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8"/>
  </p:notesMasterIdLst>
  <p:sldIdLst>
    <p:sldId id="256" r:id="rId2"/>
    <p:sldId id="257" r:id="rId3"/>
    <p:sldId id="311" r:id="rId4"/>
    <p:sldId id="258" r:id="rId5"/>
    <p:sldId id="261" r:id="rId6"/>
    <p:sldId id="279" r:id="rId7"/>
    <p:sldId id="312" r:id="rId8"/>
    <p:sldId id="262" r:id="rId9"/>
    <p:sldId id="313" r:id="rId10"/>
    <p:sldId id="260" r:id="rId11"/>
    <p:sldId id="275" r:id="rId12"/>
    <p:sldId id="314" r:id="rId13"/>
    <p:sldId id="272" r:id="rId14"/>
    <p:sldId id="315" r:id="rId15"/>
    <p:sldId id="291" r:id="rId16"/>
    <p:sldId id="259" r:id="rId17"/>
  </p:sldIdLst>
  <p:sldSz cx="9144000" cy="5143500" type="screen16x9"/>
  <p:notesSz cx="6858000" cy="9144000"/>
  <p:embeddedFontLst>
    <p:embeddedFont>
      <p:font typeface="Anaheim" panose="02000503000000000000" pitchFamily="2" charset="77"/>
      <p:regular r:id="rId19"/>
    </p:embeddedFont>
    <p:embeddedFont>
      <p:font typeface="DM Sans" pitchFamily="2" charset="77"/>
      <p:regular r:id="rId20"/>
      <p:bold r:id="rId21"/>
      <p:italic r:id="rId22"/>
      <p:boldItalic r:id="rId23"/>
    </p:embeddedFont>
    <p:embeddedFont>
      <p:font typeface="Figtree" pitchFamily="2" charset="0"/>
      <p:regular r:id="rId24"/>
      <p:bold r:id="rId25"/>
      <p:italic r:id="rId26"/>
      <p:boldItalic r:id="rId27"/>
    </p:embeddedFont>
    <p:embeddedFont>
      <p:font typeface="Inter Tight" pitchFamily="2" charset="0"/>
      <p:regular r:id="rId28"/>
      <p:bold r:id="rId29"/>
      <p:italic r:id="rId30"/>
      <p:boldItalic r:id="rId31"/>
    </p:embeddedFont>
    <p:embeddedFont>
      <p:font typeface="Lato" panose="020F0502020204030203" pitchFamily="34" charset="0"/>
      <p:regular r:id="rId32"/>
      <p:bold r:id="rId33"/>
      <p:italic r:id="rId34"/>
      <p:boldItalic r:id="rId35"/>
    </p:embeddedFont>
    <p:embeddedFont>
      <p:font typeface="Nunito Light" panose="020F0302020204030204" pitchFamily="34"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0D7B4E-1444-4879-BF70-BD5C4D21B7EC}">
  <a:tblStyle styleId="{F30D7B4E-1444-4879-BF70-BD5C4D21B7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FA38C64-3391-4D71-8083-D739CD61C36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49209"/>
  </p:normalViewPr>
  <p:slideViewPr>
    <p:cSldViewPr snapToGrid="0">
      <p:cViewPr varScale="1">
        <p:scale>
          <a:sx n="66" d="100"/>
          <a:sy n="66" d="100"/>
        </p:scale>
        <p:origin x="29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viewProps" Target="viewProps.xml"/><Relationship Id="rId21" Type="http://schemas.openxmlformats.org/officeDocument/2006/relationships/font" Target="fonts/font3.fntdata"/><Relationship Id="rId34" Type="http://schemas.openxmlformats.org/officeDocument/2006/relationships/font" Target="fonts/font16.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oey Zhong" userId="47b68a32-9824-4817-931a-764f2e821f58" providerId="ADAL" clId="{7F498CC8-F6AF-5647-A542-A4BBCB33891A}"/>
    <pc:docChg chg="custSel modSld modMainMaster">
      <pc:chgData name="Zoey Zhong" userId="47b68a32-9824-4817-931a-764f2e821f58" providerId="ADAL" clId="{7F498CC8-F6AF-5647-A542-A4BBCB33891A}" dt="2024-04-02T19:45:29.593" v="11" actId="20577"/>
      <pc:docMkLst>
        <pc:docMk/>
      </pc:docMkLst>
      <pc:sldChg chg="modTransition">
        <pc:chgData name="Zoey Zhong" userId="47b68a32-9824-4817-931a-764f2e821f58" providerId="ADAL" clId="{7F498CC8-F6AF-5647-A542-A4BBCB33891A}" dt="2023-12-10T04:48:22.929" v="5"/>
        <pc:sldMkLst>
          <pc:docMk/>
          <pc:sldMk cId="0" sldId="256"/>
        </pc:sldMkLst>
      </pc:sldChg>
      <pc:sldChg chg="modTransition">
        <pc:chgData name="Zoey Zhong" userId="47b68a32-9824-4817-931a-764f2e821f58" providerId="ADAL" clId="{7F498CC8-F6AF-5647-A542-A4BBCB33891A}" dt="2023-12-10T04:48:22.929" v="5"/>
        <pc:sldMkLst>
          <pc:docMk/>
          <pc:sldMk cId="0" sldId="257"/>
        </pc:sldMkLst>
      </pc:sldChg>
      <pc:sldChg chg="addSp delSp modSp mod modTransition">
        <pc:chgData name="Zoey Zhong" userId="47b68a32-9824-4817-931a-764f2e821f58" providerId="ADAL" clId="{7F498CC8-F6AF-5647-A542-A4BBCB33891A}" dt="2023-12-10T04:49:23.343" v="8" actId="1076"/>
        <pc:sldMkLst>
          <pc:docMk/>
          <pc:sldMk cId="0" sldId="258"/>
        </pc:sldMkLst>
        <pc:spChg chg="add mod">
          <ac:chgData name="Zoey Zhong" userId="47b68a32-9824-4817-931a-764f2e821f58" providerId="ADAL" clId="{7F498CC8-F6AF-5647-A542-A4BBCB33891A}" dt="2023-12-10T04:49:18.553" v="7" actId="478"/>
          <ac:spMkLst>
            <pc:docMk/>
            <pc:sldMk cId="0" sldId="258"/>
            <ac:spMk id="15" creationId="{41FDE8A4-37A2-19B6-0B5F-D37A4A61E953}"/>
          </ac:spMkLst>
        </pc:spChg>
        <pc:spChg chg="add mod">
          <ac:chgData name="Zoey Zhong" userId="47b68a32-9824-4817-931a-764f2e821f58" providerId="ADAL" clId="{7F498CC8-F6AF-5647-A542-A4BBCB33891A}" dt="2023-12-10T04:49:18.553" v="7" actId="478"/>
          <ac:spMkLst>
            <pc:docMk/>
            <pc:sldMk cId="0" sldId="258"/>
            <ac:spMk id="17" creationId="{921E1EBB-8364-097D-0C35-333B22982648}"/>
          </ac:spMkLst>
        </pc:spChg>
        <pc:spChg chg="del">
          <ac:chgData name="Zoey Zhong" userId="47b68a32-9824-4817-931a-764f2e821f58" providerId="ADAL" clId="{7F498CC8-F6AF-5647-A542-A4BBCB33891A}" dt="2023-12-10T04:49:18.553" v="7" actId="478"/>
          <ac:spMkLst>
            <pc:docMk/>
            <pc:sldMk cId="0" sldId="258"/>
            <ac:spMk id="597" creationId="{00000000-0000-0000-0000-000000000000}"/>
          </ac:spMkLst>
        </pc:spChg>
        <pc:spChg chg="del">
          <ac:chgData name="Zoey Zhong" userId="47b68a32-9824-4817-931a-764f2e821f58" providerId="ADAL" clId="{7F498CC8-F6AF-5647-A542-A4BBCB33891A}" dt="2023-12-10T04:49:18.553" v="7" actId="478"/>
          <ac:spMkLst>
            <pc:docMk/>
            <pc:sldMk cId="0" sldId="258"/>
            <ac:spMk id="607" creationId="{00000000-0000-0000-0000-000000000000}"/>
          </ac:spMkLst>
        </pc:spChg>
        <pc:picChg chg="mod">
          <ac:chgData name="Zoey Zhong" userId="47b68a32-9824-4817-931a-764f2e821f58" providerId="ADAL" clId="{7F498CC8-F6AF-5647-A542-A4BBCB33891A}" dt="2023-12-10T04:49:23.343" v="8" actId="1076"/>
          <ac:picMkLst>
            <pc:docMk/>
            <pc:sldMk cId="0" sldId="258"/>
            <ac:picMk id="3" creationId="{573A7AB6-FA2A-D5FD-89E2-C02EA75F8BAE}"/>
          </ac:picMkLst>
        </pc:picChg>
        <pc:picChg chg="mod">
          <ac:chgData name="Zoey Zhong" userId="47b68a32-9824-4817-931a-764f2e821f58" providerId="ADAL" clId="{7F498CC8-F6AF-5647-A542-A4BBCB33891A}" dt="2023-12-10T04:49:23.343" v="8" actId="1076"/>
          <ac:picMkLst>
            <pc:docMk/>
            <pc:sldMk cId="0" sldId="258"/>
            <ac:picMk id="7" creationId="{DA631957-9F62-12DE-073A-8E08E4F0EE8A}"/>
          </ac:picMkLst>
        </pc:picChg>
      </pc:sldChg>
      <pc:sldChg chg="modTransition">
        <pc:chgData name="Zoey Zhong" userId="47b68a32-9824-4817-931a-764f2e821f58" providerId="ADAL" clId="{7F498CC8-F6AF-5647-A542-A4BBCB33891A}" dt="2023-12-10T04:48:22.929" v="5"/>
        <pc:sldMkLst>
          <pc:docMk/>
          <pc:sldMk cId="0" sldId="259"/>
        </pc:sldMkLst>
      </pc:sldChg>
      <pc:sldChg chg="modTransition">
        <pc:chgData name="Zoey Zhong" userId="47b68a32-9824-4817-931a-764f2e821f58" providerId="ADAL" clId="{7F498CC8-F6AF-5647-A542-A4BBCB33891A}" dt="2023-12-10T04:48:22.929" v="5"/>
        <pc:sldMkLst>
          <pc:docMk/>
          <pc:sldMk cId="0" sldId="260"/>
        </pc:sldMkLst>
      </pc:sldChg>
      <pc:sldChg chg="modTransition">
        <pc:chgData name="Zoey Zhong" userId="47b68a32-9824-4817-931a-764f2e821f58" providerId="ADAL" clId="{7F498CC8-F6AF-5647-A542-A4BBCB33891A}" dt="2023-12-10T04:48:22.929" v="5"/>
        <pc:sldMkLst>
          <pc:docMk/>
          <pc:sldMk cId="0" sldId="261"/>
        </pc:sldMkLst>
      </pc:sldChg>
      <pc:sldChg chg="modTransition">
        <pc:chgData name="Zoey Zhong" userId="47b68a32-9824-4817-931a-764f2e821f58" providerId="ADAL" clId="{7F498CC8-F6AF-5647-A542-A4BBCB33891A}" dt="2023-12-10T04:48:22.929" v="5"/>
        <pc:sldMkLst>
          <pc:docMk/>
          <pc:sldMk cId="0" sldId="262"/>
        </pc:sldMkLst>
      </pc:sldChg>
      <pc:sldChg chg="modTransition">
        <pc:chgData name="Zoey Zhong" userId="47b68a32-9824-4817-931a-764f2e821f58" providerId="ADAL" clId="{7F498CC8-F6AF-5647-A542-A4BBCB33891A}" dt="2023-12-10T04:48:22.929" v="5"/>
        <pc:sldMkLst>
          <pc:docMk/>
          <pc:sldMk cId="3277934154" sldId="272"/>
        </pc:sldMkLst>
      </pc:sldChg>
      <pc:sldChg chg="modTransition">
        <pc:chgData name="Zoey Zhong" userId="47b68a32-9824-4817-931a-764f2e821f58" providerId="ADAL" clId="{7F498CC8-F6AF-5647-A542-A4BBCB33891A}" dt="2023-12-10T04:48:22.929" v="5"/>
        <pc:sldMkLst>
          <pc:docMk/>
          <pc:sldMk cId="0" sldId="275"/>
        </pc:sldMkLst>
      </pc:sldChg>
      <pc:sldChg chg="modTransition">
        <pc:chgData name="Zoey Zhong" userId="47b68a32-9824-4817-931a-764f2e821f58" providerId="ADAL" clId="{7F498CC8-F6AF-5647-A542-A4BBCB33891A}" dt="2023-12-10T04:48:22.929" v="5"/>
        <pc:sldMkLst>
          <pc:docMk/>
          <pc:sldMk cId="0" sldId="279"/>
        </pc:sldMkLst>
      </pc:sldChg>
      <pc:sldChg chg="modTransition modNotesTx">
        <pc:chgData name="Zoey Zhong" userId="47b68a32-9824-4817-931a-764f2e821f58" providerId="ADAL" clId="{7F498CC8-F6AF-5647-A542-A4BBCB33891A}" dt="2024-04-02T19:45:29.593" v="11" actId="20577"/>
        <pc:sldMkLst>
          <pc:docMk/>
          <pc:sldMk cId="3334881897" sldId="291"/>
        </pc:sldMkLst>
      </pc:sldChg>
      <pc:sldChg chg="modTransition">
        <pc:chgData name="Zoey Zhong" userId="47b68a32-9824-4817-931a-764f2e821f58" providerId="ADAL" clId="{7F498CC8-F6AF-5647-A542-A4BBCB33891A}" dt="2023-12-10T04:48:22.929" v="5"/>
        <pc:sldMkLst>
          <pc:docMk/>
          <pc:sldMk cId="3482208922" sldId="311"/>
        </pc:sldMkLst>
      </pc:sldChg>
      <pc:sldChg chg="modTransition">
        <pc:chgData name="Zoey Zhong" userId="47b68a32-9824-4817-931a-764f2e821f58" providerId="ADAL" clId="{7F498CC8-F6AF-5647-A542-A4BBCB33891A}" dt="2023-12-10T04:48:22.929" v="5"/>
        <pc:sldMkLst>
          <pc:docMk/>
          <pc:sldMk cId="2008107715" sldId="312"/>
        </pc:sldMkLst>
      </pc:sldChg>
      <pc:sldChg chg="modTransition">
        <pc:chgData name="Zoey Zhong" userId="47b68a32-9824-4817-931a-764f2e821f58" providerId="ADAL" clId="{7F498CC8-F6AF-5647-A542-A4BBCB33891A}" dt="2023-12-10T04:48:22.929" v="5"/>
        <pc:sldMkLst>
          <pc:docMk/>
          <pc:sldMk cId="3196088089" sldId="313"/>
        </pc:sldMkLst>
      </pc:sldChg>
      <pc:sldChg chg="modTransition">
        <pc:chgData name="Zoey Zhong" userId="47b68a32-9824-4817-931a-764f2e821f58" providerId="ADAL" clId="{7F498CC8-F6AF-5647-A542-A4BBCB33891A}" dt="2023-12-10T04:48:22.929" v="5"/>
        <pc:sldMkLst>
          <pc:docMk/>
          <pc:sldMk cId="2236825530" sldId="314"/>
        </pc:sldMkLst>
      </pc:sldChg>
      <pc:sldChg chg="modTransition">
        <pc:chgData name="Zoey Zhong" userId="47b68a32-9824-4817-931a-764f2e821f58" providerId="ADAL" clId="{7F498CC8-F6AF-5647-A542-A4BBCB33891A}" dt="2023-12-10T04:48:22.929" v="5"/>
        <pc:sldMkLst>
          <pc:docMk/>
          <pc:sldMk cId="878503825" sldId="315"/>
        </pc:sldMkLst>
      </pc:sldChg>
      <pc:sldMasterChg chg="modTransition modSldLayout">
        <pc:chgData name="Zoey Zhong" userId="47b68a32-9824-4817-931a-764f2e821f58" providerId="ADAL" clId="{7F498CC8-F6AF-5647-A542-A4BBCB33891A}" dt="2023-12-10T04:48:22.929" v="5"/>
        <pc:sldMasterMkLst>
          <pc:docMk/>
          <pc:sldMasterMk cId="0" sldId="2147483682"/>
        </pc:sldMasterMkLst>
        <pc:sldLayoutChg chg="modTransition">
          <pc:chgData name="Zoey Zhong" userId="47b68a32-9824-4817-931a-764f2e821f58" providerId="ADAL" clId="{7F498CC8-F6AF-5647-A542-A4BBCB33891A}" dt="2023-12-10T04:48:22.929" v="5"/>
          <pc:sldLayoutMkLst>
            <pc:docMk/>
            <pc:sldMasterMk cId="0" sldId="2147483682"/>
            <pc:sldLayoutMk cId="0" sldId="2147483648"/>
          </pc:sldLayoutMkLst>
        </pc:sldLayoutChg>
        <pc:sldLayoutChg chg="modTransition">
          <pc:chgData name="Zoey Zhong" userId="47b68a32-9824-4817-931a-764f2e821f58" providerId="ADAL" clId="{7F498CC8-F6AF-5647-A542-A4BBCB33891A}" dt="2023-12-10T04:48:22.929" v="5"/>
          <pc:sldLayoutMkLst>
            <pc:docMk/>
            <pc:sldMasterMk cId="0" sldId="2147483682"/>
            <pc:sldLayoutMk cId="0" sldId="2147483649"/>
          </pc:sldLayoutMkLst>
        </pc:sldLayoutChg>
        <pc:sldLayoutChg chg="modTransition">
          <pc:chgData name="Zoey Zhong" userId="47b68a32-9824-4817-931a-764f2e821f58" providerId="ADAL" clId="{7F498CC8-F6AF-5647-A542-A4BBCB33891A}" dt="2023-12-10T04:48:22.929" v="5"/>
          <pc:sldLayoutMkLst>
            <pc:docMk/>
            <pc:sldMasterMk cId="0" sldId="2147483682"/>
            <pc:sldLayoutMk cId="0" sldId="2147483650"/>
          </pc:sldLayoutMkLst>
        </pc:sldLayoutChg>
        <pc:sldLayoutChg chg="modTransition">
          <pc:chgData name="Zoey Zhong" userId="47b68a32-9824-4817-931a-764f2e821f58" providerId="ADAL" clId="{7F498CC8-F6AF-5647-A542-A4BBCB33891A}" dt="2023-12-10T04:48:22.929" v="5"/>
          <pc:sldLayoutMkLst>
            <pc:docMk/>
            <pc:sldMasterMk cId="0" sldId="2147483682"/>
            <pc:sldLayoutMk cId="0" sldId="2147483653"/>
          </pc:sldLayoutMkLst>
        </pc:sldLayoutChg>
        <pc:sldLayoutChg chg="modTransition">
          <pc:chgData name="Zoey Zhong" userId="47b68a32-9824-4817-931a-764f2e821f58" providerId="ADAL" clId="{7F498CC8-F6AF-5647-A542-A4BBCB33891A}" dt="2023-12-10T04:48:22.929" v="5"/>
          <pc:sldLayoutMkLst>
            <pc:docMk/>
            <pc:sldMasterMk cId="0" sldId="2147483682"/>
            <pc:sldLayoutMk cId="0" sldId="2147483654"/>
          </pc:sldLayoutMkLst>
        </pc:sldLayoutChg>
        <pc:sldLayoutChg chg="modTransition">
          <pc:chgData name="Zoey Zhong" userId="47b68a32-9824-4817-931a-764f2e821f58" providerId="ADAL" clId="{7F498CC8-F6AF-5647-A542-A4BBCB33891A}" dt="2023-12-10T04:48:22.929" v="5"/>
          <pc:sldLayoutMkLst>
            <pc:docMk/>
            <pc:sldMasterMk cId="0" sldId="2147483682"/>
            <pc:sldLayoutMk cId="0" sldId="2147483655"/>
          </pc:sldLayoutMkLst>
        </pc:sldLayoutChg>
        <pc:sldLayoutChg chg="modTransition">
          <pc:chgData name="Zoey Zhong" userId="47b68a32-9824-4817-931a-764f2e821f58" providerId="ADAL" clId="{7F498CC8-F6AF-5647-A542-A4BBCB33891A}" dt="2023-12-10T04:48:22.929" v="5"/>
          <pc:sldLayoutMkLst>
            <pc:docMk/>
            <pc:sldMasterMk cId="0" sldId="2147483682"/>
            <pc:sldLayoutMk cId="0" sldId="2147483659"/>
          </pc:sldLayoutMkLst>
        </pc:sldLayoutChg>
        <pc:sldLayoutChg chg="modTransition">
          <pc:chgData name="Zoey Zhong" userId="47b68a32-9824-4817-931a-764f2e821f58" providerId="ADAL" clId="{7F498CC8-F6AF-5647-A542-A4BBCB33891A}" dt="2023-12-10T04:48:22.929" v="5"/>
          <pc:sldLayoutMkLst>
            <pc:docMk/>
            <pc:sldMasterMk cId="0" sldId="2147483682"/>
            <pc:sldLayoutMk cId="0" sldId="2147483662"/>
          </pc:sldLayoutMkLst>
        </pc:sldLayoutChg>
        <pc:sldLayoutChg chg="modTransition">
          <pc:chgData name="Zoey Zhong" userId="47b68a32-9824-4817-931a-764f2e821f58" providerId="ADAL" clId="{7F498CC8-F6AF-5647-A542-A4BBCB33891A}" dt="2023-12-10T04:48:22.929" v="5"/>
          <pc:sldLayoutMkLst>
            <pc:docMk/>
            <pc:sldMasterMk cId="0" sldId="2147483682"/>
            <pc:sldLayoutMk cId="0" sldId="2147483669"/>
          </pc:sldLayoutMkLst>
        </pc:sldLayoutChg>
        <pc:sldLayoutChg chg="modTransition">
          <pc:chgData name="Zoey Zhong" userId="47b68a32-9824-4817-931a-764f2e821f58" providerId="ADAL" clId="{7F498CC8-F6AF-5647-A542-A4BBCB33891A}" dt="2023-12-10T04:48:22.929" v="5"/>
          <pc:sldLayoutMkLst>
            <pc:docMk/>
            <pc:sldMasterMk cId="0" sldId="2147483682"/>
            <pc:sldLayoutMk cId="0" sldId="2147483671"/>
          </pc:sldLayoutMkLst>
        </pc:sldLayoutChg>
        <pc:sldLayoutChg chg="modTransition">
          <pc:chgData name="Zoey Zhong" userId="47b68a32-9824-4817-931a-764f2e821f58" providerId="ADAL" clId="{7F498CC8-F6AF-5647-A542-A4BBCB33891A}" dt="2023-12-10T04:48:22.929" v="5"/>
          <pc:sldLayoutMkLst>
            <pc:docMk/>
            <pc:sldMasterMk cId="0" sldId="2147483682"/>
            <pc:sldLayoutMk cId="0" sldId="2147483678"/>
          </pc:sldLayoutMkLst>
        </pc:sldLayoutChg>
        <pc:sldLayoutChg chg="modTransition">
          <pc:chgData name="Zoey Zhong" userId="47b68a32-9824-4817-931a-764f2e821f58" providerId="ADAL" clId="{7F498CC8-F6AF-5647-A542-A4BBCB33891A}" dt="2023-12-10T04:48:22.929" v="5"/>
          <pc:sldLayoutMkLst>
            <pc:docMk/>
            <pc:sldMasterMk cId="0" sldId="2147483682"/>
            <pc:sldLayoutMk cId="0" sldId="2147483679"/>
          </pc:sldLayoutMkLst>
        </pc:sldLayoutChg>
        <pc:sldLayoutChg chg="modTransition">
          <pc:chgData name="Zoey Zhong" userId="47b68a32-9824-4817-931a-764f2e821f58" providerId="ADAL" clId="{7F498CC8-F6AF-5647-A542-A4BBCB33891A}" dt="2023-12-10T04:48:22.929" v="5"/>
          <pc:sldLayoutMkLst>
            <pc:docMk/>
            <pc:sldMasterMk cId="0" sldId="2147483682"/>
            <pc:sldLayoutMk cId="1937391755" sldId="2147483684"/>
          </pc:sldLayoutMkLst>
        </pc:sldLayoutChg>
        <pc:sldLayoutChg chg="modTransition">
          <pc:chgData name="Zoey Zhong" userId="47b68a32-9824-4817-931a-764f2e821f58" providerId="ADAL" clId="{7F498CC8-F6AF-5647-A542-A4BBCB33891A}" dt="2023-12-10T04:48:22.929" v="5"/>
          <pc:sldLayoutMkLst>
            <pc:docMk/>
            <pc:sldMasterMk cId="0" sldId="2147483682"/>
            <pc:sldLayoutMk cId="3868834070" sldId="2147483685"/>
          </pc:sldLayoutMkLst>
        </pc:sldLayoutChg>
        <pc:sldLayoutChg chg="modTransition">
          <pc:chgData name="Zoey Zhong" userId="47b68a32-9824-4817-931a-764f2e821f58" providerId="ADAL" clId="{7F498CC8-F6AF-5647-A542-A4BBCB33891A}" dt="2023-12-10T04:48:22.929" v="5"/>
          <pc:sldLayoutMkLst>
            <pc:docMk/>
            <pc:sldMasterMk cId="0" sldId="2147483682"/>
            <pc:sldLayoutMk cId="2610053743" sldId="214748368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8d2c46f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8d2c46f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8d2b44b408_1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28d2b44b408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333333"/>
                </a:solidFill>
                <a:effectLst/>
                <a:latin typeface="Helvetica Neue" panose="02000503000000020004" pitchFamily="2" charset="0"/>
              </a:rPr>
              <a:t>Based on the distribution of the histogram:</a:t>
            </a:r>
            <a:br>
              <a:rPr lang="en-US"/>
            </a:br>
            <a:r>
              <a:rPr lang="en-US" b="0" i="0">
                <a:solidFill>
                  <a:srgbClr val="374151"/>
                </a:solidFill>
                <a:effectLst/>
                <a:latin typeface="Söhne"/>
              </a:rPr>
              <a:t>The histogram shows us that younger dogs, especially puppies, are more common in Burlington, hinting that people might prefer to adopt younger dogs. Also, as dogs get older, we see more small-sized dogs than larger ones, </a:t>
            </a:r>
            <a:r>
              <a:rPr lang="en-US" b="0" i="0">
                <a:solidFill>
                  <a:srgbClr val="0F0F0F"/>
                </a:solidFill>
                <a:effectLst/>
                <a:latin typeface="Söhne"/>
              </a:rPr>
              <a:t>which could point to longer lifespans for smaller dogs or a sustained preference for them in older age groups.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28d35560833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28d35560833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a:solidFill>
                  <a:srgbClr val="333333"/>
                </a:solidFill>
                <a:effectLst/>
                <a:latin typeface="Helvetica Neue" panose="02000503000000020004" pitchFamily="2" charset="0"/>
              </a:rPr>
              <a:t>The intent of the analysis was to uncover potential correlations between the size of a dog and its breed. However, the resulting visualization did not yield the expected insights due to a significant number of breeds being underrepresented in the dataset—most having fewer than five instances. This low representation can lead to skewed results, as the data might not accurately reflect the broader population of these breeds. Consequently, it becomes challenging to draw any reliable conclusions about the relationship between breed and size from this graph alone. For future analysis, it would be beneficial to obtain a more balanced dataset where rare breeds are more adequately represented.</a:t>
            </a:r>
          </a:p>
          <a:p>
            <a:pPr algn="l"/>
            <a:br>
              <a:rPr lang="en-US" b="0" i="0">
                <a:solidFill>
                  <a:srgbClr val="333333"/>
                </a:solidFill>
                <a:effectLst/>
                <a:latin typeface="Helvetica Neue" panose="02000503000000020004" pitchFamily="2" charset="0"/>
              </a:rPr>
            </a:br>
            <a:endParaRPr lang="en-US" b="0" i="0">
              <a:solidFill>
                <a:srgbClr val="333333"/>
              </a:solidFill>
              <a:effectLst/>
              <a:latin typeface="Helvetica Neue" panose="02000503000000020004" pitchFamily="2" charset="0"/>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a:solidFill>
                  <a:srgbClr val="333333"/>
                </a:solidFill>
                <a:effectLst/>
                <a:latin typeface="Helvetica Neue" panose="02000503000000020004" pitchFamily="2" charset="0"/>
              </a:rPr>
              <a:t>The analysis of this graph focused on predicting the likelihood of a dog being male across different breeds, with a particular emphasis on enhancing the dataset’s balance. Rare breeds, initially causing skewed insights due to their low occurrence, were consolidated into an “Other” category. This adjustment led to a more meaningful interpretation of the data, allowing for a clearer differentiation between common and rare breeds. The visualization now effectively illustrates the predicted male probability per breed, with the logistic regression model’s output facilitating a more accurate representation of the dataset. The bar chart, with its color gradient, highlights the variance in male probability across breeds, offering a visual summary that underpins potential breed-specific trends. While this approach yields more reliable insights, it is still limited by the dataset’s inherent biases and the representativeness of the “Other” category. Future analyses would benefit from a dataset with a more equitable distribution of breed occurrences to validate these findings further.</a:t>
            </a:r>
          </a:p>
          <a:p>
            <a:pPr algn="l"/>
            <a:r>
              <a:rPr lang="en-US" b="0" i="0">
                <a:solidFill>
                  <a:srgbClr val="374151"/>
                </a:solidFill>
                <a:effectLst/>
                <a:latin typeface="Söhne"/>
              </a:rPr>
              <a:t>Based on the graph Breeds at the top, like Poodles and Australian Cattle Dogs, have a lower predicted probability of being male, whereas those at the bottom, like Corgis and Shar-Peis, have a higher probability. </a:t>
            </a:r>
            <a:endParaRPr lang="en-US" b="0" i="0">
              <a:solidFill>
                <a:srgbClr val="333333"/>
              </a:solidFill>
              <a:effectLst/>
              <a:latin typeface="Helvetica Neue" panose="02000503000000020004" pitchFamily="2" charset="0"/>
            </a:endParaRPr>
          </a:p>
        </p:txBody>
      </p:sp>
    </p:spTree>
    <p:extLst>
      <p:ext uri="{BB962C8B-B14F-4D97-AF65-F5344CB8AC3E}">
        <p14:creationId xmlns:p14="http://schemas.microsoft.com/office/powerpoint/2010/main" val="3766110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28d35560833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28d35560833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a:solidFill>
                  <a:srgbClr val="333333"/>
                </a:solidFill>
                <a:effectLst/>
                <a:latin typeface="Helvetica Neue" panose="02000503000000020004" pitchFamily="2" charset="0"/>
              </a:rPr>
              <a:t>Top 10 Dog Names Bubble Chart: This chart showcases the most popular dog names in the dataset. Each bubble represents a name, and the size of the bubble corresponds to how frequently the name occurs. The largest bubble is notably larger than the others, indicating that one name is particularly common among the dogs. The names are spread out horizontally and alphabetical </a:t>
            </a:r>
          </a:p>
          <a:p>
            <a:pPr algn="l"/>
            <a:r>
              <a:rPr lang="en-US" b="0" i="0">
                <a:solidFill>
                  <a:srgbClr val="333333"/>
                </a:solidFill>
                <a:effectLst/>
                <a:latin typeface="Helvetica Neue" panose="02000503000000020004" pitchFamily="2" charset="0"/>
              </a:rPr>
              <a:t>Distribution of Name Lengths Lollipop Chart: This chart shows the frequency of different name lengths. Each “lollipop” represents a specific length of name, and the size of the circle at the end of the “lollipop” indicates the count of names of that length. There’s a clear peak at length between 4-6 characters, suggesting that most of the dog names have this length. The counts decrease for longer and shorter names, indicating a preference for names within a moderate length.</a:t>
            </a:r>
          </a:p>
          <a:p>
            <a:pPr marL="0" lvl="0" indent="0" algn="l" rtl="0">
              <a:spcBef>
                <a:spcPts val="0"/>
              </a:spcBef>
              <a:spcAft>
                <a:spcPts val="0"/>
              </a:spcAft>
              <a:buNone/>
            </a:pPr>
            <a:endParaRPr/>
          </a:p>
        </p:txBody>
      </p:sp>
    </p:spTree>
    <p:extLst>
      <p:ext uri="{BB962C8B-B14F-4D97-AF65-F5344CB8AC3E}">
        <p14:creationId xmlns:p14="http://schemas.microsoft.com/office/powerpoint/2010/main" val="4132060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solidFill>
                  <a:srgbClr val="333333"/>
                </a:solidFill>
                <a:effectLst/>
                <a:latin typeface="Helvetica Neue" panose="02000503000000020004" pitchFamily="2" charset="0"/>
              </a:rPr>
              <a:t>Word Cloud: The word cloud visualizes the frequency of sample part if dog names, with the size of each word reflecting its relative frequency. The largest words in the center (“Charlie”, “Bella”, “Luna”, “Daisy”, and “Rosie”) are presumably the most common names. The distribution of sizes gives a quick visual impression of the variety and popularity of names.</a:t>
            </a:r>
            <a:endParaRPr lang="en-US"/>
          </a:p>
        </p:txBody>
      </p:sp>
    </p:spTree>
    <p:extLst>
      <p:ext uri="{BB962C8B-B14F-4D97-AF65-F5344CB8AC3E}">
        <p14:creationId xmlns:p14="http://schemas.microsoft.com/office/powerpoint/2010/main" val="1362686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28d35560833_1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28d35560833_1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Completeness and Accuracy:</a:t>
            </a:r>
          </a:p>
          <a:p>
            <a:pPr marL="0" lvl="0" indent="0" algn="l" rtl="0">
              <a:spcBef>
                <a:spcPts val="0"/>
              </a:spcBef>
              <a:spcAft>
                <a:spcPts val="0"/>
              </a:spcAft>
              <a:buNone/>
            </a:pPr>
            <a:r>
              <a:rPr lang="en-US" dirty="0"/>
              <a:t>The dataset might not include all Burlington's dogs since not all dogs are registered, possibly due to cost or because they are strays.</a:t>
            </a:r>
          </a:p>
          <a:p>
            <a:pPr marL="0" lvl="0" indent="0" algn="l" rtl="0">
              <a:spcBef>
                <a:spcPts val="0"/>
              </a:spcBef>
              <a:spcAft>
                <a:spcPts val="0"/>
              </a:spcAft>
              <a:buNone/>
            </a:pPr>
            <a:r>
              <a:rPr lang="en-US" dirty="0"/>
              <a:t>The accuracy of data is dependent on the dog owners' input at registration. Mistakes or variations in how dog breeds or colors are reported can introduce </a:t>
            </a:r>
            <a:r>
              <a:rPr lang="en-US"/>
              <a:t>inconsistencies.</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Inconsistent Data integrity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374151"/>
                </a:solidFill>
                <a:effectLst/>
                <a:latin typeface="Söhne"/>
              </a:rPr>
              <a:t>accuracy and consistency of data throughout was very random like some of them are capitalized some are not and misspelling </a:t>
            </a:r>
            <a:r>
              <a:rPr lang="en-US" sz="1100" dirty="0"/>
              <a:t>Limited qualitative data analysis </a:t>
            </a:r>
            <a:br>
              <a:rPr lang="en-US" dirty="0"/>
            </a:br>
            <a:r>
              <a:rPr lang="en-US" b="0" i="0" dirty="0">
                <a:solidFill>
                  <a:srgbClr val="374151"/>
                </a:solidFill>
                <a:effectLst/>
                <a:latin typeface="Söhne"/>
              </a:rPr>
              <a:t>The limitation in my project due to limited qualitative data is significant because it narrows the scope of my analysis. I only have one numerical variable to work with, which limits the types of statistical techniques I can use. Also, having two variables that are nearly identical doesn't help; it just means I'm using up valuable data space without adding new insights.</a:t>
            </a:r>
            <a:endParaRPr lang="en-US" dirty="0"/>
          </a:p>
          <a:p>
            <a:pPr marL="0" lvl="0" indent="0" algn="l" rtl="0">
              <a:spcBef>
                <a:spcPts val="0"/>
              </a:spcBef>
              <a:spcAft>
                <a:spcPts val="0"/>
              </a:spcAft>
              <a:buNone/>
            </a:pPr>
            <a:r>
              <a:rPr lang="en-US" dirty="0"/>
              <a:t>Breed Specific Analysis:</a:t>
            </a:r>
          </a:p>
          <a:p>
            <a:pPr marL="0" lvl="0" indent="0" algn="l" rtl="0">
              <a:spcBef>
                <a:spcPts val="0"/>
              </a:spcBef>
              <a:spcAft>
                <a:spcPts val="0"/>
              </a:spcAft>
              <a:buNone/>
            </a:pPr>
            <a:r>
              <a:rPr lang="en-US" dirty="0"/>
              <a:t>The breed information may be too generic or too specific in some cases, making it difficult to group breeds for analysis without subjective interpretation.</a:t>
            </a:r>
          </a:p>
          <a:p>
            <a:pPr marL="0" lvl="0" indent="0" algn="l" rtl="0">
              <a:spcBef>
                <a:spcPts val="0"/>
              </a:spcBef>
              <a:spcAft>
                <a:spcPts val="0"/>
              </a:spcAft>
              <a:buNone/>
            </a:pPr>
            <a:r>
              <a:rPr lang="en-US" dirty="0"/>
              <a:t>Some breeds may be underrepresented, leading to potential biases in breed-specific conclusions.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65287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8d2b44b408_1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8d2b44b408_1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8d2b44b408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8d2b44b408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Variables Description</a:t>
            </a:r>
          </a:p>
          <a:p>
            <a:pPr marL="0" lvl="0" indent="0" algn="l" rtl="0">
              <a:spcBef>
                <a:spcPts val="0"/>
              </a:spcBef>
              <a:spcAft>
                <a:spcPts val="0"/>
              </a:spcAft>
              <a:buNone/>
            </a:pPr>
            <a:r>
              <a:rPr lang="en-US"/>
              <a:t>Below is a brief description of the features included in the dataset:</a:t>
            </a:r>
          </a:p>
          <a:p>
            <a:pPr marL="0" lvl="0" indent="0" algn="l" rtl="0">
              <a:spcBef>
                <a:spcPts val="0"/>
              </a:spcBef>
              <a:spcAft>
                <a:spcPts val="0"/>
              </a:spcAft>
              <a:buNone/>
            </a:pPr>
            <a:endParaRPr lang="en-US"/>
          </a:p>
          <a:p>
            <a:pPr marL="0" lvl="0" indent="0" algn="l" rtl="0">
              <a:spcBef>
                <a:spcPts val="0"/>
              </a:spcBef>
              <a:spcAft>
                <a:spcPts val="0"/>
              </a:spcAft>
              <a:buNone/>
            </a:pPr>
            <a:r>
              <a:rPr lang="en-US"/>
              <a:t>*</a:t>
            </a:r>
            <a:r>
              <a:rPr lang="en-US" err="1"/>
              <a:t>DogBreed</a:t>
            </a:r>
            <a:r>
              <a:rPr lang="en-US"/>
              <a:t>*: Breed of the dog.</a:t>
            </a:r>
          </a:p>
          <a:p>
            <a:pPr marL="0" lvl="0" indent="0" algn="l" rtl="0">
              <a:spcBef>
                <a:spcPts val="0"/>
              </a:spcBef>
              <a:spcAft>
                <a:spcPts val="0"/>
              </a:spcAft>
              <a:buNone/>
            </a:pPr>
            <a:r>
              <a:rPr lang="en-US"/>
              <a:t>*</a:t>
            </a:r>
            <a:r>
              <a:rPr lang="en-US" err="1"/>
              <a:t>DogColor</a:t>
            </a:r>
            <a:r>
              <a:rPr lang="en-US"/>
              <a:t>*: Color of the dog.</a:t>
            </a:r>
          </a:p>
          <a:p>
            <a:pPr marL="0" lvl="0" indent="0" algn="l" rtl="0">
              <a:spcBef>
                <a:spcPts val="0"/>
              </a:spcBef>
              <a:spcAft>
                <a:spcPts val="0"/>
              </a:spcAft>
              <a:buNone/>
            </a:pPr>
            <a:r>
              <a:rPr lang="en-US"/>
              <a:t>*</a:t>
            </a:r>
            <a:r>
              <a:rPr lang="en-US" err="1"/>
              <a:t>DogSex</a:t>
            </a:r>
            <a:r>
              <a:rPr lang="en-US"/>
              <a:t>*: Sex of the dog (Male/Female).</a:t>
            </a:r>
          </a:p>
          <a:p>
            <a:pPr marL="0" lvl="0" indent="0" algn="l" rtl="0">
              <a:spcBef>
                <a:spcPts val="0"/>
              </a:spcBef>
              <a:spcAft>
                <a:spcPts val="0"/>
              </a:spcAft>
              <a:buNone/>
            </a:pPr>
            <a:r>
              <a:rPr lang="en-US"/>
              <a:t>*</a:t>
            </a:r>
            <a:r>
              <a:rPr lang="en-US" err="1"/>
              <a:t>DogSize</a:t>
            </a:r>
            <a:r>
              <a:rPr lang="en-US"/>
              <a:t>*: Size category of the dog (Small/Medium/Large).</a:t>
            </a:r>
          </a:p>
          <a:p>
            <a:pPr marL="0" lvl="0" indent="0" algn="l" rtl="0">
              <a:spcBef>
                <a:spcPts val="0"/>
              </a:spcBef>
              <a:spcAft>
                <a:spcPts val="0"/>
              </a:spcAft>
              <a:buNone/>
            </a:pPr>
            <a:r>
              <a:rPr lang="en-US"/>
              <a:t>*</a:t>
            </a:r>
            <a:r>
              <a:rPr lang="en-US" err="1"/>
              <a:t>DogAge</a:t>
            </a:r>
            <a:r>
              <a:rPr lang="en-US"/>
              <a:t>*: Age of the dog in years.</a:t>
            </a:r>
          </a:p>
          <a:p>
            <a:pPr marL="0" lvl="0" indent="0" algn="l" rtl="0">
              <a:spcBef>
                <a:spcPts val="0"/>
              </a:spcBef>
              <a:spcAft>
                <a:spcPts val="0"/>
              </a:spcAft>
              <a:buNone/>
            </a:pPr>
            <a:r>
              <a:rPr lang="en-US"/>
              <a:t>*</a:t>
            </a:r>
            <a:r>
              <a:rPr lang="en-US" err="1"/>
              <a:t>WeightRange</a:t>
            </a:r>
            <a:r>
              <a:rPr lang="en-US"/>
              <a:t>*: Weight range of the dog.</a:t>
            </a:r>
          </a:p>
          <a:p>
            <a:pPr marL="0" lvl="0" indent="0" algn="l" rtl="0">
              <a:spcBef>
                <a:spcPts val="0"/>
              </a:spcBef>
              <a:spcAft>
                <a:spcPts val="0"/>
              </a:spcAft>
              <a:buNone/>
            </a:pPr>
            <a:r>
              <a:rPr lang="en-US"/>
              <a:t>*</a:t>
            </a:r>
            <a:r>
              <a:rPr lang="en-US" err="1"/>
              <a:t>DogName</a:t>
            </a:r>
            <a:r>
              <a:rPr lang="en-US"/>
              <a:t>*: Name of the dog.</a:t>
            </a:r>
          </a:p>
          <a:p>
            <a:pPr marL="0" lvl="0" indent="0" algn="l" rtl="0">
              <a:spcBef>
                <a:spcPts val="0"/>
              </a:spcBef>
              <a:spcAft>
                <a:spcPts val="0"/>
              </a:spcAft>
              <a:buNone/>
            </a:pPr>
            <a:r>
              <a:rPr lang="en-US"/>
              <a:t>*</a:t>
            </a:r>
            <a:r>
              <a:rPr lang="en-US" err="1"/>
              <a:t>DogIsSpayedOrNuetered</a:t>
            </a:r>
            <a:r>
              <a:rPr lang="en-US"/>
              <a:t>*: Indicates whether the dog is spayed or neutered (True/False).</a:t>
            </a:r>
          </a:p>
          <a:p>
            <a:pPr marL="0" lvl="0" indent="0" algn="l" rtl="0">
              <a:spcBef>
                <a:spcPts val="0"/>
              </a:spcBef>
              <a:spcAft>
                <a:spcPts val="0"/>
              </a:spcAft>
              <a:buNone/>
            </a:pPr>
            <a:r>
              <a:rPr lang="en-US"/>
              <a:t>*City*: City where the dog is registered.</a:t>
            </a:r>
          </a:p>
          <a:p>
            <a:pPr marL="0" lvl="0" indent="0" algn="l" rtl="0">
              <a:spcBef>
                <a:spcPts val="0"/>
              </a:spcBef>
              <a:spcAft>
                <a:spcPts val="0"/>
              </a:spcAft>
              <a:buNone/>
            </a:pPr>
            <a:r>
              <a:rPr lang="en-US"/>
              <a:t>*</a:t>
            </a:r>
            <a:r>
              <a:rPr lang="en-US" err="1"/>
              <a:t>StateAbbrev</a:t>
            </a:r>
            <a:r>
              <a:rPr lang="en-US"/>
              <a:t>*: State abbreviation where the dog is registered.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8d2b44b408_1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8d2b44b408_1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88921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8d2b44b408_1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8d2b44b408_1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i="1">
                <a:solidFill>
                  <a:srgbClr val="595959"/>
                </a:solidFill>
                <a:latin typeface="Anaheim"/>
                <a:ea typeface="Anaheim"/>
                <a:cs typeface="Anaheim"/>
                <a:sym typeface="Anaheim"/>
              </a:rPr>
              <a:t>The dataset  initially presented significant challenges due to its complexity and inconsistency in data entries. With over 20 variations for a single breed like the Labrador Retriever Mix and more than 30 different descriptors for a brown dog color, the dataset required extensive cleaning and standardization. This effort streamlined the breed count from 789 to 62 </a:t>
            </a:r>
            <a:r>
              <a:rPr lang="en-US" sz="2000" b="0" i="0">
                <a:solidFill>
                  <a:srgbClr val="374151"/>
                </a:solidFill>
                <a:effectLst/>
                <a:latin typeface="Söhne"/>
              </a:rPr>
              <a:t>made the information more clear and manageable.</a:t>
            </a:r>
            <a:endParaRPr lang="en-US" sz="1200" i="1">
              <a:solidFill>
                <a:srgbClr val="595959"/>
              </a:solidFill>
              <a:latin typeface="Anaheim"/>
              <a:ea typeface="Anaheim"/>
              <a:cs typeface="Anaheim"/>
              <a:sym typeface="Anaheim"/>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d3556083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d3556083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Burlington, Vermont, the most common dog breeds among registered pets are Labrador Retrievers (54) and Mixed Breeds (53), followed by Labrador Retriever Mixes (44). Other prevalent breeds include Golden Retrievers, Terriers, and Hound Mixes. This data reflects the diversity of the dog population in Burlington, with a notable preference for Labrador Retrievers and mixed-breed dogs.</a:t>
            </a: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28d35560833_1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28d35560833_1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28d35560833_1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28d35560833_1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Size and Color Distribution of Labrador Retrievers: The distribution is heavily skewed towards larger-sized Labrador Retrievers, which is characteristic of the breed. Black Labs dominate the population, with brown as the second most common color. This suggests a preference for the traditional Labrador colors in Burlington, with other colors like tan, white, and black and white being less common.</a:t>
            </a:r>
          </a:p>
          <a:p>
            <a:pPr marL="0" lvl="0" indent="0" algn="l" rtl="0">
              <a:spcBef>
                <a:spcPts val="0"/>
              </a:spcBef>
              <a:spcAft>
                <a:spcPts val="0"/>
              </a:spcAft>
              <a:buNone/>
            </a:pPr>
            <a:endParaRPr lang="en-US"/>
          </a:p>
          <a:p>
            <a:pPr marL="0" lvl="0" indent="0" algn="l" rtl="0">
              <a:spcBef>
                <a:spcPts val="0"/>
              </a:spcBef>
              <a:spcAft>
                <a:spcPts val="0"/>
              </a:spcAft>
              <a:buNone/>
            </a:pPr>
            <a:r>
              <a:rPr lang="en-US"/>
              <a:t>Age Distribution of Labrador Retrievers: The histogram illustrates that Labrador Retrievers are most frequently aged 1, 4, and 9 years, with a notable presence of dogs at 11 years old. There's a decrease in frequency as age increases, with the lowest number of dogs at age 5 and a slight increase again at age 15. The average age, marked by the dashed line in the histogram, indicates a mid-range age that is not the most common but suggests a balance across the sampled ages</a:t>
            </a:r>
          </a:p>
          <a:p>
            <a:pPr marL="0" lvl="0" indent="0" algn="l" rtl="0">
              <a:spcBef>
                <a:spcPts val="0"/>
              </a:spcBef>
              <a:spcAft>
                <a:spcPts val="0"/>
              </a:spcAft>
              <a:buNone/>
            </a:pPr>
            <a:endParaRPr lang="en-US"/>
          </a:p>
          <a:p>
            <a:pPr marL="0" lvl="0" indent="0" algn="l" rtl="0">
              <a:spcBef>
                <a:spcPts val="0"/>
              </a:spcBef>
              <a:spcAft>
                <a:spcPts val="0"/>
              </a:spcAft>
              <a:buNone/>
            </a:pPr>
            <a:r>
              <a:rPr lang="en-US"/>
              <a:t>Sex Distribution of Labrador Retrievers: The nearly even split between male and female dogs suggests that there is no strong preference for a particular sex among Labrador Retriever owners in Burlington. This balance could be beneficial for maintaining a stable breeding population. </a:t>
            </a:r>
          </a:p>
          <a:p>
            <a:pPr marL="0" lvl="0" indent="0" algn="l" rtl="0">
              <a:spcBef>
                <a:spcPts val="0"/>
              </a:spcBef>
              <a:spcAft>
                <a:spcPts val="0"/>
              </a:spcAft>
              <a:buNone/>
            </a:pPr>
            <a:endParaRPr lang="en-US"/>
          </a:p>
          <a:p>
            <a:pPr marL="0" lvl="0" indent="0" algn="l" rtl="0">
              <a:spcBef>
                <a:spcPts val="0"/>
              </a:spcBef>
              <a:spcAft>
                <a:spcPts val="0"/>
              </a:spcAft>
              <a:buNone/>
            </a:pPr>
            <a:r>
              <a:rPr lang="en-US"/>
              <a:t>The pie chart indicates that 77% of Labrador Retrievers in the dataset have been spayed or neutered, with only 23% remaining. This suggests strong responsible pet ownership practices in terms of population control and animal welfare in the community.</a:t>
            </a:r>
          </a:p>
          <a:p>
            <a:pPr marL="0" lvl="0" indent="0" algn="l" rtl="0">
              <a:spcBef>
                <a:spcPts val="0"/>
              </a:spcBef>
              <a:spcAft>
                <a:spcPts val="0"/>
              </a:spcAft>
              <a:buNone/>
            </a:pPr>
            <a:endParaRPr/>
          </a:p>
        </p:txBody>
      </p:sp>
    </p:spTree>
    <p:extLst>
      <p:ext uri="{BB962C8B-B14F-4D97-AF65-F5344CB8AC3E}">
        <p14:creationId xmlns:p14="http://schemas.microsoft.com/office/powerpoint/2010/main" val="4228623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28d35560833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28d35560833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28d35560833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28d35560833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a:solidFill>
                  <a:srgbClr val="333333"/>
                </a:solidFill>
                <a:effectLst/>
                <a:latin typeface="Helvetica Neue" panose="02000503000000020004" pitchFamily="2" charset="0"/>
              </a:rPr>
              <a:t>Size and Color Correlation of Dogs in Burlington: The density plot indicates a preference for medium-sized dogs in Burlington, which is the most common size category. The heat map further illustrates this tendency, with certain colors like brown, black&amp; white, black appearing more frequently within this size category. The color trends show that some colors are notably more prevalent in medium-sized dogs, reflecting a possible correlation between dog size and color preferences in the city.</a:t>
            </a:r>
          </a:p>
        </p:txBody>
      </p:sp>
    </p:spTree>
    <p:extLst>
      <p:ext uri="{BB962C8B-B14F-4D97-AF65-F5344CB8AC3E}">
        <p14:creationId xmlns:p14="http://schemas.microsoft.com/office/powerpoint/2010/main" val="397355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18250" y="923250"/>
            <a:ext cx="5707500" cy="2350500"/>
          </a:xfrm>
          <a:prstGeom prst="rect">
            <a:avLst/>
          </a:prstGeom>
          <a:noFill/>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50200" y="3492925"/>
            <a:ext cx="5643600" cy="424800"/>
          </a:xfrm>
          <a:prstGeom prst="rect">
            <a:avLst/>
          </a:prstGeom>
          <a:noFill/>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 name="Google Shape;12;p2"/>
          <p:cNvSpPr/>
          <p:nvPr/>
        </p:nvSpPr>
        <p:spPr>
          <a:xfrm>
            <a:off x="0" y="5094975"/>
            <a:ext cx="9246600" cy="48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 name="Google Shape;13;p2"/>
          <p:cNvSpPr/>
          <p:nvPr/>
        </p:nvSpPr>
        <p:spPr>
          <a:xfrm>
            <a:off x="171266" y="209762"/>
            <a:ext cx="541958" cy="541999"/>
          </a:xfrm>
          <a:custGeom>
            <a:avLst/>
            <a:gdLst/>
            <a:ahLst/>
            <a:cxnLst/>
            <a:rect l="l" t="t" r="r" b="b"/>
            <a:pathLst>
              <a:path w="13049" h="13050" fill="none" extrusionOk="0">
                <a:moveTo>
                  <a:pt x="13049" y="6517"/>
                </a:moveTo>
                <a:cubicBezTo>
                  <a:pt x="13049" y="2916"/>
                  <a:pt x="10134" y="1"/>
                  <a:pt x="6532" y="1"/>
                </a:cubicBezTo>
                <a:cubicBezTo>
                  <a:pt x="2916" y="1"/>
                  <a:pt x="1" y="2916"/>
                  <a:pt x="1" y="6517"/>
                </a:cubicBezTo>
                <a:cubicBezTo>
                  <a:pt x="1" y="10134"/>
                  <a:pt x="2916" y="13049"/>
                  <a:pt x="6532" y="13049"/>
                </a:cubicBezTo>
                <a:cubicBezTo>
                  <a:pt x="10134" y="13049"/>
                  <a:pt x="13049" y="10134"/>
                  <a:pt x="13049" y="6517"/>
                </a:cubicBezTo>
                <a:close/>
              </a:path>
            </a:pathLst>
          </a:custGeom>
          <a:noFill/>
          <a:ln w="952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3782995" y="143696"/>
            <a:ext cx="1578010" cy="439829"/>
            <a:chOff x="7199675" y="4604000"/>
            <a:chExt cx="1944320" cy="541928"/>
          </a:xfrm>
        </p:grpSpPr>
        <p:sp>
          <p:nvSpPr>
            <p:cNvPr id="15" name="Google Shape;15;p2"/>
            <p:cNvSpPr/>
            <p:nvPr/>
          </p:nvSpPr>
          <p:spPr>
            <a:xfrm>
              <a:off x="8590194" y="4604000"/>
              <a:ext cx="553801" cy="541928"/>
            </a:xfrm>
            <a:custGeom>
              <a:avLst/>
              <a:gdLst/>
              <a:ahLst/>
              <a:cxnLst/>
              <a:rect l="l" t="t" r="r" b="b"/>
              <a:pathLst>
                <a:path w="11101" h="10863" extrusionOk="0">
                  <a:moveTo>
                    <a:pt x="5492" y="2797"/>
                  </a:moveTo>
                  <a:cubicBezTo>
                    <a:pt x="5660" y="2797"/>
                    <a:pt x="5831" y="2813"/>
                    <a:pt x="6003" y="2846"/>
                  </a:cubicBezTo>
                  <a:cubicBezTo>
                    <a:pt x="6767" y="3002"/>
                    <a:pt x="7390" y="3470"/>
                    <a:pt x="7764" y="4094"/>
                  </a:cubicBezTo>
                  <a:cubicBezTo>
                    <a:pt x="8076" y="4639"/>
                    <a:pt x="8201" y="5278"/>
                    <a:pt x="8076" y="5933"/>
                  </a:cubicBezTo>
                  <a:cubicBezTo>
                    <a:pt x="7829" y="7196"/>
                    <a:pt x="6724" y="8072"/>
                    <a:pt x="5495" y="8072"/>
                  </a:cubicBezTo>
                  <a:cubicBezTo>
                    <a:pt x="5328" y="8072"/>
                    <a:pt x="5159" y="8056"/>
                    <a:pt x="4989" y="8022"/>
                  </a:cubicBezTo>
                  <a:cubicBezTo>
                    <a:pt x="3945" y="7819"/>
                    <a:pt x="3181" y="7040"/>
                    <a:pt x="2932" y="6073"/>
                  </a:cubicBezTo>
                  <a:cubicBezTo>
                    <a:pt x="2838" y="5715"/>
                    <a:pt x="2823" y="5325"/>
                    <a:pt x="2900" y="4920"/>
                  </a:cubicBezTo>
                  <a:cubicBezTo>
                    <a:pt x="3147" y="3671"/>
                    <a:pt x="4252" y="2797"/>
                    <a:pt x="5492" y="2797"/>
                  </a:cubicBezTo>
                  <a:close/>
                  <a:moveTo>
                    <a:pt x="5486" y="0"/>
                  </a:moveTo>
                  <a:cubicBezTo>
                    <a:pt x="2951" y="0"/>
                    <a:pt x="680" y="1797"/>
                    <a:pt x="172" y="4390"/>
                  </a:cubicBezTo>
                  <a:cubicBezTo>
                    <a:pt x="1" y="5216"/>
                    <a:pt x="32" y="6058"/>
                    <a:pt x="250" y="6822"/>
                  </a:cubicBezTo>
                  <a:cubicBezTo>
                    <a:pt x="765" y="8770"/>
                    <a:pt x="2339" y="10345"/>
                    <a:pt x="4444" y="10750"/>
                  </a:cubicBezTo>
                  <a:cubicBezTo>
                    <a:pt x="4740" y="10813"/>
                    <a:pt x="5021" y="10844"/>
                    <a:pt x="5301" y="10859"/>
                  </a:cubicBezTo>
                  <a:cubicBezTo>
                    <a:pt x="5366" y="10862"/>
                    <a:pt x="5430" y="10863"/>
                    <a:pt x="5494" y="10863"/>
                  </a:cubicBezTo>
                  <a:cubicBezTo>
                    <a:pt x="8035" y="10863"/>
                    <a:pt x="10303" y="9064"/>
                    <a:pt x="10820" y="6479"/>
                  </a:cubicBezTo>
                  <a:cubicBezTo>
                    <a:pt x="11100" y="5060"/>
                    <a:pt x="10804" y="3673"/>
                    <a:pt x="10087" y="2550"/>
                  </a:cubicBezTo>
                  <a:cubicBezTo>
                    <a:pt x="9323" y="1319"/>
                    <a:pt x="8060" y="399"/>
                    <a:pt x="6533" y="103"/>
                  </a:cubicBezTo>
                  <a:cubicBezTo>
                    <a:pt x="6182" y="34"/>
                    <a:pt x="5831" y="0"/>
                    <a:pt x="54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889620" y="4609088"/>
              <a:ext cx="203840" cy="199151"/>
            </a:xfrm>
            <a:custGeom>
              <a:avLst/>
              <a:gdLst/>
              <a:ahLst/>
              <a:cxnLst/>
              <a:rect l="l" t="t" r="r" b="b"/>
              <a:pathLst>
                <a:path w="4086" h="3992" extrusionOk="0">
                  <a:moveTo>
                    <a:pt x="531" y="1"/>
                  </a:moveTo>
                  <a:lnTo>
                    <a:pt x="1" y="2744"/>
                  </a:lnTo>
                  <a:cubicBezTo>
                    <a:pt x="765" y="2900"/>
                    <a:pt x="1388" y="3368"/>
                    <a:pt x="1762" y="3992"/>
                  </a:cubicBezTo>
                  <a:lnTo>
                    <a:pt x="4085" y="2448"/>
                  </a:lnTo>
                  <a:cubicBezTo>
                    <a:pt x="3321" y="1217"/>
                    <a:pt x="2058" y="297"/>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602666" y="4731213"/>
              <a:ext cx="541329" cy="414715"/>
            </a:xfrm>
            <a:custGeom>
              <a:avLst/>
              <a:gdLst/>
              <a:ahLst/>
              <a:cxnLst/>
              <a:rect l="l" t="t" r="r" b="b"/>
              <a:pathLst>
                <a:path w="10851" h="8313" extrusionOk="0">
                  <a:moveTo>
                    <a:pt x="9837" y="0"/>
                  </a:moveTo>
                  <a:lnTo>
                    <a:pt x="7514" y="1544"/>
                  </a:lnTo>
                  <a:cubicBezTo>
                    <a:pt x="7826" y="2089"/>
                    <a:pt x="7951" y="2728"/>
                    <a:pt x="7826" y="3383"/>
                  </a:cubicBezTo>
                  <a:cubicBezTo>
                    <a:pt x="7579" y="4646"/>
                    <a:pt x="6474" y="5522"/>
                    <a:pt x="5245" y="5522"/>
                  </a:cubicBezTo>
                  <a:cubicBezTo>
                    <a:pt x="5078" y="5522"/>
                    <a:pt x="4909" y="5506"/>
                    <a:pt x="4739" y="5472"/>
                  </a:cubicBezTo>
                  <a:cubicBezTo>
                    <a:pt x="3695" y="5269"/>
                    <a:pt x="2931" y="4490"/>
                    <a:pt x="2682" y="3523"/>
                  </a:cubicBezTo>
                  <a:lnTo>
                    <a:pt x="0" y="4272"/>
                  </a:lnTo>
                  <a:cubicBezTo>
                    <a:pt x="515" y="6220"/>
                    <a:pt x="2089" y="7795"/>
                    <a:pt x="4194" y="8200"/>
                  </a:cubicBezTo>
                  <a:cubicBezTo>
                    <a:pt x="4490" y="8263"/>
                    <a:pt x="4771" y="8294"/>
                    <a:pt x="5051" y="8309"/>
                  </a:cubicBezTo>
                  <a:cubicBezTo>
                    <a:pt x="5116" y="8312"/>
                    <a:pt x="5180" y="8313"/>
                    <a:pt x="5244" y="8313"/>
                  </a:cubicBezTo>
                  <a:cubicBezTo>
                    <a:pt x="7785" y="8313"/>
                    <a:pt x="10053" y="6514"/>
                    <a:pt x="10570" y="3929"/>
                  </a:cubicBezTo>
                  <a:cubicBezTo>
                    <a:pt x="10850" y="2510"/>
                    <a:pt x="10554" y="1123"/>
                    <a:pt x="98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199675" y="4604199"/>
              <a:ext cx="547565" cy="541728"/>
            </a:xfrm>
            <a:custGeom>
              <a:avLst/>
              <a:gdLst/>
              <a:ahLst/>
              <a:cxnLst/>
              <a:rect l="l" t="t" r="r" b="b"/>
              <a:pathLst>
                <a:path w="10976" h="10859" extrusionOk="0">
                  <a:moveTo>
                    <a:pt x="5524" y="2793"/>
                  </a:moveTo>
                  <a:cubicBezTo>
                    <a:pt x="5564" y="2793"/>
                    <a:pt x="5604" y="2794"/>
                    <a:pt x="5644" y="2796"/>
                  </a:cubicBezTo>
                  <a:cubicBezTo>
                    <a:pt x="7093" y="2842"/>
                    <a:pt x="8231" y="4074"/>
                    <a:pt x="8169" y="5524"/>
                  </a:cubicBezTo>
                  <a:cubicBezTo>
                    <a:pt x="8108" y="6960"/>
                    <a:pt x="6939" y="8066"/>
                    <a:pt x="5514" y="8066"/>
                  </a:cubicBezTo>
                  <a:cubicBezTo>
                    <a:pt x="5484" y="8066"/>
                    <a:pt x="5455" y="8066"/>
                    <a:pt x="5425" y="8065"/>
                  </a:cubicBezTo>
                  <a:cubicBezTo>
                    <a:pt x="3976" y="8002"/>
                    <a:pt x="2853" y="6771"/>
                    <a:pt x="2900" y="5321"/>
                  </a:cubicBezTo>
                  <a:cubicBezTo>
                    <a:pt x="2931" y="4542"/>
                    <a:pt x="3305" y="3840"/>
                    <a:pt x="3867" y="3388"/>
                  </a:cubicBezTo>
                  <a:cubicBezTo>
                    <a:pt x="4321" y="3022"/>
                    <a:pt x="4900" y="2793"/>
                    <a:pt x="5524" y="2793"/>
                  </a:cubicBezTo>
                  <a:close/>
                  <a:moveTo>
                    <a:pt x="5519" y="0"/>
                  </a:moveTo>
                  <a:cubicBezTo>
                    <a:pt x="4173" y="0"/>
                    <a:pt x="2923" y="505"/>
                    <a:pt x="1980" y="1330"/>
                  </a:cubicBezTo>
                  <a:cubicBezTo>
                    <a:pt x="889" y="2281"/>
                    <a:pt x="172" y="3653"/>
                    <a:pt x="110" y="5212"/>
                  </a:cubicBezTo>
                  <a:cubicBezTo>
                    <a:pt x="0" y="8205"/>
                    <a:pt x="2323" y="10731"/>
                    <a:pt x="5316" y="10855"/>
                  </a:cubicBezTo>
                  <a:cubicBezTo>
                    <a:pt x="5384" y="10858"/>
                    <a:pt x="5451" y="10859"/>
                    <a:pt x="5518" y="10859"/>
                  </a:cubicBezTo>
                  <a:cubicBezTo>
                    <a:pt x="8437" y="10859"/>
                    <a:pt x="10853" y="8559"/>
                    <a:pt x="10960" y="5633"/>
                  </a:cubicBezTo>
                  <a:cubicBezTo>
                    <a:pt x="10975" y="5337"/>
                    <a:pt x="10960" y="5056"/>
                    <a:pt x="10928" y="4776"/>
                  </a:cubicBezTo>
                  <a:cubicBezTo>
                    <a:pt x="10617" y="2172"/>
                    <a:pt x="8450" y="114"/>
                    <a:pt x="5753" y="5"/>
                  </a:cubicBezTo>
                  <a:cubicBezTo>
                    <a:pt x="5674" y="2"/>
                    <a:pt x="5596" y="0"/>
                    <a:pt x="55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205113" y="4670550"/>
              <a:ext cx="187477" cy="199151"/>
            </a:xfrm>
            <a:custGeom>
              <a:avLst/>
              <a:gdLst/>
              <a:ahLst/>
              <a:cxnLst/>
              <a:rect l="l" t="t" r="r" b="b"/>
              <a:pathLst>
                <a:path w="3758" h="3992" extrusionOk="0">
                  <a:moveTo>
                    <a:pt x="1871" y="0"/>
                  </a:moveTo>
                  <a:cubicBezTo>
                    <a:pt x="780" y="951"/>
                    <a:pt x="63" y="2323"/>
                    <a:pt x="1" y="3882"/>
                  </a:cubicBezTo>
                  <a:lnTo>
                    <a:pt x="2791" y="3991"/>
                  </a:lnTo>
                  <a:cubicBezTo>
                    <a:pt x="2822" y="3212"/>
                    <a:pt x="3196" y="2510"/>
                    <a:pt x="3758" y="2058"/>
                  </a:cubicBezTo>
                  <a:lnTo>
                    <a:pt x="1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298453" y="4604199"/>
              <a:ext cx="447990" cy="281016"/>
            </a:xfrm>
            <a:custGeom>
              <a:avLst/>
              <a:gdLst/>
              <a:ahLst/>
              <a:cxnLst/>
              <a:rect l="l" t="t" r="r" b="b"/>
              <a:pathLst>
                <a:path w="8980" h="5633" extrusionOk="0">
                  <a:moveTo>
                    <a:pt x="3539" y="0"/>
                  </a:moveTo>
                  <a:cubicBezTo>
                    <a:pt x="2193" y="0"/>
                    <a:pt x="943" y="505"/>
                    <a:pt x="0" y="1330"/>
                  </a:cubicBezTo>
                  <a:lnTo>
                    <a:pt x="1887" y="3388"/>
                  </a:lnTo>
                  <a:cubicBezTo>
                    <a:pt x="2341" y="3022"/>
                    <a:pt x="2920" y="2793"/>
                    <a:pt x="3544" y="2793"/>
                  </a:cubicBezTo>
                  <a:cubicBezTo>
                    <a:pt x="3584" y="2793"/>
                    <a:pt x="3624" y="2794"/>
                    <a:pt x="3664" y="2796"/>
                  </a:cubicBezTo>
                  <a:cubicBezTo>
                    <a:pt x="5113" y="2842"/>
                    <a:pt x="6251" y="4074"/>
                    <a:pt x="6189" y="5524"/>
                  </a:cubicBezTo>
                  <a:lnTo>
                    <a:pt x="8980" y="5633"/>
                  </a:lnTo>
                  <a:lnTo>
                    <a:pt x="8948" y="4776"/>
                  </a:lnTo>
                  <a:cubicBezTo>
                    <a:pt x="8637" y="2172"/>
                    <a:pt x="6470" y="114"/>
                    <a:pt x="3773" y="5"/>
                  </a:cubicBezTo>
                  <a:cubicBezTo>
                    <a:pt x="3694" y="2"/>
                    <a:pt x="3616" y="0"/>
                    <a:pt x="35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866923" y="4604149"/>
              <a:ext cx="602791" cy="541728"/>
            </a:xfrm>
            <a:custGeom>
              <a:avLst/>
              <a:gdLst/>
              <a:ahLst/>
              <a:cxnLst/>
              <a:rect l="l" t="t" r="r" b="b"/>
              <a:pathLst>
                <a:path w="12083" h="10859" extrusionOk="0">
                  <a:moveTo>
                    <a:pt x="6085" y="2796"/>
                  </a:moveTo>
                  <a:cubicBezTo>
                    <a:pt x="6686" y="2796"/>
                    <a:pt x="7284" y="2999"/>
                    <a:pt x="7780" y="3420"/>
                  </a:cubicBezTo>
                  <a:cubicBezTo>
                    <a:pt x="8887" y="4356"/>
                    <a:pt x="9027" y="6024"/>
                    <a:pt x="8092" y="7130"/>
                  </a:cubicBezTo>
                  <a:cubicBezTo>
                    <a:pt x="7564" y="7745"/>
                    <a:pt x="6815" y="8062"/>
                    <a:pt x="6064" y="8062"/>
                  </a:cubicBezTo>
                  <a:cubicBezTo>
                    <a:pt x="5462" y="8062"/>
                    <a:pt x="4858" y="7858"/>
                    <a:pt x="4366" y="7442"/>
                  </a:cubicBezTo>
                  <a:cubicBezTo>
                    <a:pt x="3259" y="6491"/>
                    <a:pt x="3119" y="4839"/>
                    <a:pt x="4070" y="3716"/>
                  </a:cubicBezTo>
                  <a:cubicBezTo>
                    <a:pt x="4569" y="3124"/>
                    <a:pt x="5301" y="2812"/>
                    <a:pt x="6018" y="2797"/>
                  </a:cubicBezTo>
                  <a:cubicBezTo>
                    <a:pt x="6041" y="2796"/>
                    <a:pt x="6063" y="2796"/>
                    <a:pt x="6085" y="2796"/>
                  </a:cubicBezTo>
                  <a:close/>
                  <a:moveTo>
                    <a:pt x="6057" y="0"/>
                  </a:moveTo>
                  <a:cubicBezTo>
                    <a:pt x="5971" y="0"/>
                    <a:pt x="5886" y="2"/>
                    <a:pt x="5800" y="6"/>
                  </a:cubicBezTo>
                  <a:cubicBezTo>
                    <a:pt x="4350" y="84"/>
                    <a:pt x="2947" y="723"/>
                    <a:pt x="1934" y="1924"/>
                  </a:cubicBezTo>
                  <a:cubicBezTo>
                    <a:pt x="1" y="4200"/>
                    <a:pt x="282" y="7629"/>
                    <a:pt x="2558" y="9562"/>
                  </a:cubicBezTo>
                  <a:cubicBezTo>
                    <a:pt x="3582" y="10433"/>
                    <a:pt x="4833" y="10859"/>
                    <a:pt x="6076" y="10859"/>
                  </a:cubicBezTo>
                  <a:cubicBezTo>
                    <a:pt x="7615" y="10859"/>
                    <a:pt x="9143" y="10206"/>
                    <a:pt x="10212" y="8939"/>
                  </a:cubicBezTo>
                  <a:cubicBezTo>
                    <a:pt x="10399" y="8705"/>
                    <a:pt x="10570" y="8471"/>
                    <a:pt x="10726" y="8237"/>
                  </a:cubicBezTo>
                  <a:cubicBezTo>
                    <a:pt x="12083" y="5992"/>
                    <a:pt x="11646" y="3031"/>
                    <a:pt x="9588" y="1285"/>
                  </a:cubicBezTo>
                  <a:cubicBezTo>
                    <a:pt x="8553" y="424"/>
                    <a:pt x="7299" y="0"/>
                    <a:pt x="60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6271" y="4604149"/>
              <a:ext cx="313443" cy="445944"/>
            </a:xfrm>
            <a:custGeom>
              <a:avLst/>
              <a:gdLst/>
              <a:ahLst/>
              <a:cxnLst/>
              <a:rect l="l" t="t" r="r" b="b"/>
              <a:pathLst>
                <a:path w="6283" h="8939" extrusionOk="0">
                  <a:moveTo>
                    <a:pt x="264" y="0"/>
                  </a:moveTo>
                  <a:cubicBezTo>
                    <a:pt x="176" y="0"/>
                    <a:pt x="88" y="2"/>
                    <a:pt x="0" y="6"/>
                  </a:cubicBezTo>
                  <a:lnTo>
                    <a:pt x="218" y="2797"/>
                  </a:lnTo>
                  <a:cubicBezTo>
                    <a:pt x="241" y="2796"/>
                    <a:pt x="263" y="2796"/>
                    <a:pt x="285" y="2796"/>
                  </a:cubicBezTo>
                  <a:cubicBezTo>
                    <a:pt x="886" y="2796"/>
                    <a:pt x="1484" y="2999"/>
                    <a:pt x="1980" y="3420"/>
                  </a:cubicBezTo>
                  <a:cubicBezTo>
                    <a:pt x="3087" y="4356"/>
                    <a:pt x="3227" y="6024"/>
                    <a:pt x="2292" y="7130"/>
                  </a:cubicBezTo>
                  <a:lnTo>
                    <a:pt x="4412" y="8939"/>
                  </a:lnTo>
                  <a:lnTo>
                    <a:pt x="4926" y="8237"/>
                  </a:lnTo>
                  <a:cubicBezTo>
                    <a:pt x="6283" y="5992"/>
                    <a:pt x="5846" y="3031"/>
                    <a:pt x="3788" y="1285"/>
                  </a:cubicBezTo>
                  <a:cubicBezTo>
                    <a:pt x="2755" y="411"/>
                    <a:pt x="1504" y="0"/>
                    <a:pt x="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866923" y="4604449"/>
              <a:ext cx="300273" cy="476775"/>
            </a:xfrm>
            <a:custGeom>
              <a:avLst/>
              <a:gdLst/>
              <a:ahLst/>
              <a:cxnLst/>
              <a:rect l="l" t="t" r="r" b="b"/>
              <a:pathLst>
                <a:path w="6019" h="9557" extrusionOk="0">
                  <a:moveTo>
                    <a:pt x="5800" y="0"/>
                  </a:moveTo>
                  <a:cubicBezTo>
                    <a:pt x="4350" y="78"/>
                    <a:pt x="2947" y="717"/>
                    <a:pt x="1934" y="1918"/>
                  </a:cubicBezTo>
                  <a:cubicBezTo>
                    <a:pt x="1" y="4194"/>
                    <a:pt x="282" y="7623"/>
                    <a:pt x="2558" y="9556"/>
                  </a:cubicBezTo>
                  <a:lnTo>
                    <a:pt x="4366" y="7436"/>
                  </a:lnTo>
                  <a:cubicBezTo>
                    <a:pt x="3259" y="6485"/>
                    <a:pt x="3119" y="4833"/>
                    <a:pt x="4070" y="3710"/>
                  </a:cubicBezTo>
                  <a:cubicBezTo>
                    <a:pt x="4569" y="3118"/>
                    <a:pt x="5286" y="2806"/>
                    <a:pt x="6018" y="2791"/>
                  </a:cubicBezTo>
                  <a:lnTo>
                    <a:pt x="5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72"/>
        <p:cNvGrpSpPr/>
        <p:nvPr/>
      </p:nvGrpSpPr>
      <p:grpSpPr>
        <a:xfrm>
          <a:off x="0" y="0"/>
          <a:ext cx="0" cy="0"/>
          <a:chOff x="0" y="0"/>
          <a:chExt cx="0" cy="0"/>
        </a:xfrm>
      </p:grpSpPr>
      <p:sp>
        <p:nvSpPr>
          <p:cNvPr id="273" name="Google Shape;273;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4" name="Google Shape;274;p25"/>
          <p:cNvSpPr txBox="1">
            <a:spLocks noGrp="1"/>
          </p:cNvSpPr>
          <p:nvPr>
            <p:ph type="subTitle" idx="1"/>
          </p:nvPr>
        </p:nvSpPr>
        <p:spPr>
          <a:xfrm>
            <a:off x="4832053" y="1822100"/>
            <a:ext cx="3254100" cy="210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25"/>
          <p:cNvSpPr txBox="1">
            <a:spLocks noGrp="1"/>
          </p:cNvSpPr>
          <p:nvPr>
            <p:ph type="subTitle" idx="2"/>
          </p:nvPr>
        </p:nvSpPr>
        <p:spPr>
          <a:xfrm>
            <a:off x="1057875" y="1822100"/>
            <a:ext cx="3254100" cy="210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 name="Google Shape;276;p25"/>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7" name="Google Shape;277;p25"/>
          <p:cNvSpPr/>
          <p:nvPr/>
        </p:nvSpPr>
        <p:spPr>
          <a:xfrm>
            <a:off x="8292525" y="4318250"/>
            <a:ext cx="394577" cy="394030"/>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5"/>
          <p:cNvGrpSpPr/>
          <p:nvPr/>
        </p:nvGrpSpPr>
        <p:grpSpPr>
          <a:xfrm rot="10800000" flipH="1">
            <a:off x="-200910" y="6"/>
            <a:ext cx="821028" cy="1756001"/>
            <a:chOff x="5846900" y="1470838"/>
            <a:chExt cx="1578900" cy="3376925"/>
          </a:xfrm>
        </p:grpSpPr>
        <p:sp>
          <p:nvSpPr>
            <p:cNvPr id="279" name="Google Shape;279;p25"/>
            <p:cNvSpPr/>
            <p:nvPr/>
          </p:nvSpPr>
          <p:spPr>
            <a:xfrm>
              <a:off x="5846900" y="4584263"/>
              <a:ext cx="188225" cy="263500"/>
            </a:xfrm>
            <a:custGeom>
              <a:avLst/>
              <a:gdLst/>
              <a:ahLst/>
              <a:cxnLst/>
              <a:rect l="l" t="t" r="r" b="b"/>
              <a:pathLst>
                <a:path w="7529" h="10540" extrusionOk="0">
                  <a:moveTo>
                    <a:pt x="1" y="0"/>
                  </a:moveTo>
                  <a:lnTo>
                    <a:pt x="1" y="10540"/>
                  </a:lnTo>
                  <a:lnTo>
                    <a:pt x="7529" y="10540"/>
                  </a:lnTo>
                  <a:lnTo>
                    <a:pt x="7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p:nvPr/>
          </p:nvSpPr>
          <p:spPr>
            <a:xfrm>
              <a:off x="7230200" y="2966388"/>
              <a:ext cx="195600" cy="1870625"/>
            </a:xfrm>
            <a:custGeom>
              <a:avLst/>
              <a:gdLst/>
              <a:ahLst/>
              <a:cxnLst/>
              <a:rect l="l" t="t" r="r" b="b"/>
              <a:pathLst>
                <a:path w="7824" h="74825" extrusionOk="0">
                  <a:moveTo>
                    <a:pt x="0" y="0"/>
                  </a:moveTo>
                  <a:lnTo>
                    <a:pt x="0" y="74824"/>
                  </a:lnTo>
                  <a:lnTo>
                    <a:pt x="7824" y="74824"/>
                  </a:lnTo>
                  <a:lnTo>
                    <a:pt x="78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p:nvPr/>
          </p:nvSpPr>
          <p:spPr>
            <a:xfrm>
              <a:off x="6543250" y="3982013"/>
              <a:ext cx="194950" cy="855000"/>
            </a:xfrm>
            <a:custGeom>
              <a:avLst/>
              <a:gdLst/>
              <a:ahLst/>
              <a:cxnLst/>
              <a:rect l="l" t="t" r="r" b="b"/>
              <a:pathLst>
                <a:path w="7798" h="34200" extrusionOk="0">
                  <a:moveTo>
                    <a:pt x="1" y="0"/>
                  </a:moveTo>
                  <a:lnTo>
                    <a:pt x="1" y="34199"/>
                  </a:lnTo>
                  <a:lnTo>
                    <a:pt x="7798" y="34199"/>
                  </a:lnTo>
                  <a:lnTo>
                    <a:pt x="7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5"/>
            <p:cNvSpPr/>
            <p:nvPr/>
          </p:nvSpPr>
          <p:spPr>
            <a:xfrm>
              <a:off x="6212550" y="4290538"/>
              <a:ext cx="201675" cy="546475"/>
            </a:xfrm>
            <a:custGeom>
              <a:avLst/>
              <a:gdLst/>
              <a:ahLst/>
              <a:cxnLst/>
              <a:rect l="l" t="t" r="r" b="b"/>
              <a:pathLst>
                <a:path w="8067" h="21859" extrusionOk="0">
                  <a:moveTo>
                    <a:pt x="1" y="0"/>
                  </a:moveTo>
                  <a:lnTo>
                    <a:pt x="1" y="21858"/>
                  </a:lnTo>
                  <a:lnTo>
                    <a:pt x="8066" y="21858"/>
                  </a:lnTo>
                  <a:lnTo>
                    <a:pt x="80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5"/>
            <p:cNvSpPr/>
            <p:nvPr/>
          </p:nvSpPr>
          <p:spPr>
            <a:xfrm>
              <a:off x="6893450" y="1601238"/>
              <a:ext cx="198975" cy="3235775"/>
            </a:xfrm>
            <a:custGeom>
              <a:avLst/>
              <a:gdLst/>
              <a:ahLst/>
              <a:cxnLst/>
              <a:rect l="l" t="t" r="r" b="b"/>
              <a:pathLst>
                <a:path w="7959" h="129431" extrusionOk="0">
                  <a:moveTo>
                    <a:pt x="0" y="1"/>
                  </a:moveTo>
                  <a:lnTo>
                    <a:pt x="0" y="129430"/>
                  </a:lnTo>
                  <a:lnTo>
                    <a:pt x="7958" y="129430"/>
                  </a:lnTo>
                  <a:lnTo>
                    <a:pt x="79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p:nvPr/>
          </p:nvSpPr>
          <p:spPr>
            <a:xfrm>
              <a:off x="6821525" y="1470838"/>
              <a:ext cx="354925" cy="177475"/>
            </a:xfrm>
            <a:custGeom>
              <a:avLst/>
              <a:gdLst/>
              <a:ahLst/>
              <a:cxnLst/>
              <a:rect l="l" t="t" r="r" b="b"/>
              <a:pathLst>
                <a:path w="14197" h="7099" extrusionOk="0">
                  <a:moveTo>
                    <a:pt x="7313" y="1"/>
                  </a:moveTo>
                  <a:lnTo>
                    <a:pt x="0" y="7099"/>
                  </a:lnTo>
                  <a:lnTo>
                    <a:pt x="14196" y="7099"/>
                  </a:lnTo>
                  <a:lnTo>
                    <a:pt x="7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09"/>
        <p:cNvGrpSpPr/>
        <p:nvPr/>
      </p:nvGrpSpPr>
      <p:grpSpPr>
        <a:xfrm>
          <a:off x="0" y="0"/>
          <a:ext cx="0" cy="0"/>
          <a:chOff x="0" y="0"/>
          <a:chExt cx="0" cy="0"/>
        </a:xfrm>
      </p:grpSpPr>
      <p:sp>
        <p:nvSpPr>
          <p:cNvPr id="410" name="Google Shape;410;p32"/>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411" name="Google Shape;411;p32"/>
          <p:cNvGrpSpPr/>
          <p:nvPr/>
        </p:nvGrpSpPr>
        <p:grpSpPr>
          <a:xfrm>
            <a:off x="11" y="76199"/>
            <a:ext cx="9143992" cy="4991091"/>
            <a:chOff x="11" y="76199"/>
            <a:chExt cx="9143992" cy="4991091"/>
          </a:xfrm>
        </p:grpSpPr>
        <p:grpSp>
          <p:nvGrpSpPr>
            <p:cNvPr id="412" name="Google Shape;412;p32"/>
            <p:cNvGrpSpPr/>
            <p:nvPr/>
          </p:nvGrpSpPr>
          <p:grpSpPr>
            <a:xfrm rot="-5400000">
              <a:off x="7690212" y="-451252"/>
              <a:ext cx="926341" cy="1981242"/>
              <a:chOff x="5846900" y="1470838"/>
              <a:chExt cx="1578900" cy="3376925"/>
            </a:xfrm>
          </p:grpSpPr>
          <p:sp>
            <p:nvSpPr>
              <p:cNvPr id="413" name="Google Shape;413;p32"/>
              <p:cNvSpPr/>
              <p:nvPr/>
            </p:nvSpPr>
            <p:spPr>
              <a:xfrm>
                <a:off x="5846900" y="4584263"/>
                <a:ext cx="188225" cy="263500"/>
              </a:xfrm>
              <a:custGeom>
                <a:avLst/>
                <a:gdLst/>
                <a:ahLst/>
                <a:cxnLst/>
                <a:rect l="l" t="t" r="r" b="b"/>
                <a:pathLst>
                  <a:path w="7529" h="10540" extrusionOk="0">
                    <a:moveTo>
                      <a:pt x="1" y="0"/>
                    </a:moveTo>
                    <a:lnTo>
                      <a:pt x="1" y="10540"/>
                    </a:lnTo>
                    <a:lnTo>
                      <a:pt x="7529" y="10540"/>
                    </a:lnTo>
                    <a:lnTo>
                      <a:pt x="7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7230200" y="2966388"/>
                <a:ext cx="195600" cy="1870625"/>
              </a:xfrm>
              <a:custGeom>
                <a:avLst/>
                <a:gdLst/>
                <a:ahLst/>
                <a:cxnLst/>
                <a:rect l="l" t="t" r="r" b="b"/>
                <a:pathLst>
                  <a:path w="7824" h="74825" extrusionOk="0">
                    <a:moveTo>
                      <a:pt x="0" y="0"/>
                    </a:moveTo>
                    <a:lnTo>
                      <a:pt x="0" y="74824"/>
                    </a:lnTo>
                    <a:lnTo>
                      <a:pt x="7824" y="74824"/>
                    </a:lnTo>
                    <a:lnTo>
                      <a:pt x="78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6543250" y="3982013"/>
                <a:ext cx="194950" cy="855000"/>
              </a:xfrm>
              <a:custGeom>
                <a:avLst/>
                <a:gdLst/>
                <a:ahLst/>
                <a:cxnLst/>
                <a:rect l="l" t="t" r="r" b="b"/>
                <a:pathLst>
                  <a:path w="7798" h="34200" extrusionOk="0">
                    <a:moveTo>
                      <a:pt x="1" y="0"/>
                    </a:moveTo>
                    <a:lnTo>
                      <a:pt x="1" y="34199"/>
                    </a:lnTo>
                    <a:lnTo>
                      <a:pt x="7798" y="34199"/>
                    </a:lnTo>
                    <a:lnTo>
                      <a:pt x="7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212550" y="4290538"/>
                <a:ext cx="201675" cy="546475"/>
              </a:xfrm>
              <a:custGeom>
                <a:avLst/>
                <a:gdLst/>
                <a:ahLst/>
                <a:cxnLst/>
                <a:rect l="l" t="t" r="r" b="b"/>
                <a:pathLst>
                  <a:path w="8067" h="21859" extrusionOk="0">
                    <a:moveTo>
                      <a:pt x="1" y="0"/>
                    </a:moveTo>
                    <a:lnTo>
                      <a:pt x="1" y="21858"/>
                    </a:lnTo>
                    <a:lnTo>
                      <a:pt x="8066" y="21858"/>
                    </a:lnTo>
                    <a:lnTo>
                      <a:pt x="80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893450" y="1601238"/>
                <a:ext cx="198975" cy="3235775"/>
              </a:xfrm>
              <a:custGeom>
                <a:avLst/>
                <a:gdLst/>
                <a:ahLst/>
                <a:cxnLst/>
                <a:rect l="l" t="t" r="r" b="b"/>
                <a:pathLst>
                  <a:path w="7959" h="129431" extrusionOk="0">
                    <a:moveTo>
                      <a:pt x="0" y="1"/>
                    </a:moveTo>
                    <a:lnTo>
                      <a:pt x="0" y="129430"/>
                    </a:lnTo>
                    <a:lnTo>
                      <a:pt x="7958" y="129430"/>
                    </a:lnTo>
                    <a:lnTo>
                      <a:pt x="79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6821525" y="1470838"/>
                <a:ext cx="354925" cy="177475"/>
              </a:xfrm>
              <a:custGeom>
                <a:avLst/>
                <a:gdLst/>
                <a:ahLst/>
                <a:cxnLst/>
                <a:rect l="l" t="t" r="r" b="b"/>
                <a:pathLst>
                  <a:path w="14197" h="7099" extrusionOk="0">
                    <a:moveTo>
                      <a:pt x="7313" y="1"/>
                    </a:moveTo>
                    <a:lnTo>
                      <a:pt x="0" y="7099"/>
                    </a:lnTo>
                    <a:lnTo>
                      <a:pt x="14196" y="7099"/>
                    </a:lnTo>
                    <a:lnTo>
                      <a:pt x="7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2"/>
            <p:cNvGrpSpPr/>
            <p:nvPr/>
          </p:nvGrpSpPr>
          <p:grpSpPr>
            <a:xfrm rot="5400000">
              <a:off x="527462" y="3613498"/>
              <a:ext cx="926341" cy="1981242"/>
              <a:chOff x="5846900" y="1470838"/>
              <a:chExt cx="1578900" cy="3376925"/>
            </a:xfrm>
          </p:grpSpPr>
          <p:sp>
            <p:nvSpPr>
              <p:cNvPr id="420" name="Google Shape;420;p32"/>
              <p:cNvSpPr/>
              <p:nvPr/>
            </p:nvSpPr>
            <p:spPr>
              <a:xfrm>
                <a:off x="5846900" y="4584263"/>
                <a:ext cx="188225" cy="263500"/>
              </a:xfrm>
              <a:custGeom>
                <a:avLst/>
                <a:gdLst/>
                <a:ahLst/>
                <a:cxnLst/>
                <a:rect l="l" t="t" r="r" b="b"/>
                <a:pathLst>
                  <a:path w="7529" h="10540" extrusionOk="0">
                    <a:moveTo>
                      <a:pt x="1" y="0"/>
                    </a:moveTo>
                    <a:lnTo>
                      <a:pt x="1" y="10540"/>
                    </a:lnTo>
                    <a:lnTo>
                      <a:pt x="7529" y="10540"/>
                    </a:lnTo>
                    <a:lnTo>
                      <a:pt x="7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230200" y="2966388"/>
                <a:ext cx="195600" cy="1870625"/>
              </a:xfrm>
              <a:custGeom>
                <a:avLst/>
                <a:gdLst/>
                <a:ahLst/>
                <a:cxnLst/>
                <a:rect l="l" t="t" r="r" b="b"/>
                <a:pathLst>
                  <a:path w="7824" h="74825" extrusionOk="0">
                    <a:moveTo>
                      <a:pt x="0" y="0"/>
                    </a:moveTo>
                    <a:lnTo>
                      <a:pt x="0" y="74824"/>
                    </a:lnTo>
                    <a:lnTo>
                      <a:pt x="7824" y="74824"/>
                    </a:lnTo>
                    <a:lnTo>
                      <a:pt x="78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543250" y="3982013"/>
                <a:ext cx="194950" cy="855000"/>
              </a:xfrm>
              <a:custGeom>
                <a:avLst/>
                <a:gdLst/>
                <a:ahLst/>
                <a:cxnLst/>
                <a:rect l="l" t="t" r="r" b="b"/>
                <a:pathLst>
                  <a:path w="7798" h="34200" extrusionOk="0">
                    <a:moveTo>
                      <a:pt x="1" y="0"/>
                    </a:moveTo>
                    <a:lnTo>
                      <a:pt x="1" y="34199"/>
                    </a:lnTo>
                    <a:lnTo>
                      <a:pt x="7798" y="34199"/>
                    </a:lnTo>
                    <a:lnTo>
                      <a:pt x="7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212550" y="4290538"/>
                <a:ext cx="201675" cy="546475"/>
              </a:xfrm>
              <a:custGeom>
                <a:avLst/>
                <a:gdLst/>
                <a:ahLst/>
                <a:cxnLst/>
                <a:rect l="l" t="t" r="r" b="b"/>
                <a:pathLst>
                  <a:path w="8067" h="21859" extrusionOk="0">
                    <a:moveTo>
                      <a:pt x="1" y="0"/>
                    </a:moveTo>
                    <a:lnTo>
                      <a:pt x="1" y="21858"/>
                    </a:lnTo>
                    <a:lnTo>
                      <a:pt x="8066" y="21858"/>
                    </a:lnTo>
                    <a:lnTo>
                      <a:pt x="80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6893450" y="1601238"/>
                <a:ext cx="198975" cy="3235775"/>
              </a:xfrm>
              <a:custGeom>
                <a:avLst/>
                <a:gdLst/>
                <a:ahLst/>
                <a:cxnLst/>
                <a:rect l="l" t="t" r="r" b="b"/>
                <a:pathLst>
                  <a:path w="7959" h="129431" extrusionOk="0">
                    <a:moveTo>
                      <a:pt x="0" y="1"/>
                    </a:moveTo>
                    <a:lnTo>
                      <a:pt x="0" y="129430"/>
                    </a:lnTo>
                    <a:lnTo>
                      <a:pt x="7958" y="129430"/>
                    </a:lnTo>
                    <a:lnTo>
                      <a:pt x="79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6821525" y="1470838"/>
                <a:ext cx="354925" cy="177475"/>
              </a:xfrm>
              <a:custGeom>
                <a:avLst/>
                <a:gdLst/>
                <a:ahLst/>
                <a:cxnLst/>
                <a:rect l="l" t="t" r="r" b="b"/>
                <a:pathLst>
                  <a:path w="14197" h="7099" extrusionOk="0">
                    <a:moveTo>
                      <a:pt x="7313" y="1"/>
                    </a:moveTo>
                    <a:lnTo>
                      <a:pt x="0" y="7099"/>
                    </a:lnTo>
                    <a:lnTo>
                      <a:pt x="14196" y="7099"/>
                    </a:lnTo>
                    <a:lnTo>
                      <a:pt x="7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26"/>
        <p:cNvGrpSpPr/>
        <p:nvPr/>
      </p:nvGrpSpPr>
      <p:grpSpPr>
        <a:xfrm>
          <a:off x="0" y="0"/>
          <a:ext cx="0" cy="0"/>
          <a:chOff x="0" y="0"/>
          <a:chExt cx="0" cy="0"/>
        </a:xfrm>
      </p:grpSpPr>
      <p:sp>
        <p:nvSpPr>
          <p:cNvPr id="427" name="Google Shape;427;p33"/>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428" name="Google Shape;428;p33"/>
          <p:cNvGrpSpPr/>
          <p:nvPr/>
        </p:nvGrpSpPr>
        <p:grpSpPr>
          <a:xfrm>
            <a:off x="214457" y="-252973"/>
            <a:ext cx="8678976" cy="5642960"/>
            <a:chOff x="214457" y="-252973"/>
            <a:chExt cx="8678976" cy="5642960"/>
          </a:xfrm>
        </p:grpSpPr>
        <p:grpSp>
          <p:nvGrpSpPr>
            <p:cNvPr id="429" name="Google Shape;429;p33"/>
            <p:cNvGrpSpPr/>
            <p:nvPr/>
          </p:nvGrpSpPr>
          <p:grpSpPr>
            <a:xfrm>
              <a:off x="6326132" y="3348602"/>
              <a:ext cx="2567301" cy="2041385"/>
              <a:chOff x="5691650" y="2210863"/>
              <a:chExt cx="3343275" cy="2658400"/>
            </a:xfrm>
          </p:grpSpPr>
          <p:sp>
            <p:nvSpPr>
              <p:cNvPr id="430" name="Google Shape;430;p33"/>
              <p:cNvSpPr/>
              <p:nvPr/>
            </p:nvSpPr>
            <p:spPr>
              <a:xfrm>
                <a:off x="5691650" y="2371538"/>
                <a:ext cx="3225650" cy="2497725"/>
              </a:xfrm>
              <a:custGeom>
                <a:avLst/>
                <a:gdLst/>
                <a:ahLst/>
                <a:cxnLst/>
                <a:rect l="l" t="t" r="r" b="b"/>
                <a:pathLst>
                  <a:path w="129026" h="99909" extrusionOk="0">
                    <a:moveTo>
                      <a:pt x="125450" y="0"/>
                    </a:moveTo>
                    <a:lnTo>
                      <a:pt x="124213" y="67269"/>
                    </a:lnTo>
                    <a:lnTo>
                      <a:pt x="78238" y="67269"/>
                    </a:lnTo>
                    <a:lnTo>
                      <a:pt x="77754" y="96306"/>
                    </a:lnTo>
                    <a:lnTo>
                      <a:pt x="0" y="96306"/>
                    </a:lnTo>
                    <a:lnTo>
                      <a:pt x="0" y="99909"/>
                    </a:lnTo>
                    <a:lnTo>
                      <a:pt x="81276" y="99909"/>
                    </a:lnTo>
                    <a:lnTo>
                      <a:pt x="81760" y="70845"/>
                    </a:lnTo>
                    <a:lnTo>
                      <a:pt x="127735" y="70845"/>
                    </a:lnTo>
                    <a:lnTo>
                      <a:pt x="129026" y="81"/>
                    </a:lnTo>
                    <a:lnTo>
                      <a:pt x="1254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8708250" y="2210863"/>
                <a:ext cx="326675" cy="177475"/>
              </a:xfrm>
              <a:custGeom>
                <a:avLst/>
                <a:gdLst/>
                <a:ahLst/>
                <a:cxnLst/>
                <a:rect l="l" t="t" r="r" b="b"/>
                <a:pathLst>
                  <a:path w="13067" h="7099" extrusionOk="0">
                    <a:moveTo>
                      <a:pt x="6722" y="1"/>
                    </a:moveTo>
                    <a:lnTo>
                      <a:pt x="0" y="7099"/>
                    </a:lnTo>
                    <a:lnTo>
                      <a:pt x="13067" y="7099"/>
                    </a:lnTo>
                    <a:lnTo>
                      <a:pt x="67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33"/>
            <p:cNvGrpSpPr/>
            <p:nvPr/>
          </p:nvGrpSpPr>
          <p:grpSpPr>
            <a:xfrm rot="10800000">
              <a:off x="214457" y="-252973"/>
              <a:ext cx="2567301" cy="2041385"/>
              <a:chOff x="5691650" y="2210863"/>
              <a:chExt cx="3343275" cy="2658400"/>
            </a:xfrm>
          </p:grpSpPr>
          <p:sp>
            <p:nvSpPr>
              <p:cNvPr id="433" name="Google Shape;433;p33"/>
              <p:cNvSpPr/>
              <p:nvPr/>
            </p:nvSpPr>
            <p:spPr>
              <a:xfrm>
                <a:off x="5691650" y="2371538"/>
                <a:ext cx="3225650" cy="2497725"/>
              </a:xfrm>
              <a:custGeom>
                <a:avLst/>
                <a:gdLst/>
                <a:ahLst/>
                <a:cxnLst/>
                <a:rect l="l" t="t" r="r" b="b"/>
                <a:pathLst>
                  <a:path w="129026" h="99909" extrusionOk="0">
                    <a:moveTo>
                      <a:pt x="125450" y="0"/>
                    </a:moveTo>
                    <a:lnTo>
                      <a:pt x="124213" y="67269"/>
                    </a:lnTo>
                    <a:lnTo>
                      <a:pt x="78238" y="67269"/>
                    </a:lnTo>
                    <a:lnTo>
                      <a:pt x="77754" y="96306"/>
                    </a:lnTo>
                    <a:lnTo>
                      <a:pt x="0" y="96306"/>
                    </a:lnTo>
                    <a:lnTo>
                      <a:pt x="0" y="99909"/>
                    </a:lnTo>
                    <a:lnTo>
                      <a:pt x="81276" y="99909"/>
                    </a:lnTo>
                    <a:lnTo>
                      <a:pt x="81760" y="70845"/>
                    </a:lnTo>
                    <a:lnTo>
                      <a:pt x="127735" y="70845"/>
                    </a:lnTo>
                    <a:lnTo>
                      <a:pt x="129026" y="81"/>
                    </a:lnTo>
                    <a:lnTo>
                      <a:pt x="1254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8708250" y="2210863"/>
                <a:ext cx="326675" cy="177475"/>
              </a:xfrm>
              <a:custGeom>
                <a:avLst/>
                <a:gdLst/>
                <a:ahLst/>
                <a:cxnLst/>
                <a:rect l="l" t="t" r="r" b="b"/>
                <a:pathLst>
                  <a:path w="13067" h="7099" extrusionOk="0">
                    <a:moveTo>
                      <a:pt x="6722" y="1"/>
                    </a:moveTo>
                    <a:lnTo>
                      <a:pt x="0" y="7099"/>
                    </a:lnTo>
                    <a:lnTo>
                      <a:pt x="13067" y="7099"/>
                    </a:lnTo>
                    <a:lnTo>
                      <a:pt x="67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 name="Google Shape;435;p33"/>
          <p:cNvGrpSpPr/>
          <p:nvPr/>
        </p:nvGrpSpPr>
        <p:grpSpPr>
          <a:xfrm>
            <a:off x="190489" y="138939"/>
            <a:ext cx="8763021" cy="4865621"/>
            <a:chOff x="190489" y="138939"/>
            <a:chExt cx="8763021" cy="4865621"/>
          </a:xfrm>
        </p:grpSpPr>
        <p:sp>
          <p:nvSpPr>
            <p:cNvPr id="436" name="Google Shape;436;p33"/>
            <p:cNvSpPr/>
            <p:nvPr/>
          </p:nvSpPr>
          <p:spPr>
            <a:xfrm>
              <a:off x="8453714" y="138939"/>
              <a:ext cx="499796" cy="499796"/>
            </a:xfrm>
            <a:custGeom>
              <a:avLst/>
              <a:gdLst/>
              <a:ahLst/>
              <a:cxnLst/>
              <a:rect l="l" t="t" r="r" b="b"/>
              <a:pathLst>
                <a:path w="17946" h="17946" extrusionOk="0">
                  <a:moveTo>
                    <a:pt x="8973" y="0"/>
                  </a:moveTo>
                  <a:cubicBezTo>
                    <a:pt x="4036" y="0"/>
                    <a:pt x="1" y="4010"/>
                    <a:pt x="1" y="8973"/>
                  </a:cubicBezTo>
                  <a:cubicBezTo>
                    <a:pt x="1" y="13910"/>
                    <a:pt x="4036" y="17945"/>
                    <a:pt x="8973" y="17945"/>
                  </a:cubicBezTo>
                  <a:cubicBezTo>
                    <a:pt x="13936" y="17945"/>
                    <a:pt x="17946" y="13910"/>
                    <a:pt x="17946" y="8973"/>
                  </a:cubicBezTo>
                  <a:cubicBezTo>
                    <a:pt x="17946" y="4010"/>
                    <a:pt x="13936" y="0"/>
                    <a:pt x="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8529104" y="212213"/>
              <a:ext cx="349740" cy="344839"/>
            </a:xfrm>
            <a:custGeom>
              <a:avLst/>
              <a:gdLst/>
              <a:ahLst/>
              <a:cxnLst/>
              <a:rect l="l" t="t" r="r" b="b"/>
              <a:pathLst>
                <a:path w="12558" h="12382" extrusionOk="0">
                  <a:moveTo>
                    <a:pt x="6392" y="4136"/>
                  </a:moveTo>
                  <a:cubicBezTo>
                    <a:pt x="7620" y="4136"/>
                    <a:pt x="8597" y="5114"/>
                    <a:pt x="8597" y="6317"/>
                  </a:cubicBezTo>
                  <a:cubicBezTo>
                    <a:pt x="8597" y="7520"/>
                    <a:pt x="7620" y="8497"/>
                    <a:pt x="6392" y="8497"/>
                  </a:cubicBezTo>
                  <a:cubicBezTo>
                    <a:pt x="5189" y="8497"/>
                    <a:pt x="4211" y="7520"/>
                    <a:pt x="4211" y="6317"/>
                  </a:cubicBezTo>
                  <a:cubicBezTo>
                    <a:pt x="4211" y="5114"/>
                    <a:pt x="5189" y="4136"/>
                    <a:pt x="6392" y="4136"/>
                  </a:cubicBezTo>
                  <a:close/>
                  <a:moveTo>
                    <a:pt x="5264" y="1"/>
                  </a:moveTo>
                  <a:lnTo>
                    <a:pt x="4788" y="1856"/>
                  </a:lnTo>
                  <a:cubicBezTo>
                    <a:pt x="4562" y="1931"/>
                    <a:pt x="4361" y="2006"/>
                    <a:pt x="4186" y="2106"/>
                  </a:cubicBezTo>
                  <a:lnTo>
                    <a:pt x="2557" y="1004"/>
                  </a:lnTo>
                  <a:lnTo>
                    <a:pt x="2206" y="1304"/>
                  </a:lnTo>
                  <a:lnTo>
                    <a:pt x="1354" y="2056"/>
                  </a:lnTo>
                  <a:lnTo>
                    <a:pt x="1003" y="2357"/>
                  </a:lnTo>
                  <a:lnTo>
                    <a:pt x="2006" y="4312"/>
                  </a:lnTo>
                  <a:cubicBezTo>
                    <a:pt x="1981" y="4412"/>
                    <a:pt x="1930" y="4512"/>
                    <a:pt x="1880" y="4613"/>
                  </a:cubicBezTo>
                  <a:lnTo>
                    <a:pt x="1" y="5089"/>
                  </a:lnTo>
                  <a:lnTo>
                    <a:pt x="1" y="5565"/>
                  </a:lnTo>
                  <a:lnTo>
                    <a:pt x="1" y="6693"/>
                  </a:lnTo>
                  <a:lnTo>
                    <a:pt x="1" y="7144"/>
                  </a:lnTo>
                  <a:lnTo>
                    <a:pt x="1755" y="7595"/>
                  </a:lnTo>
                  <a:cubicBezTo>
                    <a:pt x="1805" y="7745"/>
                    <a:pt x="1855" y="7896"/>
                    <a:pt x="1905" y="8046"/>
                  </a:cubicBezTo>
                  <a:lnTo>
                    <a:pt x="878" y="10026"/>
                  </a:lnTo>
                  <a:lnTo>
                    <a:pt x="1229" y="10327"/>
                  </a:lnTo>
                  <a:lnTo>
                    <a:pt x="2081" y="11079"/>
                  </a:lnTo>
                  <a:lnTo>
                    <a:pt x="2432" y="11380"/>
                  </a:lnTo>
                  <a:lnTo>
                    <a:pt x="3910" y="10377"/>
                  </a:lnTo>
                  <a:cubicBezTo>
                    <a:pt x="4161" y="10527"/>
                    <a:pt x="4412" y="10653"/>
                    <a:pt x="4712" y="10753"/>
                  </a:cubicBezTo>
                  <a:lnTo>
                    <a:pt x="5113" y="12382"/>
                  </a:lnTo>
                  <a:lnTo>
                    <a:pt x="7169" y="12382"/>
                  </a:lnTo>
                  <a:lnTo>
                    <a:pt x="7570" y="10828"/>
                  </a:lnTo>
                  <a:cubicBezTo>
                    <a:pt x="7895" y="10753"/>
                    <a:pt x="8221" y="10628"/>
                    <a:pt x="8522" y="10452"/>
                  </a:cubicBezTo>
                  <a:lnTo>
                    <a:pt x="9875" y="11380"/>
                  </a:lnTo>
                  <a:lnTo>
                    <a:pt x="10226" y="11079"/>
                  </a:lnTo>
                  <a:lnTo>
                    <a:pt x="11078" y="10327"/>
                  </a:lnTo>
                  <a:lnTo>
                    <a:pt x="11429" y="10026"/>
                  </a:lnTo>
                  <a:lnTo>
                    <a:pt x="10552" y="8322"/>
                  </a:lnTo>
                  <a:cubicBezTo>
                    <a:pt x="10652" y="8071"/>
                    <a:pt x="10727" y="7846"/>
                    <a:pt x="10803" y="7595"/>
                  </a:cubicBezTo>
                  <a:lnTo>
                    <a:pt x="12557" y="7144"/>
                  </a:lnTo>
                  <a:lnTo>
                    <a:pt x="12557" y="6693"/>
                  </a:lnTo>
                  <a:lnTo>
                    <a:pt x="12557" y="5565"/>
                  </a:lnTo>
                  <a:lnTo>
                    <a:pt x="12557" y="5089"/>
                  </a:lnTo>
                  <a:lnTo>
                    <a:pt x="10677" y="4613"/>
                  </a:lnTo>
                  <a:cubicBezTo>
                    <a:pt x="10627" y="4512"/>
                    <a:pt x="10602" y="4412"/>
                    <a:pt x="10552" y="4312"/>
                  </a:cubicBezTo>
                  <a:lnTo>
                    <a:pt x="11555" y="2357"/>
                  </a:lnTo>
                  <a:lnTo>
                    <a:pt x="11204" y="2056"/>
                  </a:lnTo>
                  <a:lnTo>
                    <a:pt x="10352" y="1304"/>
                  </a:lnTo>
                  <a:lnTo>
                    <a:pt x="10001" y="1004"/>
                  </a:lnTo>
                  <a:lnTo>
                    <a:pt x="8372" y="2106"/>
                  </a:lnTo>
                  <a:cubicBezTo>
                    <a:pt x="8196" y="2006"/>
                    <a:pt x="7996" y="1931"/>
                    <a:pt x="7795" y="1856"/>
                  </a:cubicBezTo>
                  <a:lnTo>
                    <a:pt x="7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190489" y="4504764"/>
              <a:ext cx="499796" cy="499796"/>
            </a:xfrm>
            <a:custGeom>
              <a:avLst/>
              <a:gdLst/>
              <a:ahLst/>
              <a:cxnLst/>
              <a:rect l="l" t="t" r="r" b="b"/>
              <a:pathLst>
                <a:path w="17946" h="17946" extrusionOk="0">
                  <a:moveTo>
                    <a:pt x="8973" y="0"/>
                  </a:moveTo>
                  <a:cubicBezTo>
                    <a:pt x="4036" y="0"/>
                    <a:pt x="1" y="4010"/>
                    <a:pt x="1" y="8973"/>
                  </a:cubicBezTo>
                  <a:cubicBezTo>
                    <a:pt x="1" y="13910"/>
                    <a:pt x="4036" y="17945"/>
                    <a:pt x="8973" y="17945"/>
                  </a:cubicBezTo>
                  <a:cubicBezTo>
                    <a:pt x="13936" y="17945"/>
                    <a:pt x="17946" y="13910"/>
                    <a:pt x="17946" y="8973"/>
                  </a:cubicBezTo>
                  <a:cubicBezTo>
                    <a:pt x="17946" y="4010"/>
                    <a:pt x="13936" y="0"/>
                    <a:pt x="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265879" y="4578038"/>
              <a:ext cx="349740" cy="344839"/>
            </a:xfrm>
            <a:custGeom>
              <a:avLst/>
              <a:gdLst/>
              <a:ahLst/>
              <a:cxnLst/>
              <a:rect l="l" t="t" r="r" b="b"/>
              <a:pathLst>
                <a:path w="12558" h="12382" extrusionOk="0">
                  <a:moveTo>
                    <a:pt x="6392" y="4136"/>
                  </a:moveTo>
                  <a:cubicBezTo>
                    <a:pt x="7620" y="4136"/>
                    <a:pt x="8597" y="5114"/>
                    <a:pt x="8597" y="6317"/>
                  </a:cubicBezTo>
                  <a:cubicBezTo>
                    <a:pt x="8597" y="7520"/>
                    <a:pt x="7620" y="8497"/>
                    <a:pt x="6392" y="8497"/>
                  </a:cubicBezTo>
                  <a:cubicBezTo>
                    <a:pt x="5189" y="8497"/>
                    <a:pt x="4211" y="7520"/>
                    <a:pt x="4211" y="6317"/>
                  </a:cubicBezTo>
                  <a:cubicBezTo>
                    <a:pt x="4211" y="5114"/>
                    <a:pt x="5189" y="4136"/>
                    <a:pt x="6392" y="4136"/>
                  </a:cubicBezTo>
                  <a:close/>
                  <a:moveTo>
                    <a:pt x="5264" y="1"/>
                  </a:moveTo>
                  <a:lnTo>
                    <a:pt x="4788" y="1856"/>
                  </a:lnTo>
                  <a:cubicBezTo>
                    <a:pt x="4562" y="1931"/>
                    <a:pt x="4361" y="2006"/>
                    <a:pt x="4186" y="2106"/>
                  </a:cubicBezTo>
                  <a:lnTo>
                    <a:pt x="2557" y="1004"/>
                  </a:lnTo>
                  <a:lnTo>
                    <a:pt x="2206" y="1304"/>
                  </a:lnTo>
                  <a:lnTo>
                    <a:pt x="1354" y="2056"/>
                  </a:lnTo>
                  <a:lnTo>
                    <a:pt x="1003" y="2357"/>
                  </a:lnTo>
                  <a:lnTo>
                    <a:pt x="2006" y="4312"/>
                  </a:lnTo>
                  <a:cubicBezTo>
                    <a:pt x="1981" y="4412"/>
                    <a:pt x="1930" y="4512"/>
                    <a:pt x="1880" y="4613"/>
                  </a:cubicBezTo>
                  <a:lnTo>
                    <a:pt x="1" y="5089"/>
                  </a:lnTo>
                  <a:lnTo>
                    <a:pt x="1" y="5565"/>
                  </a:lnTo>
                  <a:lnTo>
                    <a:pt x="1" y="6693"/>
                  </a:lnTo>
                  <a:lnTo>
                    <a:pt x="1" y="7144"/>
                  </a:lnTo>
                  <a:lnTo>
                    <a:pt x="1755" y="7595"/>
                  </a:lnTo>
                  <a:cubicBezTo>
                    <a:pt x="1805" y="7745"/>
                    <a:pt x="1855" y="7896"/>
                    <a:pt x="1905" y="8046"/>
                  </a:cubicBezTo>
                  <a:lnTo>
                    <a:pt x="878" y="10026"/>
                  </a:lnTo>
                  <a:lnTo>
                    <a:pt x="1229" y="10327"/>
                  </a:lnTo>
                  <a:lnTo>
                    <a:pt x="2081" y="11079"/>
                  </a:lnTo>
                  <a:lnTo>
                    <a:pt x="2432" y="11380"/>
                  </a:lnTo>
                  <a:lnTo>
                    <a:pt x="3910" y="10377"/>
                  </a:lnTo>
                  <a:cubicBezTo>
                    <a:pt x="4161" y="10527"/>
                    <a:pt x="4412" y="10653"/>
                    <a:pt x="4712" y="10753"/>
                  </a:cubicBezTo>
                  <a:lnTo>
                    <a:pt x="5113" y="12382"/>
                  </a:lnTo>
                  <a:lnTo>
                    <a:pt x="7169" y="12382"/>
                  </a:lnTo>
                  <a:lnTo>
                    <a:pt x="7570" y="10828"/>
                  </a:lnTo>
                  <a:cubicBezTo>
                    <a:pt x="7895" y="10753"/>
                    <a:pt x="8221" y="10628"/>
                    <a:pt x="8522" y="10452"/>
                  </a:cubicBezTo>
                  <a:lnTo>
                    <a:pt x="9875" y="11380"/>
                  </a:lnTo>
                  <a:lnTo>
                    <a:pt x="10226" y="11079"/>
                  </a:lnTo>
                  <a:lnTo>
                    <a:pt x="11078" y="10327"/>
                  </a:lnTo>
                  <a:lnTo>
                    <a:pt x="11429" y="10026"/>
                  </a:lnTo>
                  <a:lnTo>
                    <a:pt x="10552" y="8322"/>
                  </a:lnTo>
                  <a:cubicBezTo>
                    <a:pt x="10652" y="8071"/>
                    <a:pt x="10727" y="7846"/>
                    <a:pt x="10803" y="7595"/>
                  </a:cubicBezTo>
                  <a:lnTo>
                    <a:pt x="12557" y="7144"/>
                  </a:lnTo>
                  <a:lnTo>
                    <a:pt x="12557" y="6693"/>
                  </a:lnTo>
                  <a:lnTo>
                    <a:pt x="12557" y="5565"/>
                  </a:lnTo>
                  <a:lnTo>
                    <a:pt x="12557" y="5089"/>
                  </a:lnTo>
                  <a:lnTo>
                    <a:pt x="10677" y="4613"/>
                  </a:lnTo>
                  <a:cubicBezTo>
                    <a:pt x="10627" y="4512"/>
                    <a:pt x="10602" y="4412"/>
                    <a:pt x="10552" y="4312"/>
                  </a:cubicBezTo>
                  <a:lnTo>
                    <a:pt x="11555" y="2357"/>
                  </a:lnTo>
                  <a:lnTo>
                    <a:pt x="11204" y="2056"/>
                  </a:lnTo>
                  <a:lnTo>
                    <a:pt x="10352" y="1304"/>
                  </a:lnTo>
                  <a:lnTo>
                    <a:pt x="10001" y="1004"/>
                  </a:lnTo>
                  <a:lnTo>
                    <a:pt x="8372" y="2106"/>
                  </a:lnTo>
                  <a:cubicBezTo>
                    <a:pt x="8196" y="2006"/>
                    <a:pt x="7996" y="1931"/>
                    <a:pt x="7795" y="1856"/>
                  </a:cubicBezTo>
                  <a:lnTo>
                    <a:pt x="7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355"/>
        <p:cNvGrpSpPr/>
        <p:nvPr/>
      </p:nvGrpSpPr>
      <p:grpSpPr>
        <a:xfrm>
          <a:off x="0" y="0"/>
          <a:ext cx="0" cy="0"/>
          <a:chOff x="0" y="0"/>
          <a:chExt cx="0" cy="0"/>
        </a:xfrm>
      </p:grpSpPr>
      <p:sp>
        <p:nvSpPr>
          <p:cNvPr id="356" name="Google Shape;356;p29"/>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7" name="Google Shape;357;p29"/>
          <p:cNvSpPr txBox="1">
            <a:spLocks noGrp="1"/>
          </p:cNvSpPr>
          <p:nvPr>
            <p:ph type="title" hasCustomPrompt="1"/>
          </p:nvPr>
        </p:nvSpPr>
        <p:spPr>
          <a:xfrm>
            <a:off x="2223600" y="638357"/>
            <a:ext cx="4696800" cy="7689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SzPts val="6000"/>
              <a:buNone/>
              <a:defRPr sz="4500">
                <a:solidFill>
                  <a:schemeClr val="dk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58" name="Google Shape;358;p29"/>
          <p:cNvSpPr txBox="1">
            <a:spLocks noGrp="1"/>
          </p:cNvSpPr>
          <p:nvPr>
            <p:ph type="subTitle" idx="1"/>
          </p:nvPr>
        </p:nvSpPr>
        <p:spPr>
          <a:xfrm>
            <a:off x="2223600" y="1407251"/>
            <a:ext cx="4696800" cy="41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9" name="Google Shape;359;p29"/>
          <p:cNvSpPr txBox="1">
            <a:spLocks noGrp="1"/>
          </p:cNvSpPr>
          <p:nvPr>
            <p:ph type="title" idx="2" hasCustomPrompt="1"/>
          </p:nvPr>
        </p:nvSpPr>
        <p:spPr>
          <a:xfrm>
            <a:off x="2223600" y="1990612"/>
            <a:ext cx="4696800" cy="7689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SzPts val="6000"/>
              <a:buNone/>
              <a:defRPr sz="4500">
                <a:solidFill>
                  <a:schemeClr val="dk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60" name="Google Shape;360;p29"/>
          <p:cNvSpPr txBox="1">
            <a:spLocks noGrp="1"/>
          </p:cNvSpPr>
          <p:nvPr>
            <p:ph type="subTitle" idx="3"/>
          </p:nvPr>
        </p:nvSpPr>
        <p:spPr>
          <a:xfrm>
            <a:off x="2223600" y="2759500"/>
            <a:ext cx="4696800" cy="41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1" name="Google Shape;361;p29"/>
          <p:cNvSpPr txBox="1">
            <a:spLocks noGrp="1"/>
          </p:cNvSpPr>
          <p:nvPr>
            <p:ph type="title" idx="4" hasCustomPrompt="1"/>
          </p:nvPr>
        </p:nvSpPr>
        <p:spPr>
          <a:xfrm>
            <a:off x="2223600" y="3342868"/>
            <a:ext cx="4696800" cy="7689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SzPts val="6000"/>
              <a:buNone/>
              <a:defRPr sz="4500">
                <a:solidFill>
                  <a:schemeClr val="dk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62" name="Google Shape;362;p29"/>
          <p:cNvSpPr txBox="1">
            <a:spLocks noGrp="1"/>
          </p:cNvSpPr>
          <p:nvPr>
            <p:ph type="subTitle" idx="5"/>
          </p:nvPr>
        </p:nvSpPr>
        <p:spPr>
          <a:xfrm>
            <a:off x="2223600" y="4111747"/>
            <a:ext cx="4696800" cy="41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63" name="Google Shape;363;p29"/>
          <p:cNvGrpSpPr/>
          <p:nvPr/>
        </p:nvGrpSpPr>
        <p:grpSpPr>
          <a:xfrm>
            <a:off x="268820" y="154096"/>
            <a:ext cx="8545072" cy="4889566"/>
            <a:chOff x="268820" y="154096"/>
            <a:chExt cx="8545072" cy="4889566"/>
          </a:xfrm>
        </p:grpSpPr>
        <p:grpSp>
          <p:nvGrpSpPr>
            <p:cNvPr id="364" name="Google Shape;364;p29"/>
            <p:cNvGrpSpPr/>
            <p:nvPr/>
          </p:nvGrpSpPr>
          <p:grpSpPr>
            <a:xfrm>
              <a:off x="268820" y="4604008"/>
              <a:ext cx="444391" cy="439654"/>
              <a:chOff x="7235895" y="154258"/>
              <a:chExt cx="444391" cy="439654"/>
            </a:xfrm>
          </p:grpSpPr>
          <p:sp>
            <p:nvSpPr>
              <p:cNvPr id="365" name="Google Shape;365;p29"/>
              <p:cNvSpPr/>
              <p:nvPr/>
            </p:nvSpPr>
            <p:spPr>
              <a:xfrm>
                <a:off x="7235895" y="154258"/>
                <a:ext cx="444391" cy="439654"/>
              </a:xfrm>
              <a:custGeom>
                <a:avLst/>
                <a:gdLst/>
                <a:ahLst/>
                <a:cxnLst/>
                <a:rect l="l" t="t" r="r" b="b"/>
                <a:pathLst>
                  <a:path w="10976" h="10859" extrusionOk="0">
                    <a:moveTo>
                      <a:pt x="5524" y="2793"/>
                    </a:moveTo>
                    <a:cubicBezTo>
                      <a:pt x="5564" y="2793"/>
                      <a:pt x="5604" y="2794"/>
                      <a:pt x="5644" y="2796"/>
                    </a:cubicBezTo>
                    <a:cubicBezTo>
                      <a:pt x="7093" y="2842"/>
                      <a:pt x="8231" y="4074"/>
                      <a:pt x="8169" y="5524"/>
                    </a:cubicBezTo>
                    <a:cubicBezTo>
                      <a:pt x="8108" y="6960"/>
                      <a:pt x="6939" y="8066"/>
                      <a:pt x="5514" y="8066"/>
                    </a:cubicBezTo>
                    <a:cubicBezTo>
                      <a:pt x="5484" y="8066"/>
                      <a:pt x="5455" y="8066"/>
                      <a:pt x="5425" y="8065"/>
                    </a:cubicBezTo>
                    <a:cubicBezTo>
                      <a:pt x="3976" y="8002"/>
                      <a:pt x="2853" y="6771"/>
                      <a:pt x="2900" y="5321"/>
                    </a:cubicBezTo>
                    <a:cubicBezTo>
                      <a:pt x="2931" y="4542"/>
                      <a:pt x="3305" y="3840"/>
                      <a:pt x="3867" y="3388"/>
                    </a:cubicBezTo>
                    <a:cubicBezTo>
                      <a:pt x="4321" y="3022"/>
                      <a:pt x="4900" y="2793"/>
                      <a:pt x="5524" y="2793"/>
                    </a:cubicBezTo>
                    <a:close/>
                    <a:moveTo>
                      <a:pt x="5519" y="0"/>
                    </a:moveTo>
                    <a:cubicBezTo>
                      <a:pt x="4173" y="0"/>
                      <a:pt x="2923" y="505"/>
                      <a:pt x="1980" y="1330"/>
                    </a:cubicBezTo>
                    <a:cubicBezTo>
                      <a:pt x="889" y="2281"/>
                      <a:pt x="172" y="3653"/>
                      <a:pt x="110" y="5212"/>
                    </a:cubicBezTo>
                    <a:cubicBezTo>
                      <a:pt x="0" y="8205"/>
                      <a:pt x="2323" y="10731"/>
                      <a:pt x="5316" y="10855"/>
                    </a:cubicBezTo>
                    <a:cubicBezTo>
                      <a:pt x="5384" y="10858"/>
                      <a:pt x="5451" y="10859"/>
                      <a:pt x="5518" y="10859"/>
                    </a:cubicBezTo>
                    <a:cubicBezTo>
                      <a:pt x="8437" y="10859"/>
                      <a:pt x="10853" y="8559"/>
                      <a:pt x="10960" y="5633"/>
                    </a:cubicBezTo>
                    <a:cubicBezTo>
                      <a:pt x="10975" y="5337"/>
                      <a:pt x="10960" y="5056"/>
                      <a:pt x="10928" y="4776"/>
                    </a:cubicBezTo>
                    <a:cubicBezTo>
                      <a:pt x="10617" y="2172"/>
                      <a:pt x="8450" y="114"/>
                      <a:pt x="5753" y="5"/>
                    </a:cubicBezTo>
                    <a:cubicBezTo>
                      <a:pt x="5674" y="2"/>
                      <a:pt x="5596" y="0"/>
                      <a:pt x="55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7240308" y="208108"/>
                <a:ext cx="152152" cy="161626"/>
              </a:xfrm>
              <a:custGeom>
                <a:avLst/>
                <a:gdLst/>
                <a:ahLst/>
                <a:cxnLst/>
                <a:rect l="l" t="t" r="r" b="b"/>
                <a:pathLst>
                  <a:path w="3758" h="3992" extrusionOk="0">
                    <a:moveTo>
                      <a:pt x="1871" y="0"/>
                    </a:moveTo>
                    <a:cubicBezTo>
                      <a:pt x="780" y="951"/>
                      <a:pt x="63" y="2323"/>
                      <a:pt x="1" y="3882"/>
                    </a:cubicBezTo>
                    <a:lnTo>
                      <a:pt x="2791" y="3991"/>
                    </a:lnTo>
                    <a:cubicBezTo>
                      <a:pt x="2822" y="3212"/>
                      <a:pt x="3196" y="2510"/>
                      <a:pt x="3758" y="2058"/>
                    </a:cubicBezTo>
                    <a:lnTo>
                      <a:pt x="1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7316063" y="154258"/>
                <a:ext cx="363578" cy="228066"/>
              </a:xfrm>
              <a:custGeom>
                <a:avLst/>
                <a:gdLst/>
                <a:ahLst/>
                <a:cxnLst/>
                <a:rect l="l" t="t" r="r" b="b"/>
                <a:pathLst>
                  <a:path w="8980" h="5633" extrusionOk="0">
                    <a:moveTo>
                      <a:pt x="3539" y="0"/>
                    </a:moveTo>
                    <a:cubicBezTo>
                      <a:pt x="2193" y="0"/>
                      <a:pt x="943" y="505"/>
                      <a:pt x="0" y="1330"/>
                    </a:cubicBezTo>
                    <a:lnTo>
                      <a:pt x="1887" y="3388"/>
                    </a:lnTo>
                    <a:cubicBezTo>
                      <a:pt x="2341" y="3022"/>
                      <a:pt x="2920" y="2793"/>
                      <a:pt x="3544" y="2793"/>
                    </a:cubicBezTo>
                    <a:cubicBezTo>
                      <a:pt x="3584" y="2793"/>
                      <a:pt x="3624" y="2794"/>
                      <a:pt x="3664" y="2796"/>
                    </a:cubicBezTo>
                    <a:cubicBezTo>
                      <a:pt x="5113" y="2842"/>
                      <a:pt x="6251" y="4074"/>
                      <a:pt x="6189" y="5524"/>
                    </a:cubicBezTo>
                    <a:lnTo>
                      <a:pt x="8980" y="5633"/>
                    </a:lnTo>
                    <a:lnTo>
                      <a:pt x="8948" y="4776"/>
                    </a:lnTo>
                    <a:cubicBezTo>
                      <a:pt x="8637" y="2172"/>
                      <a:pt x="6470" y="114"/>
                      <a:pt x="3773" y="5"/>
                    </a:cubicBezTo>
                    <a:cubicBezTo>
                      <a:pt x="3694" y="2"/>
                      <a:pt x="3616" y="0"/>
                      <a:pt x="35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29"/>
            <p:cNvGrpSpPr/>
            <p:nvPr/>
          </p:nvGrpSpPr>
          <p:grpSpPr>
            <a:xfrm>
              <a:off x="7777433" y="154096"/>
              <a:ext cx="1036459" cy="439819"/>
              <a:chOff x="7777433" y="154096"/>
              <a:chExt cx="1036459" cy="439819"/>
            </a:xfrm>
          </p:grpSpPr>
          <p:sp>
            <p:nvSpPr>
              <p:cNvPr id="369" name="Google Shape;369;p29"/>
              <p:cNvSpPr/>
              <p:nvPr/>
            </p:nvSpPr>
            <p:spPr>
              <a:xfrm>
                <a:off x="8364440" y="154096"/>
                <a:ext cx="449452" cy="439816"/>
              </a:xfrm>
              <a:custGeom>
                <a:avLst/>
                <a:gdLst/>
                <a:ahLst/>
                <a:cxnLst/>
                <a:rect l="l" t="t" r="r" b="b"/>
                <a:pathLst>
                  <a:path w="11101" h="10863" extrusionOk="0">
                    <a:moveTo>
                      <a:pt x="5492" y="2797"/>
                    </a:moveTo>
                    <a:cubicBezTo>
                      <a:pt x="5660" y="2797"/>
                      <a:pt x="5831" y="2813"/>
                      <a:pt x="6003" y="2846"/>
                    </a:cubicBezTo>
                    <a:cubicBezTo>
                      <a:pt x="6767" y="3002"/>
                      <a:pt x="7390" y="3470"/>
                      <a:pt x="7764" y="4094"/>
                    </a:cubicBezTo>
                    <a:cubicBezTo>
                      <a:pt x="8076" y="4639"/>
                      <a:pt x="8201" y="5278"/>
                      <a:pt x="8076" y="5933"/>
                    </a:cubicBezTo>
                    <a:cubicBezTo>
                      <a:pt x="7829" y="7196"/>
                      <a:pt x="6724" y="8072"/>
                      <a:pt x="5495" y="8072"/>
                    </a:cubicBezTo>
                    <a:cubicBezTo>
                      <a:pt x="5328" y="8072"/>
                      <a:pt x="5159" y="8056"/>
                      <a:pt x="4989" y="8022"/>
                    </a:cubicBezTo>
                    <a:cubicBezTo>
                      <a:pt x="3945" y="7819"/>
                      <a:pt x="3181" y="7040"/>
                      <a:pt x="2932" y="6073"/>
                    </a:cubicBezTo>
                    <a:cubicBezTo>
                      <a:pt x="2838" y="5715"/>
                      <a:pt x="2823" y="5325"/>
                      <a:pt x="2900" y="4920"/>
                    </a:cubicBezTo>
                    <a:cubicBezTo>
                      <a:pt x="3147" y="3671"/>
                      <a:pt x="4252" y="2797"/>
                      <a:pt x="5492" y="2797"/>
                    </a:cubicBezTo>
                    <a:close/>
                    <a:moveTo>
                      <a:pt x="5486" y="0"/>
                    </a:moveTo>
                    <a:cubicBezTo>
                      <a:pt x="2951" y="0"/>
                      <a:pt x="680" y="1797"/>
                      <a:pt x="172" y="4390"/>
                    </a:cubicBezTo>
                    <a:cubicBezTo>
                      <a:pt x="1" y="5216"/>
                      <a:pt x="32" y="6058"/>
                      <a:pt x="250" y="6822"/>
                    </a:cubicBezTo>
                    <a:cubicBezTo>
                      <a:pt x="765" y="8770"/>
                      <a:pt x="2339" y="10345"/>
                      <a:pt x="4444" y="10750"/>
                    </a:cubicBezTo>
                    <a:cubicBezTo>
                      <a:pt x="4740" y="10813"/>
                      <a:pt x="5021" y="10844"/>
                      <a:pt x="5301" y="10859"/>
                    </a:cubicBezTo>
                    <a:cubicBezTo>
                      <a:pt x="5366" y="10862"/>
                      <a:pt x="5430" y="10863"/>
                      <a:pt x="5494" y="10863"/>
                    </a:cubicBezTo>
                    <a:cubicBezTo>
                      <a:pt x="8035" y="10863"/>
                      <a:pt x="10303" y="9064"/>
                      <a:pt x="10820" y="6479"/>
                    </a:cubicBezTo>
                    <a:cubicBezTo>
                      <a:pt x="11100" y="5060"/>
                      <a:pt x="10804" y="3673"/>
                      <a:pt x="10087" y="2550"/>
                    </a:cubicBezTo>
                    <a:cubicBezTo>
                      <a:pt x="9323" y="1319"/>
                      <a:pt x="8060" y="399"/>
                      <a:pt x="6533" y="103"/>
                    </a:cubicBezTo>
                    <a:cubicBezTo>
                      <a:pt x="6182" y="34"/>
                      <a:pt x="5831" y="0"/>
                      <a:pt x="54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8607454" y="158226"/>
                <a:ext cx="165432" cy="161626"/>
              </a:xfrm>
              <a:custGeom>
                <a:avLst/>
                <a:gdLst/>
                <a:ahLst/>
                <a:cxnLst/>
                <a:rect l="l" t="t" r="r" b="b"/>
                <a:pathLst>
                  <a:path w="4086" h="3992" extrusionOk="0">
                    <a:moveTo>
                      <a:pt x="531" y="1"/>
                    </a:moveTo>
                    <a:lnTo>
                      <a:pt x="1" y="2744"/>
                    </a:lnTo>
                    <a:cubicBezTo>
                      <a:pt x="765" y="2900"/>
                      <a:pt x="1388" y="3368"/>
                      <a:pt x="1762" y="3992"/>
                    </a:cubicBezTo>
                    <a:lnTo>
                      <a:pt x="4085" y="2448"/>
                    </a:lnTo>
                    <a:cubicBezTo>
                      <a:pt x="3321" y="1217"/>
                      <a:pt x="2058" y="297"/>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8374562" y="257342"/>
                <a:ext cx="439330" cy="336573"/>
              </a:xfrm>
              <a:custGeom>
                <a:avLst/>
                <a:gdLst/>
                <a:ahLst/>
                <a:cxnLst/>
                <a:rect l="l" t="t" r="r" b="b"/>
                <a:pathLst>
                  <a:path w="10851" h="8313" extrusionOk="0">
                    <a:moveTo>
                      <a:pt x="9837" y="0"/>
                    </a:moveTo>
                    <a:lnTo>
                      <a:pt x="7514" y="1544"/>
                    </a:lnTo>
                    <a:cubicBezTo>
                      <a:pt x="7826" y="2089"/>
                      <a:pt x="7951" y="2728"/>
                      <a:pt x="7826" y="3383"/>
                    </a:cubicBezTo>
                    <a:cubicBezTo>
                      <a:pt x="7579" y="4646"/>
                      <a:pt x="6474" y="5522"/>
                      <a:pt x="5245" y="5522"/>
                    </a:cubicBezTo>
                    <a:cubicBezTo>
                      <a:pt x="5078" y="5522"/>
                      <a:pt x="4909" y="5506"/>
                      <a:pt x="4739" y="5472"/>
                    </a:cubicBezTo>
                    <a:cubicBezTo>
                      <a:pt x="3695" y="5269"/>
                      <a:pt x="2931" y="4490"/>
                      <a:pt x="2682" y="3523"/>
                    </a:cubicBezTo>
                    <a:lnTo>
                      <a:pt x="0" y="4272"/>
                    </a:lnTo>
                    <a:cubicBezTo>
                      <a:pt x="515" y="6220"/>
                      <a:pt x="2089" y="7795"/>
                      <a:pt x="4194" y="8200"/>
                    </a:cubicBezTo>
                    <a:cubicBezTo>
                      <a:pt x="4490" y="8263"/>
                      <a:pt x="4771" y="8294"/>
                      <a:pt x="5051" y="8309"/>
                    </a:cubicBezTo>
                    <a:cubicBezTo>
                      <a:pt x="5116" y="8312"/>
                      <a:pt x="5180" y="8313"/>
                      <a:pt x="5244" y="8313"/>
                    </a:cubicBezTo>
                    <a:cubicBezTo>
                      <a:pt x="7785" y="8313"/>
                      <a:pt x="10053" y="6514"/>
                      <a:pt x="10570" y="3929"/>
                    </a:cubicBezTo>
                    <a:cubicBezTo>
                      <a:pt x="10850" y="2510"/>
                      <a:pt x="10554" y="1123"/>
                      <a:pt x="98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7777433" y="154218"/>
                <a:ext cx="489210" cy="439654"/>
              </a:xfrm>
              <a:custGeom>
                <a:avLst/>
                <a:gdLst/>
                <a:ahLst/>
                <a:cxnLst/>
                <a:rect l="l" t="t" r="r" b="b"/>
                <a:pathLst>
                  <a:path w="12083" h="10859" extrusionOk="0">
                    <a:moveTo>
                      <a:pt x="6085" y="2796"/>
                    </a:moveTo>
                    <a:cubicBezTo>
                      <a:pt x="6686" y="2796"/>
                      <a:pt x="7284" y="2999"/>
                      <a:pt x="7780" y="3420"/>
                    </a:cubicBezTo>
                    <a:cubicBezTo>
                      <a:pt x="8887" y="4356"/>
                      <a:pt x="9027" y="6024"/>
                      <a:pt x="8092" y="7130"/>
                    </a:cubicBezTo>
                    <a:cubicBezTo>
                      <a:pt x="7564" y="7745"/>
                      <a:pt x="6815" y="8062"/>
                      <a:pt x="6064" y="8062"/>
                    </a:cubicBezTo>
                    <a:cubicBezTo>
                      <a:pt x="5462" y="8062"/>
                      <a:pt x="4858" y="7858"/>
                      <a:pt x="4366" y="7442"/>
                    </a:cubicBezTo>
                    <a:cubicBezTo>
                      <a:pt x="3259" y="6491"/>
                      <a:pt x="3119" y="4839"/>
                      <a:pt x="4070" y="3716"/>
                    </a:cubicBezTo>
                    <a:cubicBezTo>
                      <a:pt x="4569" y="3124"/>
                      <a:pt x="5301" y="2812"/>
                      <a:pt x="6018" y="2797"/>
                    </a:cubicBezTo>
                    <a:cubicBezTo>
                      <a:pt x="6041" y="2796"/>
                      <a:pt x="6063" y="2796"/>
                      <a:pt x="6085" y="2796"/>
                    </a:cubicBezTo>
                    <a:close/>
                    <a:moveTo>
                      <a:pt x="6057" y="0"/>
                    </a:moveTo>
                    <a:cubicBezTo>
                      <a:pt x="5971" y="0"/>
                      <a:pt x="5886" y="2"/>
                      <a:pt x="5800" y="6"/>
                    </a:cubicBezTo>
                    <a:cubicBezTo>
                      <a:pt x="4350" y="84"/>
                      <a:pt x="2947" y="723"/>
                      <a:pt x="1934" y="1924"/>
                    </a:cubicBezTo>
                    <a:cubicBezTo>
                      <a:pt x="1" y="4200"/>
                      <a:pt x="282" y="7629"/>
                      <a:pt x="2558" y="9562"/>
                    </a:cubicBezTo>
                    <a:cubicBezTo>
                      <a:pt x="3582" y="10433"/>
                      <a:pt x="4833" y="10859"/>
                      <a:pt x="6076" y="10859"/>
                    </a:cubicBezTo>
                    <a:cubicBezTo>
                      <a:pt x="7615" y="10859"/>
                      <a:pt x="9143" y="10206"/>
                      <a:pt x="10212" y="8939"/>
                    </a:cubicBezTo>
                    <a:cubicBezTo>
                      <a:pt x="10399" y="8705"/>
                      <a:pt x="10570" y="8471"/>
                      <a:pt x="10726" y="8237"/>
                    </a:cubicBezTo>
                    <a:cubicBezTo>
                      <a:pt x="12083" y="5992"/>
                      <a:pt x="11646" y="3031"/>
                      <a:pt x="9588" y="1285"/>
                    </a:cubicBezTo>
                    <a:cubicBezTo>
                      <a:pt x="8553" y="424"/>
                      <a:pt x="7299" y="0"/>
                      <a:pt x="60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8012268" y="154218"/>
                <a:ext cx="254383" cy="361918"/>
              </a:xfrm>
              <a:custGeom>
                <a:avLst/>
                <a:gdLst/>
                <a:ahLst/>
                <a:cxnLst/>
                <a:rect l="l" t="t" r="r" b="b"/>
                <a:pathLst>
                  <a:path w="6283" h="8939" extrusionOk="0">
                    <a:moveTo>
                      <a:pt x="264" y="0"/>
                    </a:moveTo>
                    <a:cubicBezTo>
                      <a:pt x="176" y="0"/>
                      <a:pt x="88" y="2"/>
                      <a:pt x="0" y="6"/>
                    </a:cubicBezTo>
                    <a:lnTo>
                      <a:pt x="218" y="2797"/>
                    </a:lnTo>
                    <a:cubicBezTo>
                      <a:pt x="241" y="2796"/>
                      <a:pt x="263" y="2796"/>
                      <a:pt x="285" y="2796"/>
                    </a:cubicBezTo>
                    <a:cubicBezTo>
                      <a:pt x="886" y="2796"/>
                      <a:pt x="1484" y="2999"/>
                      <a:pt x="1980" y="3420"/>
                    </a:cubicBezTo>
                    <a:cubicBezTo>
                      <a:pt x="3087" y="4356"/>
                      <a:pt x="3227" y="6024"/>
                      <a:pt x="2292" y="7130"/>
                    </a:cubicBezTo>
                    <a:lnTo>
                      <a:pt x="4412" y="8939"/>
                    </a:lnTo>
                    <a:lnTo>
                      <a:pt x="4926" y="8237"/>
                    </a:lnTo>
                    <a:cubicBezTo>
                      <a:pt x="6283" y="5992"/>
                      <a:pt x="5846" y="3031"/>
                      <a:pt x="3788" y="1285"/>
                    </a:cubicBezTo>
                    <a:cubicBezTo>
                      <a:pt x="2755" y="411"/>
                      <a:pt x="1504" y="0"/>
                      <a:pt x="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7777433" y="154460"/>
                <a:ext cx="243694" cy="386939"/>
              </a:xfrm>
              <a:custGeom>
                <a:avLst/>
                <a:gdLst/>
                <a:ahLst/>
                <a:cxnLst/>
                <a:rect l="l" t="t" r="r" b="b"/>
                <a:pathLst>
                  <a:path w="6019" h="9557" extrusionOk="0">
                    <a:moveTo>
                      <a:pt x="5800" y="0"/>
                    </a:moveTo>
                    <a:cubicBezTo>
                      <a:pt x="4350" y="78"/>
                      <a:pt x="2947" y="717"/>
                      <a:pt x="1934" y="1918"/>
                    </a:cubicBezTo>
                    <a:cubicBezTo>
                      <a:pt x="1" y="4194"/>
                      <a:pt x="282" y="7623"/>
                      <a:pt x="2558" y="9556"/>
                    </a:cubicBezTo>
                    <a:lnTo>
                      <a:pt x="4366" y="7436"/>
                    </a:lnTo>
                    <a:cubicBezTo>
                      <a:pt x="3259" y="6485"/>
                      <a:pt x="3119" y="4833"/>
                      <a:pt x="4070" y="3710"/>
                    </a:cubicBezTo>
                    <a:cubicBezTo>
                      <a:pt x="4569" y="3118"/>
                      <a:pt x="5286" y="2806"/>
                      <a:pt x="6018" y="2791"/>
                    </a:cubicBezTo>
                    <a:lnTo>
                      <a:pt x="5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937391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14"/>
        <p:cNvGrpSpPr/>
        <p:nvPr/>
      </p:nvGrpSpPr>
      <p:grpSpPr>
        <a:xfrm>
          <a:off x="0" y="0"/>
          <a:ext cx="0" cy="0"/>
          <a:chOff x="0" y="0"/>
          <a:chExt cx="0" cy="0"/>
        </a:xfrm>
      </p:grpSpPr>
    </p:spTree>
    <p:extLst>
      <p:ext uri="{BB962C8B-B14F-4D97-AF65-F5344CB8AC3E}">
        <p14:creationId xmlns:p14="http://schemas.microsoft.com/office/powerpoint/2010/main" val="38688340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206"/>
        <p:cNvGrpSpPr/>
        <p:nvPr/>
      </p:nvGrpSpPr>
      <p:grpSpPr>
        <a:xfrm>
          <a:off x="0" y="0"/>
          <a:ext cx="0" cy="0"/>
          <a:chOff x="0" y="0"/>
          <a:chExt cx="0" cy="0"/>
        </a:xfrm>
      </p:grpSpPr>
      <p:sp>
        <p:nvSpPr>
          <p:cNvPr id="207" name="Google Shape;20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8" name="Google Shape;208;p18"/>
          <p:cNvSpPr txBox="1">
            <a:spLocks noGrp="1"/>
          </p:cNvSpPr>
          <p:nvPr>
            <p:ph type="body" idx="1"/>
          </p:nvPr>
        </p:nvSpPr>
        <p:spPr>
          <a:xfrm>
            <a:off x="720000" y="1215750"/>
            <a:ext cx="7704000" cy="1469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209" name="Google Shape;209;p18"/>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0" name="Google Shape;210;p18"/>
          <p:cNvSpPr/>
          <p:nvPr/>
        </p:nvSpPr>
        <p:spPr>
          <a:xfrm>
            <a:off x="8380350" y="109051"/>
            <a:ext cx="548617" cy="547816"/>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8"/>
          <p:cNvGrpSpPr/>
          <p:nvPr/>
        </p:nvGrpSpPr>
        <p:grpSpPr>
          <a:xfrm>
            <a:off x="180525" y="4604000"/>
            <a:ext cx="389298" cy="401704"/>
            <a:chOff x="8584700" y="137800"/>
            <a:chExt cx="389298" cy="401704"/>
          </a:xfrm>
        </p:grpSpPr>
        <p:sp>
          <p:nvSpPr>
            <p:cNvPr id="212" name="Google Shape;212;p18"/>
            <p:cNvSpPr/>
            <p:nvPr/>
          </p:nvSpPr>
          <p:spPr>
            <a:xfrm>
              <a:off x="8597077" y="147517"/>
              <a:ext cx="376921" cy="376921"/>
            </a:xfrm>
            <a:custGeom>
              <a:avLst/>
              <a:gdLst/>
              <a:ahLst/>
              <a:cxnLst/>
              <a:rect l="l" t="t" r="r" b="b"/>
              <a:pathLst>
                <a:path w="11481" h="11481" extrusionOk="0">
                  <a:moveTo>
                    <a:pt x="10835" y="0"/>
                  </a:moveTo>
                  <a:lnTo>
                    <a:pt x="0" y="10835"/>
                  </a:lnTo>
                  <a:lnTo>
                    <a:pt x="619" y="11480"/>
                  </a:lnTo>
                  <a:lnTo>
                    <a:pt x="11481" y="618"/>
                  </a:lnTo>
                  <a:lnTo>
                    <a:pt x="10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8"/>
            <p:cNvSpPr/>
            <p:nvPr/>
          </p:nvSpPr>
          <p:spPr>
            <a:xfrm>
              <a:off x="8584700" y="137800"/>
              <a:ext cx="175706" cy="201346"/>
            </a:xfrm>
            <a:custGeom>
              <a:avLst/>
              <a:gdLst/>
              <a:ahLst/>
              <a:cxnLst/>
              <a:rect l="l" t="t" r="r" b="b"/>
              <a:pathLst>
                <a:path w="5352" h="6133" extrusionOk="0">
                  <a:moveTo>
                    <a:pt x="3173" y="888"/>
                  </a:moveTo>
                  <a:cubicBezTo>
                    <a:pt x="3496" y="888"/>
                    <a:pt x="3765" y="995"/>
                    <a:pt x="4007" y="1210"/>
                  </a:cubicBezTo>
                  <a:cubicBezTo>
                    <a:pt x="4303" y="1506"/>
                    <a:pt x="4464" y="1963"/>
                    <a:pt x="4464" y="2501"/>
                  </a:cubicBezTo>
                  <a:cubicBezTo>
                    <a:pt x="4464" y="3065"/>
                    <a:pt x="4249" y="3737"/>
                    <a:pt x="3846" y="4275"/>
                  </a:cubicBezTo>
                  <a:cubicBezTo>
                    <a:pt x="3362" y="4920"/>
                    <a:pt x="2716" y="5243"/>
                    <a:pt x="2206" y="5243"/>
                  </a:cubicBezTo>
                  <a:cubicBezTo>
                    <a:pt x="1883" y="5243"/>
                    <a:pt x="1614" y="5136"/>
                    <a:pt x="1372" y="4920"/>
                  </a:cubicBezTo>
                  <a:cubicBezTo>
                    <a:pt x="1076" y="4625"/>
                    <a:pt x="915" y="4168"/>
                    <a:pt x="915" y="3630"/>
                  </a:cubicBezTo>
                  <a:cubicBezTo>
                    <a:pt x="915" y="3065"/>
                    <a:pt x="1103" y="2393"/>
                    <a:pt x="1507" y="1855"/>
                  </a:cubicBezTo>
                  <a:cubicBezTo>
                    <a:pt x="2017" y="1210"/>
                    <a:pt x="2663" y="888"/>
                    <a:pt x="3173" y="888"/>
                  </a:cubicBezTo>
                  <a:close/>
                  <a:moveTo>
                    <a:pt x="3173" y="0"/>
                  </a:moveTo>
                  <a:cubicBezTo>
                    <a:pt x="2313" y="0"/>
                    <a:pt x="1426" y="484"/>
                    <a:pt x="807" y="1318"/>
                  </a:cubicBezTo>
                  <a:cubicBezTo>
                    <a:pt x="270" y="2017"/>
                    <a:pt x="1" y="2850"/>
                    <a:pt x="1" y="3630"/>
                  </a:cubicBezTo>
                  <a:cubicBezTo>
                    <a:pt x="1" y="4356"/>
                    <a:pt x="243" y="5055"/>
                    <a:pt x="754" y="5566"/>
                  </a:cubicBezTo>
                  <a:cubicBezTo>
                    <a:pt x="1134" y="5921"/>
                    <a:pt x="1611" y="6133"/>
                    <a:pt x="2115" y="6133"/>
                  </a:cubicBezTo>
                  <a:cubicBezTo>
                    <a:pt x="2145" y="6133"/>
                    <a:pt x="2175" y="6132"/>
                    <a:pt x="2206" y="6130"/>
                  </a:cubicBezTo>
                  <a:cubicBezTo>
                    <a:pt x="3066" y="6130"/>
                    <a:pt x="3953" y="5646"/>
                    <a:pt x="4572" y="4813"/>
                  </a:cubicBezTo>
                  <a:cubicBezTo>
                    <a:pt x="5082" y="4114"/>
                    <a:pt x="5351" y="3280"/>
                    <a:pt x="5351" y="2501"/>
                  </a:cubicBezTo>
                  <a:cubicBezTo>
                    <a:pt x="5351" y="1775"/>
                    <a:pt x="5136" y="1076"/>
                    <a:pt x="4625" y="565"/>
                  </a:cubicBezTo>
                  <a:cubicBezTo>
                    <a:pt x="4222" y="189"/>
                    <a:pt x="3684" y="0"/>
                    <a:pt x="3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a:off x="8785090" y="338158"/>
              <a:ext cx="175673" cy="201346"/>
            </a:xfrm>
            <a:custGeom>
              <a:avLst/>
              <a:gdLst/>
              <a:ahLst/>
              <a:cxnLst/>
              <a:rect l="l" t="t" r="r" b="b"/>
              <a:pathLst>
                <a:path w="5351" h="6133" extrusionOk="0">
                  <a:moveTo>
                    <a:pt x="3173" y="888"/>
                  </a:moveTo>
                  <a:cubicBezTo>
                    <a:pt x="3495" y="888"/>
                    <a:pt x="3764" y="995"/>
                    <a:pt x="4006" y="1210"/>
                  </a:cubicBezTo>
                  <a:cubicBezTo>
                    <a:pt x="4302" y="1506"/>
                    <a:pt x="4463" y="1963"/>
                    <a:pt x="4463" y="2501"/>
                  </a:cubicBezTo>
                  <a:cubicBezTo>
                    <a:pt x="4463" y="3065"/>
                    <a:pt x="4248" y="3738"/>
                    <a:pt x="3845" y="4275"/>
                  </a:cubicBezTo>
                  <a:cubicBezTo>
                    <a:pt x="3361" y="4921"/>
                    <a:pt x="2716" y="5243"/>
                    <a:pt x="2205" y="5243"/>
                  </a:cubicBezTo>
                  <a:cubicBezTo>
                    <a:pt x="1882" y="5243"/>
                    <a:pt x="1613" y="5136"/>
                    <a:pt x="1371" y="4921"/>
                  </a:cubicBezTo>
                  <a:cubicBezTo>
                    <a:pt x="1075" y="4625"/>
                    <a:pt x="914" y="4168"/>
                    <a:pt x="914" y="3630"/>
                  </a:cubicBezTo>
                  <a:cubicBezTo>
                    <a:pt x="914" y="3065"/>
                    <a:pt x="1102" y="2393"/>
                    <a:pt x="1506" y="1856"/>
                  </a:cubicBezTo>
                  <a:cubicBezTo>
                    <a:pt x="2016" y="1210"/>
                    <a:pt x="2662" y="888"/>
                    <a:pt x="3173" y="888"/>
                  </a:cubicBezTo>
                  <a:close/>
                  <a:moveTo>
                    <a:pt x="3173" y="0"/>
                  </a:moveTo>
                  <a:cubicBezTo>
                    <a:pt x="2312" y="0"/>
                    <a:pt x="1425" y="484"/>
                    <a:pt x="807" y="1318"/>
                  </a:cubicBezTo>
                  <a:cubicBezTo>
                    <a:pt x="269" y="2017"/>
                    <a:pt x="0" y="2850"/>
                    <a:pt x="0" y="3630"/>
                  </a:cubicBezTo>
                  <a:cubicBezTo>
                    <a:pt x="0" y="4356"/>
                    <a:pt x="242" y="5055"/>
                    <a:pt x="753" y="5566"/>
                  </a:cubicBezTo>
                  <a:cubicBezTo>
                    <a:pt x="1133" y="5921"/>
                    <a:pt x="1610" y="6133"/>
                    <a:pt x="2114" y="6133"/>
                  </a:cubicBezTo>
                  <a:cubicBezTo>
                    <a:pt x="2144" y="6133"/>
                    <a:pt x="2175" y="6132"/>
                    <a:pt x="2205" y="6130"/>
                  </a:cubicBezTo>
                  <a:cubicBezTo>
                    <a:pt x="3065" y="6130"/>
                    <a:pt x="3952" y="5647"/>
                    <a:pt x="4571" y="4813"/>
                  </a:cubicBezTo>
                  <a:cubicBezTo>
                    <a:pt x="5081" y="4114"/>
                    <a:pt x="5350" y="3281"/>
                    <a:pt x="5350" y="2501"/>
                  </a:cubicBezTo>
                  <a:cubicBezTo>
                    <a:pt x="5350" y="1775"/>
                    <a:pt x="5135" y="1076"/>
                    <a:pt x="4624" y="565"/>
                  </a:cubicBezTo>
                  <a:cubicBezTo>
                    <a:pt x="4221" y="189"/>
                    <a:pt x="3683" y="0"/>
                    <a:pt x="3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00537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780450" y="2232175"/>
            <a:ext cx="4564800" cy="11253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780450" y="1210350"/>
            <a:ext cx="1072800" cy="9159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7" name="Google Shape;27;p3"/>
          <p:cNvSpPr txBox="1">
            <a:spLocks noGrp="1"/>
          </p:cNvSpPr>
          <p:nvPr>
            <p:ph type="subTitle" idx="1"/>
          </p:nvPr>
        </p:nvSpPr>
        <p:spPr>
          <a:xfrm>
            <a:off x="780450" y="3423675"/>
            <a:ext cx="45648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3"/>
          <p:cNvSpPr/>
          <p:nvPr/>
        </p:nvSpPr>
        <p:spPr>
          <a:xfrm>
            <a:off x="0" y="5094975"/>
            <a:ext cx="9246600" cy="48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 name="Google Shape;29;p3"/>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0" name="Google Shape;30;p3"/>
          <p:cNvGrpSpPr/>
          <p:nvPr/>
        </p:nvGrpSpPr>
        <p:grpSpPr>
          <a:xfrm>
            <a:off x="342795" y="99671"/>
            <a:ext cx="1578010" cy="439829"/>
            <a:chOff x="7199675" y="4604000"/>
            <a:chExt cx="1944320" cy="541928"/>
          </a:xfrm>
        </p:grpSpPr>
        <p:sp>
          <p:nvSpPr>
            <p:cNvPr id="31" name="Google Shape;31;p3"/>
            <p:cNvSpPr/>
            <p:nvPr/>
          </p:nvSpPr>
          <p:spPr>
            <a:xfrm>
              <a:off x="8590194" y="4604000"/>
              <a:ext cx="553801" cy="541928"/>
            </a:xfrm>
            <a:custGeom>
              <a:avLst/>
              <a:gdLst/>
              <a:ahLst/>
              <a:cxnLst/>
              <a:rect l="l" t="t" r="r" b="b"/>
              <a:pathLst>
                <a:path w="11101" h="10863" extrusionOk="0">
                  <a:moveTo>
                    <a:pt x="5492" y="2797"/>
                  </a:moveTo>
                  <a:cubicBezTo>
                    <a:pt x="5660" y="2797"/>
                    <a:pt x="5831" y="2813"/>
                    <a:pt x="6003" y="2846"/>
                  </a:cubicBezTo>
                  <a:cubicBezTo>
                    <a:pt x="6767" y="3002"/>
                    <a:pt x="7390" y="3470"/>
                    <a:pt x="7764" y="4094"/>
                  </a:cubicBezTo>
                  <a:cubicBezTo>
                    <a:pt x="8076" y="4639"/>
                    <a:pt x="8201" y="5278"/>
                    <a:pt x="8076" y="5933"/>
                  </a:cubicBezTo>
                  <a:cubicBezTo>
                    <a:pt x="7829" y="7196"/>
                    <a:pt x="6724" y="8072"/>
                    <a:pt x="5495" y="8072"/>
                  </a:cubicBezTo>
                  <a:cubicBezTo>
                    <a:pt x="5328" y="8072"/>
                    <a:pt x="5159" y="8056"/>
                    <a:pt x="4989" y="8022"/>
                  </a:cubicBezTo>
                  <a:cubicBezTo>
                    <a:pt x="3945" y="7819"/>
                    <a:pt x="3181" y="7040"/>
                    <a:pt x="2932" y="6073"/>
                  </a:cubicBezTo>
                  <a:cubicBezTo>
                    <a:pt x="2838" y="5715"/>
                    <a:pt x="2823" y="5325"/>
                    <a:pt x="2900" y="4920"/>
                  </a:cubicBezTo>
                  <a:cubicBezTo>
                    <a:pt x="3147" y="3671"/>
                    <a:pt x="4252" y="2797"/>
                    <a:pt x="5492" y="2797"/>
                  </a:cubicBezTo>
                  <a:close/>
                  <a:moveTo>
                    <a:pt x="5486" y="0"/>
                  </a:moveTo>
                  <a:cubicBezTo>
                    <a:pt x="2951" y="0"/>
                    <a:pt x="680" y="1797"/>
                    <a:pt x="172" y="4390"/>
                  </a:cubicBezTo>
                  <a:cubicBezTo>
                    <a:pt x="1" y="5216"/>
                    <a:pt x="32" y="6058"/>
                    <a:pt x="250" y="6822"/>
                  </a:cubicBezTo>
                  <a:cubicBezTo>
                    <a:pt x="765" y="8770"/>
                    <a:pt x="2339" y="10345"/>
                    <a:pt x="4444" y="10750"/>
                  </a:cubicBezTo>
                  <a:cubicBezTo>
                    <a:pt x="4740" y="10813"/>
                    <a:pt x="5021" y="10844"/>
                    <a:pt x="5301" y="10859"/>
                  </a:cubicBezTo>
                  <a:cubicBezTo>
                    <a:pt x="5366" y="10862"/>
                    <a:pt x="5430" y="10863"/>
                    <a:pt x="5494" y="10863"/>
                  </a:cubicBezTo>
                  <a:cubicBezTo>
                    <a:pt x="8035" y="10863"/>
                    <a:pt x="10303" y="9064"/>
                    <a:pt x="10820" y="6479"/>
                  </a:cubicBezTo>
                  <a:cubicBezTo>
                    <a:pt x="11100" y="5060"/>
                    <a:pt x="10804" y="3673"/>
                    <a:pt x="10087" y="2550"/>
                  </a:cubicBezTo>
                  <a:cubicBezTo>
                    <a:pt x="9323" y="1319"/>
                    <a:pt x="8060" y="399"/>
                    <a:pt x="6533" y="103"/>
                  </a:cubicBezTo>
                  <a:cubicBezTo>
                    <a:pt x="6182" y="34"/>
                    <a:pt x="5831" y="0"/>
                    <a:pt x="54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8889620" y="4609088"/>
              <a:ext cx="203840" cy="199151"/>
            </a:xfrm>
            <a:custGeom>
              <a:avLst/>
              <a:gdLst/>
              <a:ahLst/>
              <a:cxnLst/>
              <a:rect l="l" t="t" r="r" b="b"/>
              <a:pathLst>
                <a:path w="4086" h="3992" extrusionOk="0">
                  <a:moveTo>
                    <a:pt x="531" y="1"/>
                  </a:moveTo>
                  <a:lnTo>
                    <a:pt x="1" y="2744"/>
                  </a:lnTo>
                  <a:cubicBezTo>
                    <a:pt x="765" y="2900"/>
                    <a:pt x="1388" y="3368"/>
                    <a:pt x="1762" y="3992"/>
                  </a:cubicBezTo>
                  <a:lnTo>
                    <a:pt x="4085" y="2448"/>
                  </a:lnTo>
                  <a:cubicBezTo>
                    <a:pt x="3321" y="1217"/>
                    <a:pt x="2058" y="297"/>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8602666" y="4731213"/>
              <a:ext cx="541329" cy="414715"/>
            </a:xfrm>
            <a:custGeom>
              <a:avLst/>
              <a:gdLst/>
              <a:ahLst/>
              <a:cxnLst/>
              <a:rect l="l" t="t" r="r" b="b"/>
              <a:pathLst>
                <a:path w="10851" h="8313" extrusionOk="0">
                  <a:moveTo>
                    <a:pt x="9837" y="0"/>
                  </a:moveTo>
                  <a:lnTo>
                    <a:pt x="7514" y="1544"/>
                  </a:lnTo>
                  <a:cubicBezTo>
                    <a:pt x="7826" y="2089"/>
                    <a:pt x="7951" y="2728"/>
                    <a:pt x="7826" y="3383"/>
                  </a:cubicBezTo>
                  <a:cubicBezTo>
                    <a:pt x="7579" y="4646"/>
                    <a:pt x="6474" y="5522"/>
                    <a:pt x="5245" y="5522"/>
                  </a:cubicBezTo>
                  <a:cubicBezTo>
                    <a:pt x="5078" y="5522"/>
                    <a:pt x="4909" y="5506"/>
                    <a:pt x="4739" y="5472"/>
                  </a:cubicBezTo>
                  <a:cubicBezTo>
                    <a:pt x="3695" y="5269"/>
                    <a:pt x="2931" y="4490"/>
                    <a:pt x="2682" y="3523"/>
                  </a:cubicBezTo>
                  <a:lnTo>
                    <a:pt x="0" y="4272"/>
                  </a:lnTo>
                  <a:cubicBezTo>
                    <a:pt x="515" y="6220"/>
                    <a:pt x="2089" y="7795"/>
                    <a:pt x="4194" y="8200"/>
                  </a:cubicBezTo>
                  <a:cubicBezTo>
                    <a:pt x="4490" y="8263"/>
                    <a:pt x="4771" y="8294"/>
                    <a:pt x="5051" y="8309"/>
                  </a:cubicBezTo>
                  <a:cubicBezTo>
                    <a:pt x="5116" y="8312"/>
                    <a:pt x="5180" y="8313"/>
                    <a:pt x="5244" y="8313"/>
                  </a:cubicBezTo>
                  <a:cubicBezTo>
                    <a:pt x="7785" y="8313"/>
                    <a:pt x="10053" y="6514"/>
                    <a:pt x="10570" y="3929"/>
                  </a:cubicBezTo>
                  <a:cubicBezTo>
                    <a:pt x="10850" y="2510"/>
                    <a:pt x="10554" y="1123"/>
                    <a:pt x="98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199675" y="4604199"/>
              <a:ext cx="547565" cy="541728"/>
            </a:xfrm>
            <a:custGeom>
              <a:avLst/>
              <a:gdLst/>
              <a:ahLst/>
              <a:cxnLst/>
              <a:rect l="l" t="t" r="r" b="b"/>
              <a:pathLst>
                <a:path w="10976" h="10859" extrusionOk="0">
                  <a:moveTo>
                    <a:pt x="5524" y="2793"/>
                  </a:moveTo>
                  <a:cubicBezTo>
                    <a:pt x="5564" y="2793"/>
                    <a:pt x="5604" y="2794"/>
                    <a:pt x="5644" y="2796"/>
                  </a:cubicBezTo>
                  <a:cubicBezTo>
                    <a:pt x="7093" y="2842"/>
                    <a:pt x="8231" y="4074"/>
                    <a:pt x="8169" y="5524"/>
                  </a:cubicBezTo>
                  <a:cubicBezTo>
                    <a:pt x="8108" y="6960"/>
                    <a:pt x="6939" y="8066"/>
                    <a:pt x="5514" y="8066"/>
                  </a:cubicBezTo>
                  <a:cubicBezTo>
                    <a:pt x="5484" y="8066"/>
                    <a:pt x="5455" y="8066"/>
                    <a:pt x="5425" y="8065"/>
                  </a:cubicBezTo>
                  <a:cubicBezTo>
                    <a:pt x="3976" y="8002"/>
                    <a:pt x="2853" y="6771"/>
                    <a:pt x="2900" y="5321"/>
                  </a:cubicBezTo>
                  <a:cubicBezTo>
                    <a:pt x="2931" y="4542"/>
                    <a:pt x="3305" y="3840"/>
                    <a:pt x="3867" y="3388"/>
                  </a:cubicBezTo>
                  <a:cubicBezTo>
                    <a:pt x="4321" y="3022"/>
                    <a:pt x="4900" y="2793"/>
                    <a:pt x="5524" y="2793"/>
                  </a:cubicBezTo>
                  <a:close/>
                  <a:moveTo>
                    <a:pt x="5519" y="0"/>
                  </a:moveTo>
                  <a:cubicBezTo>
                    <a:pt x="4173" y="0"/>
                    <a:pt x="2923" y="505"/>
                    <a:pt x="1980" y="1330"/>
                  </a:cubicBezTo>
                  <a:cubicBezTo>
                    <a:pt x="889" y="2281"/>
                    <a:pt x="172" y="3653"/>
                    <a:pt x="110" y="5212"/>
                  </a:cubicBezTo>
                  <a:cubicBezTo>
                    <a:pt x="0" y="8205"/>
                    <a:pt x="2323" y="10731"/>
                    <a:pt x="5316" y="10855"/>
                  </a:cubicBezTo>
                  <a:cubicBezTo>
                    <a:pt x="5384" y="10858"/>
                    <a:pt x="5451" y="10859"/>
                    <a:pt x="5518" y="10859"/>
                  </a:cubicBezTo>
                  <a:cubicBezTo>
                    <a:pt x="8437" y="10859"/>
                    <a:pt x="10853" y="8559"/>
                    <a:pt x="10960" y="5633"/>
                  </a:cubicBezTo>
                  <a:cubicBezTo>
                    <a:pt x="10975" y="5337"/>
                    <a:pt x="10960" y="5056"/>
                    <a:pt x="10928" y="4776"/>
                  </a:cubicBezTo>
                  <a:cubicBezTo>
                    <a:pt x="10617" y="2172"/>
                    <a:pt x="8450" y="114"/>
                    <a:pt x="5753" y="5"/>
                  </a:cubicBezTo>
                  <a:cubicBezTo>
                    <a:pt x="5674" y="2"/>
                    <a:pt x="5596" y="0"/>
                    <a:pt x="55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7205113" y="4670550"/>
              <a:ext cx="187477" cy="199151"/>
            </a:xfrm>
            <a:custGeom>
              <a:avLst/>
              <a:gdLst/>
              <a:ahLst/>
              <a:cxnLst/>
              <a:rect l="l" t="t" r="r" b="b"/>
              <a:pathLst>
                <a:path w="3758" h="3992" extrusionOk="0">
                  <a:moveTo>
                    <a:pt x="1871" y="0"/>
                  </a:moveTo>
                  <a:cubicBezTo>
                    <a:pt x="780" y="951"/>
                    <a:pt x="63" y="2323"/>
                    <a:pt x="1" y="3882"/>
                  </a:cubicBezTo>
                  <a:lnTo>
                    <a:pt x="2791" y="3991"/>
                  </a:lnTo>
                  <a:cubicBezTo>
                    <a:pt x="2822" y="3212"/>
                    <a:pt x="3196" y="2510"/>
                    <a:pt x="3758" y="2058"/>
                  </a:cubicBezTo>
                  <a:lnTo>
                    <a:pt x="1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7298453" y="4604199"/>
              <a:ext cx="447990" cy="281016"/>
            </a:xfrm>
            <a:custGeom>
              <a:avLst/>
              <a:gdLst/>
              <a:ahLst/>
              <a:cxnLst/>
              <a:rect l="l" t="t" r="r" b="b"/>
              <a:pathLst>
                <a:path w="8980" h="5633" extrusionOk="0">
                  <a:moveTo>
                    <a:pt x="3539" y="0"/>
                  </a:moveTo>
                  <a:cubicBezTo>
                    <a:pt x="2193" y="0"/>
                    <a:pt x="943" y="505"/>
                    <a:pt x="0" y="1330"/>
                  </a:cubicBezTo>
                  <a:lnTo>
                    <a:pt x="1887" y="3388"/>
                  </a:lnTo>
                  <a:cubicBezTo>
                    <a:pt x="2341" y="3022"/>
                    <a:pt x="2920" y="2793"/>
                    <a:pt x="3544" y="2793"/>
                  </a:cubicBezTo>
                  <a:cubicBezTo>
                    <a:pt x="3584" y="2793"/>
                    <a:pt x="3624" y="2794"/>
                    <a:pt x="3664" y="2796"/>
                  </a:cubicBezTo>
                  <a:cubicBezTo>
                    <a:pt x="5113" y="2842"/>
                    <a:pt x="6251" y="4074"/>
                    <a:pt x="6189" y="5524"/>
                  </a:cubicBezTo>
                  <a:lnTo>
                    <a:pt x="8980" y="5633"/>
                  </a:lnTo>
                  <a:lnTo>
                    <a:pt x="8948" y="4776"/>
                  </a:lnTo>
                  <a:cubicBezTo>
                    <a:pt x="8637" y="2172"/>
                    <a:pt x="6470" y="114"/>
                    <a:pt x="3773" y="5"/>
                  </a:cubicBezTo>
                  <a:cubicBezTo>
                    <a:pt x="3694" y="2"/>
                    <a:pt x="3616" y="0"/>
                    <a:pt x="35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7866923" y="4604149"/>
              <a:ext cx="602791" cy="541728"/>
            </a:xfrm>
            <a:custGeom>
              <a:avLst/>
              <a:gdLst/>
              <a:ahLst/>
              <a:cxnLst/>
              <a:rect l="l" t="t" r="r" b="b"/>
              <a:pathLst>
                <a:path w="12083" h="10859" extrusionOk="0">
                  <a:moveTo>
                    <a:pt x="6085" y="2796"/>
                  </a:moveTo>
                  <a:cubicBezTo>
                    <a:pt x="6686" y="2796"/>
                    <a:pt x="7284" y="2999"/>
                    <a:pt x="7780" y="3420"/>
                  </a:cubicBezTo>
                  <a:cubicBezTo>
                    <a:pt x="8887" y="4356"/>
                    <a:pt x="9027" y="6024"/>
                    <a:pt x="8092" y="7130"/>
                  </a:cubicBezTo>
                  <a:cubicBezTo>
                    <a:pt x="7564" y="7745"/>
                    <a:pt x="6815" y="8062"/>
                    <a:pt x="6064" y="8062"/>
                  </a:cubicBezTo>
                  <a:cubicBezTo>
                    <a:pt x="5462" y="8062"/>
                    <a:pt x="4858" y="7858"/>
                    <a:pt x="4366" y="7442"/>
                  </a:cubicBezTo>
                  <a:cubicBezTo>
                    <a:pt x="3259" y="6491"/>
                    <a:pt x="3119" y="4839"/>
                    <a:pt x="4070" y="3716"/>
                  </a:cubicBezTo>
                  <a:cubicBezTo>
                    <a:pt x="4569" y="3124"/>
                    <a:pt x="5301" y="2812"/>
                    <a:pt x="6018" y="2797"/>
                  </a:cubicBezTo>
                  <a:cubicBezTo>
                    <a:pt x="6041" y="2796"/>
                    <a:pt x="6063" y="2796"/>
                    <a:pt x="6085" y="2796"/>
                  </a:cubicBezTo>
                  <a:close/>
                  <a:moveTo>
                    <a:pt x="6057" y="0"/>
                  </a:moveTo>
                  <a:cubicBezTo>
                    <a:pt x="5971" y="0"/>
                    <a:pt x="5886" y="2"/>
                    <a:pt x="5800" y="6"/>
                  </a:cubicBezTo>
                  <a:cubicBezTo>
                    <a:pt x="4350" y="84"/>
                    <a:pt x="2947" y="723"/>
                    <a:pt x="1934" y="1924"/>
                  </a:cubicBezTo>
                  <a:cubicBezTo>
                    <a:pt x="1" y="4200"/>
                    <a:pt x="282" y="7629"/>
                    <a:pt x="2558" y="9562"/>
                  </a:cubicBezTo>
                  <a:cubicBezTo>
                    <a:pt x="3582" y="10433"/>
                    <a:pt x="4833" y="10859"/>
                    <a:pt x="6076" y="10859"/>
                  </a:cubicBezTo>
                  <a:cubicBezTo>
                    <a:pt x="7615" y="10859"/>
                    <a:pt x="9143" y="10206"/>
                    <a:pt x="10212" y="8939"/>
                  </a:cubicBezTo>
                  <a:cubicBezTo>
                    <a:pt x="10399" y="8705"/>
                    <a:pt x="10570" y="8471"/>
                    <a:pt x="10726" y="8237"/>
                  </a:cubicBezTo>
                  <a:cubicBezTo>
                    <a:pt x="12083" y="5992"/>
                    <a:pt x="11646" y="3031"/>
                    <a:pt x="9588" y="1285"/>
                  </a:cubicBezTo>
                  <a:cubicBezTo>
                    <a:pt x="8553" y="424"/>
                    <a:pt x="7299" y="0"/>
                    <a:pt x="60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156271" y="4604149"/>
              <a:ext cx="313443" cy="445944"/>
            </a:xfrm>
            <a:custGeom>
              <a:avLst/>
              <a:gdLst/>
              <a:ahLst/>
              <a:cxnLst/>
              <a:rect l="l" t="t" r="r" b="b"/>
              <a:pathLst>
                <a:path w="6283" h="8939" extrusionOk="0">
                  <a:moveTo>
                    <a:pt x="264" y="0"/>
                  </a:moveTo>
                  <a:cubicBezTo>
                    <a:pt x="176" y="0"/>
                    <a:pt x="88" y="2"/>
                    <a:pt x="0" y="6"/>
                  </a:cubicBezTo>
                  <a:lnTo>
                    <a:pt x="218" y="2797"/>
                  </a:lnTo>
                  <a:cubicBezTo>
                    <a:pt x="241" y="2796"/>
                    <a:pt x="263" y="2796"/>
                    <a:pt x="285" y="2796"/>
                  </a:cubicBezTo>
                  <a:cubicBezTo>
                    <a:pt x="886" y="2796"/>
                    <a:pt x="1484" y="2999"/>
                    <a:pt x="1980" y="3420"/>
                  </a:cubicBezTo>
                  <a:cubicBezTo>
                    <a:pt x="3087" y="4356"/>
                    <a:pt x="3227" y="6024"/>
                    <a:pt x="2292" y="7130"/>
                  </a:cubicBezTo>
                  <a:lnTo>
                    <a:pt x="4412" y="8939"/>
                  </a:lnTo>
                  <a:lnTo>
                    <a:pt x="4926" y="8237"/>
                  </a:lnTo>
                  <a:cubicBezTo>
                    <a:pt x="6283" y="5992"/>
                    <a:pt x="5846" y="3031"/>
                    <a:pt x="3788" y="1285"/>
                  </a:cubicBezTo>
                  <a:cubicBezTo>
                    <a:pt x="2755" y="411"/>
                    <a:pt x="1504" y="0"/>
                    <a:pt x="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7866923" y="4604449"/>
              <a:ext cx="300273" cy="476775"/>
            </a:xfrm>
            <a:custGeom>
              <a:avLst/>
              <a:gdLst/>
              <a:ahLst/>
              <a:cxnLst/>
              <a:rect l="l" t="t" r="r" b="b"/>
              <a:pathLst>
                <a:path w="6019" h="9557" extrusionOk="0">
                  <a:moveTo>
                    <a:pt x="5800" y="0"/>
                  </a:moveTo>
                  <a:cubicBezTo>
                    <a:pt x="4350" y="78"/>
                    <a:pt x="2947" y="717"/>
                    <a:pt x="1934" y="1918"/>
                  </a:cubicBezTo>
                  <a:cubicBezTo>
                    <a:pt x="1" y="4194"/>
                    <a:pt x="282" y="7623"/>
                    <a:pt x="2558" y="9556"/>
                  </a:cubicBezTo>
                  <a:lnTo>
                    <a:pt x="4366" y="7436"/>
                  </a:lnTo>
                  <a:cubicBezTo>
                    <a:pt x="3259" y="6485"/>
                    <a:pt x="3119" y="4833"/>
                    <a:pt x="4070" y="3710"/>
                  </a:cubicBezTo>
                  <a:cubicBezTo>
                    <a:pt x="4569" y="3118"/>
                    <a:pt x="5286" y="2806"/>
                    <a:pt x="6018" y="2791"/>
                  </a:cubicBezTo>
                  <a:lnTo>
                    <a:pt x="5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
        <p:cNvGrpSpPr/>
        <p:nvPr/>
      </p:nvGrpSpPr>
      <p:grpSpPr>
        <a:xfrm>
          <a:off x="0" y="0"/>
          <a:ext cx="0" cy="0"/>
          <a:chOff x="0" y="0"/>
          <a:chExt cx="0" cy="0"/>
        </a:xfrm>
      </p:grpSpPr>
      <p:sp>
        <p:nvSpPr>
          <p:cNvPr id="41" name="Google Shape;4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 name="Google Shape;42;p4"/>
          <p:cNvSpPr txBox="1">
            <a:spLocks noGrp="1"/>
          </p:cNvSpPr>
          <p:nvPr>
            <p:ph type="body" idx="1"/>
          </p:nvPr>
        </p:nvSpPr>
        <p:spPr>
          <a:xfrm>
            <a:off x="720000" y="1215751"/>
            <a:ext cx="7704000" cy="401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43" name="Google Shape;43;p4"/>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44" name="Google Shape;44;p4"/>
          <p:cNvGrpSpPr/>
          <p:nvPr/>
        </p:nvGrpSpPr>
        <p:grpSpPr>
          <a:xfrm>
            <a:off x="7726882" y="2533837"/>
            <a:ext cx="2567301" cy="2609651"/>
            <a:chOff x="5691650" y="1470838"/>
            <a:chExt cx="3343275" cy="3398425"/>
          </a:xfrm>
        </p:grpSpPr>
        <p:sp>
          <p:nvSpPr>
            <p:cNvPr id="45" name="Google Shape;45;p4"/>
            <p:cNvSpPr/>
            <p:nvPr/>
          </p:nvSpPr>
          <p:spPr>
            <a:xfrm>
              <a:off x="5846900" y="4584263"/>
              <a:ext cx="188225" cy="263500"/>
            </a:xfrm>
            <a:custGeom>
              <a:avLst/>
              <a:gdLst/>
              <a:ahLst/>
              <a:cxnLst/>
              <a:rect l="l" t="t" r="r" b="b"/>
              <a:pathLst>
                <a:path w="7529" h="10540" extrusionOk="0">
                  <a:moveTo>
                    <a:pt x="1" y="0"/>
                  </a:moveTo>
                  <a:lnTo>
                    <a:pt x="1" y="10540"/>
                  </a:lnTo>
                  <a:lnTo>
                    <a:pt x="7529" y="10540"/>
                  </a:lnTo>
                  <a:lnTo>
                    <a:pt x="7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7230200" y="2966388"/>
              <a:ext cx="195600" cy="1870625"/>
            </a:xfrm>
            <a:custGeom>
              <a:avLst/>
              <a:gdLst/>
              <a:ahLst/>
              <a:cxnLst/>
              <a:rect l="l" t="t" r="r" b="b"/>
              <a:pathLst>
                <a:path w="7824" h="74825" extrusionOk="0">
                  <a:moveTo>
                    <a:pt x="0" y="0"/>
                  </a:moveTo>
                  <a:lnTo>
                    <a:pt x="0" y="74824"/>
                  </a:lnTo>
                  <a:lnTo>
                    <a:pt x="7824" y="74824"/>
                  </a:lnTo>
                  <a:lnTo>
                    <a:pt x="78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6543250" y="3982013"/>
              <a:ext cx="194950" cy="855000"/>
            </a:xfrm>
            <a:custGeom>
              <a:avLst/>
              <a:gdLst/>
              <a:ahLst/>
              <a:cxnLst/>
              <a:rect l="l" t="t" r="r" b="b"/>
              <a:pathLst>
                <a:path w="7798" h="34200" extrusionOk="0">
                  <a:moveTo>
                    <a:pt x="1" y="0"/>
                  </a:moveTo>
                  <a:lnTo>
                    <a:pt x="1" y="34199"/>
                  </a:lnTo>
                  <a:lnTo>
                    <a:pt x="7798" y="34199"/>
                  </a:lnTo>
                  <a:lnTo>
                    <a:pt x="7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6212550" y="4290538"/>
              <a:ext cx="201675" cy="546475"/>
            </a:xfrm>
            <a:custGeom>
              <a:avLst/>
              <a:gdLst/>
              <a:ahLst/>
              <a:cxnLst/>
              <a:rect l="l" t="t" r="r" b="b"/>
              <a:pathLst>
                <a:path w="8067" h="21859" extrusionOk="0">
                  <a:moveTo>
                    <a:pt x="1" y="0"/>
                  </a:moveTo>
                  <a:lnTo>
                    <a:pt x="1" y="21858"/>
                  </a:lnTo>
                  <a:lnTo>
                    <a:pt x="8066" y="21858"/>
                  </a:lnTo>
                  <a:lnTo>
                    <a:pt x="80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6893450" y="1601238"/>
              <a:ext cx="198975" cy="3235775"/>
            </a:xfrm>
            <a:custGeom>
              <a:avLst/>
              <a:gdLst/>
              <a:ahLst/>
              <a:cxnLst/>
              <a:rect l="l" t="t" r="r" b="b"/>
              <a:pathLst>
                <a:path w="7959" h="129431" extrusionOk="0">
                  <a:moveTo>
                    <a:pt x="0" y="1"/>
                  </a:moveTo>
                  <a:lnTo>
                    <a:pt x="0" y="129430"/>
                  </a:lnTo>
                  <a:lnTo>
                    <a:pt x="7958" y="129430"/>
                  </a:lnTo>
                  <a:lnTo>
                    <a:pt x="79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821525" y="1470838"/>
              <a:ext cx="354925" cy="177475"/>
            </a:xfrm>
            <a:custGeom>
              <a:avLst/>
              <a:gdLst/>
              <a:ahLst/>
              <a:cxnLst/>
              <a:rect l="l" t="t" r="r" b="b"/>
              <a:pathLst>
                <a:path w="14197" h="7099" extrusionOk="0">
                  <a:moveTo>
                    <a:pt x="7313" y="1"/>
                  </a:moveTo>
                  <a:lnTo>
                    <a:pt x="0" y="7099"/>
                  </a:lnTo>
                  <a:lnTo>
                    <a:pt x="14196" y="7099"/>
                  </a:lnTo>
                  <a:lnTo>
                    <a:pt x="7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5691650" y="2371538"/>
              <a:ext cx="3225650" cy="2497725"/>
            </a:xfrm>
            <a:custGeom>
              <a:avLst/>
              <a:gdLst/>
              <a:ahLst/>
              <a:cxnLst/>
              <a:rect l="l" t="t" r="r" b="b"/>
              <a:pathLst>
                <a:path w="129026" h="99909" extrusionOk="0">
                  <a:moveTo>
                    <a:pt x="125450" y="0"/>
                  </a:moveTo>
                  <a:lnTo>
                    <a:pt x="124213" y="67269"/>
                  </a:lnTo>
                  <a:lnTo>
                    <a:pt x="78238" y="67269"/>
                  </a:lnTo>
                  <a:lnTo>
                    <a:pt x="77754" y="96306"/>
                  </a:lnTo>
                  <a:lnTo>
                    <a:pt x="0" y="96306"/>
                  </a:lnTo>
                  <a:lnTo>
                    <a:pt x="0" y="99909"/>
                  </a:lnTo>
                  <a:lnTo>
                    <a:pt x="81276" y="99909"/>
                  </a:lnTo>
                  <a:lnTo>
                    <a:pt x="81760" y="70845"/>
                  </a:lnTo>
                  <a:lnTo>
                    <a:pt x="127735" y="70845"/>
                  </a:lnTo>
                  <a:lnTo>
                    <a:pt x="129026" y="81"/>
                  </a:lnTo>
                  <a:lnTo>
                    <a:pt x="1254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8708250" y="2210863"/>
              <a:ext cx="326675" cy="177475"/>
            </a:xfrm>
            <a:custGeom>
              <a:avLst/>
              <a:gdLst/>
              <a:ahLst/>
              <a:cxnLst/>
              <a:rect l="l" t="t" r="r" b="b"/>
              <a:pathLst>
                <a:path w="13067" h="7099" extrusionOk="0">
                  <a:moveTo>
                    <a:pt x="6722" y="1"/>
                  </a:moveTo>
                  <a:lnTo>
                    <a:pt x="0" y="7099"/>
                  </a:lnTo>
                  <a:lnTo>
                    <a:pt x="13067" y="7099"/>
                  </a:lnTo>
                  <a:lnTo>
                    <a:pt x="67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4"/>
          <p:cNvGrpSpPr/>
          <p:nvPr/>
        </p:nvGrpSpPr>
        <p:grpSpPr>
          <a:xfrm>
            <a:off x="8430775" y="137800"/>
            <a:ext cx="389298" cy="401704"/>
            <a:chOff x="8584700" y="137800"/>
            <a:chExt cx="389298" cy="401704"/>
          </a:xfrm>
        </p:grpSpPr>
        <p:sp>
          <p:nvSpPr>
            <p:cNvPr id="54" name="Google Shape;54;p4"/>
            <p:cNvSpPr/>
            <p:nvPr/>
          </p:nvSpPr>
          <p:spPr>
            <a:xfrm>
              <a:off x="8597077" y="147517"/>
              <a:ext cx="376921" cy="376921"/>
            </a:xfrm>
            <a:custGeom>
              <a:avLst/>
              <a:gdLst/>
              <a:ahLst/>
              <a:cxnLst/>
              <a:rect l="l" t="t" r="r" b="b"/>
              <a:pathLst>
                <a:path w="11481" h="11481" extrusionOk="0">
                  <a:moveTo>
                    <a:pt x="10835" y="0"/>
                  </a:moveTo>
                  <a:lnTo>
                    <a:pt x="0" y="10835"/>
                  </a:lnTo>
                  <a:lnTo>
                    <a:pt x="619" y="11480"/>
                  </a:lnTo>
                  <a:lnTo>
                    <a:pt x="11481" y="618"/>
                  </a:lnTo>
                  <a:lnTo>
                    <a:pt x="10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8584700" y="137800"/>
              <a:ext cx="175706" cy="201346"/>
            </a:xfrm>
            <a:custGeom>
              <a:avLst/>
              <a:gdLst/>
              <a:ahLst/>
              <a:cxnLst/>
              <a:rect l="l" t="t" r="r" b="b"/>
              <a:pathLst>
                <a:path w="5352" h="6133" extrusionOk="0">
                  <a:moveTo>
                    <a:pt x="3173" y="888"/>
                  </a:moveTo>
                  <a:cubicBezTo>
                    <a:pt x="3496" y="888"/>
                    <a:pt x="3765" y="995"/>
                    <a:pt x="4007" y="1210"/>
                  </a:cubicBezTo>
                  <a:cubicBezTo>
                    <a:pt x="4303" y="1506"/>
                    <a:pt x="4464" y="1963"/>
                    <a:pt x="4464" y="2501"/>
                  </a:cubicBezTo>
                  <a:cubicBezTo>
                    <a:pt x="4464" y="3065"/>
                    <a:pt x="4249" y="3737"/>
                    <a:pt x="3846" y="4275"/>
                  </a:cubicBezTo>
                  <a:cubicBezTo>
                    <a:pt x="3362" y="4920"/>
                    <a:pt x="2716" y="5243"/>
                    <a:pt x="2206" y="5243"/>
                  </a:cubicBezTo>
                  <a:cubicBezTo>
                    <a:pt x="1883" y="5243"/>
                    <a:pt x="1614" y="5136"/>
                    <a:pt x="1372" y="4920"/>
                  </a:cubicBezTo>
                  <a:cubicBezTo>
                    <a:pt x="1076" y="4625"/>
                    <a:pt x="915" y="4168"/>
                    <a:pt x="915" y="3630"/>
                  </a:cubicBezTo>
                  <a:cubicBezTo>
                    <a:pt x="915" y="3065"/>
                    <a:pt x="1103" y="2393"/>
                    <a:pt x="1507" y="1855"/>
                  </a:cubicBezTo>
                  <a:cubicBezTo>
                    <a:pt x="2017" y="1210"/>
                    <a:pt x="2663" y="888"/>
                    <a:pt x="3173" y="888"/>
                  </a:cubicBezTo>
                  <a:close/>
                  <a:moveTo>
                    <a:pt x="3173" y="0"/>
                  </a:moveTo>
                  <a:cubicBezTo>
                    <a:pt x="2313" y="0"/>
                    <a:pt x="1426" y="484"/>
                    <a:pt x="807" y="1318"/>
                  </a:cubicBezTo>
                  <a:cubicBezTo>
                    <a:pt x="270" y="2017"/>
                    <a:pt x="1" y="2850"/>
                    <a:pt x="1" y="3630"/>
                  </a:cubicBezTo>
                  <a:cubicBezTo>
                    <a:pt x="1" y="4356"/>
                    <a:pt x="243" y="5055"/>
                    <a:pt x="754" y="5566"/>
                  </a:cubicBezTo>
                  <a:cubicBezTo>
                    <a:pt x="1134" y="5921"/>
                    <a:pt x="1611" y="6133"/>
                    <a:pt x="2115" y="6133"/>
                  </a:cubicBezTo>
                  <a:cubicBezTo>
                    <a:pt x="2145" y="6133"/>
                    <a:pt x="2175" y="6132"/>
                    <a:pt x="2206" y="6130"/>
                  </a:cubicBezTo>
                  <a:cubicBezTo>
                    <a:pt x="3066" y="6130"/>
                    <a:pt x="3953" y="5646"/>
                    <a:pt x="4572" y="4813"/>
                  </a:cubicBezTo>
                  <a:cubicBezTo>
                    <a:pt x="5082" y="4114"/>
                    <a:pt x="5351" y="3280"/>
                    <a:pt x="5351" y="2501"/>
                  </a:cubicBezTo>
                  <a:cubicBezTo>
                    <a:pt x="5351" y="1775"/>
                    <a:pt x="5136" y="1076"/>
                    <a:pt x="4625" y="565"/>
                  </a:cubicBezTo>
                  <a:cubicBezTo>
                    <a:pt x="4222" y="189"/>
                    <a:pt x="3684" y="0"/>
                    <a:pt x="3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8785090" y="338158"/>
              <a:ext cx="175673" cy="201346"/>
            </a:xfrm>
            <a:custGeom>
              <a:avLst/>
              <a:gdLst/>
              <a:ahLst/>
              <a:cxnLst/>
              <a:rect l="l" t="t" r="r" b="b"/>
              <a:pathLst>
                <a:path w="5351" h="6133" extrusionOk="0">
                  <a:moveTo>
                    <a:pt x="3173" y="888"/>
                  </a:moveTo>
                  <a:cubicBezTo>
                    <a:pt x="3495" y="888"/>
                    <a:pt x="3764" y="995"/>
                    <a:pt x="4006" y="1210"/>
                  </a:cubicBezTo>
                  <a:cubicBezTo>
                    <a:pt x="4302" y="1506"/>
                    <a:pt x="4463" y="1963"/>
                    <a:pt x="4463" y="2501"/>
                  </a:cubicBezTo>
                  <a:cubicBezTo>
                    <a:pt x="4463" y="3065"/>
                    <a:pt x="4248" y="3738"/>
                    <a:pt x="3845" y="4275"/>
                  </a:cubicBezTo>
                  <a:cubicBezTo>
                    <a:pt x="3361" y="4921"/>
                    <a:pt x="2716" y="5243"/>
                    <a:pt x="2205" y="5243"/>
                  </a:cubicBezTo>
                  <a:cubicBezTo>
                    <a:pt x="1882" y="5243"/>
                    <a:pt x="1613" y="5136"/>
                    <a:pt x="1371" y="4921"/>
                  </a:cubicBezTo>
                  <a:cubicBezTo>
                    <a:pt x="1075" y="4625"/>
                    <a:pt x="914" y="4168"/>
                    <a:pt x="914" y="3630"/>
                  </a:cubicBezTo>
                  <a:cubicBezTo>
                    <a:pt x="914" y="3065"/>
                    <a:pt x="1102" y="2393"/>
                    <a:pt x="1506" y="1856"/>
                  </a:cubicBezTo>
                  <a:cubicBezTo>
                    <a:pt x="2016" y="1210"/>
                    <a:pt x="2662" y="888"/>
                    <a:pt x="3173" y="888"/>
                  </a:cubicBezTo>
                  <a:close/>
                  <a:moveTo>
                    <a:pt x="3173" y="0"/>
                  </a:moveTo>
                  <a:cubicBezTo>
                    <a:pt x="2312" y="0"/>
                    <a:pt x="1425" y="484"/>
                    <a:pt x="807" y="1318"/>
                  </a:cubicBezTo>
                  <a:cubicBezTo>
                    <a:pt x="269" y="2017"/>
                    <a:pt x="0" y="2850"/>
                    <a:pt x="0" y="3630"/>
                  </a:cubicBezTo>
                  <a:cubicBezTo>
                    <a:pt x="0" y="4356"/>
                    <a:pt x="242" y="5055"/>
                    <a:pt x="753" y="5566"/>
                  </a:cubicBezTo>
                  <a:cubicBezTo>
                    <a:pt x="1133" y="5921"/>
                    <a:pt x="1610" y="6133"/>
                    <a:pt x="2114" y="6133"/>
                  </a:cubicBezTo>
                  <a:cubicBezTo>
                    <a:pt x="2144" y="6133"/>
                    <a:pt x="2175" y="6132"/>
                    <a:pt x="2205" y="6130"/>
                  </a:cubicBezTo>
                  <a:cubicBezTo>
                    <a:pt x="3065" y="6130"/>
                    <a:pt x="3952" y="5647"/>
                    <a:pt x="4571" y="4813"/>
                  </a:cubicBezTo>
                  <a:cubicBezTo>
                    <a:pt x="5081" y="4114"/>
                    <a:pt x="5350" y="3281"/>
                    <a:pt x="5350" y="2501"/>
                  </a:cubicBezTo>
                  <a:cubicBezTo>
                    <a:pt x="5350" y="1775"/>
                    <a:pt x="5135" y="1076"/>
                    <a:pt x="4624" y="565"/>
                  </a:cubicBezTo>
                  <a:cubicBezTo>
                    <a:pt x="4221" y="189"/>
                    <a:pt x="3683" y="0"/>
                    <a:pt x="3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4"/>
          <p:cNvGrpSpPr/>
          <p:nvPr/>
        </p:nvGrpSpPr>
        <p:grpSpPr>
          <a:xfrm>
            <a:off x="87400" y="137800"/>
            <a:ext cx="678875" cy="678900"/>
            <a:chOff x="132525" y="4264550"/>
            <a:chExt cx="678875" cy="678900"/>
          </a:xfrm>
        </p:grpSpPr>
        <p:sp>
          <p:nvSpPr>
            <p:cNvPr id="58" name="Google Shape;58;p4"/>
            <p:cNvSpPr/>
            <p:nvPr/>
          </p:nvSpPr>
          <p:spPr>
            <a:xfrm>
              <a:off x="205775" y="433850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132525" y="426455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7"/>
          <p:cNvSpPr txBox="1">
            <a:spLocks noGrp="1"/>
          </p:cNvSpPr>
          <p:nvPr>
            <p:ph type="subTitle" idx="1"/>
          </p:nvPr>
        </p:nvSpPr>
        <p:spPr>
          <a:xfrm>
            <a:off x="7200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83" name="Google Shape;83;p7"/>
          <p:cNvGrpSpPr/>
          <p:nvPr/>
        </p:nvGrpSpPr>
        <p:grpSpPr>
          <a:xfrm>
            <a:off x="362100" y="329700"/>
            <a:ext cx="10438121" cy="4738150"/>
            <a:chOff x="362100" y="329700"/>
            <a:chExt cx="10438121" cy="4738150"/>
          </a:xfrm>
        </p:grpSpPr>
        <p:sp>
          <p:nvSpPr>
            <p:cNvPr id="84" name="Google Shape;84;p7"/>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 name="Google Shape;85;p7"/>
            <p:cNvSpPr/>
            <p:nvPr/>
          </p:nvSpPr>
          <p:spPr>
            <a:xfrm>
              <a:off x="6837197" y="4525914"/>
              <a:ext cx="3963023" cy="541936"/>
            </a:xfrm>
            <a:custGeom>
              <a:avLst/>
              <a:gdLst/>
              <a:ahLst/>
              <a:cxnLst/>
              <a:rect l="l" t="t" r="r" b="b"/>
              <a:pathLst>
                <a:path w="66926" h="9152" fill="none" extrusionOk="0">
                  <a:moveTo>
                    <a:pt x="1" y="2043"/>
                  </a:moveTo>
                  <a:cubicBezTo>
                    <a:pt x="1154" y="2043"/>
                    <a:pt x="1154" y="6891"/>
                    <a:pt x="2308" y="6891"/>
                  </a:cubicBezTo>
                  <a:cubicBezTo>
                    <a:pt x="3461" y="6891"/>
                    <a:pt x="3461" y="2043"/>
                    <a:pt x="4615" y="2043"/>
                  </a:cubicBezTo>
                  <a:cubicBezTo>
                    <a:pt x="5769" y="2043"/>
                    <a:pt x="5769" y="9151"/>
                    <a:pt x="6922" y="9151"/>
                  </a:cubicBezTo>
                  <a:cubicBezTo>
                    <a:pt x="8076" y="9151"/>
                    <a:pt x="8076" y="3571"/>
                    <a:pt x="9229" y="3571"/>
                  </a:cubicBezTo>
                  <a:cubicBezTo>
                    <a:pt x="10383" y="3571"/>
                    <a:pt x="10383" y="6891"/>
                    <a:pt x="11537" y="6891"/>
                  </a:cubicBezTo>
                  <a:cubicBezTo>
                    <a:pt x="12690" y="6891"/>
                    <a:pt x="12690" y="2043"/>
                    <a:pt x="13844" y="2043"/>
                  </a:cubicBezTo>
                  <a:cubicBezTo>
                    <a:pt x="14997" y="2043"/>
                    <a:pt x="14997" y="5987"/>
                    <a:pt x="16151" y="5987"/>
                  </a:cubicBezTo>
                  <a:cubicBezTo>
                    <a:pt x="17305" y="5987"/>
                    <a:pt x="17305" y="1076"/>
                    <a:pt x="18458" y="1076"/>
                  </a:cubicBezTo>
                  <a:cubicBezTo>
                    <a:pt x="19612" y="1076"/>
                    <a:pt x="19612" y="8388"/>
                    <a:pt x="20765" y="8388"/>
                  </a:cubicBezTo>
                  <a:cubicBezTo>
                    <a:pt x="21919" y="8388"/>
                    <a:pt x="21919" y="3352"/>
                    <a:pt x="23073" y="3352"/>
                  </a:cubicBezTo>
                  <a:cubicBezTo>
                    <a:pt x="24226" y="3352"/>
                    <a:pt x="24226" y="6891"/>
                    <a:pt x="25380" y="6891"/>
                  </a:cubicBezTo>
                  <a:cubicBezTo>
                    <a:pt x="26533" y="6891"/>
                    <a:pt x="26533" y="1"/>
                    <a:pt x="27687" y="1"/>
                  </a:cubicBezTo>
                  <a:cubicBezTo>
                    <a:pt x="28841" y="1"/>
                    <a:pt x="28841" y="7764"/>
                    <a:pt x="29994" y="7764"/>
                  </a:cubicBezTo>
                  <a:cubicBezTo>
                    <a:pt x="31148" y="7764"/>
                    <a:pt x="31148" y="2043"/>
                    <a:pt x="32301" y="2043"/>
                  </a:cubicBezTo>
                  <a:cubicBezTo>
                    <a:pt x="33455" y="2043"/>
                    <a:pt x="33455" y="6891"/>
                    <a:pt x="34609" y="6891"/>
                  </a:cubicBezTo>
                  <a:cubicBezTo>
                    <a:pt x="35762" y="6891"/>
                    <a:pt x="35762" y="1076"/>
                    <a:pt x="36916" y="1076"/>
                  </a:cubicBezTo>
                  <a:cubicBezTo>
                    <a:pt x="38069" y="1076"/>
                    <a:pt x="38069" y="5488"/>
                    <a:pt x="39223" y="5488"/>
                  </a:cubicBezTo>
                  <a:cubicBezTo>
                    <a:pt x="40377" y="5488"/>
                    <a:pt x="40377" y="2853"/>
                    <a:pt x="41530" y="2853"/>
                  </a:cubicBezTo>
                  <a:cubicBezTo>
                    <a:pt x="42684" y="2853"/>
                    <a:pt x="42684" y="6891"/>
                    <a:pt x="43837" y="6891"/>
                  </a:cubicBezTo>
                  <a:cubicBezTo>
                    <a:pt x="44991" y="6891"/>
                    <a:pt x="44991" y="749"/>
                    <a:pt x="46145" y="749"/>
                  </a:cubicBezTo>
                  <a:cubicBezTo>
                    <a:pt x="47298" y="749"/>
                    <a:pt x="47298" y="6891"/>
                    <a:pt x="48452" y="6891"/>
                  </a:cubicBezTo>
                  <a:cubicBezTo>
                    <a:pt x="49605" y="6891"/>
                    <a:pt x="49605" y="4085"/>
                    <a:pt x="50759" y="4085"/>
                  </a:cubicBezTo>
                  <a:cubicBezTo>
                    <a:pt x="51913" y="4085"/>
                    <a:pt x="51913" y="8746"/>
                    <a:pt x="53066" y="8746"/>
                  </a:cubicBezTo>
                  <a:cubicBezTo>
                    <a:pt x="54220" y="8746"/>
                    <a:pt x="54220" y="2043"/>
                    <a:pt x="55373" y="2043"/>
                  </a:cubicBezTo>
                  <a:cubicBezTo>
                    <a:pt x="56543" y="2043"/>
                    <a:pt x="56543" y="5488"/>
                    <a:pt x="57696" y="5488"/>
                  </a:cubicBezTo>
                  <a:cubicBezTo>
                    <a:pt x="58850" y="5488"/>
                    <a:pt x="58850" y="1201"/>
                    <a:pt x="60003" y="1201"/>
                  </a:cubicBezTo>
                  <a:cubicBezTo>
                    <a:pt x="61157" y="1201"/>
                    <a:pt x="61157" y="6891"/>
                    <a:pt x="62311" y="6891"/>
                  </a:cubicBezTo>
                  <a:cubicBezTo>
                    <a:pt x="63464" y="6891"/>
                    <a:pt x="63355" y="3430"/>
                    <a:pt x="64509" y="3430"/>
                  </a:cubicBezTo>
                  <a:cubicBezTo>
                    <a:pt x="65662" y="3430"/>
                    <a:pt x="65771" y="6891"/>
                    <a:pt x="66925" y="6891"/>
                  </a:cubicBezTo>
                </a:path>
              </a:pathLst>
            </a:custGeom>
            <a:noFill/>
            <a:ln w="467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7"/>
          <p:cNvGrpSpPr/>
          <p:nvPr/>
        </p:nvGrpSpPr>
        <p:grpSpPr>
          <a:xfrm>
            <a:off x="167513" y="56750"/>
            <a:ext cx="678875" cy="678900"/>
            <a:chOff x="132525" y="4264550"/>
            <a:chExt cx="678875" cy="678900"/>
          </a:xfrm>
        </p:grpSpPr>
        <p:sp>
          <p:nvSpPr>
            <p:cNvPr id="87" name="Google Shape;87;p7"/>
            <p:cNvSpPr/>
            <p:nvPr/>
          </p:nvSpPr>
          <p:spPr>
            <a:xfrm>
              <a:off x="205775" y="433850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132525" y="426455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9"/>
        <p:cNvGrpSpPr/>
        <p:nvPr/>
      </p:nvGrpSpPr>
      <p:grpSpPr>
        <a:xfrm>
          <a:off x="0" y="0"/>
          <a:ext cx="0" cy="0"/>
          <a:chOff x="0" y="0"/>
          <a:chExt cx="0" cy="0"/>
        </a:xfrm>
      </p:grpSpPr>
      <p:sp>
        <p:nvSpPr>
          <p:cNvPr id="90" name="Google Shape;90;p8"/>
          <p:cNvSpPr txBox="1">
            <a:spLocks noGrp="1"/>
          </p:cNvSpPr>
          <p:nvPr>
            <p:ph type="title"/>
          </p:nvPr>
        </p:nvSpPr>
        <p:spPr>
          <a:xfrm>
            <a:off x="4057375" y="1647900"/>
            <a:ext cx="4373400" cy="1847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1" name="Google Shape;91;p8"/>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 name="Google Shape;92;p8"/>
          <p:cNvSpPr/>
          <p:nvPr/>
        </p:nvSpPr>
        <p:spPr>
          <a:xfrm>
            <a:off x="171266" y="209762"/>
            <a:ext cx="541958" cy="541999"/>
          </a:xfrm>
          <a:custGeom>
            <a:avLst/>
            <a:gdLst/>
            <a:ahLst/>
            <a:cxnLst/>
            <a:rect l="l" t="t" r="r" b="b"/>
            <a:pathLst>
              <a:path w="13049" h="13050" fill="none" extrusionOk="0">
                <a:moveTo>
                  <a:pt x="13049" y="6517"/>
                </a:moveTo>
                <a:cubicBezTo>
                  <a:pt x="13049" y="2916"/>
                  <a:pt x="10134" y="1"/>
                  <a:pt x="6532" y="1"/>
                </a:cubicBezTo>
                <a:cubicBezTo>
                  <a:pt x="2916" y="1"/>
                  <a:pt x="1" y="2916"/>
                  <a:pt x="1" y="6517"/>
                </a:cubicBezTo>
                <a:cubicBezTo>
                  <a:pt x="1" y="10134"/>
                  <a:pt x="2916" y="13049"/>
                  <a:pt x="6532" y="13049"/>
                </a:cubicBezTo>
                <a:cubicBezTo>
                  <a:pt x="10134" y="13049"/>
                  <a:pt x="13049" y="10134"/>
                  <a:pt x="13049" y="6517"/>
                </a:cubicBezTo>
                <a:close/>
              </a:path>
            </a:pathLst>
          </a:custGeom>
          <a:noFill/>
          <a:ln w="952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2441875" y="1620475"/>
            <a:ext cx="4431600" cy="1377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7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5" name="Google Shape;95;p9"/>
          <p:cNvSpPr txBox="1">
            <a:spLocks noGrp="1"/>
          </p:cNvSpPr>
          <p:nvPr>
            <p:ph type="subTitle" idx="1"/>
          </p:nvPr>
        </p:nvSpPr>
        <p:spPr>
          <a:xfrm>
            <a:off x="2441875" y="2997875"/>
            <a:ext cx="44316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6" name="Google Shape;96;p9"/>
          <p:cNvGrpSpPr/>
          <p:nvPr/>
        </p:nvGrpSpPr>
        <p:grpSpPr>
          <a:xfrm>
            <a:off x="301725" y="95275"/>
            <a:ext cx="8480175" cy="4718525"/>
            <a:chOff x="301725" y="95275"/>
            <a:chExt cx="8480175" cy="4718525"/>
          </a:xfrm>
        </p:grpSpPr>
        <p:sp>
          <p:nvSpPr>
            <p:cNvPr id="97" name="Google Shape;97;p9"/>
            <p:cNvSpPr/>
            <p:nvPr/>
          </p:nvSpPr>
          <p:spPr>
            <a:xfrm>
              <a:off x="301725" y="95275"/>
              <a:ext cx="4088007" cy="559027"/>
            </a:xfrm>
            <a:custGeom>
              <a:avLst/>
              <a:gdLst/>
              <a:ahLst/>
              <a:cxnLst/>
              <a:rect l="l" t="t" r="r" b="b"/>
              <a:pathLst>
                <a:path w="66926" h="9152" fill="none" extrusionOk="0">
                  <a:moveTo>
                    <a:pt x="1" y="2043"/>
                  </a:moveTo>
                  <a:cubicBezTo>
                    <a:pt x="1154" y="2043"/>
                    <a:pt x="1154" y="6891"/>
                    <a:pt x="2308" y="6891"/>
                  </a:cubicBezTo>
                  <a:cubicBezTo>
                    <a:pt x="3461" y="6891"/>
                    <a:pt x="3461" y="2043"/>
                    <a:pt x="4615" y="2043"/>
                  </a:cubicBezTo>
                  <a:cubicBezTo>
                    <a:pt x="5769" y="2043"/>
                    <a:pt x="5769" y="9151"/>
                    <a:pt x="6922" y="9151"/>
                  </a:cubicBezTo>
                  <a:cubicBezTo>
                    <a:pt x="8076" y="9151"/>
                    <a:pt x="8076" y="3571"/>
                    <a:pt x="9229" y="3571"/>
                  </a:cubicBezTo>
                  <a:cubicBezTo>
                    <a:pt x="10383" y="3571"/>
                    <a:pt x="10383" y="6891"/>
                    <a:pt x="11537" y="6891"/>
                  </a:cubicBezTo>
                  <a:cubicBezTo>
                    <a:pt x="12690" y="6891"/>
                    <a:pt x="12690" y="2043"/>
                    <a:pt x="13844" y="2043"/>
                  </a:cubicBezTo>
                  <a:cubicBezTo>
                    <a:pt x="14997" y="2043"/>
                    <a:pt x="14997" y="5987"/>
                    <a:pt x="16151" y="5987"/>
                  </a:cubicBezTo>
                  <a:cubicBezTo>
                    <a:pt x="17305" y="5987"/>
                    <a:pt x="17305" y="1076"/>
                    <a:pt x="18458" y="1076"/>
                  </a:cubicBezTo>
                  <a:cubicBezTo>
                    <a:pt x="19612" y="1076"/>
                    <a:pt x="19612" y="8388"/>
                    <a:pt x="20765" y="8388"/>
                  </a:cubicBezTo>
                  <a:cubicBezTo>
                    <a:pt x="21919" y="8388"/>
                    <a:pt x="21919" y="3352"/>
                    <a:pt x="23073" y="3352"/>
                  </a:cubicBezTo>
                  <a:cubicBezTo>
                    <a:pt x="24226" y="3352"/>
                    <a:pt x="24226" y="6891"/>
                    <a:pt x="25380" y="6891"/>
                  </a:cubicBezTo>
                  <a:cubicBezTo>
                    <a:pt x="26533" y="6891"/>
                    <a:pt x="26533" y="1"/>
                    <a:pt x="27687" y="1"/>
                  </a:cubicBezTo>
                  <a:cubicBezTo>
                    <a:pt x="28841" y="1"/>
                    <a:pt x="28841" y="7764"/>
                    <a:pt x="29994" y="7764"/>
                  </a:cubicBezTo>
                  <a:cubicBezTo>
                    <a:pt x="31148" y="7764"/>
                    <a:pt x="31148" y="2043"/>
                    <a:pt x="32301" y="2043"/>
                  </a:cubicBezTo>
                  <a:cubicBezTo>
                    <a:pt x="33455" y="2043"/>
                    <a:pt x="33455" y="6891"/>
                    <a:pt x="34609" y="6891"/>
                  </a:cubicBezTo>
                  <a:cubicBezTo>
                    <a:pt x="35762" y="6891"/>
                    <a:pt x="35762" y="1076"/>
                    <a:pt x="36916" y="1076"/>
                  </a:cubicBezTo>
                  <a:cubicBezTo>
                    <a:pt x="38069" y="1076"/>
                    <a:pt x="38069" y="5488"/>
                    <a:pt x="39223" y="5488"/>
                  </a:cubicBezTo>
                  <a:cubicBezTo>
                    <a:pt x="40377" y="5488"/>
                    <a:pt x="40377" y="2853"/>
                    <a:pt x="41530" y="2853"/>
                  </a:cubicBezTo>
                  <a:cubicBezTo>
                    <a:pt x="42684" y="2853"/>
                    <a:pt x="42684" y="6891"/>
                    <a:pt x="43837" y="6891"/>
                  </a:cubicBezTo>
                  <a:cubicBezTo>
                    <a:pt x="44991" y="6891"/>
                    <a:pt x="44991" y="749"/>
                    <a:pt x="46145" y="749"/>
                  </a:cubicBezTo>
                  <a:cubicBezTo>
                    <a:pt x="47298" y="749"/>
                    <a:pt x="47298" y="6891"/>
                    <a:pt x="48452" y="6891"/>
                  </a:cubicBezTo>
                  <a:cubicBezTo>
                    <a:pt x="49605" y="6891"/>
                    <a:pt x="49605" y="4085"/>
                    <a:pt x="50759" y="4085"/>
                  </a:cubicBezTo>
                  <a:cubicBezTo>
                    <a:pt x="51913" y="4085"/>
                    <a:pt x="51913" y="8746"/>
                    <a:pt x="53066" y="8746"/>
                  </a:cubicBezTo>
                  <a:cubicBezTo>
                    <a:pt x="54220" y="8746"/>
                    <a:pt x="54220" y="2043"/>
                    <a:pt x="55373" y="2043"/>
                  </a:cubicBezTo>
                  <a:cubicBezTo>
                    <a:pt x="56543" y="2043"/>
                    <a:pt x="56543" y="5488"/>
                    <a:pt x="57696" y="5488"/>
                  </a:cubicBezTo>
                  <a:cubicBezTo>
                    <a:pt x="58850" y="5488"/>
                    <a:pt x="58850" y="1201"/>
                    <a:pt x="60003" y="1201"/>
                  </a:cubicBezTo>
                  <a:cubicBezTo>
                    <a:pt x="61157" y="1201"/>
                    <a:pt x="61157" y="6891"/>
                    <a:pt x="62311" y="6891"/>
                  </a:cubicBezTo>
                  <a:cubicBezTo>
                    <a:pt x="63464" y="6891"/>
                    <a:pt x="63355" y="3430"/>
                    <a:pt x="64509" y="3430"/>
                  </a:cubicBezTo>
                  <a:cubicBezTo>
                    <a:pt x="65662" y="3430"/>
                    <a:pt x="65771" y="6891"/>
                    <a:pt x="66925" y="6891"/>
                  </a:cubicBezTo>
                </a:path>
              </a:pathLst>
            </a:custGeom>
            <a:noFill/>
            <a:ln w="467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99" name="Google Shape;99;p9"/>
          <p:cNvSpPr/>
          <p:nvPr/>
        </p:nvSpPr>
        <p:spPr>
          <a:xfrm>
            <a:off x="8258600" y="4239775"/>
            <a:ext cx="672039" cy="671107"/>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5"/>
        <p:cNvGrpSpPr/>
        <p:nvPr/>
      </p:nvGrpSpPr>
      <p:grpSpPr>
        <a:xfrm>
          <a:off x="0" y="0"/>
          <a:ext cx="0" cy="0"/>
          <a:chOff x="0" y="0"/>
          <a:chExt cx="0" cy="0"/>
        </a:xfrm>
      </p:grpSpPr>
      <p:sp>
        <p:nvSpPr>
          <p:cNvPr id="116" name="Google Shape;11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7" name="Google Shape;117;p13"/>
          <p:cNvSpPr txBox="1">
            <a:spLocks noGrp="1"/>
          </p:cNvSpPr>
          <p:nvPr>
            <p:ph type="subTitle" idx="1"/>
          </p:nvPr>
        </p:nvSpPr>
        <p:spPr>
          <a:xfrm>
            <a:off x="1447931" y="1579100"/>
            <a:ext cx="290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subTitle" idx="2"/>
          </p:nvPr>
        </p:nvSpPr>
        <p:spPr>
          <a:xfrm>
            <a:off x="1447926" y="2729009"/>
            <a:ext cx="290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3"/>
          <p:cNvSpPr txBox="1">
            <a:spLocks noGrp="1"/>
          </p:cNvSpPr>
          <p:nvPr>
            <p:ph type="subTitle" idx="3"/>
          </p:nvPr>
        </p:nvSpPr>
        <p:spPr>
          <a:xfrm>
            <a:off x="5521806" y="1579100"/>
            <a:ext cx="290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3"/>
          <p:cNvSpPr txBox="1">
            <a:spLocks noGrp="1"/>
          </p:cNvSpPr>
          <p:nvPr>
            <p:ph type="subTitle" idx="4"/>
          </p:nvPr>
        </p:nvSpPr>
        <p:spPr>
          <a:xfrm>
            <a:off x="5521801" y="2729006"/>
            <a:ext cx="290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subTitle" idx="5"/>
          </p:nvPr>
        </p:nvSpPr>
        <p:spPr>
          <a:xfrm>
            <a:off x="1447930" y="3878899"/>
            <a:ext cx="290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3"/>
          <p:cNvSpPr txBox="1">
            <a:spLocks noGrp="1"/>
          </p:cNvSpPr>
          <p:nvPr>
            <p:ph type="subTitle" idx="6"/>
          </p:nvPr>
        </p:nvSpPr>
        <p:spPr>
          <a:xfrm>
            <a:off x="5521805" y="3878900"/>
            <a:ext cx="290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13"/>
          <p:cNvSpPr txBox="1">
            <a:spLocks noGrp="1"/>
          </p:cNvSpPr>
          <p:nvPr>
            <p:ph type="title" idx="7" hasCustomPrompt="1"/>
          </p:nvPr>
        </p:nvSpPr>
        <p:spPr>
          <a:xfrm>
            <a:off x="713225" y="1246701"/>
            <a:ext cx="734700" cy="4848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8" hasCustomPrompt="1"/>
          </p:nvPr>
        </p:nvSpPr>
        <p:spPr>
          <a:xfrm>
            <a:off x="4787100" y="1246701"/>
            <a:ext cx="734700" cy="4848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title" idx="9" hasCustomPrompt="1"/>
          </p:nvPr>
        </p:nvSpPr>
        <p:spPr>
          <a:xfrm>
            <a:off x="713225" y="2396599"/>
            <a:ext cx="734700" cy="4848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title" idx="13" hasCustomPrompt="1"/>
          </p:nvPr>
        </p:nvSpPr>
        <p:spPr>
          <a:xfrm>
            <a:off x="4787096" y="2415191"/>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a:spLocks noGrp="1"/>
          </p:cNvSpPr>
          <p:nvPr>
            <p:ph type="title" idx="14" hasCustomPrompt="1"/>
          </p:nvPr>
        </p:nvSpPr>
        <p:spPr>
          <a:xfrm>
            <a:off x="713225" y="3546500"/>
            <a:ext cx="734700" cy="4848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a:spLocks noGrp="1"/>
          </p:cNvSpPr>
          <p:nvPr>
            <p:ph type="title" idx="15" hasCustomPrompt="1"/>
          </p:nvPr>
        </p:nvSpPr>
        <p:spPr>
          <a:xfrm>
            <a:off x="4787099" y="3565091"/>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subTitle" idx="16"/>
          </p:nvPr>
        </p:nvSpPr>
        <p:spPr>
          <a:xfrm>
            <a:off x="1447931" y="1246700"/>
            <a:ext cx="29022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900" b="1">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0" name="Google Shape;130;p13"/>
          <p:cNvSpPr txBox="1">
            <a:spLocks noGrp="1"/>
          </p:cNvSpPr>
          <p:nvPr>
            <p:ph type="subTitle" idx="17"/>
          </p:nvPr>
        </p:nvSpPr>
        <p:spPr>
          <a:xfrm>
            <a:off x="1447926" y="2396600"/>
            <a:ext cx="29022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900" b="1">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1" name="Google Shape;131;p13"/>
          <p:cNvSpPr txBox="1">
            <a:spLocks noGrp="1"/>
          </p:cNvSpPr>
          <p:nvPr>
            <p:ph type="subTitle" idx="18"/>
          </p:nvPr>
        </p:nvSpPr>
        <p:spPr>
          <a:xfrm>
            <a:off x="1447930" y="3546502"/>
            <a:ext cx="29022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900" b="1">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2" name="Google Shape;132;p13"/>
          <p:cNvSpPr txBox="1">
            <a:spLocks noGrp="1"/>
          </p:cNvSpPr>
          <p:nvPr>
            <p:ph type="subTitle" idx="19"/>
          </p:nvPr>
        </p:nvSpPr>
        <p:spPr>
          <a:xfrm>
            <a:off x="5521805" y="1246700"/>
            <a:ext cx="29022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900" b="1">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3" name="Google Shape;133;p13"/>
          <p:cNvSpPr txBox="1">
            <a:spLocks noGrp="1"/>
          </p:cNvSpPr>
          <p:nvPr>
            <p:ph type="subTitle" idx="20"/>
          </p:nvPr>
        </p:nvSpPr>
        <p:spPr>
          <a:xfrm>
            <a:off x="5521800" y="2396600"/>
            <a:ext cx="29022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900" b="1">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4" name="Google Shape;134;p13"/>
          <p:cNvSpPr txBox="1">
            <a:spLocks noGrp="1"/>
          </p:cNvSpPr>
          <p:nvPr>
            <p:ph type="subTitle" idx="21"/>
          </p:nvPr>
        </p:nvSpPr>
        <p:spPr>
          <a:xfrm>
            <a:off x="5521800" y="3546500"/>
            <a:ext cx="29022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900" b="1">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5" name="Google Shape;135;p13"/>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36" name="Google Shape;136;p13"/>
          <p:cNvGrpSpPr/>
          <p:nvPr/>
        </p:nvGrpSpPr>
        <p:grpSpPr>
          <a:xfrm>
            <a:off x="240220" y="4451595"/>
            <a:ext cx="272547" cy="713121"/>
            <a:chOff x="6821525" y="1470838"/>
            <a:chExt cx="354925" cy="928664"/>
          </a:xfrm>
        </p:grpSpPr>
        <p:sp>
          <p:nvSpPr>
            <p:cNvPr id="137" name="Google Shape;137;p13"/>
            <p:cNvSpPr/>
            <p:nvPr/>
          </p:nvSpPr>
          <p:spPr>
            <a:xfrm>
              <a:off x="6893466" y="1601236"/>
              <a:ext cx="198955" cy="798266"/>
            </a:xfrm>
            <a:custGeom>
              <a:avLst/>
              <a:gdLst/>
              <a:ahLst/>
              <a:cxnLst/>
              <a:rect l="l" t="t" r="r" b="b"/>
              <a:pathLst>
                <a:path w="7959" h="129431" extrusionOk="0">
                  <a:moveTo>
                    <a:pt x="0" y="1"/>
                  </a:moveTo>
                  <a:lnTo>
                    <a:pt x="0" y="129430"/>
                  </a:lnTo>
                  <a:lnTo>
                    <a:pt x="7958" y="129430"/>
                  </a:lnTo>
                  <a:lnTo>
                    <a:pt x="79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6821525" y="1470838"/>
              <a:ext cx="354925" cy="177475"/>
            </a:xfrm>
            <a:custGeom>
              <a:avLst/>
              <a:gdLst/>
              <a:ahLst/>
              <a:cxnLst/>
              <a:rect l="l" t="t" r="r" b="b"/>
              <a:pathLst>
                <a:path w="14197" h="7099" extrusionOk="0">
                  <a:moveTo>
                    <a:pt x="7313" y="1"/>
                  </a:moveTo>
                  <a:lnTo>
                    <a:pt x="0" y="7099"/>
                  </a:lnTo>
                  <a:lnTo>
                    <a:pt x="14196" y="7099"/>
                  </a:lnTo>
                  <a:lnTo>
                    <a:pt x="7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3"/>
          <p:cNvGrpSpPr/>
          <p:nvPr/>
        </p:nvGrpSpPr>
        <p:grpSpPr>
          <a:xfrm flipH="1">
            <a:off x="7997975" y="0"/>
            <a:ext cx="1146025" cy="678900"/>
            <a:chOff x="4880725" y="4411000"/>
            <a:chExt cx="1146025" cy="678900"/>
          </a:xfrm>
        </p:grpSpPr>
        <p:sp>
          <p:nvSpPr>
            <p:cNvPr id="140" name="Google Shape;140;p13"/>
            <p:cNvSpPr/>
            <p:nvPr/>
          </p:nvSpPr>
          <p:spPr>
            <a:xfrm>
              <a:off x="5568325" y="4447975"/>
              <a:ext cx="458425" cy="458425"/>
            </a:xfrm>
            <a:custGeom>
              <a:avLst/>
              <a:gdLst/>
              <a:ahLst/>
              <a:cxnLst/>
              <a:rect l="l" t="t" r="r" b="b"/>
              <a:pathLst>
                <a:path w="18337" h="18337" extrusionOk="0">
                  <a:moveTo>
                    <a:pt x="9137" y="2953"/>
                  </a:moveTo>
                  <a:cubicBezTo>
                    <a:pt x="9219" y="2953"/>
                    <a:pt x="9301" y="2955"/>
                    <a:pt x="9384" y="2958"/>
                  </a:cubicBezTo>
                  <a:cubicBezTo>
                    <a:pt x="12798" y="3066"/>
                    <a:pt x="15487" y="5942"/>
                    <a:pt x="15379" y="9384"/>
                  </a:cubicBezTo>
                  <a:cubicBezTo>
                    <a:pt x="15248" y="12743"/>
                    <a:pt x="12505" y="15384"/>
                    <a:pt x="9174" y="15384"/>
                  </a:cubicBezTo>
                  <a:cubicBezTo>
                    <a:pt x="9092" y="15384"/>
                    <a:pt x="9009" y="15383"/>
                    <a:pt x="8927" y="15379"/>
                  </a:cubicBezTo>
                  <a:cubicBezTo>
                    <a:pt x="5512" y="15272"/>
                    <a:pt x="2823" y="12368"/>
                    <a:pt x="2931" y="8954"/>
                  </a:cubicBezTo>
                  <a:cubicBezTo>
                    <a:pt x="3062" y="5595"/>
                    <a:pt x="5806" y="2953"/>
                    <a:pt x="9137" y="2953"/>
                  </a:cubicBezTo>
                  <a:close/>
                  <a:moveTo>
                    <a:pt x="7959" y="1"/>
                  </a:moveTo>
                  <a:lnTo>
                    <a:pt x="7959" y="1"/>
                  </a:lnTo>
                  <a:cubicBezTo>
                    <a:pt x="7340" y="81"/>
                    <a:pt x="6722" y="216"/>
                    <a:pt x="6157" y="404"/>
                  </a:cubicBezTo>
                  <a:cubicBezTo>
                    <a:pt x="6211" y="485"/>
                    <a:pt x="6265" y="538"/>
                    <a:pt x="6292" y="619"/>
                  </a:cubicBezTo>
                  <a:cubicBezTo>
                    <a:pt x="6695" y="1372"/>
                    <a:pt x="6399" y="2286"/>
                    <a:pt x="5673" y="2689"/>
                  </a:cubicBezTo>
                  <a:cubicBezTo>
                    <a:pt x="5444" y="2812"/>
                    <a:pt x="5197" y="2870"/>
                    <a:pt x="4955" y="2870"/>
                  </a:cubicBezTo>
                  <a:cubicBezTo>
                    <a:pt x="4400" y="2870"/>
                    <a:pt x="3865" y="2567"/>
                    <a:pt x="3603" y="2044"/>
                  </a:cubicBezTo>
                  <a:cubicBezTo>
                    <a:pt x="3549" y="1990"/>
                    <a:pt x="3522" y="1909"/>
                    <a:pt x="3522" y="1829"/>
                  </a:cubicBezTo>
                  <a:cubicBezTo>
                    <a:pt x="3012" y="2205"/>
                    <a:pt x="2581" y="2635"/>
                    <a:pt x="2178" y="3092"/>
                  </a:cubicBezTo>
                  <a:cubicBezTo>
                    <a:pt x="2259" y="3119"/>
                    <a:pt x="2313" y="3173"/>
                    <a:pt x="2393" y="3200"/>
                  </a:cubicBezTo>
                  <a:cubicBezTo>
                    <a:pt x="3092" y="3657"/>
                    <a:pt x="3307" y="4598"/>
                    <a:pt x="2877" y="5297"/>
                  </a:cubicBezTo>
                  <a:cubicBezTo>
                    <a:pt x="2578" y="5772"/>
                    <a:pt x="2072" y="6028"/>
                    <a:pt x="1555" y="6028"/>
                  </a:cubicBezTo>
                  <a:cubicBezTo>
                    <a:pt x="1281" y="6028"/>
                    <a:pt x="1004" y="5957"/>
                    <a:pt x="753" y="5808"/>
                  </a:cubicBezTo>
                  <a:cubicBezTo>
                    <a:pt x="699" y="5754"/>
                    <a:pt x="646" y="5700"/>
                    <a:pt x="592" y="5674"/>
                  </a:cubicBezTo>
                  <a:cubicBezTo>
                    <a:pt x="377" y="6211"/>
                    <a:pt x="189" y="6803"/>
                    <a:pt x="81" y="7421"/>
                  </a:cubicBezTo>
                  <a:cubicBezTo>
                    <a:pt x="135" y="7394"/>
                    <a:pt x="215" y="7394"/>
                    <a:pt x="296" y="7394"/>
                  </a:cubicBezTo>
                  <a:cubicBezTo>
                    <a:pt x="1130" y="7421"/>
                    <a:pt x="1802" y="8147"/>
                    <a:pt x="1775" y="8981"/>
                  </a:cubicBezTo>
                  <a:cubicBezTo>
                    <a:pt x="1722" y="9798"/>
                    <a:pt x="1049" y="10460"/>
                    <a:pt x="237" y="10460"/>
                  </a:cubicBezTo>
                  <a:cubicBezTo>
                    <a:pt x="221" y="10460"/>
                    <a:pt x="205" y="10460"/>
                    <a:pt x="189" y="10459"/>
                  </a:cubicBezTo>
                  <a:cubicBezTo>
                    <a:pt x="108" y="10459"/>
                    <a:pt x="54" y="10432"/>
                    <a:pt x="0" y="10432"/>
                  </a:cubicBezTo>
                  <a:cubicBezTo>
                    <a:pt x="81" y="11024"/>
                    <a:pt x="215" y="11615"/>
                    <a:pt x="404" y="12180"/>
                  </a:cubicBezTo>
                  <a:cubicBezTo>
                    <a:pt x="457" y="12153"/>
                    <a:pt x="511" y="12099"/>
                    <a:pt x="565" y="12072"/>
                  </a:cubicBezTo>
                  <a:cubicBezTo>
                    <a:pt x="794" y="11950"/>
                    <a:pt x="1038" y="11892"/>
                    <a:pt x="1279" y="11892"/>
                  </a:cubicBezTo>
                  <a:cubicBezTo>
                    <a:pt x="1827" y="11892"/>
                    <a:pt x="2355" y="12194"/>
                    <a:pt x="2635" y="12718"/>
                  </a:cubicBezTo>
                  <a:cubicBezTo>
                    <a:pt x="3039" y="13444"/>
                    <a:pt x="2743" y="14385"/>
                    <a:pt x="2017" y="14761"/>
                  </a:cubicBezTo>
                  <a:cubicBezTo>
                    <a:pt x="1963" y="14788"/>
                    <a:pt x="1909" y="14815"/>
                    <a:pt x="1856" y="14842"/>
                  </a:cubicBezTo>
                  <a:cubicBezTo>
                    <a:pt x="2205" y="15299"/>
                    <a:pt x="2635" y="15756"/>
                    <a:pt x="3065" y="16132"/>
                  </a:cubicBezTo>
                  <a:cubicBezTo>
                    <a:pt x="3092" y="16078"/>
                    <a:pt x="3119" y="16025"/>
                    <a:pt x="3146" y="15971"/>
                  </a:cubicBezTo>
                  <a:cubicBezTo>
                    <a:pt x="3444" y="15515"/>
                    <a:pt x="3947" y="15265"/>
                    <a:pt x="4462" y="15265"/>
                  </a:cubicBezTo>
                  <a:cubicBezTo>
                    <a:pt x="4738" y="15265"/>
                    <a:pt x="5017" y="15337"/>
                    <a:pt x="5270" y="15487"/>
                  </a:cubicBezTo>
                  <a:cubicBezTo>
                    <a:pt x="5969" y="15944"/>
                    <a:pt x="6184" y="16885"/>
                    <a:pt x="5754" y="17611"/>
                  </a:cubicBezTo>
                  <a:cubicBezTo>
                    <a:pt x="5727" y="17638"/>
                    <a:pt x="5673" y="17692"/>
                    <a:pt x="5646" y="17718"/>
                  </a:cubicBezTo>
                  <a:cubicBezTo>
                    <a:pt x="6184" y="17960"/>
                    <a:pt x="6776" y="18122"/>
                    <a:pt x="7367" y="18229"/>
                  </a:cubicBezTo>
                  <a:cubicBezTo>
                    <a:pt x="7340" y="18176"/>
                    <a:pt x="7340" y="18122"/>
                    <a:pt x="7340" y="18068"/>
                  </a:cubicBezTo>
                  <a:cubicBezTo>
                    <a:pt x="7366" y="17266"/>
                    <a:pt x="8040" y="16613"/>
                    <a:pt x="8833" y="16613"/>
                  </a:cubicBezTo>
                  <a:cubicBezTo>
                    <a:pt x="8864" y="16613"/>
                    <a:pt x="8895" y="16614"/>
                    <a:pt x="8927" y="16616"/>
                  </a:cubicBezTo>
                  <a:cubicBezTo>
                    <a:pt x="9760" y="16643"/>
                    <a:pt x="10432" y="17342"/>
                    <a:pt x="10405" y="18176"/>
                  </a:cubicBezTo>
                  <a:cubicBezTo>
                    <a:pt x="10405" y="18229"/>
                    <a:pt x="10378" y="18283"/>
                    <a:pt x="10378" y="18337"/>
                  </a:cubicBezTo>
                  <a:cubicBezTo>
                    <a:pt x="10970" y="18256"/>
                    <a:pt x="11561" y="18122"/>
                    <a:pt x="12126" y="17934"/>
                  </a:cubicBezTo>
                  <a:cubicBezTo>
                    <a:pt x="12072" y="17880"/>
                    <a:pt x="12045" y="17853"/>
                    <a:pt x="12018" y="17799"/>
                  </a:cubicBezTo>
                  <a:cubicBezTo>
                    <a:pt x="11615" y="17046"/>
                    <a:pt x="11911" y="16132"/>
                    <a:pt x="12664" y="15729"/>
                  </a:cubicBezTo>
                  <a:cubicBezTo>
                    <a:pt x="12885" y="15606"/>
                    <a:pt x="13126" y="15548"/>
                    <a:pt x="13365" y="15548"/>
                  </a:cubicBezTo>
                  <a:cubicBezTo>
                    <a:pt x="13910" y="15548"/>
                    <a:pt x="14445" y="15851"/>
                    <a:pt x="14707" y="16374"/>
                  </a:cubicBezTo>
                  <a:cubicBezTo>
                    <a:pt x="14734" y="16401"/>
                    <a:pt x="14761" y="16455"/>
                    <a:pt x="14788" y="16509"/>
                  </a:cubicBezTo>
                  <a:cubicBezTo>
                    <a:pt x="15245" y="16159"/>
                    <a:pt x="15702" y="15729"/>
                    <a:pt x="16105" y="15299"/>
                  </a:cubicBezTo>
                  <a:cubicBezTo>
                    <a:pt x="16051" y="15272"/>
                    <a:pt x="15998" y="15245"/>
                    <a:pt x="15944" y="15218"/>
                  </a:cubicBezTo>
                  <a:cubicBezTo>
                    <a:pt x="15218" y="14761"/>
                    <a:pt x="15003" y="13820"/>
                    <a:pt x="15460" y="13121"/>
                  </a:cubicBezTo>
                  <a:cubicBezTo>
                    <a:pt x="15737" y="12653"/>
                    <a:pt x="16227" y="12397"/>
                    <a:pt x="16735" y="12397"/>
                  </a:cubicBezTo>
                  <a:cubicBezTo>
                    <a:pt x="17014" y="12397"/>
                    <a:pt x="17299" y="12475"/>
                    <a:pt x="17557" y="12637"/>
                  </a:cubicBezTo>
                  <a:cubicBezTo>
                    <a:pt x="17611" y="12664"/>
                    <a:pt x="17638" y="12691"/>
                    <a:pt x="17691" y="12745"/>
                  </a:cubicBezTo>
                  <a:cubicBezTo>
                    <a:pt x="17933" y="12180"/>
                    <a:pt x="18095" y="11615"/>
                    <a:pt x="18229" y="10997"/>
                  </a:cubicBezTo>
                  <a:lnTo>
                    <a:pt x="18229" y="10997"/>
                  </a:lnTo>
                  <a:cubicBezTo>
                    <a:pt x="18148" y="11024"/>
                    <a:pt x="18095" y="11024"/>
                    <a:pt x="18014" y="11024"/>
                  </a:cubicBezTo>
                  <a:cubicBezTo>
                    <a:pt x="17181" y="10997"/>
                    <a:pt x="16535" y="10271"/>
                    <a:pt x="16562" y="9438"/>
                  </a:cubicBezTo>
                  <a:cubicBezTo>
                    <a:pt x="16589" y="8620"/>
                    <a:pt x="17261" y="7958"/>
                    <a:pt x="18073" y="7958"/>
                  </a:cubicBezTo>
                  <a:cubicBezTo>
                    <a:pt x="18089" y="7958"/>
                    <a:pt x="18105" y="7958"/>
                    <a:pt x="18122" y="7959"/>
                  </a:cubicBezTo>
                  <a:cubicBezTo>
                    <a:pt x="18202" y="7959"/>
                    <a:pt x="18283" y="7986"/>
                    <a:pt x="18337" y="7986"/>
                  </a:cubicBezTo>
                  <a:cubicBezTo>
                    <a:pt x="18256" y="7394"/>
                    <a:pt x="18122" y="6803"/>
                    <a:pt x="17933" y="6211"/>
                  </a:cubicBezTo>
                  <a:cubicBezTo>
                    <a:pt x="17880" y="6265"/>
                    <a:pt x="17799" y="6319"/>
                    <a:pt x="17745" y="6346"/>
                  </a:cubicBezTo>
                  <a:cubicBezTo>
                    <a:pt x="17516" y="6468"/>
                    <a:pt x="17272" y="6526"/>
                    <a:pt x="17032" y="6526"/>
                  </a:cubicBezTo>
                  <a:cubicBezTo>
                    <a:pt x="16483" y="6526"/>
                    <a:pt x="15955" y="6224"/>
                    <a:pt x="15675" y="5700"/>
                  </a:cubicBezTo>
                  <a:cubicBezTo>
                    <a:pt x="15272" y="4974"/>
                    <a:pt x="15567" y="4033"/>
                    <a:pt x="16320" y="3657"/>
                  </a:cubicBezTo>
                  <a:cubicBezTo>
                    <a:pt x="16374" y="3603"/>
                    <a:pt x="16455" y="3576"/>
                    <a:pt x="16508" y="3550"/>
                  </a:cubicBezTo>
                  <a:cubicBezTo>
                    <a:pt x="16159" y="3066"/>
                    <a:pt x="15729" y="2635"/>
                    <a:pt x="15272" y="2205"/>
                  </a:cubicBezTo>
                  <a:cubicBezTo>
                    <a:pt x="15245" y="2286"/>
                    <a:pt x="15218" y="2367"/>
                    <a:pt x="15164" y="2447"/>
                  </a:cubicBezTo>
                  <a:cubicBezTo>
                    <a:pt x="14866" y="2903"/>
                    <a:pt x="14363" y="3153"/>
                    <a:pt x="13855" y="3153"/>
                  </a:cubicBezTo>
                  <a:cubicBezTo>
                    <a:pt x="13584" y="3153"/>
                    <a:pt x="13311" y="3081"/>
                    <a:pt x="13067" y="2931"/>
                  </a:cubicBezTo>
                  <a:cubicBezTo>
                    <a:pt x="12341" y="2474"/>
                    <a:pt x="12126" y="1533"/>
                    <a:pt x="12583" y="807"/>
                  </a:cubicBezTo>
                  <a:cubicBezTo>
                    <a:pt x="12610" y="753"/>
                    <a:pt x="12664" y="673"/>
                    <a:pt x="12717" y="619"/>
                  </a:cubicBezTo>
                  <a:cubicBezTo>
                    <a:pt x="12153" y="404"/>
                    <a:pt x="11561" y="216"/>
                    <a:pt x="10943" y="81"/>
                  </a:cubicBezTo>
                  <a:lnTo>
                    <a:pt x="10943" y="81"/>
                  </a:lnTo>
                  <a:cubicBezTo>
                    <a:pt x="10970" y="162"/>
                    <a:pt x="10970" y="243"/>
                    <a:pt x="10970" y="350"/>
                  </a:cubicBezTo>
                  <a:cubicBezTo>
                    <a:pt x="10944" y="1152"/>
                    <a:pt x="10296" y="1805"/>
                    <a:pt x="9480" y="1805"/>
                  </a:cubicBezTo>
                  <a:cubicBezTo>
                    <a:pt x="9448" y="1805"/>
                    <a:pt x="9416" y="1804"/>
                    <a:pt x="9384" y="1802"/>
                  </a:cubicBezTo>
                  <a:cubicBezTo>
                    <a:pt x="8550" y="1775"/>
                    <a:pt x="7878" y="1076"/>
                    <a:pt x="7932" y="243"/>
                  </a:cubicBezTo>
                  <a:cubicBezTo>
                    <a:pt x="7932" y="162"/>
                    <a:pt x="7932" y="81"/>
                    <a:pt x="7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5616050" y="4496375"/>
              <a:ext cx="362300" cy="361650"/>
            </a:xfrm>
            <a:custGeom>
              <a:avLst/>
              <a:gdLst/>
              <a:ahLst/>
              <a:cxnLst/>
              <a:rect l="l" t="t" r="r" b="b"/>
              <a:pathLst>
                <a:path w="14492" h="14466" extrusionOk="0">
                  <a:moveTo>
                    <a:pt x="7260" y="2635"/>
                  </a:moveTo>
                  <a:cubicBezTo>
                    <a:pt x="9384" y="2635"/>
                    <a:pt x="11292" y="4141"/>
                    <a:pt x="11749" y="6319"/>
                  </a:cubicBezTo>
                  <a:cubicBezTo>
                    <a:pt x="11803" y="6641"/>
                    <a:pt x="11830" y="6937"/>
                    <a:pt x="11830" y="7233"/>
                  </a:cubicBezTo>
                  <a:cubicBezTo>
                    <a:pt x="11830" y="9357"/>
                    <a:pt x="10325" y="11293"/>
                    <a:pt x="8147" y="11723"/>
                  </a:cubicBezTo>
                  <a:cubicBezTo>
                    <a:pt x="7851" y="11776"/>
                    <a:pt x="7555" y="11803"/>
                    <a:pt x="7260" y="11803"/>
                  </a:cubicBezTo>
                  <a:cubicBezTo>
                    <a:pt x="5109" y="11803"/>
                    <a:pt x="3200" y="10298"/>
                    <a:pt x="2770" y="8147"/>
                  </a:cubicBezTo>
                  <a:cubicBezTo>
                    <a:pt x="2689" y="7824"/>
                    <a:pt x="2662" y="7528"/>
                    <a:pt x="2662" y="7233"/>
                  </a:cubicBezTo>
                  <a:cubicBezTo>
                    <a:pt x="2662" y="5082"/>
                    <a:pt x="4168" y="3173"/>
                    <a:pt x="6345" y="2743"/>
                  </a:cubicBezTo>
                  <a:cubicBezTo>
                    <a:pt x="6641" y="2689"/>
                    <a:pt x="6964" y="2635"/>
                    <a:pt x="7260" y="2635"/>
                  </a:cubicBezTo>
                  <a:close/>
                  <a:moveTo>
                    <a:pt x="7260" y="2313"/>
                  </a:moveTo>
                  <a:cubicBezTo>
                    <a:pt x="6937" y="2313"/>
                    <a:pt x="6614" y="2339"/>
                    <a:pt x="6265" y="2420"/>
                  </a:cubicBezTo>
                  <a:cubicBezTo>
                    <a:pt x="3953" y="2877"/>
                    <a:pt x="2339" y="4947"/>
                    <a:pt x="2339" y="7233"/>
                  </a:cubicBezTo>
                  <a:cubicBezTo>
                    <a:pt x="2339" y="7555"/>
                    <a:pt x="2366" y="7878"/>
                    <a:pt x="2420" y="8201"/>
                  </a:cubicBezTo>
                  <a:cubicBezTo>
                    <a:pt x="2904" y="10540"/>
                    <a:pt x="4947" y="12153"/>
                    <a:pt x="7260" y="12153"/>
                  </a:cubicBezTo>
                  <a:cubicBezTo>
                    <a:pt x="7582" y="12153"/>
                    <a:pt x="7905" y="12126"/>
                    <a:pt x="8227" y="12045"/>
                  </a:cubicBezTo>
                  <a:cubicBezTo>
                    <a:pt x="10567" y="11588"/>
                    <a:pt x="12180" y="9518"/>
                    <a:pt x="12180" y="7233"/>
                  </a:cubicBezTo>
                  <a:cubicBezTo>
                    <a:pt x="12180" y="6910"/>
                    <a:pt x="12126" y="6587"/>
                    <a:pt x="12072" y="6265"/>
                  </a:cubicBezTo>
                  <a:cubicBezTo>
                    <a:pt x="11588" y="3926"/>
                    <a:pt x="9545" y="2313"/>
                    <a:pt x="7260" y="2313"/>
                  </a:cubicBezTo>
                  <a:close/>
                  <a:moveTo>
                    <a:pt x="7260" y="323"/>
                  </a:moveTo>
                  <a:cubicBezTo>
                    <a:pt x="10459" y="323"/>
                    <a:pt x="13363" y="2581"/>
                    <a:pt x="14008" y="5862"/>
                  </a:cubicBezTo>
                  <a:cubicBezTo>
                    <a:pt x="14115" y="6319"/>
                    <a:pt x="14142" y="6776"/>
                    <a:pt x="14142" y="7233"/>
                  </a:cubicBezTo>
                  <a:cubicBezTo>
                    <a:pt x="14142" y="10459"/>
                    <a:pt x="11884" y="13336"/>
                    <a:pt x="8631" y="14008"/>
                  </a:cubicBezTo>
                  <a:cubicBezTo>
                    <a:pt x="8147" y="14089"/>
                    <a:pt x="7690" y="14142"/>
                    <a:pt x="7260" y="14142"/>
                  </a:cubicBezTo>
                  <a:cubicBezTo>
                    <a:pt x="4033" y="14142"/>
                    <a:pt x="1156" y="11857"/>
                    <a:pt x="484" y="8604"/>
                  </a:cubicBezTo>
                  <a:cubicBezTo>
                    <a:pt x="404" y="8147"/>
                    <a:pt x="350" y="7690"/>
                    <a:pt x="350" y="7233"/>
                  </a:cubicBezTo>
                  <a:cubicBezTo>
                    <a:pt x="350" y="4006"/>
                    <a:pt x="2608" y="1130"/>
                    <a:pt x="5888" y="457"/>
                  </a:cubicBezTo>
                  <a:cubicBezTo>
                    <a:pt x="6345" y="377"/>
                    <a:pt x="6802" y="323"/>
                    <a:pt x="7260" y="323"/>
                  </a:cubicBezTo>
                  <a:close/>
                  <a:moveTo>
                    <a:pt x="7260" y="0"/>
                  </a:moveTo>
                  <a:cubicBezTo>
                    <a:pt x="6776" y="0"/>
                    <a:pt x="6292" y="27"/>
                    <a:pt x="5808" y="135"/>
                  </a:cubicBezTo>
                  <a:cubicBezTo>
                    <a:pt x="2393" y="834"/>
                    <a:pt x="0" y="3845"/>
                    <a:pt x="0" y="7233"/>
                  </a:cubicBezTo>
                  <a:cubicBezTo>
                    <a:pt x="0" y="7690"/>
                    <a:pt x="54" y="8174"/>
                    <a:pt x="162" y="8658"/>
                  </a:cubicBezTo>
                  <a:cubicBezTo>
                    <a:pt x="861" y="12099"/>
                    <a:pt x="3872" y="14465"/>
                    <a:pt x="7260" y="14465"/>
                  </a:cubicBezTo>
                  <a:cubicBezTo>
                    <a:pt x="7717" y="14465"/>
                    <a:pt x="8201" y="14411"/>
                    <a:pt x="8684" y="14331"/>
                  </a:cubicBezTo>
                  <a:cubicBezTo>
                    <a:pt x="12126" y="13632"/>
                    <a:pt x="14492" y="10620"/>
                    <a:pt x="14492" y="7233"/>
                  </a:cubicBezTo>
                  <a:cubicBezTo>
                    <a:pt x="14492" y="6749"/>
                    <a:pt x="14438" y="6292"/>
                    <a:pt x="14357" y="5808"/>
                  </a:cubicBezTo>
                  <a:cubicBezTo>
                    <a:pt x="13658" y="2366"/>
                    <a:pt x="10620" y="0"/>
                    <a:pt x="7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953975" y="4484950"/>
              <a:ext cx="531700" cy="531700"/>
            </a:xfrm>
            <a:custGeom>
              <a:avLst/>
              <a:gdLst/>
              <a:ahLst/>
              <a:cxnLst/>
              <a:rect l="l" t="t" r="r" b="b"/>
              <a:pathLst>
                <a:path w="21268" h="21268" extrusionOk="0">
                  <a:moveTo>
                    <a:pt x="10621" y="3764"/>
                  </a:moveTo>
                  <a:cubicBezTo>
                    <a:pt x="13820" y="3764"/>
                    <a:pt x="16697" y="6023"/>
                    <a:pt x="17369" y="9276"/>
                  </a:cubicBezTo>
                  <a:cubicBezTo>
                    <a:pt x="17450" y="9733"/>
                    <a:pt x="17503" y="10190"/>
                    <a:pt x="17503" y="10620"/>
                  </a:cubicBezTo>
                  <a:cubicBezTo>
                    <a:pt x="17503" y="13820"/>
                    <a:pt x="15245" y="16697"/>
                    <a:pt x="11992" y="17342"/>
                  </a:cubicBezTo>
                  <a:cubicBezTo>
                    <a:pt x="11535" y="17449"/>
                    <a:pt x="11078" y="17503"/>
                    <a:pt x="10621" y="17503"/>
                  </a:cubicBezTo>
                  <a:cubicBezTo>
                    <a:pt x="7421" y="17503"/>
                    <a:pt x="4571" y="15245"/>
                    <a:pt x="3899" y="11991"/>
                  </a:cubicBezTo>
                  <a:cubicBezTo>
                    <a:pt x="3818" y="11534"/>
                    <a:pt x="3765" y="11077"/>
                    <a:pt x="3765" y="10620"/>
                  </a:cubicBezTo>
                  <a:cubicBezTo>
                    <a:pt x="3765" y="7421"/>
                    <a:pt x="6023" y="4544"/>
                    <a:pt x="9276" y="3899"/>
                  </a:cubicBezTo>
                  <a:cubicBezTo>
                    <a:pt x="9733" y="3818"/>
                    <a:pt x="10190" y="3764"/>
                    <a:pt x="10621" y="3764"/>
                  </a:cubicBezTo>
                  <a:close/>
                  <a:moveTo>
                    <a:pt x="10621" y="3415"/>
                  </a:moveTo>
                  <a:cubicBezTo>
                    <a:pt x="10164" y="3415"/>
                    <a:pt x="9680" y="3469"/>
                    <a:pt x="9196" y="3576"/>
                  </a:cubicBezTo>
                  <a:cubicBezTo>
                    <a:pt x="5781" y="4248"/>
                    <a:pt x="3442" y="7260"/>
                    <a:pt x="3442" y="10620"/>
                  </a:cubicBezTo>
                  <a:cubicBezTo>
                    <a:pt x="3442" y="11104"/>
                    <a:pt x="3469" y="11561"/>
                    <a:pt x="3576" y="12045"/>
                  </a:cubicBezTo>
                  <a:cubicBezTo>
                    <a:pt x="4249" y="15460"/>
                    <a:pt x="7260" y="17826"/>
                    <a:pt x="10621" y="17826"/>
                  </a:cubicBezTo>
                  <a:cubicBezTo>
                    <a:pt x="11105" y="17826"/>
                    <a:pt x="11588" y="17772"/>
                    <a:pt x="12046" y="17691"/>
                  </a:cubicBezTo>
                  <a:cubicBezTo>
                    <a:pt x="15460" y="16992"/>
                    <a:pt x="17826" y="13981"/>
                    <a:pt x="17826" y="10620"/>
                  </a:cubicBezTo>
                  <a:cubicBezTo>
                    <a:pt x="17826" y="10163"/>
                    <a:pt x="17772" y="9679"/>
                    <a:pt x="17692" y="9195"/>
                  </a:cubicBezTo>
                  <a:cubicBezTo>
                    <a:pt x="16993" y="5781"/>
                    <a:pt x="13981" y="3415"/>
                    <a:pt x="10621" y="3415"/>
                  </a:cubicBezTo>
                  <a:close/>
                  <a:moveTo>
                    <a:pt x="10621" y="323"/>
                  </a:moveTo>
                  <a:cubicBezTo>
                    <a:pt x="15433" y="323"/>
                    <a:pt x="19735" y="3711"/>
                    <a:pt x="20730" y="8577"/>
                  </a:cubicBezTo>
                  <a:cubicBezTo>
                    <a:pt x="20864" y="9276"/>
                    <a:pt x="20918" y="9948"/>
                    <a:pt x="20918" y="10620"/>
                  </a:cubicBezTo>
                  <a:cubicBezTo>
                    <a:pt x="20918" y="15433"/>
                    <a:pt x="17557" y="19735"/>
                    <a:pt x="12664" y="20729"/>
                  </a:cubicBezTo>
                  <a:cubicBezTo>
                    <a:pt x="11992" y="20864"/>
                    <a:pt x="11293" y="20918"/>
                    <a:pt x="10621" y="20918"/>
                  </a:cubicBezTo>
                  <a:cubicBezTo>
                    <a:pt x="5835" y="20918"/>
                    <a:pt x="1533" y="17557"/>
                    <a:pt x="538" y="12664"/>
                  </a:cubicBezTo>
                  <a:cubicBezTo>
                    <a:pt x="404" y="11991"/>
                    <a:pt x="323" y="11292"/>
                    <a:pt x="323" y="10620"/>
                  </a:cubicBezTo>
                  <a:cubicBezTo>
                    <a:pt x="323" y="5835"/>
                    <a:pt x="3711" y="1506"/>
                    <a:pt x="8577" y="538"/>
                  </a:cubicBezTo>
                  <a:cubicBezTo>
                    <a:pt x="9276" y="404"/>
                    <a:pt x="9948" y="323"/>
                    <a:pt x="10621" y="323"/>
                  </a:cubicBezTo>
                  <a:close/>
                  <a:moveTo>
                    <a:pt x="10621" y="0"/>
                  </a:moveTo>
                  <a:cubicBezTo>
                    <a:pt x="9948" y="0"/>
                    <a:pt x="9223" y="54"/>
                    <a:pt x="8523" y="189"/>
                  </a:cubicBezTo>
                  <a:cubicBezTo>
                    <a:pt x="3496" y="1210"/>
                    <a:pt x="1" y="5673"/>
                    <a:pt x="1" y="10620"/>
                  </a:cubicBezTo>
                  <a:cubicBezTo>
                    <a:pt x="1" y="11319"/>
                    <a:pt x="54" y="12018"/>
                    <a:pt x="216" y="12744"/>
                  </a:cubicBezTo>
                  <a:cubicBezTo>
                    <a:pt x="1210" y="17772"/>
                    <a:pt x="5674" y="21267"/>
                    <a:pt x="10621" y="21267"/>
                  </a:cubicBezTo>
                  <a:cubicBezTo>
                    <a:pt x="11320" y="21267"/>
                    <a:pt x="12019" y="21187"/>
                    <a:pt x="12745" y="21052"/>
                  </a:cubicBezTo>
                  <a:cubicBezTo>
                    <a:pt x="17772" y="20030"/>
                    <a:pt x="21267" y="15594"/>
                    <a:pt x="21267" y="10620"/>
                  </a:cubicBezTo>
                  <a:cubicBezTo>
                    <a:pt x="21267" y="9921"/>
                    <a:pt x="21187" y="9222"/>
                    <a:pt x="21052" y="8523"/>
                  </a:cubicBezTo>
                  <a:cubicBezTo>
                    <a:pt x="20031" y="3469"/>
                    <a:pt x="15594" y="0"/>
                    <a:pt x="106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4880725" y="4411000"/>
              <a:ext cx="678875" cy="678900"/>
            </a:xfrm>
            <a:custGeom>
              <a:avLst/>
              <a:gdLst/>
              <a:ahLst/>
              <a:cxnLst/>
              <a:rect l="l" t="t" r="r" b="b"/>
              <a:pathLst>
                <a:path w="27155" h="27156" extrusionOk="0">
                  <a:moveTo>
                    <a:pt x="13527" y="4377"/>
                  </a:moveTo>
                  <a:cubicBezTo>
                    <a:pt x="13642" y="4377"/>
                    <a:pt x="13757" y="4379"/>
                    <a:pt x="13873" y="4383"/>
                  </a:cubicBezTo>
                  <a:cubicBezTo>
                    <a:pt x="18955" y="4545"/>
                    <a:pt x="22934" y="8819"/>
                    <a:pt x="22746" y="13901"/>
                  </a:cubicBezTo>
                  <a:cubicBezTo>
                    <a:pt x="22587" y="18883"/>
                    <a:pt x="18476" y="22805"/>
                    <a:pt x="13526" y="22805"/>
                  </a:cubicBezTo>
                  <a:cubicBezTo>
                    <a:pt x="13427" y="22805"/>
                    <a:pt x="13328" y="22803"/>
                    <a:pt x="13228" y="22800"/>
                  </a:cubicBezTo>
                  <a:cubicBezTo>
                    <a:pt x="8146" y="22612"/>
                    <a:pt x="4167" y="18337"/>
                    <a:pt x="4356" y="13256"/>
                  </a:cubicBezTo>
                  <a:cubicBezTo>
                    <a:pt x="4513" y="8290"/>
                    <a:pt x="8599" y="4377"/>
                    <a:pt x="13527" y="4377"/>
                  </a:cubicBezTo>
                  <a:close/>
                  <a:moveTo>
                    <a:pt x="11776" y="1"/>
                  </a:moveTo>
                  <a:lnTo>
                    <a:pt x="11776" y="1"/>
                  </a:lnTo>
                  <a:cubicBezTo>
                    <a:pt x="10862" y="135"/>
                    <a:pt x="9975" y="323"/>
                    <a:pt x="9114" y="619"/>
                  </a:cubicBezTo>
                  <a:cubicBezTo>
                    <a:pt x="9195" y="727"/>
                    <a:pt x="9249" y="834"/>
                    <a:pt x="9329" y="942"/>
                  </a:cubicBezTo>
                  <a:cubicBezTo>
                    <a:pt x="9894" y="2044"/>
                    <a:pt x="9491" y="3415"/>
                    <a:pt x="8388" y="4007"/>
                  </a:cubicBezTo>
                  <a:cubicBezTo>
                    <a:pt x="8053" y="4179"/>
                    <a:pt x="7692" y="4261"/>
                    <a:pt x="7336" y="4261"/>
                  </a:cubicBezTo>
                  <a:cubicBezTo>
                    <a:pt x="6523" y="4261"/>
                    <a:pt x="5735" y="3832"/>
                    <a:pt x="5323" y="3066"/>
                  </a:cubicBezTo>
                  <a:cubicBezTo>
                    <a:pt x="5270" y="2958"/>
                    <a:pt x="5243" y="2851"/>
                    <a:pt x="5189" y="2743"/>
                  </a:cubicBezTo>
                  <a:cubicBezTo>
                    <a:pt x="4463" y="3281"/>
                    <a:pt x="3818" y="3926"/>
                    <a:pt x="3226" y="4598"/>
                  </a:cubicBezTo>
                  <a:cubicBezTo>
                    <a:pt x="3334" y="4652"/>
                    <a:pt x="3441" y="4706"/>
                    <a:pt x="3522" y="4760"/>
                  </a:cubicBezTo>
                  <a:cubicBezTo>
                    <a:pt x="4598" y="5432"/>
                    <a:pt x="4920" y="6803"/>
                    <a:pt x="4248" y="7878"/>
                  </a:cubicBezTo>
                  <a:cubicBezTo>
                    <a:pt x="3810" y="8562"/>
                    <a:pt x="3064" y="8937"/>
                    <a:pt x="2307" y="8937"/>
                  </a:cubicBezTo>
                  <a:cubicBezTo>
                    <a:pt x="1903" y="8937"/>
                    <a:pt x="1495" y="8829"/>
                    <a:pt x="1129" y="8604"/>
                  </a:cubicBezTo>
                  <a:cubicBezTo>
                    <a:pt x="1049" y="8524"/>
                    <a:pt x="968" y="8470"/>
                    <a:pt x="887" y="8389"/>
                  </a:cubicBezTo>
                  <a:cubicBezTo>
                    <a:pt x="538" y="9223"/>
                    <a:pt x="269" y="10083"/>
                    <a:pt x="108" y="10997"/>
                  </a:cubicBezTo>
                  <a:cubicBezTo>
                    <a:pt x="215" y="10970"/>
                    <a:pt x="323" y="10970"/>
                    <a:pt x="430" y="10970"/>
                  </a:cubicBezTo>
                  <a:cubicBezTo>
                    <a:pt x="1667" y="10997"/>
                    <a:pt x="2662" y="12046"/>
                    <a:pt x="2608" y="13309"/>
                  </a:cubicBezTo>
                  <a:cubicBezTo>
                    <a:pt x="2555" y="14529"/>
                    <a:pt x="1534" y="15488"/>
                    <a:pt x="319" y="15488"/>
                  </a:cubicBezTo>
                  <a:cubicBezTo>
                    <a:pt x="302" y="15488"/>
                    <a:pt x="286" y="15488"/>
                    <a:pt x="269" y="15487"/>
                  </a:cubicBezTo>
                  <a:cubicBezTo>
                    <a:pt x="161" y="15487"/>
                    <a:pt x="81" y="15460"/>
                    <a:pt x="0" y="15433"/>
                  </a:cubicBezTo>
                  <a:lnTo>
                    <a:pt x="0" y="15433"/>
                  </a:lnTo>
                  <a:cubicBezTo>
                    <a:pt x="108" y="16348"/>
                    <a:pt x="323" y="17208"/>
                    <a:pt x="618" y="18041"/>
                  </a:cubicBezTo>
                  <a:cubicBezTo>
                    <a:pt x="699" y="17988"/>
                    <a:pt x="753" y="17934"/>
                    <a:pt x="833" y="17880"/>
                  </a:cubicBezTo>
                  <a:cubicBezTo>
                    <a:pt x="1178" y="17699"/>
                    <a:pt x="1543" y="17614"/>
                    <a:pt x="1901" y="17614"/>
                  </a:cubicBezTo>
                  <a:cubicBezTo>
                    <a:pt x="2714" y="17614"/>
                    <a:pt x="3488" y="18055"/>
                    <a:pt x="3899" y="18821"/>
                  </a:cubicBezTo>
                  <a:cubicBezTo>
                    <a:pt x="4490" y="19923"/>
                    <a:pt x="4060" y="21295"/>
                    <a:pt x="2957" y="21886"/>
                  </a:cubicBezTo>
                  <a:cubicBezTo>
                    <a:pt x="2904" y="21913"/>
                    <a:pt x="2823" y="21940"/>
                    <a:pt x="2742" y="21967"/>
                  </a:cubicBezTo>
                  <a:cubicBezTo>
                    <a:pt x="3280" y="22666"/>
                    <a:pt x="3899" y="23311"/>
                    <a:pt x="4544" y="23903"/>
                  </a:cubicBezTo>
                  <a:cubicBezTo>
                    <a:pt x="4598" y="23822"/>
                    <a:pt x="4624" y="23741"/>
                    <a:pt x="4678" y="23661"/>
                  </a:cubicBezTo>
                  <a:cubicBezTo>
                    <a:pt x="5094" y="22984"/>
                    <a:pt x="5824" y="22610"/>
                    <a:pt x="6578" y="22610"/>
                  </a:cubicBezTo>
                  <a:cubicBezTo>
                    <a:pt x="6993" y="22610"/>
                    <a:pt x="7415" y="22723"/>
                    <a:pt x="7797" y="22962"/>
                  </a:cubicBezTo>
                  <a:cubicBezTo>
                    <a:pt x="8846" y="23607"/>
                    <a:pt x="9168" y="25005"/>
                    <a:pt x="8496" y="26080"/>
                  </a:cubicBezTo>
                  <a:cubicBezTo>
                    <a:pt x="8469" y="26134"/>
                    <a:pt x="8415" y="26188"/>
                    <a:pt x="8362" y="26269"/>
                  </a:cubicBezTo>
                  <a:cubicBezTo>
                    <a:pt x="9168" y="26591"/>
                    <a:pt x="10002" y="26833"/>
                    <a:pt x="10889" y="27021"/>
                  </a:cubicBezTo>
                  <a:cubicBezTo>
                    <a:pt x="10889" y="26941"/>
                    <a:pt x="10862" y="26860"/>
                    <a:pt x="10862" y="26779"/>
                  </a:cubicBezTo>
                  <a:cubicBezTo>
                    <a:pt x="10914" y="25549"/>
                    <a:pt x="11909" y="24599"/>
                    <a:pt x="13103" y="24599"/>
                  </a:cubicBezTo>
                  <a:cubicBezTo>
                    <a:pt x="13135" y="24599"/>
                    <a:pt x="13168" y="24600"/>
                    <a:pt x="13201" y="24602"/>
                  </a:cubicBezTo>
                  <a:cubicBezTo>
                    <a:pt x="14465" y="24628"/>
                    <a:pt x="15433" y="25677"/>
                    <a:pt x="15379" y="26941"/>
                  </a:cubicBezTo>
                  <a:cubicBezTo>
                    <a:pt x="15379" y="27021"/>
                    <a:pt x="15379" y="27075"/>
                    <a:pt x="15352" y="27156"/>
                  </a:cubicBezTo>
                  <a:cubicBezTo>
                    <a:pt x="16239" y="27048"/>
                    <a:pt x="17100" y="26833"/>
                    <a:pt x="17933" y="26564"/>
                  </a:cubicBezTo>
                  <a:cubicBezTo>
                    <a:pt x="17879" y="26484"/>
                    <a:pt x="17825" y="26430"/>
                    <a:pt x="17799" y="26349"/>
                  </a:cubicBezTo>
                  <a:cubicBezTo>
                    <a:pt x="17207" y="25247"/>
                    <a:pt x="17637" y="23876"/>
                    <a:pt x="18740" y="23311"/>
                  </a:cubicBezTo>
                  <a:cubicBezTo>
                    <a:pt x="19083" y="23127"/>
                    <a:pt x="19453" y="23039"/>
                    <a:pt x="19816" y="23039"/>
                  </a:cubicBezTo>
                  <a:cubicBezTo>
                    <a:pt x="20618" y="23039"/>
                    <a:pt x="21389" y="23466"/>
                    <a:pt x="21778" y="24225"/>
                  </a:cubicBezTo>
                  <a:cubicBezTo>
                    <a:pt x="21831" y="24306"/>
                    <a:pt x="21858" y="24386"/>
                    <a:pt x="21885" y="24467"/>
                  </a:cubicBezTo>
                  <a:cubicBezTo>
                    <a:pt x="22584" y="23929"/>
                    <a:pt x="23230" y="23311"/>
                    <a:pt x="23821" y="22639"/>
                  </a:cubicBezTo>
                  <a:cubicBezTo>
                    <a:pt x="23740" y="22612"/>
                    <a:pt x="23660" y="22585"/>
                    <a:pt x="23579" y="22531"/>
                  </a:cubicBezTo>
                  <a:cubicBezTo>
                    <a:pt x="22530" y="21859"/>
                    <a:pt x="22208" y="20488"/>
                    <a:pt x="22853" y="19413"/>
                  </a:cubicBezTo>
                  <a:cubicBezTo>
                    <a:pt x="23287" y="18736"/>
                    <a:pt x="24023" y="18362"/>
                    <a:pt x="24772" y="18362"/>
                  </a:cubicBezTo>
                  <a:cubicBezTo>
                    <a:pt x="25184" y="18362"/>
                    <a:pt x="25600" y="18475"/>
                    <a:pt x="25972" y="18714"/>
                  </a:cubicBezTo>
                  <a:cubicBezTo>
                    <a:pt x="26053" y="18740"/>
                    <a:pt x="26133" y="18821"/>
                    <a:pt x="26187" y="18875"/>
                  </a:cubicBezTo>
                  <a:cubicBezTo>
                    <a:pt x="26537" y="18041"/>
                    <a:pt x="26805" y="17208"/>
                    <a:pt x="26994" y="16321"/>
                  </a:cubicBezTo>
                  <a:lnTo>
                    <a:pt x="26671" y="16321"/>
                  </a:lnTo>
                  <a:cubicBezTo>
                    <a:pt x="25434" y="16294"/>
                    <a:pt x="24466" y="15245"/>
                    <a:pt x="24493" y="13982"/>
                  </a:cubicBezTo>
                  <a:cubicBezTo>
                    <a:pt x="24546" y="12762"/>
                    <a:pt x="25567" y="11803"/>
                    <a:pt x="26782" y="11803"/>
                  </a:cubicBezTo>
                  <a:cubicBezTo>
                    <a:pt x="26799" y="11803"/>
                    <a:pt x="26815" y="11803"/>
                    <a:pt x="26832" y="11804"/>
                  </a:cubicBezTo>
                  <a:cubicBezTo>
                    <a:pt x="26940" y="11804"/>
                    <a:pt x="27047" y="11831"/>
                    <a:pt x="27155" y="11858"/>
                  </a:cubicBezTo>
                  <a:cubicBezTo>
                    <a:pt x="27020" y="10943"/>
                    <a:pt x="26832" y="10056"/>
                    <a:pt x="26537" y="9223"/>
                  </a:cubicBezTo>
                  <a:cubicBezTo>
                    <a:pt x="26456" y="9277"/>
                    <a:pt x="26375" y="9357"/>
                    <a:pt x="26268" y="9411"/>
                  </a:cubicBezTo>
                  <a:cubicBezTo>
                    <a:pt x="25931" y="9592"/>
                    <a:pt x="25569" y="9677"/>
                    <a:pt x="25212" y="9677"/>
                  </a:cubicBezTo>
                  <a:cubicBezTo>
                    <a:pt x="24400" y="9677"/>
                    <a:pt x="23613" y="9236"/>
                    <a:pt x="23203" y="8470"/>
                  </a:cubicBezTo>
                  <a:cubicBezTo>
                    <a:pt x="22611" y="7368"/>
                    <a:pt x="23041" y="5996"/>
                    <a:pt x="24144" y="5405"/>
                  </a:cubicBezTo>
                  <a:cubicBezTo>
                    <a:pt x="24251" y="5351"/>
                    <a:pt x="24359" y="5324"/>
                    <a:pt x="24466" y="5297"/>
                  </a:cubicBezTo>
                  <a:cubicBezTo>
                    <a:pt x="23902" y="4571"/>
                    <a:pt x="23283" y="3899"/>
                    <a:pt x="22611" y="3308"/>
                  </a:cubicBezTo>
                  <a:cubicBezTo>
                    <a:pt x="22557" y="3415"/>
                    <a:pt x="22504" y="3523"/>
                    <a:pt x="22450" y="3630"/>
                  </a:cubicBezTo>
                  <a:cubicBezTo>
                    <a:pt x="22016" y="4307"/>
                    <a:pt x="21280" y="4681"/>
                    <a:pt x="20531" y="4681"/>
                  </a:cubicBezTo>
                  <a:cubicBezTo>
                    <a:pt x="20119" y="4681"/>
                    <a:pt x="19703" y="4568"/>
                    <a:pt x="19331" y="4329"/>
                  </a:cubicBezTo>
                  <a:cubicBezTo>
                    <a:pt x="18283" y="3684"/>
                    <a:pt x="17960" y="2286"/>
                    <a:pt x="18605" y="1211"/>
                  </a:cubicBezTo>
                  <a:cubicBezTo>
                    <a:pt x="18686" y="1130"/>
                    <a:pt x="18740" y="1023"/>
                    <a:pt x="18820" y="942"/>
                  </a:cubicBezTo>
                  <a:cubicBezTo>
                    <a:pt x="17987" y="592"/>
                    <a:pt x="17126" y="323"/>
                    <a:pt x="16212" y="135"/>
                  </a:cubicBezTo>
                  <a:lnTo>
                    <a:pt x="16212" y="135"/>
                  </a:lnTo>
                  <a:cubicBezTo>
                    <a:pt x="16239" y="270"/>
                    <a:pt x="16239" y="404"/>
                    <a:pt x="16239" y="512"/>
                  </a:cubicBezTo>
                  <a:cubicBezTo>
                    <a:pt x="16187" y="1742"/>
                    <a:pt x="15192" y="2692"/>
                    <a:pt x="13998" y="2692"/>
                  </a:cubicBezTo>
                  <a:cubicBezTo>
                    <a:pt x="13966" y="2692"/>
                    <a:pt x="13933" y="2691"/>
                    <a:pt x="13900" y="2689"/>
                  </a:cubicBezTo>
                  <a:cubicBezTo>
                    <a:pt x="12663" y="2663"/>
                    <a:pt x="11669" y="1614"/>
                    <a:pt x="11722" y="350"/>
                  </a:cubicBezTo>
                  <a:cubicBezTo>
                    <a:pt x="11722" y="243"/>
                    <a:pt x="11749" y="108"/>
                    <a:pt x="11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4" name="Google Shape;164;p16"/>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65" name="Google Shape;165;p16"/>
          <p:cNvGrpSpPr/>
          <p:nvPr/>
        </p:nvGrpSpPr>
        <p:grpSpPr>
          <a:xfrm flipH="1">
            <a:off x="-1706971" y="-1780675"/>
            <a:ext cx="11992197" cy="8620568"/>
            <a:chOff x="-1706971" y="-1780675"/>
            <a:chExt cx="11992197" cy="8620568"/>
          </a:xfrm>
        </p:grpSpPr>
        <p:grpSp>
          <p:nvGrpSpPr>
            <p:cNvPr id="166" name="Google Shape;166;p16"/>
            <p:cNvGrpSpPr/>
            <p:nvPr/>
          </p:nvGrpSpPr>
          <p:grpSpPr>
            <a:xfrm rot="-8100399" flipH="1">
              <a:off x="-1728808" y="4290323"/>
              <a:ext cx="3680921" cy="1462496"/>
              <a:chOff x="906900" y="1372425"/>
              <a:chExt cx="6045300" cy="2582125"/>
            </a:xfrm>
          </p:grpSpPr>
          <p:sp>
            <p:nvSpPr>
              <p:cNvPr id="167" name="Google Shape;167;p16"/>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6"/>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6"/>
            <p:cNvGrpSpPr/>
            <p:nvPr/>
          </p:nvGrpSpPr>
          <p:grpSpPr>
            <a:xfrm rot="2699601" flipH="1">
              <a:off x="6626142" y="-693602"/>
              <a:ext cx="3680921" cy="1462496"/>
              <a:chOff x="906900" y="1372425"/>
              <a:chExt cx="6045300" cy="2582125"/>
            </a:xfrm>
          </p:grpSpPr>
          <p:sp>
            <p:nvSpPr>
              <p:cNvPr id="177" name="Google Shape;177;p16"/>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6" name="Google Shape;186;p16"/>
          <p:cNvGrpSpPr/>
          <p:nvPr/>
        </p:nvGrpSpPr>
        <p:grpSpPr>
          <a:xfrm>
            <a:off x="8430773" y="174542"/>
            <a:ext cx="499796" cy="499796"/>
            <a:chOff x="3004525" y="3774475"/>
            <a:chExt cx="448650" cy="448650"/>
          </a:xfrm>
        </p:grpSpPr>
        <p:sp>
          <p:nvSpPr>
            <p:cNvPr id="187" name="Google Shape;187;p16"/>
            <p:cNvSpPr/>
            <p:nvPr/>
          </p:nvSpPr>
          <p:spPr>
            <a:xfrm>
              <a:off x="3004525" y="3774475"/>
              <a:ext cx="448650" cy="448650"/>
            </a:xfrm>
            <a:custGeom>
              <a:avLst/>
              <a:gdLst/>
              <a:ahLst/>
              <a:cxnLst/>
              <a:rect l="l" t="t" r="r" b="b"/>
              <a:pathLst>
                <a:path w="17946" h="17946" extrusionOk="0">
                  <a:moveTo>
                    <a:pt x="8973" y="0"/>
                  </a:moveTo>
                  <a:cubicBezTo>
                    <a:pt x="4036" y="0"/>
                    <a:pt x="1" y="4010"/>
                    <a:pt x="1" y="8973"/>
                  </a:cubicBezTo>
                  <a:cubicBezTo>
                    <a:pt x="1" y="13910"/>
                    <a:pt x="4036" y="17945"/>
                    <a:pt x="8973" y="17945"/>
                  </a:cubicBezTo>
                  <a:cubicBezTo>
                    <a:pt x="13936" y="17945"/>
                    <a:pt x="17946" y="13910"/>
                    <a:pt x="17946" y="8973"/>
                  </a:cubicBezTo>
                  <a:cubicBezTo>
                    <a:pt x="17946" y="4010"/>
                    <a:pt x="13936" y="0"/>
                    <a:pt x="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a:off x="3072200" y="3840250"/>
              <a:ext cx="313950" cy="309550"/>
            </a:xfrm>
            <a:custGeom>
              <a:avLst/>
              <a:gdLst/>
              <a:ahLst/>
              <a:cxnLst/>
              <a:rect l="l" t="t" r="r" b="b"/>
              <a:pathLst>
                <a:path w="12558" h="12382" extrusionOk="0">
                  <a:moveTo>
                    <a:pt x="6392" y="4136"/>
                  </a:moveTo>
                  <a:cubicBezTo>
                    <a:pt x="7620" y="4136"/>
                    <a:pt x="8597" y="5114"/>
                    <a:pt x="8597" y="6317"/>
                  </a:cubicBezTo>
                  <a:cubicBezTo>
                    <a:pt x="8597" y="7520"/>
                    <a:pt x="7620" y="8497"/>
                    <a:pt x="6392" y="8497"/>
                  </a:cubicBezTo>
                  <a:cubicBezTo>
                    <a:pt x="5189" y="8497"/>
                    <a:pt x="4211" y="7520"/>
                    <a:pt x="4211" y="6317"/>
                  </a:cubicBezTo>
                  <a:cubicBezTo>
                    <a:pt x="4211" y="5114"/>
                    <a:pt x="5189" y="4136"/>
                    <a:pt x="6392" y="4136"/>
                  </a:cubicBezTo>
                  <a:close/>
                  <a:moveTo>
                    <a:pt x="5264" y="1"/>
                  </a:moveTo>
                  <a:lnTo>
                    <a:pt x="4788" y="1856"/>
                  </a:lnTo>
                  <a:cubicBezTo>
                    <a:pt x="4562" y="1931"/>
                    <a:pt x="4361" y="2006"/>
                    <a:pt x="4186" y="2106"/>
                  </a:cubicBezTo>
                  <a:lnTo>
                    <a:pt x="2557" y="1004"/>
                  </a:lnTo>
                  <a:lnTo>
                    <a:pt x="2206" y="1304"/>
                  </a:lnTo>
                  <a:lnTo>
                    <a:pt x="1354" y="2056"/>
                  </a:lnTo>
                  <a:lnTo>
                    <a:pt x="1003" y="2357"/>
                  </a:lnTo>
                  <a:lnTo>
                    <a:pt x="2006" y="4312"/>
                  </a:lnTo>
                  <a:cubicBezTo>
                    <a:pt x="1981" y="4412"/>
                    <a:pt x="1930" y="4512"/>
                    <a:pt x="1880" y="4613"/>
                  </a:cubicBezTo>
                  <a:lnTo>
                    <a:pt x="1" y="5089"/>
                  </a:lnTo>
                  <a:lnTo>
                    <a:pt x="1" y="5565"/>
                  </a:lnTo>
                  <a:lnTo>
                    <a:pt x="1" y="6693"/>
                  </a:lnTo>
                  <a:lnTo>
                    <a:pt x="1" y="7144"/>
                  </a:lnTo>
                  <a:lnTo>
                    <a:pt x="1755" y="7595"/>
                  </a:lnTo>
                  <a:cubicBezTo>
                    <a:pt x="1805" y="7745"/>
                    <a:pt x="1855" y="7896"/>
                    <a:pt x="1905" y="8046"/>
                  </a:cubicBezTo>
                  <a:lnTo>
                    <a:pt x="878" y="10026"/>
                  </a:lnTo>
                  <a:lnTo>
                    <a:pt x="1229" y="10327"/>
                  </a:lnTo>
                  <a:lnTo>
                    <a:pt x="2081" y="11079"/>
                  </a:lnTo>
                  <a:lnTo>
                    <a:pt x="2432" y="11380"/>
                  </a:lnTo>
                  <a:lnTo>
                    <a:pt x="3910" y="10377"/>
                  </a:lnTo>
                  <a:cubicBezTo>
                    <a:pt x="4161" y="10527"/>
                    <a:pt x="4412" y="10653"/>
                    <a:pt x="4712" y="10753"/>
                  </a:cubicBezTo>
                  <a:lnTo>
                    <a:pt x="5113" y="12382"/>
                  </a:lnTo>
                  <a:lnTo>
                    <a:pt x="7169" y="12382"/>
                  </a:lnTo>
                  <a:lnTo>
                    <a:pt x="7570" y="10828"/>
                  </a:lnTo>
                  <a:cubicBezTo>
                    <a:pt x="7895" y="10753"/>
                    <a:pt x="8221" y="10628"/>
                    <a:pt x="8522" y="10452"/>
                  </a:cubicBezTo>
                  <a:lnTo>
                    <a:pt x="9875" y="11380"/>
                  </a:lnTo>
                  <a:lnTo>
                    <a:pt x="10226" y="11079"/>
                  </a:lnTo>
                  <a:lnTo>
                    <a:pt x="11078" y="10327"/>
                  </a:lnTo>
                  <a:lnTo>
                    <a:pt x="11429" y="10026"/>
                  </a:lnTo>
                  <a:lnTo>
                    <a:pt x="10552" y="8322"/>
                  </a:lnTo>
                  <a:cubicBezTo>
                    <a:pt x="10652" y="8071"/>
                    <a:pt x="10727" y="7846"/>
                    <a:pt x="10803" y="7595"/>
                  </a:cubicBezTo>
                  <a:lnTo>
                    <a:pt x="12557" y="7144"/>
                  </a:lnTo>
                  <a:lnTo>
                    <a:pt x="12557" y="6693"/>
                  </a:lnTo>
                  <a:lnTo>
                    <a:pt x="12557" y="5565"/>
                  </a:lnTo>
                  <a:lnTo>
                    <a:pt x="12557" y="5089"/>
                  </a:lnTo>
                  <a:lnTo>
                    <a:pt x="10677" y="4613"/>
                  </a:lnTo>
                  <a:cubicBezTo>
                    <a:pt x="10627" y="4512"/>
                    <a:pt x="10602" y="4412"/>
                    <a:pt x="10552" y="4312"/>
                  </a:cubicBezTo>
                  <a:lnTo>
                    <a:pt x="11555" y="2357"/>
                  </a:lnTo>
                  <a:lnTo>
                    <a:pt x="11204" y="2056"/>
                  </a:lnTo>
                  <a:lnTo>
                    <a:pt x="10352" y="1304"/>
                  </a:lnTo>
                  <a:lnTo>
                    <a:pt x="10001" y="1004"/>
                  </a:lnTo>
                  <a:lnTo>
                    <a:pt x="8372" y="2106"/>
                  </a:lnTo>
                  <a:cubicBezTo>
                    <a:pt x="8196" y="2006"/>
                    <a:pt x="7996" y="1931"/>
                    <a:pt x="7795" y="1856"/>
                  </a:cubicBezTo>
                  <a:lnTo>
                    <a:pt x="7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4412850" y="1897850"/>
            <a:ext cx="3593400" cy="66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6" name="Google Shape;256;p23"/>
          <p:cNvSpPr txBox="1">
            <a:spLocks noGrp="1"/>
          </p:cNvSpPr>
          <p:nvPr>
            <p:ph type="subTitle" idx="1"/>
          </p:nvPr>
        </p:nvSpPr>
        <p:spPr>
          <a:xfrm>
            <a:off x="4413000" y="2562050"/>
            <a:ext cx="3593400" cy="947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23"/>
          <p:cNvSpPr/>
          <p:nvPr/>
        </p:nvSpPr>
        <p:spPr>
          <a:xfrm>
            <a:off x="362100" y="329700"/>
            <a:ext cx="8419800" cy="4484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000"/>
              <a:buFont typeface="Inter Tight"/>
              <a:buNone/>
              <a:defRPr sz="3000" b="1">
                <a:solidFill>
                  <a:schemeClr val="lt1"/>
                </a:solidFill>
                <a:latin typeface="Inter Tight"/>
                <a:ea typeface="Inter Tight"/>
                <a:cs typeface="Inter Tight"/>
                <a:sym typeface="Inter Tight"/>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1pPr>
            <a:lvl2pPr marL="914400" lvl="1"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2pPr>
            <a:lvl3pPr marL="1371600" lvl="2"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3pPr>
            <a:lvl4pPr marL="1828800" lvl="3"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4pPr>
            <a:lvl5pPr marL="2286000" lvl="4"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5pPr>
            <a:lvl6pPr marL="2743200" lvl="5"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6pPr>
            <a:lvl7pPr marL="3200400" lvl="6"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7pPr>
            <a:lvl8pPr marL="3657600" lvl="7"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8pPr>
            <a:lvl9pPr marL="4114800" lvl="8"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9" r:id="rId7"/>
    <p:sldLayoutId id="2147483662" r:id="rId8"/>
    <p:sldLayoutId id="2147483669" r:id="rId9"/>
    <p:sldLayoutId id="2147483671" r:id="rId10"/>
    <p:sldLayoutId id="2147483678" r:id="rId11"/>
    <p:sldLayoutId id="2147483679" r:id="rId12"/>
    <p:sldLayoutId id="2147483684" r:id="rId13"/>
    <p:sldLayoutId id="2147483685" r:id="rId14"/>
    <p:sldLayoutId id="2147483686" r:id="rId15"/>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49"/>
        <p:cNvGrpSpPr/>
        <p:nvPr/>
      </p:nvGrpSpPr>
      <p:grpSpPr>
        <a:xfrm>
          <a:off x="0" y="0"/>
          <a:ext cx="0" cy="0"/>
          <a:chOff x="0" y="0"/>
          <a:chExt cx="0" cy="0"/>
        </a:xfrm>
      </p:grpSpPr>
      <p:sp>
        <p:nvSpPr>
          <p:cNvPr id="450" name="Google Shape;450;p37"/>
          <p:cNvSpPr txBox="1">
            <a:spLocks noGrp="1"/>
          </p:cNvSpPr>
          <p:nvPr>
            <p:ph type="ctrTitle"/>
          </p:nvPr>
        </p:nvSpPr>
        <p:spPr>
          <a:xfrm>
            <a:off x="1275484" y="923250"/>
            <a:ext cx="6150265" cy="235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500" dirty="0">
                <a:solidFill>
                  <a:schemeClr val="lt1"/>
                </a:solidFill>
              </a:rPr>
              <a:t>Analyzing Burlington’s Dog Community</a:t>
            </a:r>
            <a:endParaRPr lang="en-US" sz="4500" b="0" dirty="0">
              <a:solidFill>
                <a:schemeClr val="lt1"/>
              </a:solidFill>
            </a:endParaRPr>
          </a:p>
        </p:txBody>
      </p:sp>
      <p:sp>
        <p:nvSpPr>
          <p:cNvPr id="451" name="Google Shape;451;p37"/>
          <p:cNvSpPr txBox="1">
            <a:spLocks noGrp="1"/>
          </p:cNvSpPr>
          <p:nvPr>
            <p:ph type="subTitle" idx="1"/>
          </p:nvPr>
        </p:nvSpPr>
        <p:spPr>
          <a:xfrm>
            <a:off x="1577076" y="3200422"/>
            <a:ext cx="5814193" cy="4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 Question:</a:t>
            </a:r>
          </a:p>
          <a:p>
            <a:pPr marL="0" lvl="0" indent="0" algn="l" rtl="0">
              <a:spcBef>
                <a:spcPts val="0"/>
              </a:spcBef>
              <a:spcAft>
                <a:spcPts val="0"/>
              </a:spcAft>
              <a:buNone/>
            </a:pPr>
            <a:r>
              <a:rPr lang="en-US" dirty="0"/>
              <a:t>How do the characteristics of registered dogs in Burlington, Vermont (such as breed, size, color, and age) reflect the preferences and demographics of the city's dog-owning population?</a:t>
            </a:r>
            <a:endParaRPr dirty="0"/>
          </a:p>
        </p:txBody>
      </p:sp>
      <p:grpSp>
        <p:nvGrpSpPr>
          <p:cNvPr id="452" name="Google Shape;452;p37"/>
          <p:cNvGrpSpPr/>
          <p:nvPr/>
        </p:nvGrpSpPr>
        <p:grpSpPr>
          <a:xfrm>
            <a:off x="7501197" y="1437239"/>
            <a:ext cx="3963023" cy="541936"/>
            <a:chOff x="1658675" y="1910625"/>
            <a:chExt cx="1673150" cy="228800"/>
          </a:xfrm>
        </p:grpSpPr>
        <p:sp>
          <p:nvSpPr>
            <p:cNvPr id="453" name="Google Shape;453;p37"/>
            <p:cNvSpPr/>
            <p:nvPr/>
          </p:nvSpPr>
          <p:spPr>
            <a:xfrm>
              <a:off x="1658675" y="2020150"/>
              <a:ext cx="1673150" cy="25"/>
            </a:xfrm>
            <a:custGeom>
              <a:avLst/>
              <a:gdLst/>
              <a:ahLst/>
              <a:cxnLst/>
              <a:rect l="l" t="t" r="r" b="b"/>
              <a:pathLst>
                <a:path w="66926" h="1" fill="none" extrusionOk="0">
                  <a:moveTo>
                    <a:pt x="1" y="0"/>
                  </a:moveTo>
                  <a:lnTo>
                    <a:pt x="66925" y="0"/>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1658675" y="2129650"/>
              <a:ext cx="1673150" cy="25"/>
            </a:xfrm>
            <a:custGeom>
              <a:avLst/>
              <a:gdLst/>
              <a:ahLst/>
              <a:cxnLst/>
              <a:rect l="l" t="t" r="r" b="b"/>
              <a:pathLst>
                <a:path w="66926" h="1" fill="none" extrusionOk="0">
                  <a:moveTo>
                    <a:pt x="1" y="1"/>
                  </a:moveTo>
                  <a:lnTo>
                    <a:pt x="66925" y="1"/>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1658675" y="1910625"/>
              <a:ext cx="1673150" cy="25"/>
            </a:xfrm>
            <a:custGeom>
              <a:avLst/>
              <a:gdLst/>
              <a:ahLst/>
              <a:cxnLst/>
              <a:rect l="l" t="t" r="r" b="b"/>
              <a:pathLst>
                <a:path w="66926" h="1" fill="none" extrusionOk="0">
                  <a:moveTo>
                    <a:pt x="1" y="1"/>
                  </a:moveTo>
                  <a:lnTo>
                    <a:pt x="66925" y="1"/>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1658675" y="1965575"/>
              <a:ext cx="1673150" cy="25"/>
            </a:xfrm>
            <a:custGeom>
              <a:avLst/>
              <a:gdLst/>
              <a:ahLst/>
              <a:cxnLst/>
              <a:rect l="l" t="t" r="r" b="b"/>
              <a:pathLst>
                <a:path w="66926" h="1" fill="none" extrusionOk="0">
                  <a:moveTo>
                    <a:pt x="1" y="1"/>
                  </a:moveTo>
                  <a:lnTo>
                    <a:pt x="66925" y="1"/>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a:off x="1658675" y="2075100"/>
              <a:ext cx="1673150" cy="25"/>
            </a:xfrm>
            <a:custGeom>
              <a:avLst/>
              <a:gdLst/>
              <a:ahLst/>
              <a:cxnLst/>
              <a:rect l="l" t="t" r="r" b="b"/>
              <a:pathLst>
                <a:path w="66926" h="1" fill="none" extrusionOk="0">
                  <a:moveTo>
                    <a:pt x="1" y="0"/>
                  </a:moveTo>
                  <a:lnTo>
                    <a:pt x="66925" y="0"/>
                  </a:lnTo>
                </a:path>
              </a:pathLst>
            </a:custGeom>
            <a:noFill/>
            <a:ln w="4675" cap="flat" cmpd="sng">
              <a:solidFill>
                <a:schemeClr val="accent3"/>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1658675" y="1910625"/>
              <a:ext cx="1673150" cy="228800"/>
            </a:xfrm>
            <a:custGeom>
              <a:avLst/>
              <a:gdLst/>
              <a:ahLst/>
              <a:cxnLst/>
              <a:rect l="l" t="t" r="r" b="b"/>
              <a:pathLst>
                <a:path w="66926" h="9152" fill="none" extrusionOk="0">
                  <a:moveTo>
                    <a:pt x="1" y="2043"/>
                  </a:moveTo>
                  <a:cubicBezTo>
                    <a:pt x="1154" y="2043"/>
                    <a:pt x="1154" y="6891"/>
                    <a:pt x="2308" y="6891"/>
                  </a:cubicBezTo>
                  <a:cubicBezTo>
                    <a:pt x="3461" y="6891"/>
                    <a:pt x="3461" y="2043"/>
                    <a:pt x="4615" y="2043"/>
                  </a:cubicBezTo>
                  <a:cubicBezTo>
                    <a:pt x="5769" y="2043"/>
                    <a:pt x="5769" y="9151"/>
                    <a:pt x="6922" y="9151"/>
                  </a:cubicBezTo>
                  <a:cubicBezTo>
                    <a:pt x="8076" y="9151"/>
                    <a:pt x="8076" y="3571"/>
                    <a:pt x="9229" y="3571"/>
                  </a:cubicBezTo>
                  <a:cubicBezTo>
                    <a:pt x="10383" y="3571"/>
                    <a:pt x="10383" y="6891"/>
                    <a:pt x="11537" y="6891"/>
                  </a:cubicBezTo>
                  <a:cubicBezTo>
                    <a:pt x="12690" y="6891"/>
                    <a:pt x="12690" y="2043"/>
                    <a:pt x="13844" y="2043"/>
                  </a:cubicBezTo>
                  <a:cubicBezTo>
                    <a:pt x="14997" y="2043"/>
                    <a:pt x="14997" y="5987"/>
                    <a:pt x="16151" y="5987"/>
                  </a:cubicBezTo>
                  <a:cubicBezTo>
                    <a:pt x="17305" y="5987"/>
                    <a:pt x="17305" y="1076"/>
                    <a:pt x="18458" y="1076"/>
                  </a:cubicBezTo>
                  <a:cubicBezTo>
                    <a:pt x="19612" y="1076"/>
                    <a:pt x="19612" y="8388"/>
                    <a:pt x="20765" y="8388"/>
                  </a:cubicBezTo>
                  <a:cubicBezTo>
                    <a:pt x="21919" y="8388"/>
                    <a:pt x="21919" y="3352"/>
                    <a:pt x="23073" y="3352"/>
                  </a:cubicBezTo>
                  <a:cubicBezTo>
                    <a:pt x="24226" y="3352"/>
                    <a:pt x="24226" y="6891"/>
                    <a:pt x="25380" y="6891"/>
                  </a:cubicBezTo>
                  <a:cubicBezTo>
                    <a:pt x="26533" y="6891"/>
                    <a:pt x="26533" y="1"/>
                    <a:pt x="27687" y="1"/>
                  </a:cubicBezTo>
                  <a:cubicBezTo>
                    <a:pt x="28841" y="1"/>
                    <a:pt x="28841" y="7764"/>
                    <a:pt x="29994" y="7764"/>
                  </a:cubicBezTo>
                  <a:cubicBezTo>
                    <a:pt x="31148" y="7764"/>
                    <a:pt x="31148" y="2043"/>
                    <a:pt x="32301" y="2043"/>
                  </a:cubicBezTo>
                  <a:cubicBezTo>
                    <a:pt x="33455" y="2043"/>
                    <a:pt x="33455" y="6891"/>
                    <a:pt x="34609" y="6891"/>
                  </a:cubicBezTo>
                  <a:cubicBezTo>
                    <a:pt x="35762" y="6891"/>
                    <a:pt x="35762" y="1076"/>
                    <a:pt x="36916" y="1076"/>
                  </a:cubicBezTo>
                  <a:cubicBezTo>
                    <a:pt x="38069" y="1076"/>
                    <a:pt x="38069" y="5488"/>
                    <a:pt x="39223" y="5488"/>
                  </a:cubicBezTo>
                  <a:cubicBezTo>
                    <a:pt x="40377" y="5488"/>
                    <a:pt x="40377" y="2853"/>
                    <a:pt x="41530" y="2853"/>
                  </a:cubicBezTo>
                  <a:cubicBezTo>
                    <a:pt x="42684" y="2853"/>
                    <a:pt x="42684" y="6891"/>
                    <a:pt x="43837" y="6891"/>
                  </a:cubicBezTo>
                  <a:cubicBezTo>
                    <a:pt x="44991" y="6891"/>
                    <a:pt x="44991" y="749"/>
                    <a:pt x="46145" y="749"/>
                  </a:cubicBezTo>
                  <a:cubicBezTo>
                    <a:pt x="47298" y="749"/>
                    <a:pt x="47298" y="6891"/>
                    <a:pt x="48452" y="6891"/>
                  </a:cubicBezTo>
                  <a:cubicBezTo>
                    <a:pt x="49605" y="6891"/>
                    <a:pt x="49605" y="4085"/>
                    <a:pt x="50759" y="4085"/>
                  </a:cubicBezTo>
                  <a:cubicBezTo>
                    <a:pt x="51913" y="4085"/>
                    <a:pt x="51913" y="8746"/>
                    <a:pt x="53066" y="8746"/>
                  </a:cubicBezTo>
                  <a:cubicBezTo>
                    <a:pt x="54220" y="8746"/>
                    <a:pt x="54220" y="2043"/>
                    <a:pt x="55373" y="2043"/>
                  </a:cubicBezTo>
                  <a:cubicBezTo>
                    <a:pt x="56543" y="2043"/>
                    <a:pt x="56543" y="5488"/>
                    <a:pt x="57696" y="5488"/>
                  </a:cubicBezTo>
                  <a:cubicBezTo>
                    <a:pt x="58850" y="5488"/>
                    <a:pt x="58850" y="1201"/>
                    <a:pt x="60003" y="1201"/>
                  </a:cubicBezTo>
                  <a:cubicBezTo>
                    <a:pt x="61157" y="1201"/>
                    <a:pt x="61157" y="6891"/>
                    <a:pt x="62311" y="6891"/>
                  </a:cubicBezTo>
                  <a:cubicBezTo>
                    <a:pt x="63464" y="6891"/>
                    <a:pt x="63355" y="3430"/>
                    <a:pt x="64509" y="3430"/>
                  </a:cubicBezTo>
                  <a:cubicBezTo>
                    <a:pt x="65662" y="3430"/>
                    <a:pt x="65771" y="6891"/>
                    <a:pt x="66925" y="6891"/>
                  </a:cubicBezTo>
                </a:path>
              </a:pathLst>
            </a:custGeom>
            <a:noFill/>
            <a:ln w="467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37"/>
          <p:cNvGrpSpPr/>
          <p:nvPr/>
        </p:nvGrpSpPr>
        <p:grpSpPr>
          <a:xfrm>
            <a:off x="571371" y="733555"/>
            <a:ext cx="1408225" cy="903898"/>
            <a:chOff x="3018825" y="2398950"/>
            <a:chExt cx="533175" cy="410800"/>
          </a:xfrm>
        </p:grpSpPr>
        <p:sp>
          <p:nvSpPr>
            <p:cNvPr id="562" name="Google Shape;562;p37"/>
            <p:cNvSpPr/>
            <p:nvPr/>
          </p:nvSpPr>
          <p:spPr>
            <a:xfrm>
              <a:off x="3018825" y="2780125"/>
              <a:ext cx="533175" cy="25"/>
            </a:xfrm>
            <a:custGeom>
              <a:avLst/>
              <a:gdLst/>
              <a:ahLst/>
              <a:cxnLst/>
              <a:rect l="l" t="t" r="r" b="b"/>
              <a:pathLst>
                <a:path w="21327" h="1" fill="none" extrusionOk="0">
                  <a:moveTo>
                    <a:pt x="21327" y="0"/>
                  </a:moveTo>
                  <a:lnTo>
                    <a:pt x="1" y="0"/>
                  </a:lnTo>
                </a:path>
              </a:pathLst>
            </a:custGeom>
            <a:noFill/>
            <a:ln w="3125" cap="flat" cmpd="sng">
              <a:solidFill>
                <a:srgbClr val="FFFFFF"/>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3018825" y="2703725"/>
              <a:ext cx="533175" cy="25"/>
            </a:xfrm>
            <a:custGeom>
              <a:avLst/>
              <a:gdLst/>
              <a:ahLst/>
              <a:cxnLst/>
              <a:rect l="l" t="t" r="r" b="b"/>
              <a:pathLst>
                <a:path w="21327" h="1" fill="none" extrusionOk="0">
                  <a:moveTo>
                    <a:pt x="21327" y="1"/>
                  </a:moveTo>
                  <a:lnTo>
                    <a:pt x="1" y="1"/>
                  </a:lnTo>
                </a:path>
              </a:pathLst>
            </a:custGeom>
            <a:noFill/>
            <a:ln w="3125" cap="flat" cmpd="sng">
              <a:solidFill>
                <a:srgbClr val="FFFFFF"/>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3018825" y="2627725"/>
              <a:ext cx="533175" cy="25"/>
            </a:xfrm>
            <a:custGeom>
              <a:avLst/>
              <a:gdLst/>
              <a:ahLst/>
              <a:cxnLst/>
              <a:rect l="l" t="t" r="r" b="b"/>
              <a:pathLst>
                <a:path w="21327" h="1" fill="none" extrusionOk="0">
                  <a:moveTo>
                    <a:pt x="21327" y="1"/>
                  </a:moveTo>
                  <a:lnTo>
                    <a:pt x="1" y="1"/>
                  </a:lnTo>
                </a:path>
              </a:pathLst>
            </a:custGeom>
            <a:noFill/>
            <a:ln w="31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3018825" y="2551350"/>
              <a:ext cx="533175" cy="25"/>
            </a:xfrm>
            <a:custGeom>
              <a:avLst/>
              <a:gdLst/>
              <a:ahLst/>
              <a:cxnLst/>
              <a:rect l="l" t="t" r="r" b="b"/>
              <a:pathLst>
                <a:path w="21327" h="1" fill="none" extrusionOk="0">
                  <a:moveTo>
                    <a:pt x="21327" y="0"/>
                  </a:moveTo>
                  <a:lnTo>
                    <a:pt x="1" y="0"/>
                  </a:lnTo>
                </a:path>
              </a:pathLst>
            </a:custGeom>
            <a:noFill/>
            <a:ln w="31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3018825" y="2475350"/>
              <a:ext cx="533175" cy="25"/>
            </a:xfrm>
            <a:custGeom>
              <a:avLst/>
              <a:gdLst/>
              <a:ahLst/>
              <a:cxnLst/>
              <a:rect l="l" t="t" r="r" b="b"/>
              <a:pathLst>
                <a:path w="21327" h="1" fill="none" extrusionOk="0">
                  <a:moveTo>
                    <a:pt x="21327" y="0"/>
                  </a:moveTo>
                  <a:lnTo>
                    <a:pt x="1" y="0"/>
                  </a:lnTo>
                </a:path>
              </a:pathLst>
            </a:custGeom>
            <a:noFill/>
            <a:ln w="31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3018825" y="2398950"/>
              <a:ext cx="533175" cy="25"/>
            </a:xfrm>
            <a:custGeom>
              <a:avLst/>
              <a:gdLst/>
              <a:ahLst/>
              <a:cxnLst/>
              <a:rect l="l" t="t" r="r" b="b"/>
              <a:pathLst>
                <a:path w="21327" h="1" fill="none" extrusionOk="0">
                  <a:moveTo>
                    <a:pt x="21327" y="1"/>
                  </a:moveTo>
                  <a:lnTo>
                    <a:pt x="1" y="1"/>
                  </a:lnTo>
                </a:path>
              </a:pathLst>
            </a:custGeom>
            <a:noFill/>
            <a:ln w="31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3094825" y="2398950"/>
              <a:ext cx="25" cy="410800"/>
            </a:xfrm>
            <a:custGeom>
              <a:avLst/>
              <a:gdLst/>
              <a:ahLst/>
              <a:cxnLst/>
              <a:rect l="l" t="t" r="r" b="b"/>
              <a:pathLst>
                <a:path w="1" h="16432" fill="none" extrusionOk="0">
                  <a:moveTo>
                    <a:pt x="1" y="16432"/>
                  </a:moveTo>
                  <a:lnTo>
                    <a:pt x="1" y="1"/>
                  </a:lnTo>
                </a:path>
              </a:pathLst>
            </a:custGeom>
            <a:noFill/>
            <a:ln w="31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p:nvPr/>
          </p:nvSpPr>
          <p:spPr>
            <a:xfrm>
              <a:off x="3171225" y="2398950"/>
              <a:ext cx="25" cy="410800"/>
            </a:xfrm>
            <a:custGeom>
              <a:avLst/>
              <a:gdLst/>
              <a:ahLst/>
              <a:cxnLst/>
              <a:rect l="l" t="t" r="r" b="b"/>
              <a:pathLst>
                <a:path w="1" h="16432" fill="none" extrusionOk="0">
                  <a:moveTo>
                    <a:pt x="0" y="16432"/>
                  </a:moveTo>
                  <a:lnTo>
                    <a:pt x="0" y="1"/>
                  </a:lnTo>
                </a:path>
              </a:pathLst>
            </a:custGeom>
            <a:noFill/>
            <a:ln w="31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7"/>
            <p:cNvSpPr/>
            <p:nvPr/>
          </p:nvSpPr>
          <p:spPr>
            <a:xfrm>
              <a:off x="3247225" y="2398950"/>
              <a:ext cx="25" cy="410800"/>
            </a:xfrm>
            <a:custGeom>
              <a:avLst/>
              <a:gdLst/>
              <a:ahLst/>
              <a:cxnLst/>
              <a:rect l="l" t="t" r="r" b="b"/>
              <a:pathLst>
                <a:path w="1" h="16432" fill="none" extrusionOk="0">
                  <a:moveTo>
                    <a:pt x="0" y="16432"/>
                  </a:moveTo>
                  <a:lnTo>
                    <a:pt x="0" y="1"/>
                  </a:lnTo>
                </a:path>
              </a:pathLst>
            </a:custGeom>
            <a:noFill/>
            <a:ln w="31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7"/>
            <p:cNvSpPr/>
            <p:nvPr/>
          </p:nvSpPr>
          <p:spPr>
            <a:xfrm>
              <a:off x="3323600" y="2398950"/>
              <a:ext cx="25" cy="410800"/>
            </a:xfrm>
            <a:custGeom>
              <a:avLst/>
              <a:gdLst/>
              <a:ahLst/>
              <a:cxnLst/>
              <a:rect l="l" t="t" r="r" b="b"/>
              <a:pathLst>
                <a:path w="1" h="16432" fill="none" extrusionOk="0">
                  <a:moveTo>
                    <a:pt x="1" y="16432"/>
                  </a:moveTo>
                  <a:lnTo>
                    <a:pt x="1" y="1"/>
                  </a:lnTo>
                </a:path>
              </a:pathLst>
            </a:custGeom>
            <a:noFill/>
            <a:ln w="31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3399600" y="2398950"/>
              <a:ext cx="25" cy="410800"/>
            </a:xfrm>
            <a:custGeom>
              <a:avLst/>
              <a:gdLst/>
              <a:ahLst/>
              <a:cxnLst/>
              <a:rect l="l" t="t" r="r" b="b"/>
              <a:pathLst>
                <a:path w="1" h="16432" fill="none" extrusionOk="0">
                  <a:moveTo>
                    <a:pt x="1" y="16432"/>
                  </a:moveTo>
                  <a:lnTo>
                    <a:pt x="1" y="1"/>
                  </a:lnTo>
                </a:path>
              </a:pathLst>
            </a:custGeom>
            <a:noFill/>
            <a:ln w="31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3476000" y="2398950"/>
              <a:ext cx="25" cy="410800"/>
            </a:xfrm>
            <a:custGeom>
              <a:avLst/>
              <a:gdLst/>
              <a:ahLst/>
              <a:cxnLst/>
              <a:rect l="l" t="t" r="r" b="b"/>
              <a:pathLst>
                <a:path w="1" h="16432" fill="none" extrusionOk="0">
                  <a:moveTo>
                    <a:pt x="0" y="16432"/>
                  </a:moveTo>
                  <a:lnTo>
                    <a:pt x="0" y="1"/>
                  </a:lnTo>
                </a:path>
              </a:pathLst>
            </a:custGeom>
            <a:noFill/>
            <a:ln w="31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3018825" y="2468325"/>
              <a:ext cx="533175" cy="341425"/>
            </a:xfrm>
            <a:custGeom>
              <a:avLst/>
              <a:gdLst/>
              <a:ahLst/>
              <a:cxnLst/>
              <a:rect l="l" t="t" r="r" b="b"/>
              <a:pathLst>
                <a:path w="21327" h="13657" extrusionOk="0">
                  <a:moveTo>
                    <a:pt x="4553" y="0"/>
                  </a:moveTo>
                  <a:cubicBezTo>
                    <a:pt x="4542" y="0"/>
                    <a:pt x="4532" y="1"/>
                    <a:pt x="4522" y="1"/>
                  </a:cubicBezTo>
                  <a:cubicBezTo>
                    <a:pt x="1731" y="32"/>
                    <a:pt x="1" y="13657"/>
                    <a:pt x="1" y="13657"/>
                  </a:cubicBezTo>
                  <a:lnTo>
                    <a:pt x="21327" y="13657"/>
                  </a:lnTo>
                  <a:lnTo>
                    <a:pt x="21327" y="7078"/>
                  </a:lnTo>
                  <a:cubicBezTo>
                    <a:pt x="19980" y="8786"/>
                    <a:pt x="18993" y="9399"/>
                    <a:pt x="18215" y="9399"/>
                  </a:cubicBezTo>
                  <a:cubicBezTo>
                    <a:pt x="16236" y="9399"/>
                    <a:pt x="15598" y="5441"/>
                    <a:pt x="13797" y="5441"/>
                  </a:cubicBezTo>
                  <a:cubicBezTo>
                    <a:pt x="11728" y="5441"/>
                    <a:pt x="11544" y="6988"/>
                    <a:pt x="9940" y="6988"/>
                  </a:cubicBezTo>
                  <a:cubicBezTo>
                    <a:pt x="9659" y="6988"/>
                    <a:pt x="9335" y="6940"/>
                    <a:pt x="8949" y="6829"/>
                  </a:cubicBezTo>
                  <a:cubicBezTo>
                    <a:pt x="6821" y="6223"/>
                    <a:pt x="7293" y="0"/>
                    <a:pt x="45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3018825" y="2543950"/>
              <a:ext cx="533175" cy="265800"/>
            </a:xfrm>
            <a:custGeom>
              <a:avLst/>
              <a:gdLst/>
              <a:ahLst/>
              <a:cxnLst/>
              <a:rect l="l" t="t" r="r" b="b"/>
              <a:pathLst>
                <a:path w="21327" h="10632" extrusionOk="0">
                  <a:moveTo>
                    <a:pt x="2480" y="0"/>
                  </a:moveTo>
                  <a:cubicBezTo>
                    <a:pt x="1544" y="0"/>
                    <a:pt x="718" y="530"/>
                    <a:pt x="1" y="1637"/>
                  </a:cubicBezTo>
                  <a:lnTo>
                    <a:pt x="1" y="10632"/>
                  </a:lnTo>
                  <a:lnTo>
                    <a:pt x="21327" y="10632"/>
                  </a:lnTo>
                  <a:cubicBezTo>
                    <a:pt x="21327" y="10632"/>
                    <a:pt x="20064" y="5035"/>
                    <a:pt x="17274" y="4989"/>
                  </a:cubicBezTo>
                  <a:cubicBezTo>
                    <a:pt x="17259" y="4988"/>
                    <a:pt x="17245" y="4988"/>
                    <a:pt x="17231" y="4988"/>
                  </a:cubicBezTo>
                  <a:cubicBezTo>
                    <a:pt x="14470" y="4988"/>
                    <a:pt x="13162" y="7951"/>
                    <a:pt x="10960" y="7982"/>
                  </a:cubicBezTo>
                  <a:cubicBezTo>
                    <a:pt x="10954" y="7982"/>
                    <a:pt x="10947" y="7982"/>
                    <a:pt x="10941" y="7982"/>
                  </a:cubicBezTo>
                  <a:cubicBezTo>
                    <a:pt x="8733" y="7982"/>
                    <a:pt x="6350" y="0"/>
                    <a:pt x="24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3018825" y="2809725"/>
              <a:ext cx="533175" cy="25"/>
            </a:xfrm>
            <a:custGeom>
              <a:avLst/>
              <a:gdLst/>
              <a:ahLst/>
              <a:cxnLst/>
              <a:rect l="l" t="t" r="r" b="b"/>
              <a:pathLst>
                <a:path w="21327" h="1" fill="none" extrusionOk="0">
                  <a:moveTo>
                    <a:pt x="1" y="1"/>
                  </a:moveTo>
                  <a:lnTo>
                    <a:pt x="21327" y="1"/>
                  </a:lnTo>
                </a:path>
              </a:pathLst>
            </a:custGeom>
            <a:noFill/>
            <a:ln w="3125" cap="flat" cmpd="sng">
              <a:solidFill>
                <a:srgbClr val="11141C"/>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3018825" y="2398950"/>
              <a:ext cx="25" cy="410800"/>
            </a:xfrm>
            <a:custGeom>
              <a:avLst/>
              <a:gdLst/>
              <a:ahLst/>
              <a:cxnLst/>
              <a:rect l="l" t="t" r="r" b="b"/>
              <a:pathLst>
                <a:path w="1" h="16432" fill="none" extrusionOk="0">
                  <a:moveTo>
                    <a:pt x="1" y="16432"/>
                  </a:moveTo>
                  <a:lnTo>
                    <a:pt x="1" y="1"/>
                  </a:lnTo>
                </a:path>
              </a:pathLst>
            </a:custGeom>
            <a:noFill/>
            <a:ln w="3125" cap="flat" cmpd="sng">
              <a:solidFill>
                <a:schemeClr val="accent5"/>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3018825" y="2543950"/>
              <a:ext cx="533175" cy="265800"/>
            </a:xfrm>
            <a:custGeom>
              <a:avLst/>
              <a:gdLst/>
              <a:ahLst/>
              <a:cxnLst/>
              <a:rect l="l" t="t" r="r" b="b"/>
              <a:pathLst>
                <a:path w="21327" h="10632" extrusionOk="0">
                  <a:moveTo>
                    <a:pt x="2293" y="0"/>
                  </a:moveTo>
                  <a:cubicBezTo>
                    <a:pt x="843" y="4038"/>
                    <a:pt x="1" y="10632"/>
                    <a:pt x="1" y="10632"/>
                  </a:cubicBezTo>
                  <a:lnTo>
                    <a:pt x="21327" y="10632"/>
                  </a:lnTo>
                  <a:cubicBezTo>
                    <a:pt x="21327" y="10632"/>
                    <a:pt x="20672" y="7701"/>
                    <a:pt x="19238" y="6064"/>
                  </a:cubicBezTo>
                  <a:cubicBezTo>
                    <a:pt x="18863" y="6278"/>
                    <a:pt x="18528" y="6371"/>
                    <a:pt x="18224" y="6371"/>
                  </a:cubicBezTo>
                  <a:cubicBezTo>
                    <a:pt x="17466" y="6371"/>
                    <a:pt x="16901" y="5794"/>
                    <a:pt x="16401" y="5082"/>
                  </a:cubicBezTo>
                  <a:cubicBezTo>
                    <a:pt x="14187" y="5581"/>
                    <a:pt x="12924" y="7950"/>
                    <a:pt x="10960" y="7982"/>
                  </a:cubicBezTo>
                  <a:cubicBezTo>
                    <a:pt x="10954" y="7982"/>
                    <a:pt x="10947" y="7982"/>
                    <a:pt x="10941" y="7982"/>
                  </a:cubicBezTo>
                  <a:cubicBezTo>
                    <a:pt x="8733" y="7982"/>
                    <a:pt x="6350" y="0"/>
                    <a:pt x="24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7"/>
          <p:cNvGrpSpPr/>
          <p:nvPr/>
        </p:nvGrpSpPr>
        <p:grpSpPr>
          <a:xfrm>
            <a:off x="6913075" y="2330700"/>
            <a:ext cx="3035391" cy="3358827"/>
            <a:chOff x="6749207" y="2200876"/>
            <a:chExt cx="3422859" cy="3787581"/>
          </a:xfrm>
        </p:grpSpPr>
        <p:sp>
          <p:nvSpPr>
            <p:cNvPr id="460" name="Google Shape;460;p37"/>
            <p:cNvSpPr/>
            <p:nvPr/>
          </p:nvSpPr>
          <p:spPr>
            <a:xfrm>
              <a:off x="8994865" y="2200876"/>
              <a:ext cx="1177200" cy="3190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61" name="Google Shape;461;p37"/>
            <p:cNvSpPr/>
            <p:nvPr/>
          </p:nvSpPr>
          <p:spPr>
            <a:xfrm>
              <a:off x="8021063" y="3767039"/>
              <a:ext cx="1177200" cy="1624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462" name="Google Shape;462;p37"/>
            <p:cNvGrpSpPr/>
            <p:nvPr/>
          </p:nvGrpSpPr>
          <p:grpSpPr>
            <a:xfrm>
              <a:off x="6749207" y="2200885"/>
              <a:ext cx="2687739" cy="3787572"/>
              <a:chOff x="6749207" y="2200885"/>
              <a:chExt cx="2687739" cy="3787572"/>
            </a:xfrm>
          </p:grpSpPr>
          <p:sp>
            <p:nvSpPr>
              <p:cNvPr id="463" name="Google Shape;463;p37"/>
              <p:cNvSpPr/>
              <p:nvPr/>
            </p:nvSpPr>
            <p:spPr>
              <a:xfrm>
                <a:off x="9000325" y="2200885"/>
                <a:ext cx="375399" cy="2672367"/>
              </a:xfrm>
              <a:custGeom>
                <a:avLst/>
                <a:gdLst/>
                <a:ahLst/>
                <a:cxnLst/>
                <a:rect l="l" t="t" r="r" b="b"/>
                <a:pathLst>
                  <a:path w="3540" h="44445" extrusionOk="0">
                    <a:moveTo>
                      <a:pt x="0" y="0"/>
                    </a:moveTo>
                    <a:lnTo>
                      <a:pt x="0" y="29121"/>
                    </a:lnTo>
                    <a:lnTo>
                      <a:pt x="3539" y="44445"/>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7"/>
              <p:cNvGrpSpPr/>
              <p:nvPr/>
            </p:nvGrpSpPr>
            <p:grpSpPr>
              <a:xfrm>
                <a:off x="6749207" y="2507845"/>
                <a:ext cx="2687739" cy="3480612"/>
                <a:chOff x="3098319" y="3210725"/>
                <a:chExt cx="1419830" cy="1838675"/>
              </a:xfrm>
            </p:grpSpPr>
            <p:grpSp>
              <p:nvGrpSpPr>
                <p:cNvPr id="465" name="Google Shape;465;p37"/>
                <p:cNvGrpSpPr/>
                <p:nvPr/>
              </p:nvGrpSpPr>
              <p:grpSpPr>
                <a:xfrm>
                  <a:off x="3823625" y="3708050"/>
                  <a:ext cx="408850" cy="1341350"/>
                  <a:chOff x="3412850" y="3067725"/>
                  <a:chExt cx="408850" cy="1341350"/>
                </a:xfrm>
              </p:grpSpPr>
              <p:sp>
                <p:nvSpPr>
                  <p:cNvPr id="466" name="Google Shape;466;p37"/>
                  <p:cNvSpPr/>
                  <p:nvPr/>
                </p:nvSpPr>
                <p:spPr>
                  <a:xfrm>
                    <a:off x="3412850" y="3134375"/>
                    <a:ext cx="12900" cy="1225225"/>
                  </a:xfrm>
                  <a:custGeom>
                    <a:avLst/>
                    <a:gdLst/>
                    <a:ahLst/>
                    <a:cxnLst/>
                    <a:rect l="l" t="t" r="r" b="b"/>
                    <a:pathLst>
                      <a:path w="516" h="49009" extrusionOk="0">
                        <a:moveTo>
                          <a:pt x="284" y="75"/>
                        </a:moveTo>
                        <a:lnTo>
                          <a:pt x="284" y="75"/>
                        </a:lnTo>
                        <a:cubicBezTo>
                          <a:pt x="282" y="79"/>
                          <a:pt x="281" y="85"/>
                          <a:pt x="281" y="94"/>
                        </a:cubicBezTo>
                        <a:lnTo>
                          <a:pt x="284" y="75"/>
                        </a:lnTo>
                        <a:close/>
                        <a:moveTo>
                          <a:pt x="203" y="1076"/>
                        </a:moveTo>
                        <a:cubicBezTo>
                          <a:pt x="203" y="1083"/>
                          <a:pt x="203" y="1087"/>
                          <a:pt x="205" y="1088"/>
                        </a:cubicBezTo>
                        <a:lnTo>
                          <a:pt x="205" y="1088"/>
                        </a:lnTo>
                        <a:lnTo>
                          <a:pt x="203" y="1076"/>
                        </a:lnTo>
                        <a:close/>
                        <a:moveTo>
                          <a:pt x="188" y="1139"/>
                        </a:moveTo>
                        <a:lnTo>
                          <a:pt x="188" y="1139"/>
                        </a:lnTo>
                        <a:cubicBezTo>
                          <a:pt x="184" y="1157"/>
                          <a:pt x="183" y="1168"/>
                          <a:pt x="184" y="1175"/>
                        </a:cubicBezTo>
                        <a:lnTo>
                          <a:pt x="184" y="1175"/>
                        </a:lnTo>
                        <a:cubicBezTo>
                          <a:pt x="185" y="1163"/>
                          <a:pt x="186" y="1151"/>
                          <a:pt x="188" y="1139"/>
                        </a:cubicBezTo>
                        <a:close/>
                        <a:moveTo>
                          <a:pt x="49" y="13750"/>
                        </a:moveTo>
                        <a:lnTo>
                          <a:pt x="49" y="13750"/>
                        </a:lnTo>
                        <a:cubicBezTo>
                          <a:pt x="48" y="13759"/>
                          <a:pt x="47" y="13769"/>
                          <a:pt x="47" y="13781"/>
                        </a:cubicBezTo>
                        <a:cubicBezTo>
                          <a:pt x="47" y="13772"/>
                          <a:pt x="48" y="13762"/>
                          <a:pt x="49" y="13750"/>
                        </a:cubicBezTo>
                        <a:close/>
                        <a:moveTo>
                          <a:pt x="453" y="19409"/>
                        </a:moveTo>
                        <a:cubicBezTo>
                          <a:pt x="451" y="19411"/>
                          <a:pt x="450" y="19413"/>
                          <a:pt x="449" y="19415"/>
                        </a:cubicBezTo>
                        <a:lnTo>
                          <a:pt x="449" y="19415"/>
                        </a:lnTo>
                        <a:cubicBezTo>
                          <a:pt x="449" y="19431"/>
                          <a:pt x="451" y="19445"/>
                          <a:pt x="453" y="19456"/>
                        </a:cubicBezTo>
                        <a:cubicBezTo>
                          <a:pt x="453" y="19445"/>
                          <a:pt x="453" y="19418"/>
                          <a:pt x="453" y="19409"/>
                        </a:cubicBezTo>
                        <a:close/>
                        <a:moveTo>
                          <a:pt x="388" y="28512"/>
                        </a:moveTo>
                        <a:cubicBezTo>
                          <a:pt x="389" y="28517"/>
                          <a:pt x="390" y="28523"/>
                          <a:pt x="390" y="28529"/>
                        </a:cubicBezTo>
                        <a:lnTo>
                          <a:pt x="390" y="28513"/>
                        </a:lnTo>
                        <a:cubicBezTo>
                          <a:pt x="390" y="28512"/>
                          <a:pt x="389" y="28512"/>
                          <a:pt x="388" y="28512"/>
                        </a:cubicBezTo>
                        <a:close/>
                        <a:moveTo>
                          <a:pt x="424" y="33657"/>
                        </a:moveTo>
                        <a:cubicBezTo>
                          <a:pt x="423" y="33675"/>
                          <a:pt x="427" y="33703"/>
                          <a:pt x="437" y="33751"/>
                        </a:cubicBezTo>
                        <a:cubicBezTo>
                          <a:pt x="437" y="33723"/>
                          <a:pt x="432" y="33684"/>
                          <a:pt x="424" y="33657"/>
                        </a:cubicBezTo>
                        <a:close/>
                        <a:moveTo>
                          <a:pt x="141" y="38521"/>
                        </a:moveTo>
                        <a:cubicBezTo>
                          <a:pt x="139" y="38531"/>
                          <a:pt x="137" y="38539"/>
                          <a:pt x="137" y="38547"/>
                        </a:cubicBezTo>
                        <a:lnTo>
                          <a:pt x="137" y="38547"/>
                        </a:lnTo>
                        <a:cubicBezTo>
                          <a:pt x="138" y="38539"/>
                          <a:pt x="139" y="38530"/>
                          <a:pt x="141" y="38521"/>
                        </a:cubicBezTo>
                        <a:close/>
                        <a:moveTo>
                          <a:pt x="359" y="39971"/>
                        </a:moveTo>
                        <a:cubicBezTo>
                          <a:pt x="359" y="40018"/>
                          <a:pt x="359" y="40080"/>
                          <a:pt x="359" y="40143"/>
                        </a:cubicBezTo>
                        <a:cubicBezTo>
                          <a:pt x="344" y="40143"/>
                          <a:pt x="328" y="40127"/>
                          <a:pt x="328" y="40096"/>
                        </a:cubicBezTo>
                        <a:lnTo>
                          <a:pt x="328" y="40096"/>
                        </a:lnTo>
                        <a:cubicBezTo>
                          <a:pt x="329" y="40097"/>
                          <a:pt x="331" y="40098"/>
                          <a:pt x="332" y="40098"/>
                        </a:cubicBezTo>
                        <a:cubicBezTo>
                          <a:pt x="344" y="40098"/>
                          <a:pt x="345" y="40028"/>
                          <a:pt x="359" y="39971"/>
                        </a:cubicBezTo>
                        <a:close/>
                        <a:moveTo>
                          <a:pt x="79" y="40673"/>
                        </a:moveTo>
                        <a:cubicBezTo>
                          <a:pt x="79" y="40704"/>
                          <a:pt x="79" y="40735"/>
                          <a:pt x="79" y="40782"/>
                        </a:cubicBezTo>
                        <a:cubicBezTo>
                          <a:pt x="75" y="40778"/>
                          <a:pt x="71" y="40774"/>
                          <a:pt x="63" y="40766"/>
                        </a:cubicBezTo>
                        <a:cubicBezTo>
                          <a:pt x="63" y="40704"/>
                          <a:pt x="63" y="40688"/>
                          <a:pt x="79" y="40673"/>
                        </a:cubicBezTo>
                        <a:close/>
                        <a:moveTo>
                          <a:pt x="79" y="40782"/>
                        </a:moveTo>
                        <a:cubicBezTo>
                          <a:pt x="79" y="40782"/>
                          <a:pt x="94" y="40782"/>
                          <a:pt x="94" y="40797"/>
                        </a:cubicBezTo>
                        <a:cubicBezTo>
                          <a:pt x="86" y="40790"/>
                          <a:pt x="82" y="40786"/>
                          <a:pt x="79" y="40782"/>
                        </a:cubicBezTo>
                        <a:close/>
                        <a:moveTo>
                          <a:pt x="125" y="42185"/>
                        </a:moveTo>
                        <a:cubicBezTo>
                          <a:pt x="125" y="42207"/>
                          <a:pt x="125" y="42237"/>
                          <a:pt x="131" y="42269"/>
                        </a:cubicBezTo>
                        <a:lnTo>
                          <a:pt x="131" y="42269"/>
                        </a:lnTo>
                        <a:cubicBezTo>
                          <a:pt x="129" y="42238"/>
                          <a:pt x="128" y="42210"/>
                          <a:pt x="125" y="42185"/>
                        </a:cubicBezTo>
                        <a:close/>
                        <a:moveTo>
                          <a:pt x="167" y="44197"/>
                        </a:moveTo>
                        <a:lnTo>
                          <a:pt x="167" y="44197"/>
                        </a:lnTo>
                        <a:cubicBezTo>
                          <a:pt x="157" y="44204"/>
                          <a:pt x="157" y="44231"/>
                          <a:pt x="157" y="44258"/>
                        </a:cubicBezTo>
                        <a:cubicBezTo>
                          <a:pt x="160" y="44238"/>
                          <a:pt x="164" y="44217"/>
                          <a:pt x="167" y="44197"/>
                        </a:cubicBezTo>
                        <a:close/>
                        <a:moveTo>
                          <a:pt x="417" y="47914"/>
                        </a:moveTo>
                        <a:cubicBezTo>
                          <a:pt x="418" y="47928"/>
                          <a:pt x="420" y="47941"/>
                          <a:pt x="422" y="47953"/>
                        </a:cubicBezTo>
                        <a:cubicBezTo>
                          <a:pt x="422" y="47938"/>
                          <a:pt x="420" y="47925"/>
                          <a:pt x="417" y="47914"/>
                        </a:cubicBezTo>
                        <a:close/>
                        <a:moveTo>
                          <a:pt x="422" y="48532"/>
                        </a:moveTo>
                        <a:lnTo>
                          <a:pt x="422" y="48701"/>
                        </a:lnTo>
                        <a:cubicBezTo>
                          <a:pt x="444" y="48635"/>
                          <a:pt x="434" y="48584"/>
                          <a:pt x="422" y="48532"/>
                        </a:cubicBezTo>
                        <a:close/>
                        <a:moveTo>
                          <a:pt x="297" y="1"/>
                        </a:moveTo>
                        <a:lnTo>
                          <a:pt x="284" y="75"/>
                        </a:lnTo>
                        <a:lnTo>
                          <a:pt x="284" y="75"/>
                        </a:lnTo>
                        <a:cubicBezTo>
                          <a:pt x="286" y="72"/>
                          <a:pt x="289" y="70"/>
                          <a:pt x="292" y="70"/>
                        </a:cubicBezTo>
                        <a:cubicBezTo>
                          <a:pt x="302" y="70"/>
                          <a:pt x="318" y="90"/>
                          <a:pt x="328" y="110"/>
                        </a:cubicBezTo>
                        <a:cubicBezTo>
                          <a:pt x="359" y="234"/>
                          <a:pt x="312" y="297"/>
                          <a:pt x="297" y="297"/>
                        </a:cubicBezTo>
                        <a:lnTo>
                          <a:pt x="297" y="203"/>
                        </a:lnTo>
                        <a:cubicBezTo>
                          <a:pt x="203" y="297"/>
                          <a:pt x="297" y="577"/>
                          <a:pt x="297" y="764"/>
                        </a:cubicBezTo>
                        <a:lnTo>
                          <a:pt x="234" y="687"/>
                        </a:lnTo>
                        <a:lnTo>
                          <a:pt x="234" y="687"/>
                        </a:lnTo>
                        <a:lnTo>
                          <a:pt x="281" y="874"/>
                        </a:lnTo>
                        <a:cubicBezTo>
                          <a:pt x="273" y="889"/>
                          <a:pt x="262" y="905"/>
                          <a:pt x="252" y="905"/>
                        </a:cubicBezTo>
                        <a:cubicBezTo>
                          <a:pt x="242" y="905"/>
                          <a:pt x="234" y="889"/>
                          <a:pt x="234" y="842"/>
                        </a:cubicBezTo>
                        <a:lnTo>
                          <a:pt x="234" y="842"/>
                        </a:lnTo>
                        <a:cubicBezTo>
                          <a:pt x="203" y="983"/>
                          <a:pt x="250" y="967"/>
                          <a:pt x="219" y="1076"/>
                        </a:cubicBezTo>
                        <a:cubicBezTo>
                          <a:pt x="211" y="1084"/>
                          <a:pt x="207" y="1088"/>
                          <a:pt x="205" y="1088"/>
                        </a:cubicBezTo>
                        <a:cubicBezTo>
                          <a:pt x="205" y="1088"/>
                          <a:pt x="205" y="1088"/>
                          <a:pt x="205" y="1088"/>
                        </a:cubicBezTo>
                        <a:lnTo>
                          <a:pt x="205" y="1088"/>
                        </a:lnTo>
                        <a:lnTo>
                          <a:pt x="219" y="1201"/>
                        </a:lnTo>
                        <a:cubicBezTo>
                          <a:pt x="207" y="1177"/>
                          <a:pt x="186" y="1199"/>
                          <a:pt x="184" y="1175"/>
                        </a:cubicBezTo>
                        <a:lnTo>
                          <a:pt x="184" y="1175"/>
                        </a:lnTo>
                        <a:cubicBezTo>
                          <a:pt x="165" y="1386"/>
                          <a:pt x="231" y="1516"/>
                          <a:pt x="188" y="1605"/>
                        </a:cubicBezTo>
                        <a:lnTo>
                          <a:pt x="188" y="1605"/>
                        </a:lnTo>
                        <a:cubicBezTo>
                          <a:pt x="188" y="1600"/>
                          <a:pt x="188" y="1596"/>
                          <a:pt x="188" y="1591"/>
                        </a:cubicBezTo>
                        <a:lnTo>
                          <a:pt x="188" y="1606"/>
                        </a:lnTo>
                        <a:cubicBezTo>
                          <a:pt x="188" y="1606"/>
                          <a:pt x="188" y="1605"/>
                          <a:pt x="188" y="1605"/>
                        </a:cubicBezTo>
                        <a:lnTo>
                          <a:pt x="188" y="1605"/>
                        </a:lnTo>
                        <a:cubicBezTo>
                          <a:pt x="196" y="1737"/>
                          <a:pt x="206" y="1753"/>
                          <a:pt x="220" y="1753"/>
                        </a:cubicBezTo>
                        <a:cubicBezTo>
                          <a:pt x="224" y="1753"/>
                          <a:pt x="228" y="1751"/>
                          <a:pt x="233" y="1751"/>
                        </a:cubicBezTo>
                        <a:cubicBezTo>
                          <a:pt x="247" y="1751"/>
                          <a:pt x="263" y="1763"/>
                          <a:pt x="281" y="1856"/>
                        </a:cubicBezTo>
                        <a:lnTo>
                          <a:pt x="172" y="2027"/>
                        </a:lnTo>
                        <a:lnTo>
                          <a:pt x="219" y="2058"/>
                        </a:lnTo>
                        <a:cubicBezTo>
                          <a:pt x="219" y="2086"/>
                          <a:pt x="206" y="2139"/>
                          <a:pt x="193" y="2139"/>
                        </a:cubicBezTo>
                        <a:cubicBezTo>
                          <a:pt x="191" y="2139"/>
                          <a:pt x="189" y="2138"/>
                          <a:pt x="188" y="2136"/>
                        </a:cubicBezTo>
                        <a:lnTo>
                          <a:pt x="188" y="2136"/>
                        </a:lnTo>
                        <a:cubicBezTo>
                          <a:pt x="198" y="2179"/>
                          <a:pt x="205" y="2191"/>
                          <a:pt x="211" y="2191"/>
                        </a:cubicBezTo>
                        <a:cubicBezTo>
                          <a:pt x="217" y="2191"/>
                          <a:pt x="221" y="2174"/>
                          <a:pt x="225" y="2174"/>
                        </a:cubicBezTo>
                        <a:cubicBezTo>
                          <a:pt x="228" y="2174"/>
                          <a:pt x="231" y="2180"/>
                          <a:pt x="234" y="2199"/>
                        </a:cubicBezTo>
                        <a:cubicBezTo>
                          <a:pt x="203" y="2355"/>
                          <a:pt x="266" y="2635"/>
                          <a:pt x="188" y="2666"/>
                        </a:cubicBezTo>
                        <a:cubicBezTo>
                          <a:pt x="192" y="2675"/>
                          <a:pt x="195" y="2678"/>
                          <a:pt x="199" y="2678"/>
                        </a:cubicBezTo>
                        <a:cubicBezTo>
                          <a:pt x="212" y="2678"/>
                          <a:pt x="218" y="2615"/>
                          <a:pt x="224" y="2615"/>
                        </a:cubicBezTo>
                        <a:cubicBezTo>
                          <a:pt x="227" y="2615"/>
                          <a:pt x="230" y="2631"/>
                          <a:pt x="234" y="2682"/>
                        </a:cubicBezTo>
                        <a:cubicBezTo>
                          <a:pt x="157" y="2729"/>
                          <a:pt x="250" y="2885"/>
                          <a:pt x="219" y="3025"/>
                        </a:cubicBezTo>
                        <a:cubicBezTo>
                          <a:pt x="187" y="3004"/>
                          <a:pt x="191" y="2932"/>
                          <a:pt x="183" y="2932"/>
                        </a:cubicBezTo>
                        <a:cubicBezTo>
                          <a:pt x="179" y="2932"/>
                          <a:pt x="172" y="2949"/>
                          <a:pt x="157" y="2994"/>
                        </a:cubicBezTo>
                        <a:cubicBezTo>
                          <a:pt x="234" y="3087"/>
                          <a:pt x="141" y="3274"/>
                          <a:pt x="157" y="3399"/>
                        </a:cubicBezTo>
                        <a:cubicBezTo>
                          <a:pt x="219" y="3415"/>
                          <a:pt x="188" y="3664"/>
                          <a:pt x="203" y="3882"/>
                        </a:cubicBezTo>
                        <a:cubicBezTo>
                          <a:pt x="203" y="3882"/>
                          <a:pt x="203" y="3882"/>
                          <a:pt x="202" y="3882"/>
                        </a:cubicBezTo>
                        <a:cubicBezTo>
                          <a:pt x="187" y="3882"/>
                          <a:pt x="172" y="4276"/>
                          <a:pt x="157" y="4459"/>
                        </a:cubicBezTo>
                        <a:lnTo>
                          <a:pt x="141" y="4459"/>
                        </a:lnTo>
                        <a:cubicBezTo>
                          <a:pt x="203" y="4490"/>
                          <a:pt x="188" y="4693"/>
                          <a:pt x="203" y="4833"/>
                        </a:cubicBezTo>
                        <a:cubicBezTo>
                          <a:pt x="172" y="4833"/>
                          <a:pt x="157" y="4802"/>
                          <a:pt x="141" y="4724"/>
                        </a:cubicBezTo>
                        <a:lnTo>
                          <a:pt x="141" y="4864"/>
                        </a:lnTo>
                        <a:cubicBezTo>
                          <a:pt x="157" y="4896"/>
                          <a:pt x="172" y="4927"/>
                          <a:pt x="172" y="5020"/>
                        </a:cubicBezTo>
                        <a:lnTo>
                          <a:pt x="125" y="4989"/>
                        </a:lnTo>
                        <a:lnTo>
                          <a:pt x="125" y="4989"/>
                        </a:lnTo>
                        <a:cubicBezTo>
                          <a:pt x="125" y="5176"/>
                          <a:pt x="172" y="5348"/>
                          <a:pt x="157" y="5582"/>
                        </a:cubicBezTo>
                        <a:cubicBezTo>
                          <a:pt x="158" y="5582"/>
                          <a:pt x="159" y="5582"/>
                          <a:pt x="160" y="5582"/>
                        </a:cubicBezTo>
                        <a:cubicBezTo>
                          <a:pt x="179" y="5582"/>
                          <a:pt x="208" y="5519"/>
                          <a:pt x="235" y="5519"/>
                        </a:cubicBezTo>
                        <a:cubicBezTo>
                          <a:pt x="252" y="5519"/>
                          <a:pt x="269" y="5547"/>
                          <a:pt x="281" y="5644"/>
                        </a:cubicBezTo>
                        <a:cubicBezTo>
                          <a:pt x="276" y="5649"/>
                          <a:pt x="269" y="5653"/>
                          <a:pt x="262" y="5653"/>
                        </a:cubicBezTo>
                        <a:cubicBezTo>
                          <a:pt x="247" y="5653"/>
                          <a:pt x="229" y="5639"/>
                          <a:pt x="219" y="5597"/>
                        </a:cubicBezTo>
                        <a:lnTo>
                          <a:pt x="219" y="5597"/>
                        </a:lnTo>
                        <a:cubicBezTo>
                          <a:pt x="219" y="5628"/>
                          <a:pt x="234" y="5675"/>
                          <a:pt x="234" y="5722"/>
                        </a:cubicBezTo>
                        <a:lnTo>
                          <a:pt x="188" y="5613"/>
                        </a:lnTo>
                        <a:lnTo>
                          <a:pt x="188" y="5613"/>
                        </a:lnTo>
                        <a:cubicBezTo>
                          <a:pt x="172" y="5722"/>
                          <a:pt x="219" y="5675"/>
                          <a:pt x="219" y="5753"/>
                        </a:cubicBezTo>
                        <a:cubicBezTo>
                          <a:pt x="188" y="5753"/>
                          <a:pt x="203" y="5815"/>
                          <a:pt x="172" y="5815"/>
                        </a:cubicBezTo>
                        <a:cubicBezTo>
                          <a:pt x="172" y="5784"/>
                          <a:pt x="188" y="5737"/>
                          <a:pt x="172" y="5706"/>
                        </a:cubicBezTo>
                        <a:cubicBezTo>
                          <a:pt x="172" y="5800"/>
                          <a:pt x="157" y="5909"/>
                          <a:pt x="125" y="5956"/>
                        </a:cubicBezTo>
                        <a:cubicBezTo>
                          <a:pt x="129" y="5952"/>
                          <a:pt x="134" y="5950"/>
                          <a:pt x="138" y="5950"/>
                        </a:cubicBezTo>
                        <a:cubicBezTo>
                          <a:pt x="154" y="5950"/>
                          <a:pt x="172" y="5970"/>
                          <a:pt x="172" y="6018"/>
                        </a:cubicBezTo>
                        <a:cubicBezTo>
                          <a:pt x="172" y="6205"/>
                          <a:pt x="141" y="6080"/>
                          <a:pt x="125" y="6190"/>
                        </a:cubicBezTo>
                        <a:cubicBezTo>
                          <a:pt x="141" y="6236"/>
                          <a:pt x="125" y="6345"/>
                          <a:pt x="172" y="6345"/>
                        </a:cubicBezTo>
                        <a:cubicBezTo>
                          <a:pt x="172" y="6408"/>
                          <a:pt x="141" y="6408"/>
                          <a:pt x="125" y="6439"/>
                        </a:cubicBezTo>
                        <a:cubicBezTo>
                          <a:pt x="152" y="6520"/>
                          <a:pt x="144" y="6788"/>
                          <a:pt x="172" y="6788"/>
                        </a:cubicBezTo>
                        <a:cubicBezTo>
                          <a:pt x="176" y="6788"/>
                          <a:pt x="181" y="6781"/>
                          <a:pt x="188" y="6766"/>
                        </a:cubicBezTo>
                        <a:lnTo>
                          <a:pt x="188" y="6766"/>
                        </a:lnTo>
                        <a:cubicBezTo>
                          <a:pt x="234" y="7063"/>
                          <a:pt x="172" y="7390"/>
                          <a:pt x="188" y="7702"/>
                        </a:cubicBezTo>
                        <a:lnTo>
                          <a:pt x="172" y="7702"/>
                        </a:lnTo>
                        <a:cubicBezTo>
                          <a:pt x="188" y="7889"/>
                          <a:pt x="172" y="8107"/>
                          <a:pt x="203" y="8232"/>
                        </a:cubicBezTo>
                        <a:cubicBezTo>
                          <a:pt x="203" y="8287"/>
                          <a:pt x="191" y="8343"/>
                          <a:pt x="177" y="8343"/>
                        </a:cubicBezTo>
                        <a:cubicBezTo>
                          <a:pt x="175" y="8343"/>
                          <a:pt x="174" y="8342"/>
                          <a:pt x="172" y="8341"/>
                        </a:cubicBezTo>
                        <a:lnTo>
                          <a:pt x="172" y="8341"/>
                        </a:lnTo>
                        <a:cubicBezTo>
                          <a:pt x="172" y="8481"/>
                          <a:pt x="188" y="8497"/>
                          <a:pt x="172" y="8699"/>
                        </a:cubicBezTo>
                        <a:cubicBezTo>
                          <a:pt x="161" y="8651"/>
                          <a:pt x="154" y="8642"/>
                          <a:pt x="150" y="8642"/>
                        </a:cubicBezTo>
                        <a:cubicBezTo>
                          <a:pt x="148" y="8642"/>
                          <a:pt x="146" y="8646"/>
                          <a:pt x="146" y="8646"/>
                        </a:cubicBezTo>
                        <a:cubicBezTo>
                          <a:pt x="146" y="8646"/>
                          <a:pt x="150" y="8631"/>
                          <a:pt x="157" y="8543"/>
                        </a:cubicBezTo>
                        <a:lnTo>
                          <a:pt x="157" y="8543"/>
                        </a:lnTo>
                        <a:cubicBezTo>
                          <a:pt x="141" y="8731"/>
                          <a:pt x="110" y="8777"/>
                          <a:pt x="157" y="8964"/>
                        </a:cubicBezTo>
                        <a:cubicBezTo>
                          <a:pt x="150" y="8956"/>
                          <a:pt x="145" y="8953"/>
                          <a:pt x="141" y="8953"/>
                        </a:cubicBezTo>
                        <a:cubicBezTo>
                          <a:pt x="110" y="8953"/>
                          <a:pt x="112" y="9115"/>
                          <a:pt x="125" y="9183"/>
                        </a:cubicBezTo>
                        <a:lnTo>
                          <a:pt x="141" y="9058"/>
                        </a:lnTo>
                        <a:cubicBezTo>
                          <a:pt x="157" y="9151"/>
                          <a:pt x="141" y="9245"/>
                          <a:pt x="141" y="9323"/>
                        </a:cubicBezTo>
                        <a:lnTo>
                          <a:pt x="94" y="9276"/>
                        </a:lnTo>
                        <a:lnTo>
                          <a:pt x="94" y="9276"/>
                        </a:lnTo>
                        <a:cubicBezTo>
                          <a:pt x="32" y="9650"/>
                          <a:pt x="203" y="9946"/>
                          <a:pt x="94" y="10227"/>
                        </a:cubicBezTo>
                        <a:cubicBezTo>
                          <a:pt x="98" y="10240"/>
                          <a:pt x="102" y="10246"/>
                          <a:pt x="106" y="10246"/>
                        </a:cubicBezTo>
                        <a:cubicBezTo>
                          <a:pt x="123" y="10246"/>
                          <a:pt x="128" y="10099"/>
                          <a:pt x="145" y="10099"/>
                        </a:cubicBezTo>
                        <a:cubicBezTo>
                          <a:pt x="148" y="10099"/>
                          <a:pt x="152" y="10105"/>
                          <a:pt x="157" y="10118"/>
                        </a:cubicBezTo>
                        <a:cubicBezTo>
                          <a:pt x="157" y="10289"/>
                          <a:pt x="79" y="10461"/>
                          <a:pt x="79" y="10508"/>
                        </a:cubicBezTo>
                        <a:cubicBezTo>
                          <a:pt x="63" y="10742"/>
                          <a:pt x="157" y="10726"/>
                          <a:pt x="141" y="10975"/>
                        </a:cubicBezTo>
                        <a:cubicBezTo>
                          <a:pt x="147" y="10964"/>
                          <a:pt x="157" y="10952"/>
                          <a:pt x="169" y="10952"/>
                        </a:cubicBezTo>
                        <a:cubicBezTo>
                          <a:pt x="187" y="10952"/>
                          <a:pt x="209" y="10984"/>
                          <a:pt x="219" y="11100"/>
                        </a:cubicBezTo>
                        <a:cubicBezTo>
                          <a:pt x="219" y="11205"/>
                          <a:pt x="190" y="11257"/>
                          <a:pt x="164" y="11257"/>
                        </a:cubicBezTo>
                        <a:cubicBezTo>
                          <a:pt x="147" y="11257"/>
                          <a:pt x="131" y="11236"/>
                          <a:pt x="125" y="11194"/>
                        </a:cubicBezTo>
                        <a:cubicBezTo>
                          <a:pt x="125" y="11168"/>
                          <a:pt x="136" y="11143"/>
                          <a:pt x="140" y="11143"/>
                        </a:cubicBezTo>
                        <a:cubicBezTo>
                          <a:pt x="140" y="11143"/>
                          <a:pt x="141" y="11144"/>
                          <a:pt x="141" y="11147"/>
                        </a:cubicBezTo>
                        <a:cubicBezTo>
                          <a:pt x="141" y="11103"/>
                          <a:pt x="133" y="11052"/>
                          <a:pt x="123" y="11052"/>
                        </a:cubicBezTo>
                        <a:cubicBezTo>
                          <a:pt x="119" y="11052"/>
                          <a:pt x="114" y="11061"/>
                          <a:pt x="110" y="11085"/>
                        </a:cubicBezTo>
                        <a:lnTo>
                          <a:pt x="125" y="11100"/>
                        </a:lnTo>
                        <a:cubicBezTo>
                          <a:pt x="112" y="11183"/>
                          <a:pt x="110" y="11376"/>
                          <a:pt x="88" y="11376"/>
                        </a:cubicBezTo>
                        <a:cubicBezTo>
                          <a:pt x="85" y="11376"/>
                          <a:pt x="82" y="11372"/>
                          <a:pt x="79" y="11365"/>
                        </a:cubicBezTo>
                        <a:lnTo>
                          <a:pt x="79" y="11365"/>
                        </a:lnTo>
                        <a:cubicBezTo>
                          <a:pt x="85" y="11414"/>
                          <a:pt x="91" y="11434"/>
                          <a:pt x="97" y="11434"/>
                        </a:cubicBezTo>
                        <a:cubicBezTo>
                          <a:pt x="106" y="11434"/>
                          <a:pt x="116" y="11385"/>
                          <a:pt x="125" y="11319"/>
                        </a:cubicBezTo>
                        <a:lnTo>
                          <a:pt x="125" y="11319"/>
                        </a:lnTo>
                        <a:cubicBezTo>
                          <a:pt x="94" y="11537"/>
                          <a:pt x="125" y="11661"/>
                          <a:pt x="94" y="11895"/>
                        </a:cubicBezTo>
                        <a:cubicBezTo>
                          <a:pt x="104" y="11865"/>
                          <a:pt x="114" y="11841"/>
                          <a:pt x="120" y="11841"/>
                        </a:cubicBezTo>
                        <a:cubicBezTo>
                          <a:pt x="123" y="11841"/>
                          <a:pt x="125" y="11848"/>
                          <a:pt x="125" y="11864"/>
                        </a:cubicBezTo>
                        <a:cubicBezTo>
                          <a:pt x="110" y="12191"/>
                          <a:pt x="172" y="12004"/>
                          <a:pt x="172" y="12223"/>
                        </a:cubicBezTo>
                        <a:cubicBezTo>
                          <a:pt x="160" y="12272"/>
                          <a:pt x="147" y="12275"/>
                          <a:pt x="138" y="12275"/>
                        </a:cubicBezTo>
                        <a:cubicBezTo>
                          <a:pt x="137" y="12275"/>
                          <a:pt x="136" y="12275"/>
                          <a:pt x="135" y="12275"/>
                        </a:cubicBezTo>
                        <a:cubicBezTo>
                          <a:pt x="122" y="12275"/>
                          <a:pt x="117" y="12280"/>
                          <a:pt x="125" y="12410"/>
                        </a:cubicBezTo>
                        <a:cubicBezTo>
                          <a:pt x="120" y="12460"/>
                          <a:pt x="112" y="12478"/>
                          <a:pt x="104" y="12478"/>
                        </a:cubicBezTo>
                        <a:cubicBezTo>
                          <a:pt x="89" y="12478"/>
                          <a:pt x="73" y="12419"/>
                          <a:pt x="63" y="12378"/>
                        </a:cubicBezTo>
                        <a:lnTo>
                          <a:pt x="63" y="12378"/>
                        </a:lnTo>
                        <a:cubicBezTo>
                          <a:pt x="110" y="12581"/>
                          <a:pt x="47" y="12768"/>
                          <a:pt x="47" y="12877"/>
                        </a:cubicBezTo>
                        <a:lnTo>
                          <a:pt x="32" y="12768"/>
                        </a:lnTo>
                        <a:cubicBezTo>
                          <a:pt x="32" y="12830"/>
                          <a:pt x="32" y="12893"/>
                          <a:pt x="32" y="12940"/>
                        </a:cubicBezTo>
                        <a:lnTo>
                          <a:pt x="63" y="12877"/>
                        </a:lnTo>
                        <a:lnTo>
                          <a:pt x="63" y="12877"/>
                        </a:lnTo>
                        <a:cubicBezTo>
                          <a:pt x="63" y="12940"/>
                          <a:pt x="63" y="13002"/>
                          <a:pt x="47" y="13002"/>
                        </a:cubicBezTo>
                        <a:cubicBezTo>
                          <a:pt x="55" y="13016"/>
                          <a:pt x="62" y="13021"/>
                          <a:pt x="69" y="13021"/>
                        </a:cubicBezTo>
                        <a:cubicBezTo>
                          <a:pt x="80" y="13021"/>
                          <a:pt x="92" y="13010"/>
                          <a:pt x="103" y="13010"/>
                        </a:cubicBezTo>
                        <a:cubicBezTo>
                          <a:pt x="116" y="13010"/>
                          <a:pt x="128" y="13023"/>
                          <a:pt x="141" y="13080"/>
                        </a:cubicBezTo>
                        <a:cubicBezTo>
                          <a:pt x="125" y="13158"/>
                          <a:pt x="157" y="13329"/>
                          <a:pt x="110" y="13361"/>
                        </a:cubicBezTo>
                        <a:cubicBezTo>
                          <a:pt x="115" y="13265"/>
                          <a:pt x="111" y="13242"/>
                          <a:pt x="103" y="13242"/>
                        </a:cubicBezTo>
                        <a:cubicBezTo>
                          <a:pt x="96" y="13242"/>
                          <a:pt x="86" y="13260"/>
                          <a:pt x="77" y="13260"/>
                        </a:cubicBezTo>
                        <a:cubicBezTo>
                          <a:pt x="69" y="13260"/>
                          <a:pt x="63" y="13243"/>
                          <a:pt x="63" y="13173"/>
                        </a:cubicBezTo>
                        <a:cubicBezTo>
                          <a:pt x="63" y="13205"/>
                          <a:pt x="63" y="13267"/>
                          <a:pt x="63" y="13329"/>
                        </a:cubicBezTo>
                        <a:cubicBezTo>
                          <a:pt x="47" y="13329"/>
                          <a:pt x="47" y="13314"/>
                          <a:pt x="47" y="13298"/>
                        </a:cubicBezTo>
                        <a:lnTo>
                          <a:pt x="47" y="13298"/>
                        </a:lnTo>
                        <a:cubicBezTo>
                          <a:pt x="1" y="13548"/>
                          <a:pt x="94" y="13423"/>
                          <a:pt x="94" y="13672"/>
                        </a:cubicBezTo>
                        <a:cubicBezTo>
                          <a:pt x="90" y="13668"/>
                          <a:pt x="86" y="13666"/>
                          <a:pt x="82" y="13666"/>
                        </a:cubicBezTo>
                        <a:cubicBezTo>
                          <a:pt x="64" y="13666"/>
                          <a:pt x="53" y="13711"/>
                          <a:pt x="49" y="13750"/>
                        </a:cubicBezTo>
                        <a:lnTo>
                          <a:pt x="49" y="13750"/>
                        </a:lnTo>
                        <a:cubicBezTo>
                          <a:pt x="52" y="13732"/>
                          <a:pt x="57" y="13724"/>
                          <a:pt x="63" y="13724"/>
                        </a:cubicBezTo>
                        <a:cubicBezTo>
                          <a:pt x="78" y="13724"/>
                          <a:pt x="100" y="13770"/>
                          <a:pt x="110" y="13828"/>
                        </a:cubicBezTo>
                        <a:cubicBezTo>
                          <a:pt x="94" y="14000"/>
                          <a:pt x="125" y="14015"/>
                          <a:pt x="125" y="14109"/>
                        </a:cubicBezTo>
                        <a:lnTo>
                          <a:pt x="141" y="14000"/>
                        </a:lnTo>
                        <a:cubicBezTo>
                          <a:pt x="172" y="14031"/>
                          <a:pt x="157" y="14124"/>
                          <a:pt x="172" y="14234"/>
                        </a:cubicBezTo>
                        <a:cubicBezTo>
                          <a:pt x="170" y="14234"/>
                          <a:pt x="169" y="14235"/>
                          <a:pt x="167" y="14235"/>
                        </a:cubicBezTo>
                        <a:cubicBezTo>
                          <a:pt x="147" y="14235"/>
                          <a:pt x="152" y="14161"/>
                          <a:pt x="146" y="14161"/>
                        </a:cubicBezTo>
                        <a:cubicBezTo>
                          <a:pt x="145" y="14161"/>
                          <a:pt x="143" y="14164"/>
                          <a:pt x="141" y="14171"/>
                        </a:cubicBezTo>
                        <a:cubicBezTo>
                          <a:pt x="188" y="14296"/>
                          <a:pt x="94" y="14467"/>
                          <a:pt x="125" y="14654"/>
                        </a:cubicBezTo>
                        <a:cubicBezTo>
                          <a:pt x="118" y="14693"/>
                          <a:pt x="106" y="14693"/>
                          <a:pt x="94" y="14693"/>
                        </a:cubicBezTo>
                        <a:cubicBezTo>
                          <a:pt x="82" y="14693"/>
                          <a:pt x="71" y="14693"/>
                          <a:pt x="63" y="14732"/>
                        </a:cubicBezTo>
                        <a:cubicBezTo>
                          <a:pt x="94" y="14935"/>
                          <a:pt x="32" y="14951"/>
                          <a:pt x="63" y="15169"/>
                        </a:cubicBezTo>
                        <a:cubicBezTo>
                          <a:pt x="76" y="15142"/>
                          <a:pt x="81" y="15124"/>
                          <a:pt x="86" y="15124"/>
                        </a:cubicBezTo>
                        <a:cubicBezTo>
                          <a:pt x="92" y="15124"/>
                          <a:pt x="98" y="15157"/>
                          <a:pt x="125" y="15247"/>
                        </a:cubicBezTo>
                        <a:lnTo>
                          <a:pt x="94" y="14888"/>
                        </a:lnTo>
                        <a:lnTo>
                          <a:pt x="141" y="15122"/>
                        </a:lnTo>
                        <a:cubicBezTo>
                          <a:pt x="141" y="15013"/>
                          <a:pt x="125" y="14888"/>
                          <a:pt x="125" y="14826"/>
                        </a:cubicBezTo>
                        <a:lnTo>
                          <a:pt x="125" y="14826"/>
                        </a:lnTo>
                        <a:cubicBezTo>
                          <a:pt x="143" y="14888"/>
                          <a:pt x="151" y="14915"/>
                          <a:pt x="160" y="14915"/>
                        </a:cubicBezTo>
                        <a:cubicBezTo>
                          <a:pt x="167" y="14915"/>
                          <a:pt x="174" y="14900"/>
                          <a:pt x="188" y="14873"/>
                        </a:cubicBezTo>
                        <a:lnTo>
                          <a:pt x="188" y="14873"/>
                        </a:lnTo>
                        <a:cubicBezTo>
                          <a:pt x="125" y="15029"/>
                          <a:pt x="219" y="15169"/>
                          <a:pt x="172" y="15340"/>
                        </a:cubicBezTo>
                        <a:lnTo>
                          <a:pt x="94" y="15325"/>
                        </a:lnTo>
                        <a:lnTo>
                          <a:pt x="94" y="15325"/>
                        </a:lnTo>
                        <a:cubicBezTo>
                          <a:pt x="47" y="15590"/>
                          <a:pt x="125" y="15777"/>
                          <a:pt x="110" y="16104"/>
                        </a:cubicBezTo>
                        <a:lnTo>
                          <a:pt x="125" y="15995"/>
                        </a:lnTo>
                        <a:cubicBezTo>
                          <a:pt x="157" y="16042"/>
                          <a:pt x="125" y="16198"/>
                          <a:pt x="141" y="16307"/>
                        </a:cubicBezTo>
                        <a:cubicBezTo>
                          <a:pt x="110" y="16307"/>
                          <a:pt x="110" y="16369"/>
                          <a:pt x="94" y="16416"/>
                        </a:cubicBezTo>
                        <a:cubicBezTo>
                          <a:pt x="95" y="16416"/>
                          <a:pt x="95" y="16415"/>
                          <a:pt x="95" y="16415"/>
                        </a:cubicBezTo>
                        <a:cubicBezTo>
                          <a:pt x="108" y="16415"/>
                          <a:pt x="80" y="16651"/>
                          <a:pt x="141" y="16681"/>
                        </a:cubicBezTo>
                        <a:lnTo>
                          <a:pt x="110" y="16837"/>
                        </a:lnTo>
                        <a:cubicBezTo>
                          <a:pt x="94" y="17102"/>
                          <a:pt x="188" y="17133"/>
                          <a:pt x="172" y="17383"/>
                        </a:cubicBezTo>
                        <a:cubicBezTo>
                          <a:pt x="162" y="17358"/>
                          <a:pt x="154" y="17354"/>
                          <a:pt x="147" y="17354"/>
                        </a:cubicBezTo>
                        <a:cubicBezTo>
                          <a:pt x="143" y="17354"/>
                          <a:pt x="139" y="17355"/>
                          <a:pt x="135" y="17355"/>
                        </a:cubicBezTo>
                        <a:cubicBezTo>
                          <a:pt x="125" y="17355"/>
                          <a:pt x="118" y="17344"/>
                          <a:pt x="110" y="17258"/>
                        </a:cubicBezTo>
                        <a:lnTo>
                          <a:pt x="110" y="17258"/>
                        </a:lnTo>
                        <a:cubicBezTo>
                          <a:pt x="110" y="17336"/>
                          <a:pt x="94" y="17414"/>
                          <a:pt x="125" y="17414"/>
                        </a:cubicBezTo>
                        <a:cubicBezTo>
                          <a:pt x="94" y="17476"/>
                          <a:pt x="157" y="17663"/>
                          <a:pt x="125" y="17741"/>
                        </a:cubicBezTo>
                        <a:cubicBezTo>
                          <a:pt x="141" y="17772"/>
                          <a:pt x="172" y="17788"/>
                          <a:pt x="172" y="17881"/>
                        </a:cubicBezTo>
                        <a:lnTo>
                          <a:pt x="157" y="17881"/>
                        </a:lnTo>
                        <a:cubicBezTo>
                          <a:pt x="169" y="17881"/>
                          <a:pt x="171" y="17967"/>
                          <a:pt x="187" y="17967"/>
                        </a:cubicBezTo>
                        <a:cubicBezTo>
                          <a:pt x="191" y="17967"/>
                          <a:pt x="196" y="17961"/>
                          <a:pt x="203" y="17944"/>
                        </a:cubicBezTo>
                        <a:lnTo>
                          <a:pt x="203" y="17944"/>
                        </a:lnTo>
                        <a:cubicBezTo>
                          <a:pt x="110" y="18209"/>
                          <a:pt x="219" y="18676"/>
                          <a:pt x="141" y="18910"/>
                        </a:cubicBezTo>
                        <a:cubicBezTo>
                          <a:pt x="141" y="19097"/>
                          <a:pt x="157" y="19316"/>
                          <a:pt x="157" y="19487"/>
                        </a:cubicBezTo>
                        <a:cubicBezTo>
                          <a:pt x="157" y="19471"/>
                          <a:pt x="141" y="19487"/>
                          <a:pt x="141" y="19456"/>
                        </a:cubicBezTo>
                        <a:lnTo>
                          <a:pt x="141" y="19456"/>
                        </a:lnTo>
                        <a:cubicBezTo>
                          <a:pt x="125" y="19690"/>
                          <a:pt x="234" y="19596"/>
                          <a:pt x="203" y="19861"/>
                        </a:cubicBezTo>
                        <a:cubicBezTo>
                          <a:pt x="194" y="19890"/>
                          <a:pt x="187" y="19901"/>
                          <a:pt x="181" y="19901"/>
                        </a:cubicBezTo>
                        <a:cubicBezTo>
                          <a:pt x="165" y="19901"/>
                          <a:pt x="167" y="19785"/>
                          <a:pt x="161" y="19785"/>
                        </a:cubicBezTo>
                        <a:cubicBezTo>
                          <a:pt x="160" y="19785"/>
                          <a:pt x="158" y="19789"/>
                          <a:pt x="157" y="19799"/>
                        </a:cubicBezTo>
                        <a:cubicBezTo>
                          <a:pt x="63" y="19846"/>
                          <a:pt x="172" y="20126"/>
                          <a:pt x="110" y="20298"/>
                        </a:cubicBezTo>
                        <a:lnTo>
                          <a:pt x="110" y="20251"/>
                        </a:lnTo>
                        <a:lnTo>
                          <a:pt x="110" y="20251"/>
                        </a:lnTo>
                        <a:cubicBezTo>
                          <a:pt x="79" y="20391"/>
                          <a:pt x="141" y="20594"/>
                          <a:pt x="141" y="20812"/>
                        </a:cubicBezTo>
                        <a:cubicBezTo>
                          <a:pt x="141" y="20812"/>
                          <a:pt x="134" y="20805"/>
                          <a:pt x="129" y="20805"/>
                        </a:cubicBezTo>
                        <a:cubicBezTo>
                          <a:pt x="127" y="20805"/>
                          <a:pt x="125" y="20807"/>
                          <a:pt x="125" y="20812"/>
                        </a:cubicBezTo>
                        <a:cubicBezTo>
                          <a:pt x="172" y="20968"/>
                          <a:pt x="188" y="21249"/>
                          <a:pt x="203" y="21467"/>
                        </a:cubicBezTo>
                        <a:cubicBezTo>
                          <a:pt x="169" y="21421"/>
                          <a:pt x="177" y="21392"/>
                          <a:pt x="165" y="21392"/>
                        </a:cubicBezTo>
                        <a:cubicBezTo>
                          <a:pt x="160" y="21392"/>
                          <a:pt x="153" y="21396"/>
                          <a:pt x="141" y="21405"/>
                        </a:cubicBezTo>
                        <a:cubicBezTo>
                          <a:pt x="157" y="21498"/>
                          <a:pt x="203" y="21373"/>
                          <a:pt x="219" y="21576"/>
                        </a:cubicBezTo>
                        <a:cubicBezTo>
                          <a:pt x="188" y="21638"/>
                          <a:pt x="172" y="21779"/>
                          <a:pt x="141" y="21794"/>
                        </a:cubicBezTo>
                        <a:lnTo>
                          <a:pt x="141" y="21607"/>
                        </a:lnTo>
                        <a:cubicBezTo>
                          <a:pt x="79" y="21701"/>
                          <a:pt x="141" y="21841"/>
                          <a:pt x="125" y="21935"/>
                        </a:cubicBezTo>
                        <a:lnTo>
                          <a:pt x="110" y="21935"/>
                        </a:lnTo>
                        <a:cubicBezTo>
                          <a:pt x="110" y="22200"/>
                          <a:pt x="172" y="22215"/>
                          <a:pt x="172" y="22511"/>
                        </a:cubicBezTo>
                        <a:lnTo>
                          <a:pt x="188" y="22480"/>
                        </a:lnTo>
                        <a:lnTo>
                          <a:pt x="188" y="22480"/>
                        </a:lnTo>
                        <a:cubicBezTo>
                          <a:pt x="234" y="22636"/>
                          <a:pt x="157" y="22605"/>
                          <a:pt x="188" y="22776"/>
                        </a:cubicBezTo>
                        <a:lnTo>
                          <a:pt x="141" y="22823"/>
                        </a:lnTo>
                        <a:cubicBezTo>
                          <a:pt x="141" y="22932"/>
                          <a:pt x="188" y="23197"/>
                          <a:pt x="203" y="23384"/>
                        </a:cubicBezTo>
                        <a:cubicBezTo>
                          <a:pt x="157" y="23275"/>
                          <a:pt x="141" y="23057"/>
                          <a:pt x="110" y="22917"/>
                        </a:cubicBezTo>
                        <a:lnTo>
                          <a:pt x="110" y="22917"/>
                        </a:lnTo>
                        <a:cubicBezTo>
                          <a:pt x="110" y="23026"/>
                          <a:pt x="110" y="23275"/>
                          <a:pt x="141" y="23338"/>
                        </a:cubicBezTo>
                        <a:cubicBezTo>
                          <a:pt x="141" y="23291"/>
                          <a:pt x="125" y="23244"/>
                          <a:pt x="125" y="23197"/>
                        </a:cubicBezTo>
                        <a:lnTo>
                          <a:pt x="125" y="23197"/>
                        </a:lnTo>
                        <a:cubicBezTo>
                          <a:pt x="172" y="23322"/>
                          <a:pt x="203" y="23493"/>
                          <a:pt x="203" y="23712"/>
                        </a:cubicBezTo>
                        <a:cubicBezTo>
                          <a:pt x="199" y="23710"/>
                          <a:pt x="195" y="23709"/>
                          <a:pt x="192" y="23709"/>
                        </a:cubicBezTo>
                        <a:cubicBezTo>
                          <a:pt x="100" y="23709"/>
                          <a:pt x="169" y="24263"/>
                          <a:pt x="79" y="24413"/>
                        </a:cubicBezTo>
                        <a:cubicBezTo>
                          <a:pt x="125" y="24787"/>
                          <a:pt x="63" y="25162"/>
                          <a:pt x="79" y="25598"/>
                        </a:cubicBezTo>
                        <a:cubicBezTo>
                          <a:pt x="96" y="25564"/>
                          <a:pt x="105" y="25551"/>
                          <a:pt x="111" y="25551"/>
                        </a:cubicBezTo>
                        <a:cubicBezTo>
                          <a:pt x="129" y="25551"/>
                          <a:pt x="103" y="25694"/>
                          <a:pt x="159" y="25694"/>
                        </a:cubicBezTo>
                        <a:cubicBezTo>
                          <a:pt x="163" y="25694"/>
                          <a:pt x="167" y="25693"/>
                          <a:pt x="172" y="25692"/>
                        </a:cubicBezTo>
                        <a:cubicBezTo>
                          <a:pt x="172" y="25801"/>
                          <a:pt x="172" y="25832"/>
                          <a:pt x="172" y="25847"/>
                        </a:cubicBezTo>
                        <a:lnTo>
                          <a:pt x="110" y="26159"/>
                        </a:lnTo>
                        <a:cubicBezTo>
                          <a:pt x="104" y="26174"/>
                          <a:pt x="100" y="26180"/>
                          <a:pt x="97" y="26180"/>
                        </a:cubicBezTo>
                        <a:cubicBezTo>
                          <a:pt x="83" y="26180"/>
                          <a:pt x="88" y="26066"/>
                          <a:pt x="63" y="26066"/>
                        </a:cubicBezTo>
                        <a:cubicBezTo>
                          <a:pt x="63" y="26284"/>
                          <a:pt x="32" y="26159"/>
                          <a:pt x="1" y="26315"/>
                        </a:cubicBezTo>
                        <a:cubicBezTo>
                          <a:pt x="4" y="26311"/>
                          <a:pt x="8" y="26310"/>
                          <a:pt x="11" y="26310"/>
                        </a:cubicBezTo>
                        <a:cubicBezTo>
                          <a:pt x="35" y="26310"/>
                          <a:pt x="47" y="26408"/>
                          <a:pt x="47" y="26518"/>
                        </a:cubicBezTo>
                        <a:lnTo>
                          <a:pt x="79" y="26331"/>
                        </a:lnTo>
                        <a:lnTo>
                          <a:pt x="79" y="26331"/>
                        </a:lnTo>
                        <a:cubicBezTo>
                          <a:pt x="124" y="26637"/>
                          <a:pt x="5" y="26612"/>
                          <a:pt x="45" y="26906"/>
                        </a:cubicBezTo>
                        <a:lnTo>
                          <a:pt x="45" y="26906"/>
                        </a:lnTo>
                        <a:lnTo>
                          <a:pt x="32" y="26814"/>
                        </a:lnTo>
                        <a:lnTo>
                          <a:pt x="32" y="26814"/>
                        </a:lnTo>
                        <a:cubicBezTo>
                          <a:pt x="47" y="26985"/>
                          <a:pt x="32" y="27406"/>
                          <a:pt x="94" y="27578"/>
                        </a:cubicBezTo>
                        <a:cubicBezTo>
                          <a:pt x="94" y="27587"/>
                          <a:pt x="84" y="27606"/>
                          <a:pt x="75" y="27606"/>
                        </a:cubicBezTo>
                        <a:cubicBezTo>
                          <a:pt x="69" y="27606"/>
                          <a:pt x="63" y="27595"/>
                          <a:pt x="63" y="27562"/>
                        </a:cubicBezTo>
                        <a:lnTo>
                          <a:pt x="63" y="27562"/>
                        </a:lnTo>
                        <a:cubicBezTo>
                          <a:pt x="47" y="27952"/>
                          <a:pt x="141" y="28420"/>
                          <a:pt x="94" y="28716"/>
                        </a:cubicBezTo>
                        <a:lnTo>
                          <a:pt x="63" y="28700"/>
                        </a:lnTo>
                        <a:lnTo>
                          <a:pt x="63" y="28700"/>
                        </a:lnTo>
                        <a:cubicBezTo>
                          <a:pt x="79" y="28763"/>
                          <a:pt x="110" y="28825"/>
                          <a:pt x="79" y="28903"/>
                        </a:cubicBezTo>
                        <a:cubicBezTo>
                          <a:pt x="79" y="28903"/>
                          <a:pt x="75" y="28899"/>
                          <a:pt x="71" y="28899"/>
                        </a:cubicBezTo>
                        <a:cubicBezTo>
                          <a:pt x="67" y="28899"/>
                          <a:pt x="63" y="28903"/>
                          <a:pt x="63" y="28919"/>
                        </a:cubicBezTo>
                        <a:cubicBezTo>
                          <a:pt x="63" y="28950"/>
                          <a:pt x="94" y="29106"/>
                          <a:pt x="94" y="29199"/>
                        </a:cubicBezTo>
                        <a:lnTo>
                          <a:pt x="63" y="29121"/>
                        </a:lnTo>
                        <a:lnTo>
                          <a:pt x="63" y="29121"/>
                        </a:lnTo>
                        <a:cubicBezTo>
                          <a:pt x="32" y="29495"/>
                          <a:pt x="125" y="29698"/>
                          <a:pt x="141" y="30010"/>
                        </a:cubicBezTo>
                        <a:cubicBezTo>
                          <a:pt x="79" y="30010"/>
                          <a:pt x="47" y="30306"/>
                          <a:pt x="47" y="30446"/>
                        </a:cubicBezTo>
                        <a:lnTo>
                          <a:pt x="32" y="30446"/>
                        </a:lnTo>
                        <a:cubicBezTo>
                          <a:pt x="32" y="30883"/>
                          <a:pt x="94" y="31195"/>
                          <a:pt x="110" y="31600"/>
                        </a:cubicBezTo>
                        <a:cubicBezTo>
                          <a:pt x="47" y="31849"/>
                          <a:pt x="79" y="32442"/>
                          <a:pt x="47" y="32847"/>
                        </a:cubicBezTo>
                        <a:cubicBezTo>
                          <a:pt x="51" y="32831"/>
                          <a:pt x="57" y="32824"/>
                          <a:pt x="62" y="32824"/>
                        </a:cubicBezTo>
                        <a:cubicBezTo>
                          <a:pt x="77" y="32824"/>
                          <a:pt x="94" y="32879"/>
                          <a:pt x="94" y="32925"/>
                        </a:cubicBezTo>
                        <a:cubicBezTo>
                          <a:pt x="94" y="33014"/>
                          <a:pt x="137" y="33175"/>
                          <a:pt x="100" y="33175"/>
                        </a:cubicBezTo>
                        <a:cubicBezTo>
                          <a:pt x="98" y="33175"/>
                          <a:pt x="96" y="33175"/>
                          <a:pt x="94" y="33174"/>
                        </a:cubicBezTo>
                        <a:lnTo>
                          <a:pt x="94" y="33143"/>
                        </a:lnTo>
                        <a:cubicBezTo>
                          <a:pt x="32" y="33221"/>
                          <a:pt x="47" y="33408"/>
                          <a:pt x="47" y="33564"/>
                        </a:cubicBezTo>
                        <a:lnTo>
                          <a:pt x="125" y="33595"/>
                        </a:lnTo>
                        <a:cubicBezTo>
                          <a:pt x="1" y="33985"/>
                          <a:pt x="157" y="34624"/>
                          <a:pt x="63" y="34842"/>
                        </a:cubicBezTo>
                        <a:cubicBezTo>
                          <a:pt x="79" y="34936"/>
                          <a:pt x="79" y="35061"/>
                          <a:pt x="94" y="35154"/>
                        </a:cubicBezTo>
                        <a:lnTo>
                          <a:pt x="63" y="35154"/>
                        </a:lnTo>
                        <a:cubicBezTo>
                          <a:pt x="47" y="35419"/>
                          <a:pt x="47" y="35544"/>
                          <a:pt x="47" y="35887"/>
                        </a:cubicBezTo>
                        <a:lnTo>
                          <a:pt x="16" y="35809"/>
                        </a:lnTo>
                        <a:lnTo>
                          <a:pt x="16" y="35809"/>
                        </a:lnTo>
                        <a:cubicBezTo>
                          <a:pt x="16" y="35996"/>
                          <a:pt x="141" y="36043"/>
                          <a:pt x="141" y="36214"/>
                        </a:cubicBezTo>
                        <a:lnTo>
                          <a:pt x="79" y="36277"/>
                        </a:lnTo>
                        <a:cubicBezTo>
                          <a:pt x="79" y="36587"/>
                          <a:pt x="32" y="36912"/>
                          <a:pt x="78" y="37237"/>
                        </a:cubicBezTo>
                        <a:lnTo>
                          <a:pt x="78" y="37237"/>
                        </a:lnTo>
                        <a:cubicBezTo>
                          <a:pt x="75" y="37227"/>
                          <a:pt x="63" y="37221"/>
                          <a:pt x="63" y="37181"/>
                        </a:cubicBezTo>
                        <a:lnTo>
                          <a:pt x="63" y="37181"/>
                        </a:lnTo>
                        <a:cubicBezTo>
                          <a:pt x="48" y="37314"/>
                          <a:pt x="19" y="37714"/>
                          <a:pt x="83" y="37714"/>
                        </a:cubicBezTo>
                        <a:cubicBezTo>
                          <a:pt x="84" y="37714"/>
                          <a:pt x="86" y="37714"/>
                          <a:pt x="87" y="37714"/>
                        </a:cubicBezTo>
                        <a:lnTo>
                          <a:pt x="87" y="37714"/>
                        </a:lnTo>
                        <a:cubicBezTo>
                          <a:pt x="53" y="37747"/>
                          <a:pt x="96" y="38048"/>
                          <a:pt x="125" y="38210"/>
                        </a:cubicBezTo>
                        <a:lnTo>
                          <a:pt x="79" y="38194"/>
                        </a:lnTo>
                        <a:lnTo>
                          <a:pt x="79" y="38194"/>
                        </a:lnTo>
                        <a:cubicBezTo>
                          <a:pt x="125" y="38334"/>
                          <a:pt x="141" y="38334"/>
                          <a:pt x="157" y="38553"/>
                        </a:cubicBezTo>
                        <a:cubicBezTo>
                          <a:pt x="157" y="38571"/>
                          <a:pt x="152" y="38580"/>
                          <a:pt x="147" y="38580"/>
                        </a:cubicBezTo>
                        <a:cubicBezTo>
                          <a:pt x="141" y="38580"/>
                          <a:pt x="135" y="38568"/>
                          <a:pt x="137" y="38547"/>
                        </a:cubicBezTo>
                        <a:lnTo>
                          <a:pt x="137" y="38547"/>
                        </a:lnTo>
                        <a:cubicBezTo>
                          <a:pt x="116" y="38689"/>
                          <a:pt x="171" y="38657"/>
                          <a:pt x="157" y="38849"/>
                        </a:cubicBezTo>
                        <a:lnTo>
                          <a:pt x="125" y="38771"/>
                        </a:lnTo>
                        <a:lnTo>
                          <a:pt x="125" y="38771"/>
                        </a:lnTo>
                        <a:cubicBezTo>
                          <a:pt x="125" y="38942"/>
                          <a:pt x="141" y="38927"/>
                          <a:pt x="172" y="39020"/>
                        </a:cubicBezTo>
                        <a:cubicBezTo>
                          <a:pt x="188" y="39129"/>
                          <a:pt x="157" y="39332"/>
                          <a:pt x="125" y="39363"/>
                        </a:cubicBezTo>
                        <a:cubicBezTo>
                          <a:pt x="141" y="39394"/>
                          <a:pt x="172" y="39472"/>
                          <a:pt x="172" y="39581"/>
                        </a:cubicBezTo>
                        <a:cubicBezTo>
                          <a:pt x="170" y="39584"/>
                          <a:pt x="168" y="39585"/>
                          <a:pt x="166" y="39585"/>
                        </a:cubicBezTo>
                        <a:cubicBezTo>
                          <a:pt x="152" y="39585"/>
                          <a:pt x="141" y="39548"/>
                          <a:pt x="141" y="39535"/>
                        </a:cubicBezTo>
                        <a:lnTo>
                          <a:pt x="141" y="39535"/>
                        </a:lnTo>
                        <a:cubicBezTo>
                          <a:pt x="110" y="39815"/>
                          <a:pt x="188" y="39956"/>
                          <a:pt x="141" y="40143"/>
                        </a:cubicBezTo>
                        <a:cubicBezTo>
                          <a:pt x="125" y="40143"/>
                          <a:pt x="125" y="40158"/>
                          <a:pt x="125" y="40174"/>
                        </a:cubicBezTo>
                        <a:cubicBezTo>
                          <a:pt x="125" y="39988"/>
                          <a:pt x="125" y="39825"/>
                          <a:pt x="125" y="39800"/>
                        </a:cubicBezTo>
                        <a:cubicBezTo>
                          <a:pt x="103" y="39800"/>
                          <a:pt x="89" y="39886"/>
                          <a:pt x="66" y="39886"/>
                        </a:cubicBezTo>
                        <a:cubicBezTo>
                          <a:pt x="56" y="39886"/>
                          <a:pt x="45" y="39872"/>
                          <a:pt x="32" y="39831"/>
                        </a:cubicBezTo>
                        <a:lnTo>
                          <a:pt x="32" y="39831"/>
                        </a:lnTo>
                        <a:cubicBezTo>
                          <a:pt x="63" y="39971"/>
                          <a:pt x="125" y="40221"/>
                          <a:pt x="94" y="40392"/>
                        </a:cubicBezTo>
                        <a:cubicBezTo>
                          <a:pt x="94" y="40408"/>
                          <a:pt x="94" y="40408"/>
                          <a:pt x="94" y="40423"/>
                        </a:cubicBezTo>
                        <a:lnTo>
                          <a:pt x="79" y="40408"/>
                        </a:lnTo>
                        <a:lnTo>
                          <a:pt x="79" y="40408"/>
                        </a:lnTo>
                        <a:cubicBezTo>
                          <a:pt x="79" y="40439"/>
                          <a:pt x="79" y="40470"/>
                          <a:pt x="94" y="40517"/>
                        </a:cubicBezTo>
                        <a:cubicBezTo>
                          <a:pt x="79" y="40564"/>
                          <a:pt x="79" y="40595"/>
                          <a:pt x="79" y="40657"/>
                        </a:cubicBezTo>
                        <a:cubicBezTo>
                          <a:pt x="47" y="40673"/>
                          <a:pt x="63" y="40860"/>
                          <a:pt x="63" y="40953"/>
                        </a:cubicBezTo>
                        <a:cubicBezTo>
                          <a:pt x="65" y="40952"/>
                          <a:pt x="67" y="40952"/>
                          <a:pt x="68" y="40952"/>
                        </a:cubicBezTo>
                        <a:cubicBezTo>
                          <a:pt x="86" y="40952"/>
                          <a:pt x="92" y="40999"/>
                          <a:pt x="103" y="40999"/>
                        </a:cubicBezTo>
                        <a:cubicBezTo>
                          <a:pt x="109" y="40999"/>
                          <a:pt x="116" y="40987"/>
                          <a:pt x="125" y="40953"/>
                        </a:cubicBezTo>
                        <a:cubicBezTo>
                          <a:pt x="125" y="40944"/>
                          <a:pt x="125" y="40916"/>
                          <a:pt x="125" y="40875"/>
                        </a:cubicBezTo>
                        <a:cubicBezTo>
                          <a:pt x="125" y="40860"/>
                          <a:pt x="125" y="40844"/>
                          <a:pt x="125" y="40844"/>
                        </a:cubicBezTo>
                        <a:cubicBezTo>
                          <a:pt x="125" y="40782"/>
                          <a:pt x="125" y="40704"/>
                          <a:pt x="125" y="40626"/>
                        </a:cubicBezTo>
                        <a:cubicBezTo>
                          <a:pt x="141" y="40688"/>
                          <a:pt x="157" y="40766"/>
                          <a:pt x="141" y="40860"/>
                        </a:cubicBezTo>
                        <a:cubicBezTo>
                          <a:pt x="157" y="40907"/>
                          <a:pt x="188" y="40953"/>
                          <a:pt x="203" y="40985"/>
                        </a:cubicBezTo>
                        <a:cubicBezTo>
                          <a:pt x="141" y="41109"/>
                          <a:pt x="110" y="41343"/>
                          <a:pt x="79" y="41374"/>
                        </a:cubicBezTo>
                        <a:cubicBezTo>
                          <a:pt x="94" y="41655"/>
                          <a:pt x="94" y="42029"/>
                          <a:pt x="172" y="42200"/>
                        </a:cubicBezTo>
                        <a:cubicBezTo>
                          <a:pt x="188" y="42278"/>
                          <a:pt x="157" y="42278"/>
                          <a:pt x="141" y="42310"/>
                        </a:cubicBezTo>
                        <a:cubicBezTo>
                          <a:pt x="136" y="42296"/>
                          <a:pt x="133" y="42282"/>
                          <a:pt x="131" y="42269"/>
                        </a:cubicBezTo>
                        <a:lnTo>
                          <a:pt x="131" y="42269"/>
                        </a:lnTo>
                        <a:cubicBezTo>
                          <a:pt x="138" y="42432"/>
                          <a:pt x="135" y="42657"/>
                          <a:pt x="188" y="42684"/>
                        </a:cubicBezTo>
                        <a:cubicBezTo>
                          <a:pt x="179" y="42741"/>
                          <a:pt x="170" y="42757"/>
                          <a:pt x="162" y="42757"/>
                        </a:cubicBezTo>
                        <a:cubicBezTo>
                          <a:pt x="152" y="42757"/>
                          <a:pt x="144" y="42731"/>
                          <a:pt x="140" y="42731"/>
                        </a:cubicBezTo>
                        <a:cubicBezTo>
                          <a:pt x="136" y="42731"/>
                          <a:pt x="135" y="42756"/>
                          <a:pt x="141" y="42855"/>
                        </a:cubicBezTo>
                        <a:lnTo>
                          <a:pt x="125" y="42808"/>
                        </a:lnTo>
                        <a:lnTo>
                          <a:pt x="125" y="42808"/>
                        </a:lnTo>
                        <a:cubicBezTo>
                          <a:pt x="35" y="43320"/>
                          <a:pt x="249" y="43657"/>
                          <a:pt x="167" y="44197"/>
                        </a:cubicBezTo>
                        <a:lnTo>
                          <a:pt x="167" y="44197"/>
                        </a:lnTo>
                        <a:cubicBezTo>
                          <a:pt x="168" y="44196"/>
                          <a:pt x="170" y="44196"/>
                          <a:pt x="172" y="44196"/>
                        </a:cubicBezTo>
                        <a:cubicBezTo>
                          <a:pt x="125" y="44866"/>
                          <a:pt x="219" y="45568"/>
                          <a:pt x="141" y="46238"/>
                        </a:cubicBezTo>
                        <a:cubicBezTo>
                          <a:pt x="125" y="46425"/>
                          <a:pt x="157" y="46441"/>
                          <a:pt x="188" y="46550"/>
                        </a:cubicBezTo>
                        <a:lnTo>
                          <a:pt x="141" y="46597"/>
                        </a:lnTo>
                        <a:lnTo>
                          <a:pt x="188" y="46784"/>
                        </a:lnTo>
                        <a:cubicBezTo>
                          <a:pt x="234" y="47064"/>
                          <a:pt x="79" y="47267"/>
                          <a:pt x="157" y="47626"/>
                        </a:cubicBezTo>
                        <a:lnTo>
                          <a:pt x="188" y="47579"/>
                        </a:lnTo>
                        <a:lnTo>
                          <a:pt x="188" y="47579"/>
                        </a:lnTo>
                        <a:cubicBezTo>
                          <a:pt x="173" y="47697"/>
                          <a:pt x="200" y="47955"/>
                          <a:pt x="176" y="47955"/>
                        </a:cubicBezTo>
                        <a:cubicBezTo>
                          <a:pt x="175" y="47955"/>
                          <a:pt x="174" y="47954"/>
                          <a:pt x="172" y="47953"/>
                        </a:cubicBezTo>
                        <a:lnTo>
                          <a:pt x="172" y="47953"/>
                        </a:lnTo>
                        <a:cubicBezTo>
                          <a:pt x="172" y="47968"/>
                          <a:pt x="203" y="48000"/>
                          <a:pt x="188" y="48046"/>
                        </a:cubicBezTo>
                        <a:lnTo>
                          <a:pt x="157" y="48046"/>
                        </a:lnTo>
                        <a:lnTo>
                          <a:pt x="203" y="48358"/>
                        </a:lnTo>
                        <a:cubicBezTo>
                          <a:pt x="188" y="48608"/>
                          <a:pt x="110" y="48327"/>
                          <a:pt x="94" y="48670"/>
                        </a:cubicBezTo>
                        <a:cubicBezTo>
                          <a:pt x="108" y="48798"/>
                          <a:pt x="161" y="49003"/>
                          <a:pt x="183" y="49003"/>
                        </a:cubicBezTo>
                        <a:cubicBezTo>
                          <a:pt x="185" y="49003"/>
                          <a:pt x="186" y="49001"/>
                          <a:pt x="188" y="48997"/>
                        </a:cubicBezTo>
                        <a:cubicBezTo>
                          <a:pt x="188" y="48951"/>
                          <a:pt x="203" y="48857"/>
                          <a:pt x="219" y="48857"/>
                        </a:cubicBezTo>
                        <a:lnTo>
                          <a:pt x="234" y="48982"/>
                        </a:lnTo>
                        <a:cubicBezTo>
                          <a:pt x="260" y="48988"/>
                          <a:pt x="289" y="49008"/>
                          <a:pt x="317" y="49008"/>
                        </a:cubicBezTo>
                        <a:cubicBezTo>
                          <a:pt x="356" y="49008"/>
                          <a:pt x="394" y="48968"/>
                          <a:pt x="422" y="48795"/>
                        </a:cubicBezTo>
                        <a:lnTo>
                          <a:pt x="375" y="48592"/>
                        </a:lnTo>
                        <a:lnTo>
                          <a:pt x="421" y="48530"/>
                        </a:lnTo>
                        <a:lnTo>
                          <a:pt x="421" y="48530"/>
                        </a:lnTo>
                        <a:cubicBezTo>
                          <a:pt x="421" y="48531"/>
                          <a:pt x="421" y="48532"/>
                          <a:pt x="422" y="48532"/>
                        </a:cubicBezTo>
                        <a:lnTo>
                          <a:pt x="422" y="48532"/>
                        </a:lnTo>
                        <a:lnTo>
                          <a:pt x="422" y="48530"/>
                        </a:lnTo>
                        <a:lnTo>
                          <a:pt x="421" y="48530"/>
                        </a:lnTo>
                        <a:lnTo>
                          <a:pt x="421" y="48530"/>
                        </a:lnTo>
                        <a:cubicBezTo>
                          <a:pt x="416" y="48510"/>
                          <a:pt x="410" y="48489"/>
                          <a:pt x="406" y="48467"/>
                        </a:cubicBezTo>
                        <a:cubicBezTo>
                          <a:pt x="422" y="48452"/>
                          <a:pt x="437" y="48421"/>
                          <a:pt x="437" y="48389"/>
                        </a:cubicBezTo>
                        <a:lnTo>
                          <a:pt x="375" y="48187"/>
                        </a:lnTo>
                        <a:cubicBezTo>
                          <a:pt x="378" y="48183"/>
                          <a:pt x="382" y="48181"/>
                          <a:pt x="385" y="48181"/>
                        </a:cubicBezTo>
                        <a:cubicBezTo>
                          <a:pt x="399" y="48181"/>
                          <a:pt x="410" y="48208"/>
                          <a:pt x="419" y="48208"/>
                        </a:cubicBezTo>
                        <a:cubicBezTo>
                          <a:pt x="425" y="48208"/>
                          <a:pt x="431" y="48193"/>
                          <a:pt x="437" y="48140"/>
                        </a:cubicBezTo>
                        <a:cubicBezTo>
                          <a:pt x="430" y="48119"/>
                          <a:pt x="423" y="48112"/>
                          <a:pt x="417" y="48112"/>
                        </a:cubicBezTo>
                        <a:cubicBezTo>
                          <a:pt x="403" y="48112"/>
                          <a:pt x="389" y="48142"/>
                          <a:pt x="378" y="48142"/>
                        </a:cubicBezTo>
                        <a:cubicBezTo>
                          <a:pt x="371" y="48142"/>
                          <a:pt x="364" y="48128"/>
                          <a:pt x="359" y="48078"/>
                        </a:cubicBezTo>
                        <a:cubicBezTo>
                          <a:pt x="390" y="47984"/>
                          <a:pt x="422" y="48015"/>
                          <a:pt x="390" y="47891"/>
                        </a:cubicBezTo>
                        <a:cubicBezTo>
                          <a:pt x="393" y="47888"/>
                          <a:pt x="396" y="47886"/>
                          <a:pt x="399" y="47886"/>
                        </a:cubicBezTo>
                        <a:cubicBezTo>
                          <a:pt x="406" y="47886"/>
                          <a:pt x="413" y="47897"/>
                          <a:pt x="417" y="47914"/>
                        </a:cubicBezTo>
                        <a:lnTo>
                          <a:pt x="417" y="47914"/>
                        </a:lnTo>
                        <a:cubicBezTo>
                          <a:pt x="409" y="47807"/>
                          <a:pt x="416" y="47667"/>
                          <a:pt x="375" y="47626"/>
                        </a:cubicBezTo>
                        <a:cubicBezTo>
                          <a:pt x="422" y="47516"/>
                          <a:pt x="375" y="47283"/>
                          <a:pt x="437" y="47283"/>
                        </a:cubicBezTo>
                        <a:cubicBezTo>
                          <a:pt x="422" y="47251"/>
                          <a:pt x="390" y="47111"/>
                          <a:pt x="375" y="47018"/>
                        </a:cubicBezTo>
                        <a:lnTo>
                          <a:pt x="375" y="47018"/>
                        </a:lnTo>
                        <a:cubicBezTo>
                          <a:pt x="388" y="47042"/>
                          <a:pt x="398" y="47052"/>
                          <a:pt x="405" y="47052"/>
                        </a:cubicBezTo>
                        <a:cubicBezTo>
                          <a:pt x="447" y="47052"/>
                          <a:pt x="406" y="46703"/>
                          <a:pt x="459" y="46703"/>
                        </a:cubicBezTo>
                        <a:cubicBezTo>
                          <a:pt x="462" y="46703"/>
                          <a:pt x="465" y="46704"/>
                          <a:pt x="468" y="46706"/>
                        </a:cubicBezTo>
                        <a:cubicBezTo>
                          <a:pt x="406" y="46581"/>
                          <a:pt x="437" y="46254"/>
                          <a:pt x="406" y="46035"/>
                        </a:cubicBezTo>
                        <a:lnTo>
                          <a:pt x="406" y="46035"/>
                        </a:lnTo>
                        <a:cubicBezTo>
                          <a:pt x="406" y="46035"/>
                          <a:pt x="422" y="46067"/>
                          <a:pt x="422" y="46082"/>
                        </a:cubicBezTo>
                        <a:cubicBezTo>
                          <a:pt x="422" y="45957"/>
                          <a:pt x="437" y="45926"/>
                          <a:pt x="453" y="45848"/>
                        </a:cubicBezTo>
                        <a:cubicBezTo>
                          <a:pt x="390" y="45833"/>
                          <a:pt x="390" y="45630"/>
                          <a:pt x="344" y="45521"/>
                        </a:cubicBezTo>
                        <a:cubicBezTo>
                          <a:pt x="359" y="45483"/>
                          <a:pt x="371" y="45469"/>
                          <a:pt x="382" y="45469"/>
                        </a:cubicBezTo>
                        <a:cubicBezTo>
                          <a:pt x="411" y="45469"/>
                          <a:pt x="429" y="45574"/>
                          <a:pt x="457" y="45574"/>
                        </a:cubicBezTo>
                        <a:cubicBezTo>
                          <a:pt x="460" y="45574"/>
                          <a:pt x="464" y="45572"/>
                          <a:pt x="468" y="45568"/>
                        </a:cubicBezTo>
                        <a:cubicBezTo>
                          <a:pt x="425" y="45568"/>
                          <a:pt x="422" y="45344"/>
                          <a:pt x="397" y="45344"/>
                        </a:cubicBezTo>
                        <a:cubicBezTo>
                          <a:pt x="395" y="45344"/>
                          <a:pt x="393" y="45346"/>
                          <a:pt x="390" y="45349"/>
                        </a:cubicBezTo>
                        <a:cubicBezTo>
                          <a:pt x="422" y="45240"/>
                          <a:pt x="406" y="45256"/>
                          <a:pt x="453" y="45194"/>
                        </a:cubicBezTo>
                        <a:cubicBezTo>
                          <a:pt x="375" y="45162"/>
                          <a:pt x="437" y="45084"/>
                          <a:pt x="390" y="44975"/>
                        </a:cubicBezTo>
                        <a:cubicBezTo>
                          <a:pt x="422" y="44804"/>
                          <a:pt x="453" y="44929"/>
                          <a:pt x="437" y="44742"/>
                        </a:cubicBezTo>
                        <a:cubicBezTo>
                          <a:pt x="440" y="44726"/>
                          <a:pt x="444" y="44720"/>
                          <a:pt x="448" y="44720"/>
                        </a:cubicBezTo>
                        <a:cubicBezTo>
                          <a:pt x="464" y="44720"/>
                          <a:pt x="484" y="44819"/>
                          <a:pt x="484" y="44819"/>
                        </a:cubicBezTo>
                        <a:cubicBezTo>
                          <a:pt x="484" y="44720"/>
                          <a:pt x="471" y="44704"/>
                          <a:pt x="454" y="44704"/>
                        </a:cubicBezTo>
                        <a:cubicBezTo>
                          <a:pt x="446" y="44704"/>
                          <a:pt x="437" y="44708"/>
                          <a:pt x="428" y="44708"/>
                        </a:cubicBezTo>
                        <a:cubicBezTo>
                          <a:pt x="420" y="44708"/>
                          <a:pt x="413" y="44705"/>
                          <a:pt x="406" y="44695"/>
                        </a:cubicBezTo>
                        <a:cubicBezTo>
                          <a:pt x="390" y="44461"/>
                          <a:pt x="437" y="44586"/>
                          <a:pt x="468" y="44508"/>
                        </a:cubicBezTo>
                        <a:cubicBezTo>
                          <a:pt x="453" y="44367"/>
                          <a:pt x="406" y="44258"/>
                          <a:pt x="406" y="44149"/>
                        </a:cubicBezTo>
                        <a:cubicBezTo>
                          <a:pt x="416" y="44149"/>
                          <a:pt x="420" y="44135"/>
                          <a:pt x="426" y="44135"/>
                        </a:cubicBezTo>
                        <a:cubicBezTo>
                          <a:pt x="428" y="44135"/>
                          <a:pt x="432" y="44139"/>
                          <a:pt x="437" y="44149"/>
                        </a:cubicBezTo>
                        <a:cubicBezTo>
                          <a:pt x="390" y="43993"/>
                          <a:pt x="422" y="43697"/>
                          <a:pt x="375" y="43526"/>
                        </a:cubicBezTo>
                        <a:cubicBezTo>
                          <a:pt x="375" y="43510"/>
                          <a:pt x="375" y="43510"/>
                          <a:pt x="390" y="43494"/>
                        </a:cubicBezTo>
                        <a:lnTo>
                          <a:pt x="390" y="43494"/>
                        </a:lnTo>
                        <a:cubicBezTo>
                          <a:pt x="359" y="43526"/>
                          <a:pt x="328" y="43526"/>
                          <a:pt x="312" y="43526"/>
                        </a:cubicBezTo>
                        <a:cubicBezTo>
                          <a:pt x="312" y="43448"/>
                          <a:pt x="281" y="43370"/>
                          <a:pt x="312" y="43338"/>
                        </a:cubicBezTo>
                        <a:cubicBezTo>
                          <a:pt x="312" y="43385"/>
                          <a:pt x="328" y="43385"/>
                          <a:pt x="344" y="43416"/>
                        </a:cubicBezTo>
                        <a:lnTo>
                          <a:pt x="328" y="43323"/>
                        </a:lnTo>
                        <a:cubicBezTo>
                          <a:pt x="336" y="43310"/>
                          <a:pt x="341" y="43305"/>
                          <a:pt x="345" y="43305"/>
                        </a:cubicBezTo>
                        <a:cubicBezTo>
                          <a:pt x="366" y="43305"/>
                          <a:pt x="349" y="43448"/>
                          <a:pt x="375" y="43448"/>
                        </a:cubicBezTo>
                        <a:cubicBezTo>
                          <a:pt x="359" y="43276"/>
                          <a:pt x="312" y="43073"/>
                          <a:pt x="328" y="42933"/>
                        </a:cubicBezTo>
                        <a:cubicBezTo>
                          <a:pt x="330" y="42932"/>
                          <a:pt x="332" y="42931"/>
                          <a:pt x="334" y="42931"/>
                        </a:cubicBezTo>
                        <a:cubicBezTo>
                          <a:pt x="364" y="42931"/>
                          <a:pt x="354" y="43122"/>
                          <a:pt x="370" y="43122"/>
                        </a:cubicBezTo>
                        <a:cubicBezTo>
                          <a:pt x="375" y="43122"/>
                          <a:pt x="381" y="43108"/>
                          <a:pt x="390" y="43073"/>
                        </a:cubicBezTo>
                        <a:lnTo>
                          <a:pt x="390" y="43073"/>
                        </a:lnTo>
                        <a:lnTo>
                          <a:pt x="375" y="43276"/>
                        </a:lnTo>
                        <a:cubicBezTo>
                          <a:pt x="393" y="43240"/>
                          <a:pt x="402" y="43227"/>
                          <a:pt x="408" y="43227"/>
                        </a:cubicBezTo>
                        <a:cubicBezTo>
                          <a:pt x="420" y="43227"/>
                          <a:pt x="407" y="43301"/>
                          <a:pt x="421" y="43301"/>
                        </a:cubicBezTo>
                        <a:cubicBezTo>
                          <a:pt x="427" y="43301"/>
                          <a:pt x="436" y="43290"/>
                          <a:pt x="453" y="43261"/>
                        </a:cubicBezTo>
                        <a:cubicBezTo>
                          <a:pt x="468" y="42980"/>
                          <a:pt x="422" y="42949"/>
                          <a:pt x="437" y="42684"/>
                        </a:cubicBezTo>
                        <a:cubicBezTo>
                          <a:pt x="432" y="42663"/>
                          <a:pt x="427" y="42658"/>
                          <a:pt x="421" y="42658"/>
                        </a:cubicBezTo>
                        <a:cubicBezTo>
                          <a:pt x="415" y="42658"/>
                          <a:pt x="409" y="42663"/>
                          <a:pt x="401" y="42663"/>
                        </a:cubicBezTo>
                        <a:cubicBezTo>
                          <a:pt x="394" y="42663"/>
                          <a:pt x="385" y="42658"/>
                          <a:pt x="375" y="42637"/>
                        </a:cubicBezTo>
                        <a:cubicBezTo>
                          <a:pt x="328" y="42247"/>
                          <a:pt x="499" y="42325"/>
                          <a:pt x="437" y="42045"/>
                        </a:cubicBezTo>
                        <a:cubicBezTo>
                          <a:pt x="406" y="41967"/>
                          <a:pt x="328" y="41951"/>
                          <a:pt x="375" y="41733"/>
                        </a:cubicBezTo>
                        <a:lnTo>
                          <a:pt x="375" y="41733"/>
                        </a:lnTo>
                        <a:lnTo>
                          <a:pt x="422" y="41811"/>
                        </a:lnTo>
                        <a:cubicBezTo>
                          <a:pt x="437" y="41546"/>
                          <a:pt x="344" y="41655"/>
                          <a:pt x="390" y="41374"/>
                        </a:cubicBezTo>
                        <a:lnTo>
                          <a:pt x="390" y="41374"/>
                        </a:lnTo>
                        <a:cubicBezTo>
                          <a:pt x="404" y="41429"/>
                          <a:pt x="406" y="41554"/>
                          <a:pt x="406" y="41554"/>
                        </a:cubicBezTo>
                        <a:cubicBezTo>
                          <a:pt x="406" y="41554"/>
                          <a:pt x="406" y="41552"/>
                          <a:pt x="406" y="41546"/>
                        </a:cubicBezTo>
                        <a:cubicBezTo>
                          <a:pt x="453" y="41374"/>
                          <a:pt x="375" y="41421"/>
                          <a:pt x="375" y="41281"/>
                        </a:cubicBezTo>
                        <a:lnTo>
                          <a:pt x="422" y="41250"/>
                        </a:lnTo>
                        <a:cubicBezTo>
                          <a:pt x="422" y="40969"/>
                          <a:pt x="375" y="40657"/>
                          <a:pt x="375" y="40345"/>
                        </a:cubicBezTo>
                        <a:lnTo>
                          <a:pt x="375" y="40345"/>
                        </a:lnTo>
                        <a:cubicBezTo>
                          <a:pt x="385" y="40355"/>
                          <a:pt x="394" y="40384"/>
                          <a:pt x="404" y="40384"/>
                        </a:cubicBezTo>
                        <a:cubicBezTo>
                          <a:pt x="410" y="40384"/>
                          <a:pt x="416" y="40374"/>
                          <a:pt x="422" y="40345"/>
                        </a:cubicBezTo>
                        <a:cubicBezTo>
                          <a:pt x="390" y="39956"/>
                          <a:pt x="422" y="39504"/>
                          <a:pt x="453" y="39129"/>
                        </a:cubicBezTo>
                        <a:lnTo>
                          <a:pt x="406" y="38974"/>
                        </a:lnTo>
                        <a:cubicBezTo>
                          <a:pt x="406" y="38954"/>
                          <a:pt x="418" y="38934"/>
                          <a:pt x="428" y="38934"/>
                        </a:cubicBezTo>
                        <a:cubicBezTo>
                          <a:pt x="433" y="38934"/>
                          <a:pt x="437" y="38941"/>
                          <a:pt x="437" y="38958"/>
                        </a:cubicBezTo>
                        <a:cubicBezTo>
                          <a:pt x="443" y="38897"/>
                          <a:pt x="440" y="38881"/>
                          <a:pt x="432" y="38881"/>
                        </a:cubicBezTo>
                        <a:cubicBezTo>
                          <a:pt x="425" y="38881"/>
                          <a:pt x="413" y="38897"/>
                          <a:pt x="403" y="38897"/>
                        </a:cubicBezTo>
                        <a:cubicBezTo>
                          <a:pt x="398" y="38897"/>
                          <a:pt x="394" y="38893"/>
                          <a:pt x="390" y="38880"/>
                        </a:cubicBezTo>
                        <a:cubicBezTo>
                          <a:pt x="390" y="38820"/>
                          <a:pt x="403" y="38785"/>
                          <a:pt x="417" y="38785"/>
                        </a:cubicBezTo>
                        <a:cubicBezTo>
                          <a:pt x="424" y="38785"/>
                          <a:pt x="432" y="38796"/>
                          <a:pt x="437" y="38818"/>
                        </a:cubicBezTo>
                        <a:cubicBezTo>
                          <a:pt x="390" y="38553"/>
                          <a:pt x="359" y="38069"/>
                          <a:pt x="406" y="37789"/>
                        </a:cubicBezTo>
                        <a:lnTo>
                          <a:pt x="406" y="37789"/>
                        </a:lnTo>
                        <a:lnTo>
                          <a:pt x="422" y="37851"/>
                        </a:lnTo>
                        <a:cubicBezTo>
                          <a:pt x="437" y="37633"/>
                          <a:pt x="328" y="37602"/>
                          <a:pt x="359" y="37415"/>
                        </a:cubicBezTo>
                        <a:lnTo>
                          <a:pt x="359" y="37415"/>
                        </a:lnTo>
                        <a:lnTo>
                          <a:pt x="375" y="37446"/>
                        </a:lnTo>
                        <a:cubicBezTo>
                          <a:pt x="390" y="36978"/>
                          <a:pt x="359" y="36464"/>
                          <a:pt x="422" y="36105"/>
                        </a:cubicBezTo>
                        <a:cubicBezTo>
                          <a:pt x="359" y="36043"/>
                          <a:pt x="453" y="35653"/>
                          <a:pt x="359" y="35622"/>
                        </a:cubicBezTo>
                        <a:cubicBezTo>
                          <a:pt x="406" y="35357"/>
                          <a:pt x="422" y="35435"/>
                          <a:pt x="453" y="35045"/>
                        </a:cubicBezTo>
                        <a:cubicBezTo>
                          <a:pt x="453" y="34952"/>
                          <a:pt x="390" y="34905"/>
                          <a:pt x="375" y="34780"/>
                        </a:cubicBezTo>
                        <a:lnTo>
                          <a:pt x="422" y="34780"/>
                        </a:lnTo>
                        <a:lnTo>
                          <a:pt x="375" y="34609"/>
                        </a:lnTo>
                        <a:lnTo>
                          <a:pt x="437" y="34515"/>
                        </a:lnTo>
                        <a:lnTo>
                          <a:pt x="422" y="34406"/>
                        </a:lnTo>
                        <a:cubicBezTo>
                          <a:pt x="422" y="34453"/>
                          <a:pt x="406" y="34499"/>
                          <a:pt x="390" y="34499"/>
                        </a:cubicBezTo>
                        <a:cubicBezTo>
                          <a:pt x="375" y="34312"/>
                          <a:pt x="422" y="34047"/>
                          <a:pt x="437" y="34047"/>
                        </a:cubicBezTo>
                        <a:lnTo>
                          <a:pt x="406" y="33626"/>
                        </a:lnTo>
                        <a:cubicBezTo>
                          <a:pt x="412" y="33626"/>
                          <a:pt x="419" y="33639"/>
                          <a:pt x="424" y="33657"/>
                        </a:cubicBezTo>
                        <a:lnTo>
                          <a:pt x="424" y="33657"/>
                        </a:lnTo>
                        <a:cubicBezTo>
                          <a:pt x="425" y="33596"/>
                          <a:pt x="477" y="33672"/>
                          <a:pt x="453" y="33502"/>
                        </a:cubicBezTo>
                        <a:lnTo>
                          <a:pt x="453" y="33502"/>
                        </a:lnTo>
                        <a:cubicBezTo>
                          <a:pt x="449" y="33510"/>
                          <a:pt x="445" y="33512"/>
                          <a:pt x="441" y="33512"/>
                        </a:cubicBezTo>
                        <a:cubicBezTo>
                          <a:pt x="429" y="33512"/>
                          <a:pt x="418" y="33486"/>
                          <a:pt x="406" y="33486"/>
                        </a:cubicBezTo>
                        <a:cubicBezTo>
                          <a:pt x="437" y="33377"/>
                          <a:pt x="437" y="33143"/>
                          <a:pt x="422" y="32972"/>
                        </a:cubicBezTo>
                        <a:lnTo>
                          <a:pt x="422" y="32972"/>
                        </a:lnTo>
                        <a:lnTo>
                          <a:pt x="453" y="33003"/>
                        </a:lnTo>
                        <a:cubicBezTo>
                          <a:pt x="468" y="32691"/>
                          <a:pt x="437" y="32333"/>
                          <a:pt x="437" y="31974"/>
                        </a:cubicBezTo>
                        <a:cubicBezTo>
                          <a:pt x="437" y="32032"/>
                          <a:pt x="424" y="32056"/>
                          <a:pt x="409" y="32056"/>
                        </a:cubicBezTo>
                        <a:cubicBezTo>
                          <a:pt x="393" y="32056"/>
                          <a:pt x="375" y="32024"/>
                          <a:pt x="375" y="31974"/>
                        </a:cubicBezTo>
                        <a:lnTo>
                          <a:pt x="422" y="31927"/>
                        </a:lnTo>
                        <a:cubicBezTo>
                          <a:pt x="416" y="31917"/>
                          <a:pt x="413" y="31913"/>
                          <a:pt x="409" y="31913"/>
                        </a:cubicBezTo>
                        <a:cubicBezTo>
                          <a:pt x="400" y="31913"/>
                          <a:pt x="398" y="31953"/>
                          <a:pt x="388" y="31953"/>
                        </a:cubicBezTo>
                        <a:cubicBezTo>
                          <a:pt x="382" y="31953"/>
                          <a:pt x="374" y="31939"/>
                          <a:pt x="359" y="31896"/>
                        </a:cubicBezTo>
                        <a:cubicBezTo>
                          <a:pt x="366" y="31831"/>
                          <a:pt x="380" y="31806"/>
                          <a:pt x="395" y="31806"/>
                        </a:cubicBezTo>
                        <a:cubicBezTo>
                          <a:pt x="412" y="31806"/>
                          <a:pt x="429" y="31839"/>
                          <a:pt x="437" y="31880"/>
                        </a:cubicBezTo>
                        <a:lnTo>
                          <a:pt x="422" y="31725"/>
                        </a:lnTo>
                        <a:cubicBezTo>
                          <a:pt x="424" y="31722"/>
                          <a:pt x="426" y="31721"/>
                          <a:pt x="427" y="31721"/>
                        </a:cubicBezTo>
                        <a:cubicBezTo>
                          <a:pt x="437" y="31721"/>
                          <a:pt x="439" y="31756"/>
                          <a:pt x="453" y="31756"/>
                        </a:cubicBezTo>
                        <a:cubicBezTo>
                          <a:pt x="422" y="31693"/>
                          <a:pt x="499" y="31475"/>
                          <a:pt x="453" y="31382"/>
                        </a:cubicBezTo>
                        <a:lnTo>
                          <a:pt x="468" y="31382"/>
                        </a:lnTo>
                        <a:cubicBezTo>
                          <a:pt x="468" y="31023"/>
                          <a:pt x="453" y="30852"/>
                          <a:pt x="453" y="30571"/>
                        </a:cubicBezTo>
                        <a:cubicBezTo>
                          <a:pt x="406" y="30555"/>
                          <a:pt x="422" y="30446"/>
                          <a:pt x="390" y="30353"/>
                        </a:cubicBezTo>
                        <a:cubicBezTo>
                          <a:pt x="390" y="30150"/>
                          <a:pt x="437" y="29901"/>
                          <a:pt x="422" y="29651"/>
                        </a:cubicBezTo>
                        <a:cubicBezTo>
                          <a:pt x="414" y="29558"/>
                          <a:pt x="406" y="29546"/>
                          <a:pt x="396" y="29546"/>
                        </a:cubicBezTo>
                        <a:cubicBezTo>
                          <a:pt x="393" y="29546"/>
                          <a:pt x="389" y="29547"/>
                          <a:pt x="386" y="29547"/>
                        </a:cubicBezTo>
                        <a:cubicBezTo>
                          <a:pt x="378" y="29547"/>
                          <a:pt x="370" y="29542"/>
                          <a:pt x="359" y="29511"/>
                        </a:cubicBezTo>
                        <a:cubicBezTo>
                          <a:pt x="396" y="29511"/>
                          <a:pt x="404" y="29345"/>
                          <a:pt x="413" y="29345"/>
                        </a:cubicBezTo>
                        <a:cubicBezTo>
                          <a:pt x="416" y="29345"/>
                          <a:pt x="418" y="29357"/>
                          <a:pt x="422" y="29386"/>
                        </a:cubicBezTo>
                        <a:cubicBezTo>
                          <a:pt x="422" y="29074"/>
                          <a:pt x="422" y="28981"/>
                          <a:pt x="390" y="28591"/>
                        </a:cubicBezTo>
                        <a:cubicBezTo>
                          <a:pt x="378" y="28627"/>
                          <a:pt x="376" y="28664"/>
                          <a:pt x="368" y="28664"/>
                        </a:cubicBezTo>
                        <a:cubicBezTo>
                          <a:pt x="365" y="28664"/>
                          <a:pt x="363" y="28661"/>
                          <a:pt x="359" y="28653"/>
                        </a:cubicBezTo>
                        <a:cubicBezTo>
                          <a:pt x="345" y="28596"/>
                          <a:pt x="370" y="28511"/>
                          <a:pt x="387" y="28511"/>
                        </a:cubicBezTo>
                        <a:cubicBezTo>
                          <a:pt x="387" y="28511"/>
                          <a:pt x="388" y="28512"/>
                          <a:pt x="388" y="28512"/>
                        </a:cubicBezTo>
                        <a:lnTo>
                          <a:pt x="388" y="28512"/>
                        </a:lnTo>
                        <a:cubicBezTo>
                          <a:pt x="332" y="28077"/>
                          <a:pt x="498" y="27511"/>
                          <a:pt x="422" y="27173"/>
                        </a:cubicBezTo>
                        <a:lnTo>
                          <a:pt x="422" y="27173"/>
                        </a:lnTo>
                        <a:lnTo>
                          <a:pt x="422" y="27188"/>
                        </a:lnTo>
                        <a:lnTo>
                          <a:pt x="390" y="26830"/>
                        </a:lnTo>
                        <a:cubicBezTo>
                          <a:pt x="390" y="26785"/>
                          <a:pt x="392" y="26770"/>
                          <a:pt x="396" y="26770"/>
                        </a:cubicBezTo>
                        <a:cubicBezTo>
                          <a:pt x="403" y="26770"/>
                          <a:pt x="415" y="26833"/>
                          <a:pt x="426" y="26833"/>
                        </a:cubicBezTo>
                        <a:cubicBezTo>
                          <a:pt x="430" y="26833"/>
                          <a:pt x="434" y="26824"/>
                          <a:pt x="437" y="26798"/>
                        </a:cubicBezTo>
                        <a:cubicBezTo>
                          <a:pt x="375" y="26409"/>
                          <a:pt x="453" y="26190"/>
                          <a:pt x="406" y="25863"/>
                        </a:cubicBezTo>
                        <a:cubicBezTo>
                          <a:pt x="515" y="25614"/>
                          <a:pt x="390" y="24974"/>
                          <a:pt x="468" y="24647"/>
                        </a:cubicBezTo>
                        <a:lnTo>
                          <a:pt x="468" y="24647"/>
                        </a:lnTo>
                        <a:lnTo>
                          <a:pt x="437" y="24663"/>
                        </a:lnTo>
                        <a:cubicBezTo>
                          <a:pt x="422" y="24569"/>
                          <a:pt x="453" y="24554"/>
                          <a:pt x="468" y="24491"/>
                        </a:cubicBezTo>
                        <a:lnTo>
                          <a:pt x="468" y="24491"/>
                        </a:lnTo>
                        <a:cubicBezTo>
                          <a:pt x="444" y="24503"/>
                          <a:pt x="439" y="24553"/>
                          <a:pt x="430" y="24553"/>
                        </a:cubicBezTo>
                        <a:cubicBezTo>
                          <a:pt x="428" y="24553"/>
                          <a:pt x="425" y="24549"/>
                          <a:pt x="422" y="24538"/>
                        </a:cubicBezTo>
                        <a:cubicBezTo>
                          <a:pt x="390" y="23790"/>
                          <a:pt x="468" y="23010"/>
                          <a:pt x="484" y="22262"/>
                        </a:cubicBezTo>
                        <a:cubicBezTo>
                          <a:pt x="499" y="21981"/>
                          <a:pt x="359" y="22106"/>
                          <a:pt x="422" y="21747"/>
                        </a:cubicBezTo>
                        <a:lnTo>
                          <a:pt x="422" y="21747"/>
                        </a:lnTo>
                        <a:lnTo>
                          <a:pt x="468" y="21857"/>
                        </a:lnTo>
                        <a:cubicBezTo>
                          <a:pt x="406" y="21300"/>
                          <a:pt x="467" y="20728"/>
                          <a:pt x="423" y="20186"/>
                        </a:cubicBezTo>
                        <a:lnTo>
                          <a:pt x="423" y="20186"/>
                        </a:lnTo>
                        <a:cubicBezTo>
                          <a:pt x="426" y="20205"/>
                          <a:pt x="437" y="20212"/>
                          <a:pt x="437" y="20251"/>
                        </a:cubicBezTo>
                        <a:cubicBezTo>
                          <a:pt x="484" y="20142"/>
                          <a:pt x="437" y="19830"/>
                          <a:pt x="422" y="19830"/>
                        </a:cubicBezTo>
                        <a:cubicBezTo>
                          <a:pt x="422" y="19783"/>
                          <a:pt x="425" y="19779"/>
                          <a:pt x="431" y="19779"/>
                        </a:cubicBezTo>
                        <a:cubicBezTo>
                          <a:pt x="432" y="19779"/>
                          <a:pt x="434" y="19780"/>
                          <a:pt x="435" y="19780"/>
                        </a:cubicBezTo>
                        <a:cubicBezTo>
                          <a:pt x="440" y="19780"/>
                          <a:pt x="446" y="19777"/>
                          <a:pt x="453" y="19752"/>
                        </a:cubicBezTo>
                        <a:cubicBezTo>
                          <a:pt x="483" y="19646"/>
                          <a:pt x="411" y="19482"/>
                          <a:pt x="449" y="19415"/>
                        </a:cubicBezTo>
                        <a:lnTo>
                          <a:pt x="449" y="19415"/>
                        </a:lnTo>
                        <a:cubicBezTo>
                          <a:pt x="445" y="19325"/>
                          <a:pt x="458" y="19166"/>
                          <a:pt x="434" y="19166"/>
                        </a:cubicBezTo>
                        <a:cubicBezTo>
                          <a:pt x="430" y="19166"/>
                          <a:pt x="426" y="19169"/>
                          <a:pt x="422" y="19175"/>
                        </a:cubicBezTo>
                        <a:cubicBezTo>
                          <a:pt x="437" y="18973"/>
                          <a:pt x="406" y="18786"/>
                          <a:pt x="422" y="18630"/>
                        </a:cubicBezTo>
                        <a:cubicBezTo>
                          <a:pt x="390" y="18521"/>
                          <a:pt x="453" y="18271"/>
                          <a:pt x="390" y="18240"/>
                        </a:cubicBezTo>
                        <a:lnTo>
                          <a:pt x="390" y="18240"/>
                        </a:lnTo>
                        <a:cubicBezTo>
                          <a:pt x="392" y="18240"/>
                          <a:pt x="393" y="18240"/>
                          <a:pt x="394" y="18240"/>
                        </a:cubicBezTo>
                        <a:cubicBezTo>
                          <a:pt x="452" y="18240"/>
                          <a:pt x="436" y="17879"/>
                          <a:pt x="406" y="17757"/>
                        </a:cubicBezTo>
                        <a:lnTo>
                          <a:pt x="406" y="17757"/>
                        </a:lnTo>
                        <a:cubicBezTo>
                          <a:pt x="408" y="17763"/>
                          <a:pt x="410" y="17766"/>
                          <a:pt x="412" y="17766"/>
                        </a:cubicBezTo>
                        <a:cubicBezTo>
                          <a:pt x="424" y="17766"/>
                          <a:pt x="435" y="17685"/>
                          <a:pt x="446" y="17685"/>
                        </a:cubicBezTo>
                        <a:cubicBezTo>
                          <a:pt x="449" y="17685"/>
                          <a:pt x="451" y="17688"/>
                          <a:pt x="453" y="17694"/>
                        </a:cubicBezTo>
                        <a:cubicBezTo>
                          <a:pt x="453" y="17547"/>
                          <a:pt x="439" y="17428"/>
                          <a:pt x="411" y="17428"/>
                        </a:cubicBezTo>
                        <a:cubicBezTo>
                          <a:pt x="409" y="17428"/>
                          <a:pt x="408" y="17428"/>
                          <a:pt x="406" y="17429"/>
                        </a:cubicBezTo>
                        <a:cubicBezTo>
                          <a:pt x="484" y="17164"/>
                          <a:pt x="344" y="16884"/>
                          <a:pt x="453" y="16728"/>
                        </a:cubicBezTo>
                        <a:cubicBezTo>
                          <a:pt x="406" y="16291"/>
                          <a:pt x="390" y="15886"/>
                          <a:pt x="375" y="15496"/>
                        </a:cubicBezTo>
                        <a:lnTo>
                          <a:pt x="375" y="15496"/>
                        </a:lnTo>
                        <a:cubicBezTo>
                          <a:pt x="436" y="15512"/>
                          <a:pt x="377" y="15918"/>
                          <a:pt x="449" y="15918"/>
                        </a:cubicBezTo>
                        <a:cubicBezTo>
                          <a:pt x="450" y="15918"/>
                          <a:pt x="451" y="15917"/>
                          <a:pt x="453" y="15917"/>
                        </a:cubicBezTo>
                        <a:cubicBezTo>
                          <a:pt x="422" y="15543"/>
                          <a:pt x="359" y="15325"/>
                          <a:pt x="375" y="14951"/>
                        </a:cubicBezTo>
                        <a:cubicBezTo>
                          <a:pt x="378" y="14930"/>
                          <a:pt x="382" y="14921"/>
                          <a:pt x="385" y="14921"/>
                        </a:cubicBezTo>
                        <a:cubicBezTo>
                          <a:pt x="397" y="14921"/>
                          <a:pt x="409" y="15020"/>
                          <a:pt x="422" y="15044"/>
                        </a:cubicBezTo>
                        <a:cubicBezTo>
                          <a:pt x="390" y="14670"/>
                          <a:pt x="422" y="14311"/>
                          <a:pt x="390" y="13984"/>
                        </a:cubicBezTo>
                        <a:lnTo>
                          <a:pt x="390" y="13984"/>
                        </a:lnTo>
                        <a:cubicBezTo>
                          <a:pt x="390" y="13984"/>
                          <a:pt x="406" y="14015"/>
                          <a:pt x="406" y="14062"/>
                        </a:cubicBezTo>
                        <a:cubicBezTo>
                          <a:pt x="406" y="13984"/>
                          <a:pt x="422" y="13906"/>
                          <a:pt x="390" y="13906"/>
                        </a:cubicBezTo>
                        <a:lnTo>
                          <a:pt x="390" y="13968"/>
                        </a:lnTo>
                        <a:cubicBezTo>
                          <a:pt x="386" y="13983"/>
                          <a:pt x="382" y="13989"/>
                          <a:pt x="377" y="13989"/>
                        </a:cubicBezTo>
                        <a:cubicBezTo>
                          <a:pt x="344" y="13989"/>
                          <a:pt x="296" y="13722"/>
                          <a:pt x="282" y="13704"/>
                        </a:cubicBezTo>
                        <a:lnTo>
                          <a:pt x="282" y="13704"/>
                        </a:lnTo>
                        <a:cubicBezTo>
                          <a:pt x="292" y="13716"/>
                          <a:pt x="300" y="13721"/>
                          <a:pt x="307" y="13721"/>
                        </a:cubicBezTo>
                        <a:cubicBezTo>
                          <a:pt x="350" y="13721"/>
                          <a:pt x="325" y="13507"/>
                          <a:pt x="365" y="13507"/>
                        </a:cubicBezTo>
                        <a:cubicBezTo>
                          <a:pt x="375" y="13507"/>
                          <a:pt x="388" y="13519"/>
                          <a:pt x="406" y="13548"/>
                        </a:cubicBezTo>
                        <a:cubicBezTo>
                          <a:pt x="406" y="13507"/>
                          <a:pt x="394" y="13467"/>
                          <a:pt x="381" y="13467"/>
                        </a:cubicBezTo>
                        <a:cubicBezTo>
                          <a:pt x="379" y="13467"/>
                          <a:pt x="377" y="13468"/>
                          <a:pt x="375" y="13470"/>
                        </a:cubicBezTo>
                        <a:cubicBezTo>
                          <a:pt x="375" y="13424"/>
                          <a:pt x="380" y="13400"/>
                          <a:pt x="388" y="13400"/>
                        </a:cubicBezTo>
                        <a:cubicBezTo>
                          <a:pt x="393" y="13400"/>
                          <a:pt x="399" y="13412"/>
                          <a:pt x="406" y="13438"/>
                        </a:cubicBezTo>
                        <a:cubicBezTo>
                          <a:pt x="390" y="13205"/>
                          <a:pt x="359" y="13298"/>
                          <a:pt x="359" y="13080"/>
                        </a:cubicBezTo>
                        <a:cubicBezTo>
                          <a:pt x="375" y="13080"/>
                          <a:pt x="390" y="13127"/>
                          <a:pt x="406" y="13142"/>
                        </a:cubicBezTo>
                        <a:cubicBezTo>
                          <a:pt x="375" y="13033"/>
                          <a:pt x="344" y="12924"/>
                          <a:pt x="359" y="12753"/>
                        </a:cubicBezTo>
                        <a:cubicBezTo>
                          <a:pt x="359" y="12753"/>
                          <a:pt x="361" y="12751"/>
                          <a:pt x="363" y="12751"/>
                        </a:cubicBezTo>
                        <a:cubicBezTo>
                          <a:pt x="368" y="12751"/>
                          <a:pt x="375" y="12758"/>
                          <a:pt x="375" y="12799"/>
                        </a:cubicBezTo>
                        <a:lnTo>
                          <a:pt x="375" y="12799"/>
                        </a:lnTo>
                        <a:cubicBezTo>
                          <a:pt x="375" y="12487"/>
                          <a:pt x="297" y="12269"/>
                          <a:pt x="328" y="11926"/>
                        </a:cubicBezTo>
                        <a:lnTo>
                          <a:pt x="328" y="11926"/>
                        </a:lnTo>
                        <a:cubicBezTo>
                          <a:pt x="340" y="11944"/>
                          <a:pt x="347" y="11951"/>
                          <a:pt x="353" y="11951"/>
                        </a:cubicBezTo>
                        <a:cubicBezTo>
                          <a:pt x="377" y="11951"/>
                          <a:pt x="355" y="11811"/>
                          <a:pt x="406" y="11786"/>
                        </a:cubicBezTo>
                        <a:lnTo>
                          <a:pt x="390" y="11615"/>
                        </a:lnTo>
                        <a:lnTo>
                          <a:pt x="359" y="11677"/>
                        </a:lnTo>
                        <a:cubicBezTo>
                          <a:pt x="359" y="11521"/>
                          <a:pt x="328" y="11381"/>
                          <a:pt x="344" y="11240"/>
                        </a:cubicBezTo>
                        <a:lnTo>
                          <a:pt x="344" y="11240"/>
                        </a:lnTo>
                        <a:lnTo>
                          <a:pt x="359" y="11365"/>
                        </a:lnTo>
                        <a:lnTo>
                          <a:pt x="359" y="11069"/>
                        </a:lnTo>
                        <a:lnTo>
                          <a:pt x="328" y="11240"/>
                        </a:lnTo>
                        <a:cubicBezTo>
                          <a:pt x="297" y="11069"/>
                          <a:pt x="266" y="11256"/>
                          <a:pt x="281" y="11038"/>
                        </a:cubicBezTo>
                        <a:lnTo>
                          <a:pt x="281" y="11038"/>
                        </a:lnTo>
                        <a:cubicBezTo>
                          <a:pt x="281" y="11042"/>
                          <a:pt x="281" y="11045"/>
                          <a:pt x="281" y="11045"/>
                        </a:cubicBezTo>
                        <a:cubicBezTo>
                          <a:pt x="282" y="11045"/>
                          <a:pt x="284" y="10874"/>
                          <a:pt x="312" y="10804"/>
                        </a:cubicBezTo>
                        <a:cubicBezTo>
                          <a:pt x="297" y="10726"/>
                          <a:pt x="281" y="10632"/>
                          <a:pt x="281" y="10523"/>
                        </a:cubicBezTo>
                        <a:cubicBezTo>
                          <a:pt x="289" y="10515"/>
                          <a:pt x="298" y="10512"/>
                          <a:pt x="305" y="10512"/>
                        </a:cubicBezTo>
                        <a:cubicBezTo>
                          <a:pt x="323" y="10512"/>
                          <a:pt x="339" y="10527"/>
                          <a:pt x="351" y="10527"/>
                        </a:cubicBezTo>
                        <a:cubicBezTo>
                          <a:pt x="354" y="10527"/>
                          <a:pt x="357" y="10526"/>
                          <a:pt x="359" y="10523"/>
                        </a:cubicBezTo>
                        <a:cubicBezTo>
                          <a:pt x="312" y="10445"/>
                          <a:pt x="344" y="10149"/>
                          <a:pt x="297" y="10056"/>
                        </a:cubicBezTo>
                        <a:lnTo>
                          <a:pt x="297" y="10056"/>
                        </a:lnTo>
                        <a:cubicBezTo>
                          <a:pt x="306" y="10074"/>
                          <a:pt x="320" y="10081"/>
                          <a:pt x="331" y="10081"/>
                        </a:cubicBezTo>
                        <a:cubicBezTo>
                          <a:pt x="338" y="10081"/>
                          <a:pt x="344" y="10078"/>
                          <a:pt x="344" y="10071"/>
                        </a:cubicBezTo>
                        <a:lnTo>
                          <a:pt x="312" y="10009"/>
                        </a:lnTo>
                        <a:cubicBezTo>
                          <a:pt x="312" y="9931"/>
                          <a:pt x="328" y="9931"/>
                          <a:pt x="344" y="9931"/>
                        </a:cubicBezTo>
                        <a:cubicBezTo>
                          <a:pt x="349" y="9862"/>
                          <a:pt x="344" y="9844"/>
                          <a:pt x="337" y="9844"/>
                        </a:cubicBezTo>
                        <a:cubicBezTo>
                          <a:pt x="329" y="9844"/>
                          <a:pt x="319" y="9862"/>
                          <a:pt x="312" y="9862"/>
                        </a:cubicBezTo>
                        <a:cubicBezTo>
                          <a:pt x="304" y="9862"/>
                          <a:pt x="301" y="9840"/>
                          <a:pt x="312" y="9744"/>
                        </a:cubicBezTo>
                        <a:cubicBezTo>
                          <a:pt x="312" y="9759"/>
                          <a:pt x="312" y="9759"/>
                          <a:pt x="328" y="9806"/>
                        </a:cubicBezTo>
                        <a:cubicBezTo>
                          <a:pt x="344" y="9541"/>
                          <a:pt x="297" y="9292"/>
                          <a:pt x="312" y="9042"/>
                        </a:cubicBezTo>
                        <a:cubicBezTo>
                          <a:pt x="320" y="9033"/>
                          <a:pt x="326" y="9029"/>
                          <a:pt x="330" y="9029"/>
                        </a:cubicBezTo>
                        <a:cubicBezTo>
                          <a:pt x="360" y="9029"/>
                          <a:pt x="342" y="9186"/>
                          <a:pt x="360" y="9186"/>
                        </a:cubicBezTo>
                        <a:cubicBezTo>
                          <a:pt x="364" y="9186"/>
                          <a:pt x="368" y="9180"/>
                          <a:pt x="375" y="9167"/>
                        </a:cubicBezTo>
                        <a:cubicBezTo>
                          <a:pt x="375" y="8824"/>
                          <a:pt x="312" y="8450"/>
                          <a:pt x="328" y="8107"/>
                        </a:cubicBezTo>
                        <a:lnTo>
                          <a:pt x="328" y="8107"/>
                        </a:lnTo>
                        <a:lnTo>
                          <a:pt x="312" y="8169"/>
                        </a:lnTo>
                        <a:cubicBezTo>
                          <a:pt x="237" y="8124"/>
                          <a:pt x="353" y="7931"/>
                          <a:pt x="330" y="7762"/>
                        </a:cubicBezTo>
                        <a:lnTo>
                          <a:pt x="330" y="7762"/>
                        </a:lnTo>
                        <a:cubicBezTo>
                          <a:pt x="337" y="7784"/>
                          <a:pt x="359" y="7795"/>
                          <a:pt x="359" y="7795"/>
                        </a:cubicBezTo>
                        <a:cubicBezTo>
                          <a:pt x="375" y="7561"/>
                          <a:pt x="344" y="7312"/>
                          <a:pt x="312" y="6953"/>
                        </a:cubicBezTo>
                        <a:lnTo>
                          <a:pt x="312" y="6953"/>
                        </a:lnTo>
                        <a:lnTo>
                          <a:pt x="328" y="7000"/>
                        </a:lnTo>
                        <a:cubicBezTo>
                          <a:pt x="344" y="6860"/>
                          <a:pt x="344" y="6642"/>
                          <a:pt x="359" y="6501"/>
                        </a:cubicBezTo>
                        <a:cubicBezTo>
                          <a:pt x="335" y="6466"/>
                          <a:pt x="330" y="6403"/>
                          <a:pt x="321" y="6403"/>
                        </a:cubicBezTo>
                        <a:cubicBezTo>
                          <a:pt x="319" y="6403"/>
                          <a:pt x="316" y="6409"/>
                          <a:pt x="312" y="6423"/>
                        </a:cubicBezTo>
                        <a:cubicBezTo>
                          <a:pt x="422" y="5956"/>
                          <a:pt x="250" y="5550"/>
                          <a:pt x="344" y="5145"/>
                        </a:cubicBezTo>
                        <a:lnTo>
                          <a:pt x="344" y="5145"/>
                        </a:lnTo>
                        <a:cubicBezTo>
                          <a:pt x="344" y="5183"/>
                          <a:pt x="354" y="5231"/>
                          <a:pt x="358" y="5231"/>
                        </a:cubicBezTo>
                        <a:cubicBezTo>
                          <a:pt x="359" y="5231"/>
                          <a:pt x="359" y="5229"/>
                          <a:pt x="359" y="5223"/>
                        </a:cubicBezTo>
                        <a:lnTo>
                          <a:pt x="344" y="4880"/>
                        </a:lnTo>
                        <a:cubicBezTo>
                          <a:pt x="297" y="4896"/>
                          <a:pt x="312" y="4911"/>
                          <a:pt x="297" y="4989"/>
                        </a:cubicBezTo>
                        <a:cubicBezTo>
                          <a:pt x="266" y="4942"/>
                          <a:pt x="250" y="4849"/>
                          <a:pt x="250" y="4771"/>
                        </a:cubicBezTo>
                        <a:lnTo>
                          <a:pt x="250" y="4771"/>
                        </a:lnTo>
                        <a:cubicBezTo>
                          <a:pt x="259" y="4812"/>
                          <a:pt x="268" y="4828"/>
                          <a:pt x="277" y="4828"/>
                        </a:cubicBezTo>
                        <a:cubicBezTo>
                          <a:pt x="298" y="4828"/>
                          <a:pt x="317" y="4737"/>
                          <a:pt x="328" y="4693"/>
                        </a:cubicBezTo>
                        <a:lnTo>
                          <a:pt x="328" y="4693"/>
                        </a:lnTo>
                        <a:cubicBezTo>
                          <a:pt x="325" y="4696"/>
                          <a:pt x="322" y="4697"/>
                          <a:pt x="320" y="4697"/>
                        </a:cubicBezTo>
                        <a:cubicBezTo>
                          <a:pt x="314" y="4697"/>
                          <a:pt x="311" y="4688"/>
                          <a:pt x="305" y="4688"/>
                        </a:cubicBezTo>
                        <a:cubicBezTo>
                          <a:pt x="303" y="4688"/>
                          <a:pt x="300" y="4690"/>
                          <a:pt x="297" y="4693"/>
                        </a:cubicBezTo>
                        <a:cubicBezTo>
                          <a:pt x="359" y="4506"/>
                          <a:pt x="234" y="4662"/>
                          <a:pt x="266" y="4412"/>
                        </a:cubicBezTo>
                        <a:lnTo>
                          <a:pt x="266" y="4412"/>
                        </a:lnTo>
                        <a:lnTo>
                          <a:pt x="281" y="4428"/>
                        </a:lnTo>
                        <a:cubicBezTo>
                          <a:pt x="281" y="4334"/>
                          <a:pt x="250" y="4241"/>
                          <a:pt x="266" y="4147"/>
                        </a:cubicBezTo>
                        <a:cubicBezTo>
                          <a:pt x="270" y="4141"/>
                          <a:pt x="274" y="4138"/>
                          <a:pt x="276" y="4138"/>
                        </a:cubicBezTo>
                        <a:cubicBezTo>
                          <a:pt x="293" y="4138"/>
                          <a:pt x="286" y="4243"/>
                          <a:pt x="312" y="4256"/>
                        </a:cubicBezTo>
                        <a:cubicBezTo>
                          <a:pt x="312" y="4116"/>
                          <a:pt x="234" y="3976"/>
                          <a:pt x="281" y="3851"/>
                        </a:cubicBezTo>
                        <a:lnTo>
                          <a:pt x="281" y="3851"/>
                        </a:lnTo>
                        <a:cubicBezTo>
                          <a:pt x="281" y="3913"/>
                          <a:pt x="281" y="3991"/>
                          <a:pt x="297" y="4054"/>
                        </a:cubicBezTo>
                        <a:cubicBezTo>
                          <a:pt x="344" y="3913"/>
                          <a:pt x="328" y="3898"/>
                          <a:pt x="344" y="3804"/>
                        </a:cubicBezTo>
                        <a:lnTo>
                          <a:pt x="359" y="3571"/>
                        </a:lnTo>
                        <a:lnTo>
                          <a:pt x="344" y="3633"/>
                        </a:lnTo>
                        <a:cubicBezTo>
                          <a:pt x="234" y="3461"/>
                          <a:pt x="328" y="3274"/>
                          <a:pt x="266" y="3041"/>
                        </a:cubicBezTo>
                        <a:lnTo>
                          <a:pt x="266" y="3041"/>
                        </a:lnTo>
                        <a:cubicBezTo>
                          <a:pt x="290" y="3132"/>
                          <a:pt x="300" y="3159"/>
                          <a:pt x="306" y="3159"/>
                        </a:cubicBezTo>
                        <a:cubicBezTo>
                          <a:pt x="315" y="3159"/>
                          <a:pt x="315" y="3102"/>
                          <a:pt x="338" y="3102"/>
                        </a:cubicBezTo>
                        <a:cubicBezTo>
                          <a:pt x="340" y="3102"/>
                          <a:pt x="342" y="3102"/>
                          <a:pt x="344" y="3103"/>
                        </a:cubicBezTo>
                        <a:cubicBezTo>
                          <a:pt x="356" y="3052"/>
                          <a:pt x="369" y="2980"/>
                          <a:pt x="373" y="2973"/>
                        </a:cubicBezTo>
                        <a:lnTo>
                          <a:pt x="373" y="2973"/>
                        </a:lnTo>
                        <a:cubicBezTo>
                          <a:pt x="374" y="2974"/>
                          <a:pt x="374" y="2976"/>
                          <a:pt x="375" y="2978"/>
                        </a:cubicBezTo>
                        <a:cubicBezTo>
                          <a:pt x="375" y="2974"/>
                          <a:pt x="374" y="2972"/>
                          <a:pt x="374" y="2972"/>
                        </a:cubicBezTo>
                        <a:cubicBezTo>
                          <a:pt x="374" y="2972"/>
                          <a:pt x="374" y="2972"/>
                          <a:pt x="373" y="2973"/>
                        </a:cubicBezTo>
                        <a:lnTo>
                          <a:pt x="373" y="2973"/>
                        </a:lnTo>
                        <a:cubicBezTo>
                          <a:pt x="346" y="2866"/>
                          <a:pt x="405" y="2788"/>
                          <a:pt x="359" y="2635"/>
                        </a:cubicBezTo>
                        <a:cubicBezTo>
                          <a:pt x="373" y="2622"/>
                          <a:pt x="363" y="2536"/>
                          <a:pt x="381" y="2536"/>
                        </a:cubicBezTo>
                        <a:cubicBezTo>
                          <a:pt x="383" y="2536"/>
                          <a:pt x="386" y="2538"/>
                          <a:pt x="390" y="2542"/>
                        </a:cubicBezTo>
                        <a:cubicBezTo>
                          <a:pt x="386" y="2495"/>
                          <a:pt x="382" y="2479"/>
                          <a:pt x="379" y="2479"/>
                        </a:cubicBezTo>
                        <a:cubicBezTo>
                          <a:pt x="372" y="2479"/>
                          <a:pt x="366" y="2558"/>
                          <a:pt x="347" y="2558"/>
                        </a:cubicBezTo>
                        <a:cubicBezTo>
                          <a:pt x="346" y="2558"/>
                          <a:pt x="345" y="2558"/>
                          <a:pt x="344" y="2557"/>
                        </a:cubicBezTo>
                        <a:cubicBezTo>
                          <a:pt x="297" y="2339"/>
                          <a:pt x="406" y="2027"/>
                          <a:pt x="344" y="1715"/>
                        </a:cubicBezTo>
                        <a:cubicBezTo>
                          <a:pt x="312" y="1435"/>
                          <a:pt x="266" y="1388"/>
                          <a:pt x="234" y="1123"/>
                        </a:cubicBezTo>
                        <a:cubicBezTo>
                          <a:pt x="241" y="1107"/>
                          <a:pt x="247" y="1101"/>
                          <a:pt x="253" y="1101"/>
                        </a:cubicBezTo>
                        <a:cubicBezTo>
                          <a:pt x="277" y="1101"/>
                          <a:pt x="297" y="1201"/>
                          <a:pt x="297" y="1201"/>
                        </a:cubicBezTo>
                        <a:cubicBezTo>
                          <a:pt x="312" y="1061"/>
                          <a:pt x="312" y="952"/>
                          <a:pt x="297" y="827"/>
                        </a:cubicBezTo>
                        <a:lnTo>
                          <a:pt x="297" y="827"/>
                        </a:lnTo>
                        <a:cubicBezTo>
                          <a:pt x="301" y="836"/>
                          <a:pt x="304" y="839"/>
                          <a:pt x="307" y="839"/>
                        </a:cubicBezTo>
                        <a:cubicBezTo>
                          <a:pt x="314" y="839"/>
                          <a:pt x="317" y="814"/>
                          <a:pt x="328" y="780"/>
                        </a:cubicBezTo>
                        <a:cubicBezTo>
                          <a:pt x="328" y="671"/>
                          <a:pt x="281" y="718"/>
                          <a:pt x="297" y="577"/>
                        </a:cubicBezTo>
                        <a:lnTo>
                          <a:pt x="297" y="577"/>
                        </a:lnTo>
                        <a:cubicBezTo>
                          <a:pt x="312" y="593"/>
                          <a:pt x="344" y="624"/>
                          <a:pt x="359" y="671"/>
                        </a:cubicBezTo>
                        <a:cubicBezTo>
                          <a:pt x="344" y="562"/>
                          <a:pt x="328" y="437"/>
                          <a:pt x="312" y="297"/>
                        </a:cubicBezTo>
                        <a:cubicBezTo>
                          <a:pt x="314" y="293"/>
                          <a:pt x="316" y="291"/>
                          <a:pt x="318" y="291"/>
                        </a:cubicBezTo>
                        <a:cubicBezTo>
                          <a:pt x="332" y="291"/>
                          <a:pt x="345" y="380"/>
                          <a:pt x="359" y="422"/>
                        </a:cubicBezTo>
                        <a:cubicBezTo>
                          <a:pt x="344" y="281"/>
                          <a:pt x="344" y="47"/>
                          <a:pt x="2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3499375" y="3226350"/>
                    <a:ext cx="12875" cy="1158075"/>
                  </a:xfrm>
                  <a:custGeom>
                    <a:avLst/>
                    <a:gdLst/>
                    <a:ahLst/>
                    <a:cxnLst/>
                    <a:rect l="l" t="t" r="r" b="b"/>
                    <a:pathLst>
                      <a:path w="515" h="46323" extrusionOk="0">
                        <a:moveTo>
                          <a:pt x="284" y="61"/>
                        </a:moveTo>
                        <a:lnTo>
                          <a:pt x="284" y="61"/>
                        </a:lnTo>
                        <a:cubicBezTo>
                          <a:pt x="282" y="65"/>
                          <a:pt x="281" y="71"/>
                          <a:pt x="281" y="79"/>
                        </a:cubicBezTo>
                        <a:lnTo>
                          <a:pt x="284" y="61"/>
                        </a:lnTo>
                        <a:close/>
                        <a:moveTo>
                          <a:pt x="141" y="4194"/>
                        </a:moveTo>
                        <a:lnTo>
                          <a:pt x="153" y="4207"/>
                        </a:lnTo>
                        <a:lnTo>
                          <a:pt x="153" y="4207"/>
                        </a:lnTo>
                        <a:cubicBezTo>
                          <a:pt x="150" y="4202"/>
                          <a:pt x="145" y="4198"/>
                          <a:pt x="141" y="4194"/>
                        </a:cubicBezTo>
                        <a:close/>
                        <a:moveTo>
                          <a:pt x="328" y="4428"/>
                        </a:moveTo>
                        <a:lnTo>
                          <a:pt x="328" y="4428"/>
                        </a:lnTo>
                        <a:cubicBezTo>
                          <a:pt x="327" y="4429"/>
                          <a:pt x="327" y="4431"/>
                          <a:pt x="327" y="4432"/>
                        </a:cubicBezTo>
                        <a:lnTo>
                          <a:pt x="327" y="4432"/>
                        </a:lnTo>
                        <a:cubicBezTo>
                          <a:pt x="327" y="4432"/>
                          <a:pt x="328" y="4430"/>
                          <a:pt x="328" y="4428"/>
                        </a:cubicBezTo>
                        <a:close/>
                        <a:moveTo>
                          <a:pt x="111" y="11210"/>
                        </a:moveTo>
                        <a:lnTo>
                          <a:pt x="111" y="11210"/>
                        </a:lnTo>
                        <a:cubicBezTo>
                          <a:pt x="110" y="11215"/>
                          <a:pt x="110" y="11220"/>
                          <a:pt x="110" y="11225"/>
                        </a:cubicBezTo>
                        <a:cubicBezTo>
                          <a:pt x="110" y="11220"/>
                          <a:pt x="110" y="11215"/>
                          <a:pt x="111" y="11210"/>
                        </a:cubicBezTo>
                        <a:close/>
                        <a:moveTo>
                          <a:pt x="78" y="11693"/>
                        </a:moveTo>
                        <a:cubicBezTo>
                          <a:pt x="78" y="11705"/>
                          <a:pt x="80" y="11721"/>
                          <a:pt x="84" y="11736"/>
                        </a:cubicBezTo>
                        <a:lnTo>
                          <a:pt x="84" y="11736"/>
                        </a:lnTo>
                        <a:cubicBezTo>
                          <a:pt x="82" y="11722"/>
                          <a:pt x="81" y="11707"/>
                          <a:pt x="78" y="11693"/>
                        </a:cubicBezTo>
                        <a:close/>
                        <a:moveTo>
                          <a:pt x="374" y="12060"/>
                        </a:moveTo>
                        <a:cubicBezTo>
                          <a:pt x="375" y="12068"/>
                          <a:pt x="375" y="12075"/>
                          <a:pt x="375" y="12082"/>
                        </a:cubicBezTo>
                        <a:cubicBezTo>
                          <a:pt x="375" y="12072"/>
                          <a:pt x="375" y="12065"/>
                          <a:pt x="374" y="12060"/>
                        </a:cubicBezTo>
                        <a:close/>
                        <a:moveTo>
                          <a:pt x="57" y="12970"/>
                        </a:moveTo>
                        <a:lnTo>
                          <a:pt x="57" y="12970"/>
                        </a:lnTo>
                        <a:cubicBezTo>
                          <a:pt x="51" y="12976"/>
                          <a:pt x="47" y="12991"/>
                          <a:pt x="47" y="13018"/>
                        </a:cubicBezTo>
                        <a:cubicBezTo>
                          <a:pt x="47" y="13007"/>
                          <a:pt x="51" y="12988"/>
                          <a:pt x="57" y="12970"/>
                        </a:cubicBezTo>
                        <a:close/>
                        <a:moveTo>
                          <a:pt x="396" y="13141"/>
                        </a:moveTo>
                        <a:cubicBezTo>
                          <a:pt x="395" y="13141"/>
                          <a:pt x="392" y="13141"/>
                          <a:pt x="390" y="13142"/>
                        </a:cubicBezTo>
                        <a:lnTo>
                          <a:pt x="406" y="13205"/>
                        </a:lnTo>
                        <a:cubicBezTo>
                          <a:pt x="404" y="13209"/>
                          <a:pt x="402" y="13212"/>
                          <a:pt x="400" y="13214"/>
                        </a:cubicBezTo>
                        <a:lnTo>
                          <a:pt x="400" y="13214"/>
                        </a:lnTo>
                        <a:cubicBezTo>
                          <a:pt x="398" y="13208"/>
                          <a:pt x="394" y="13205"/>
                          <a:pt x="390" y="13205"/>
                        </a:cubicBezTo>
                        <a:cubicBezTo>
                          <a:pt x="391" y="13210"/>
                          <a:pt x="391" y="13215"/>
                          <a:pt x="392" y="13220"/>
                        </a:cubicBezTo>
                        <a:lnTo>
                          <a:pt x="392" y="13220"/>
                        </a:lnTo>
                        <a:cubicBezTo>
                          <a:pt x="394" y="13220"/>
                          <a:pt x="397" y="13218"/>
                          <a:pt x="400" y="13214"/>
                        </a:cubicBezTo>
                        <a:lnTo>
                          <a:pt x="400" y="13214"/>
                        </a:lnTo>
                        <a:cubicBezTo>
                          <a:pt x="406" y="13229"/>
                          <a:pt x="406" y="13260"/>
                          <a:pt x="406" y="13283"/>
                        </a:cubicBezTo>
                        <a:cubicBezTo>
                          <a:pt x="406" y="13225"/>
                          <a:pt x="419" y="13141"/>
                          <a:pt x="396" y="13141"/>
                        </a:cubicBezTo>
                        <a:close/>
                        <a:moveTo>
                          <a:pt x="156" y="16884"/>
                        </a:moveTo>
                        <a:cubicBezTo>
                          <a:pt x="156" y="16884"/>
                          <a:pt x="158" y="16885"/>
                          <a:pt x="160" y="16887"/>
                        </a:cubicBezTo>
                        <a:lnTo>
                          <a:pt x="160" y="16887"/>
                        </a:lnTo>
                        <a:cubicBezTo>
                          <a:pt x="159" y="16885"/>
                          <a:pt x="158" y="16884"/>
                          <a:pt x="156" y="16884"/>
                        </a:cubicBezTo>
                        <a:close/>
                        <a:moveTo>
                          <a:pt x="388" y="26937"/>
                        </a:moveTo>
                        <a:cubicBezTo>
                          <a:pt x="389" y="26943"/>
                          <a:pt x="390" y="26949"/>
                          <a:pt x="390" y="26954"/>
                        </a:cubicBezTo>
                        <a:lnTo>
                          <a:pt x="390" y="26939"/>
                        </a:lnTo>
                        <a:cubicBezTo>
                          <a:pt x="390" y="26938"/>
                          <a:pt x="389" y="26938"/>
                          <a:pt x="388" y="26937"/>
                        </a:cubicBezTo>
                        <a:close/>
                        <a:moveTo>
                          <a:pt x="425" y="31814"/>
                        </a:moveTo>
                        <a:lnTo>
                          <a:pt x="425" y="31814"/>
                        </a:lnTo>
                        <a:cubicBezTo>
                          <a:pt x="425" y="31831"/>
                          <a:pt x="428" y="31856"/>
                          <a:pt x="437" y="31896"/>
                        </a:cubicBezTo>
                        <a:cubicBezTo>
                          <a:pt x="437" y="31870"/>
                          <a:pt x="432" y="31839"/>
                          <a:pt x="425" y="31814"/>
                        </a:cubicBezTo>
                        <a:close/>
                        <a:moveTo>
                          <a:pt x="141" y="36401"/>
                        </a:moveTo>
                        <a:lnTo>
                          <a:pt x="141" y="36401"/>
                        </a:lnTo>
                        <a:cubicBezTo>
                          <a:pt x="139" y="36409"/>
                          <a:pt x="138" y="36416"/>
                          <a:pt x="137" y="36422"/>
                        </a:cubicBezTo>
                        <a:lnTo>
                          <a:pt x="137" y="36422"/>
                        </a:lnTo>
                        <a:cubicBezTo>
                          <a:pt x="138" y="36415"/>
                          <a:pt x="139" y="36409"/>
                          <a:pt x="141" y="36401"/>
                        </a:cubicBezTo>
                        <a:close/>
                        <a:moveTo>
                          <a:pt x="359" y="37773"/>
                        </a:moveTo>
                        <a:cubicBezTo>
                          <a:pt x="359" y="37820"/>
                          <a:pt x="359" y="37867"/>
                          <a:pt x="359" y="37929"/>
                        </a:cubicBezTo>
                        <a:cubicBezTo>
                          <a:pt x="355" y="37933"/>
                          <a:pt x="351" y="37935"/>
                          <a:pt x="347" y="37935"/>
                        </a:cubicBezTo>
                        <a:cubicBezTo>
                          <a:pt x="336" y="37935"/>
                          <a:pt x="328" y="37921"/>
                          <a:pt x="328" y="37898"/>
                        </a:cubicBezTo>
                        <a:lnTo>
                          <a:pt x="328" y="37898"/>
                        </a:lnTo>
                        <a:cubicBezTo>
                          <a:pt x="329" y="37899"/>
                          <a:pt x="330" y="37900"/>
                          <a:pt x="332" y="37900"/>
                        </a:cubicBezTo>
                        <a:cubicBezTo>
                          <a:pt x="343" y="37900"/>
                          <a:pt x="345" y="37830"/>
                          <a:pt x="359" y="37773"/>
                        </a:cubicBezTo>
                        <a:close/>
                        <a:moveTo>
                          <a:pt x="78" y="38444"/>
                        </a:moveTo>
                        <a:cubicBezTo>
                          <a:pt x="78" y="38475"/>
                          <a:pt x="78" y="38506"/>
                          <a:pt x="78" y="38537"/>
                        </a:cubicBezTo>
                        <a:cubicBezTo>
                          <a:pt x="94" y="38553"/>
                          <a:pt x="94" y="38553"/>
                          <a:pt x="94" y="38553"/>
                        </a:cubicBezTo>
                        <a:cubicBezTo>
                          <a:pt x="78" y="38553"/>
                          <a:pt x="78" y="38537"/>
                          <a:pt x="63" y="38521"/>
                        </a:cubicBezTo>
                        <a:cubicBezTo>
                          <a:pt x="63" y="38475"/>
                          <a:pt x="78" y="38459"/>
                          <a:pt x="78" y="38444"/>
                        </a:cubicBezTo>
                        <a:close/>
                        <a:moveTo>
                          <a:pt x="125" y="39878"/>
                        </a:moveTo>
                        <a:cubicBezTo>
                          <a:pt x="125" y="39889"/>
                          <a:pt x="125" y="39923"/>
                          <a:pt x="131" y="39953"/>
                        </a:cubicBezTo>
                        <a:lnTo>
                          <a:pt x="131" y="39953"/>
                        </a:lnTo>
                        <a:cubicBezTo>
                          <a:pt x="129" y="39925"/>
                          <a:pt x="128" y="39900"/>
                          <a:pt x="125" y="39878"/>
                        </a:cubicBezTo>
                        <a:close/>
                        <a:moveTo>
                          <a:pt x="166" y="41770"/>
                        </a:moveTo>
                        <a:cubicBezTo>
                          <a:pt x="156" y="41784"/>
                          <a:pt x="156" y="41799"/>
                          <a:pt x="156" y="41826"/>
                        </a:cubicBezTo>
                        <a:cubicBezTo>
                          <a:pt x="160" y="41807"/>
                          <a:pt x="163" y="41789"/>
                          <a:pt x="166" y="41770"/>
                        </a:cubicBezTo>
                        <a:close/>
                        <a:moveTo>
                          <a:pt x="417" y="45283"/>
                        </a:moveTo>
                        <a:cubicBezTo>
                          <a:pt x="418" y="45296"/>
                          <a:pt x="420" y="45308"/>
                          <a:pt x="421" y="45318"/>
                        </a:cubicBezTo>
                        <a:cubicBezTo>
                          <a:pt x="421" y="45303"/>
                          <a:pt x="420" y="45292"/>
                          <a:pt x="417" y="45283"/>
                        </a:cubicBezTo>
                        <a:close/>
                        <a:moveTo>
                          <a:pt x="421" y="45872"/>
                        </a:moveTo>
                        <a:lnTo>
                          <a:pt x="421" y="46035"/>
                        </a:lnTo>
                        <a:cubicBezTo>
                          <a:pt x="443" y="45969"/>
                          <a:pt x="434" y="45918"/>
                          <a:pt x="421" y="45872"/>
                        </a:cubicBezTo>
                        <a:close/>
                        <a:moveTo>
                          <a:pt x="297" y="1"/>
                        </a:moveTo>
                        <a:lnTo>
                          <a:pt x="284" y="61"/>
                        </a:lnTo>
                        <a:lnTo>
                          <a:pt x="284" y="61"/>
                        </a:lnTo>
                        <a:cubicBezTo>
                          <a:pt x="287" y="57"/>
                          <a:pt x="291" y="55"/>
                          <a:pt x="295" y="55"/>
                        </a:cubicBezTo>
                        <a:cubicBezTo>
                          <a:pt x="309" y="55"/>
                          <a:pt x="328" y="74"/>
                          <a:pt x="328" y="94"/>
                        </a:cubicBezTo>
                        <a:cubicBezTo>
                          <a:pt x="359" y="219"/>
                          <a:pt x="312" y="266"/>
                          <a:pt x="297" y="266"/>
                        </a:cubicBezTo>
                        <a:lnTo>
                          <a:pt x="297" y="188"/>
                        </a:lnTo>
                        <a:lnTo>
                          <a:pt x="297" y="188"/>
                        </a:lnTo>
                        <a:cubicBezTo>
                          <a:pt x="203" y="281"/>
                          <a:pt x="312" y="531"/>
                          <a:pt x="297" y="702"/>
                        </a:cubicBezTo>
                        <a:lnTo>
                          <a:pt x="234" y="640"/>
                        </a:lnTo>
                        <a:lnTo>
                          <a:pt x="234" y="640"/>
                        </a:lnTo>
                        <a:lnTo>
                          <a:pt x="297" y="811"/>
                        </a:lnTo>
                        <a:cubicBezTo>
                          <a:pt x="289" y="835"/>
                          <a:pt x="273" y="850"/>
                          <a:pt x="260" y="850"/>
                        </a:cubicBezTo>
                        <a:cubicBezTo>
                          <a:pt x="246" y="850"/>
                          <a:pt x="234" y="835"/>
                          <a:pt x="234" y="796"/>
                        </a:cubicBezTo>
                        <a:lnTo>
                          <a:pt x="234" y="796"/>
                        </a:lnTo>
                        <a:cubicBezTo>
                          <a:pt x="203" y="920"/>
                          <a:pt x="250" y="905"/>
                          <a:pt x="219" y="1014"/>
                        </a:cubicBezTo>
                        <a:cubicBezTo>
                          <a:pt x="219" y="1019"/>
                          <a:pt x="217" y="1021"/>
                          <a:pt x="215" y="1021"/>
                        </a:cubicBezTo>
                        <a:cubicBezTo>
                          <a:pt x="210" y="1021"/>
                          <a:pt x="203" y="1014"/>
                          <a:pt x="203" y="1014"/>
                        </a:cubicBezTo>
                        <a:lnTo>
                          <a:pt x="203" y="1014"/>
                        </a:lnTo>
                        <a:lnTo>
                          <a:pt x="218" y="1121"/>
                        </a:lnTo>
                        <a:lnTo>
                          <a:pt x="218" y="1121"/>
                        </a:lnTo>
                        <a:cubicBezTo>
                          <a:pt x="218" y="1120"/>
                          <a:pt x="217" y="1120"/>
                          <a:pt x="216" y="1120"/>
                        </a:cubicBezTo>
                        <a:cubicBezTo>
                          <a:pt x="213" y="1120"/>
                          <a:pt x="208" y="1123"/>
                          <a:pt x="203" y="1123"/>
                        </a:cubicBezTo>
                        <a:cubicBezTo>
                          <a:pt x="195" y="1123"/>
                          <a:pt x="187" y="1115"/>
                          <a:pt x="187" y="1076"/>
                        </a:cubicBezTo>
                        <a:lnTo>
                          <a:pt x="187" y="1076"/>
                        </a:lnTo>
                        <a:cubicBezTo>
                          <a:pt x="156" y="1293"/>
                          <a:pt x="233" y="1433"/>
                          <a:pt x="188" y="1511"/>
                        </a:cubicBezTo>
                        <a:lnTo>
                          <a:pt x="188" y="1511"/>
                        </a:lnTo>
                        <a:cubicBezTo>
                          <a:pt x="188" y="1507"/>
                          <a:pt x="188" y="1502"/>
                          <a:pt x="187" y="1497"/>
                        </a:cubicBezTo>
                        <a:lnTo>
                          <a:pt x="187" y="1513"/>
                        </a:lnTo>
                        <a:cubicBezTo>
                          <a:pt x="188" y="1512"/>
                          <a:pt x="188" y="1512"/>
                          <a:pt x="188" y="1511"/>
                        </a:cubicBezTo>
                        <a:lnTo>
                          <a:pt x="188" y="1511"/>
                        </a:lnTo>
                        <a:cubicBezTo>
                          <a:pt x="196" y="1636"/>
                          <a:pt x="206" y="1651"/>
                          <a:pt x="219" y="1651"/>
                        </a:cubicBezTo>
                        <a:cubicBezTo>
                          <a:pt x="224" y="1651"/>
                          <a:pt x="228" y="1650"/>
                          <a:pt x="233" y="1650"/>
                        </a:cubicBezTo>
                        <a:cubicBezTo>
                          <a:pt x="247" y="1650"/>
                          <a:pt x="263" y="1661"/>
                          <a:pt x="281" y="1747"/>
                        </a:cubicBezTo>
                        <a:lnTo>
                          <a:pt x="172" y="1903"/>
                        </a:lnTo>
                        <a:lnTo>
                          <a:pt x="219" y="1934"/>
                        </a:lnTo>
                        <a:cubicBezTo>
                          <a:pt x="219" y="1962"/>
                          <a:pt x="219" y="2014"/>
                          <a:pt x="197" y="2014"/>
                        </a:cubicBezTo>
                        <a:cubicBezTo>
                          <a:pt x="194" y="2014"/>
                          <a:pt x="191" y="2013"/>
                          <a:pt x="187" y="2012"/>
                        </a:cubicBezTo>
                        <a:lnTo>
                          <a:pt x="187" y="2012"/>
                        </a:lnTo>
                        <a:cubicBezTo>
                          <a:pt x="198" y="2053"/>
                          <a:pt x="205" y="2065"/>
                          <a:pt x="211" y="2065"/>
                        </a:cubicBezTo>
                        <a:cubicBezTo>
                          <a:pt x="219" y="2065"/>
                          <a:pt x="224" y="2042"/>
                          <a:pt x="234" y="2042"/>
                        </a:cubicBezTo>
                        <a:cubicBezTo>
                          <a:pt x="239" y="2042"/>
                          <a:pt x="244" y="2046"/>
                          <a:pt x="250" y="2058"/>
                        </a:cubicBezTo>
                        <a:cubicBezTo>
                          <a:pt x="203" y="2214"/>
                          <a:pt x="265" y="2479"/>
                          <a:pt x="187" y="2511"/>
                        </a:cubicBezTo>
                        <a:cubicBezTo>
                          <a:pt x="192" y="2519"/>
                          <a:pt x="196" y="2523"/>
                          <a:pt x="199" y="2523"/>
                        </a:cubicBezTo>
                        <a:cubicBezTo>
                          <a:pt x="212" y="2523"/>
                          <a:pt x="218" y="2466"/>
                          <a:pt x="223" y="2466"/>
                        </a:cubicBezTo>
                        <a:cubicBezTo>
                          <a:pt x="227" y="2466"/>
                          <a:pt x="230" y="2481"/>
                          <a:pt x="234" y="2526"/>
                        </a:cubicBezTo>
                        <a:cubicBezTo>
                          <a:pt x="156" y="2573"/>
                          <a:pt x="250" y="2713"/>
                          <a:pt x="219" y="2853"/>
                        </a:cubicBezTo>
                        <a:cubicBezTo>
                          <a:pt x="187" y="2832"/>
                          <a:pt x="191" y="2761"/>
                          <a:pt x="187" y="2761"/>
                        </a:cubicBezTo>
                        <a:lnTo>
                          <a:pt x="187" y="2761"/>
                        </a:lnTo>
                        <a:cubicBezTo>
                          <a:pt x="186" y="2761"/>
                          <a:pt x="182" y="2777"/>
                          <a:pt x="172" y="2822"/>
                        </a:cubicBezTo>
                        <a:cubicBezTo>
                          <a:pt x="234" y="2900"/>
                          <a:pt x="156" y="3087"/>
                          <a:pt x="156" y="3212"/>
                        </a:cubicBezTo>
                        <a:cubicBezTo>
                          <a:pt x="219" y="3212"/>
                          <a:pt x="187" y="3461"/>
                          <a:pt x="203" y="3664"/>
                        </a:cubicBezTo>
                        <a:cubicBezTo>
                          <a:pt x="203" y="3664"/>
                          <a:pt x="202" y="3664"/>
                          <a:pt x="202" y="3664"/>
                        </a:cubicBezTo>
                        <a:cubicBezTo>
                          <a:pt x="187" y="3664"/>
                          <a:pt x="172" y="4026"/>
                          <a:pt x="156" y="4210"/>
                        </a:cubicBezTo>
                        <a:lnTo>
                          <a:pt x="153" y="4207"/>
                        </a:lnTo>
                        <a:lnTo>
                          <a:pt x="153" y="4207"/>
                        </a:lnTo>
                        <a:cubicBezTo>
                          <a:pt x="201" y="4268"/>
                          <a:pt x="189" y="4438"/>
                          <a:pt x="203" y="4568"/>
                        </a:cubicBezTo>
                        <a:cubicBezTo>
                          <a:pt x="172" y="4553"/>
                          <a:pt x="156" y="4537"/>
                          <a:pt x="141" y="4459"/>
                        </a:cubicBezTo>
                        <a:lnTo>
                          <a:pt x="141" y="4584"/>
                        </a:lnTo>
                        <a:cubicBezTo>
                          <a:pt x="156" y="4615"/>
                          <a:pt x="172" y="4662"/>
                          <a:pt x="172" y="4740"/>
                        </a:cubicBezTo>
                        <a:lnTo>
                          <a:pt x="125" y="4709"/>
                        </a:lnTo>
                        <a:lnTo>
                          <a:pt x="125" y="4709"/>
                        </a:lnTo>
                        <a:cubicBezTo>
                          <a:pt x="141" y="4880"/>
                          <a:pt x="187" y="5052"/>
                          <a:pt x="156" y="5270"/>
                        </a:cubicBezTo>
                        <a:cubicBezTo>
                          <a:pt x="158" y="5270"/>
                          <a:pt x="159" y="5271"/>
                          <a:pt x="160" y="5271"/>
                        </a:cubicBezTo>
                        <a:cubicBezTo>
                          <a:pt x="180" y="5271"/>
                          <a:pt x="214" y="5214"/>
                          <a:pt x="241" y="5214"/>
                        </a:cubicBezTo>
                        <a:cubicBezTo>
                          <a:pt x="259" y="5214"/>
                          <a:pt x="275" y="5241"/>
                          <a:pt x="281" y="5332"/>
                        </a:cubicBezTo>
                        <a:cubicBezTo>
                          <a:pt x="276" y="5332"/>
                          <a:pt x="269" y="5334"/>
                          <a:pt x="261" y="5334"/>
                        </a:cubicBezTo>
                        <a:cubicBezTo>
                          <a:pt x="246" y="5334"/>
                          <a:pt x="229" y="5327"/>
                          <a:pt x="219" y="5285"/>
                        </a:cubicBezTo>
                        <a:lnTo>
                          <a:pt x="219" y="5285"/>
                        </a:lnTo>
                        <a:cubicBezTo>
                          <a:pt x="219" y="5301"/>
                          <a:pt x="234" y="5363"/>
                          <a:pt x="234" y="5395"/>
                        </a:cubicBezTo>
                        <a:lnTo>
                          <a:pt x="187" y="5301"/>
                        </a:lnTo>
                        <a:lnTo>
                          <a:pt x="187" y="5301"/>
                        </a:lnTo>
                        <a:cubicBezTo>
                          <a:pt x="172" y="5410"/>
                          <a:pt x="219" y="5363"/>
                          <a:pt x="219" y="5441"/>
                        </a:cubicBezTo>
                        <a:cubicBezTo>
                          <a:pt x="187" y="5441"/>
                          <a:pt x="203" y="5488"/>
                          <a:pt x="172" y="5488"/>
                        </a:cubicBezTo>
                        <a:cubicBezTo>
                          <a:pt x="172" y="5457"/>
                          <a:pt x="187" y="5410"/>
                          <a:pt x="172" y="5379"/>
                        </a:cubicBezTo>
                        <a:cubicBezTo>
                          <a:pt x="172" y="5472"/>
                          <a:pt x="156" y="5582"/>
                          <a:pt x="125" y="5613"/>
                        </a:cubicBezTo>
                        <a:cubicBezTo>
                          <a:pt x="141" y="5613"/>
                          <a:pt x="172" y="5613"/>
                          <a:pt x="172" y="5691"/>
                        </a:cubicBezTo>
                        <a:cubicBezTo>
                          <a:pt x="172" y="5862"/>
                          <a:pt x="141" y="5737"/>
                          <a:pt x="125" y="5847"/>
                        </a:cubicBezTo>
                        <a:cubicBezTo>
                          <a:pt x="141" y="5878"/>
                          <a:pt x="125" y="5987"/>
                          <a:pt x="172" y="6002"/>
                        </a:cubicBezTo>
                        <a:cubicBezTo>
                          <a:pt x="172" y="6049"/>
                          <a:pt x="141" y="6049"/>
                          <a:pt x="141" y="6080"/>
                        </a:cubicBezTo>
                        <a:cubicBezTo>
                          <a:pt x="154" y="6149"/>
                          <a:pt x="144" y="6409"/>
                          <a:pt x="173" y="6409"/>
                        </a:cubicBezTo>
                        <a:cubicBezTo>
                          <a:pt x="177" y="6409"/>
                          <a:pt x="182" y="6404"/>
                          <a:pt x="187" y="6392"/>
                        </a:cubicBezTo>
                        <a:lnTo>
                          <a:pt x="187" y="6377"/>
                        </a:lnTo>
                        <a:lnTo>
                          <a:pt x="187" y="6377"/>
                        </a:lnTo>
                        <a:cubicBezTo>
                          <a:pt x="234" y="6673"/>
                          <a:pt x="172" y="6985"/>
                          <a:pt x="187" y="7265"/>
                        </a:cubicBezTo>
                        <a:lnTo>
                          <a:pt x="172" y="7265"/>
                        </a:lnTo>
                        <a:cubicBezTo>
                          <a:pt x="187" y="7437"/>
                          <a:pt x="187" y="7655"/>
                          <a:pt x="219" y="7780"/>
                        </a:cubicBezTo>
                        <a:cubicBezTo>
                          <a:pt x="219" y="7821"/>
                          <a:pt x="194" y="7876"/>
                          <a:pt x="177" y="7876"/>
                        </a:cubicBezTo>
                        <a:cubicBezTo>
                          <a:pt x="175" y="7876"/>
                          <a:pt x="174" y="7875"/>
                          <a:pt x="172" y="7873"/>
                        </a:cubicBezTo>
                        <a:lnTo>
                          <a:pt x="172" y="7873"/>
                        </a:lnTo>
                        <a:cubicBezTo>
                          <a:pt x="172" y="7998"/>
                          <a:pt x="203" y="8013"/>
                          <a:pt x="172" y="8216"/>
                        </a:cubicBezTo>
                        <a:cubicBezTo>
                          <a:pt x="162" y="8170"/>
                          <a:pt x="157" y="8159"/>
                          <a:pt x="154" y="8159"/>
                        </a:cubicBezTo>
                        <a:lnTo>
                          <a:pt x="154" y="8159"/>
                        </a:lnTo>
                        <a:cubicBezTo>
                          <a:pt x="155" y="8149"/>
                          <a:pt x="156" y="8126"/>
                          <a:pt x="156" y="8076"/>
                        </a:cubicBezTo>
                        <a:lnTo>
                          <a:pt x="156" y="8076"/>
                        </a:lnTo>
                        <a:cubicBezTo>
                          <a:pt x="141" y="8247"/>
                          <a:pt x="110" y="8278"/>
                          <a:pt x="156" y="8466"/>
                        </a:cubicBezTo>
                        <a:cubicBezTo>
                          <a:pt x="152" y="8457"/>
                          <a:pt x="148" y="8453"/>
                          <a:pt x="144" y="8453"/>
                        </a:cubicBezTo>
                        <a:cubicBezTo>
                          <a:pt x="121" y="8453"/>
                          <a:pt x="112" y="8603"/>
                          <a:pt x="125" y="8684"/>
                        </a:cubicBezTo>
                        <a:lnTo>
                          <a:pt x="141" y="8559"/>
                        </a:lnTo>
                        <a:cubicBezTo>
                          <a:pt x="156" y="8653"/>
                          <a:pt x="156" y="8731"/>
                          <a:pt x="141" y="8809"/>
                        </a:cubicBezTo>
                        <a:lnTo>
                          <a:pt x="94" y="8762"/>
                        </a:lnTo>
                        <a:lnTo>
                          <a:pt x="94" y="8762"/>
                        </a:lnTo>
                        <a:cubicBezTo>
                          <a:pt x="32" y="9120"/>
                          <a:pt x="203" y="9401"/>
                          <a:pt x="94" y="9666"/>
                        </a:cubicBezTo>
                        <a:cubicBezTo>
                          <a:pt x="100" y="9679"/>
                          <a:pt x="106" y="9684"/>
                          <a:pt x="110" y="9684"/>
                        </a:cubicBezTo>
                        <a:cubicBezTo>
                          <a:pt x="133" y="9684"/>
                          <a:pt x="131" y="9538"/>
                          <a:pt x="146" y="9538"/>
                        </a:cubicBezTo>
                        <a:cubicBezTo>
                          <a:pt x="149" y="9538"/>
                          <a:pt x="152" y="9544"/>
                          <a:pt x="156" y="9557"/>
                        </a:cubicBezTo>
                        <a:cubicBezTo>
                          <a:pt x="156" y="9713"/>
                          <a:pt x="78" y="9884"/>
                          <a:pt x="78" y="9931"/>
                        </a:cubicBezTo>
                        <a:cubicBezTo>
                          <a:pt x="63" y="10149"/>
                          <a:pt x="156" y="10134"/>
                          <a:pt x="141" y="10367"/>
                        </a:cubicBezTo>
                        <a:cubicBezTo>
                          <a:pt x="147" y="10355"/>
                          <a:pt x="158" y="10343"/>
                          <a:pt x="170" y="10343"/>
                        </a:cubicBezTo>
                        <a:cubicBezTo>
                          <a:pt x="188" y="10343"/>
                          <a:pt x="209" y="10372"/>
                          <a:pt x="219" y="10477"/>
                        </a:cubicBezTo>
                        <a:cubicBezTo>
                          <a:pt x="219" y="10585"/>
                          <a:pt x="187" y="10638"/>
                          <a:pt x="161" y="10638"/>
                        </a:cubicBezTo>
                        <a:cubicBezTo>
                          <a:pt x="145" y="10638"/>
                          <a:pt x="131" y="10620"/>
                          <a:pt x="125" y="10586"/>
                        </a:cubicBezTo>
                        <a:cubicBezTo>
                          <a:pt x="125" y="10539"/>
                          <a:pt x="141" y="10523"/>
                          <a:pt x="141" y="10523"/>
                        </a:cubicBezTo>
                        <a:cubicBezTo>
                          <a:pt x="141" y="10489"/>
                          <a:pt x="132" y="10438"/>
                          <a:pt x="122" y="10438"/>
                        </a:cubicBezTo>
                        <a:cubicBezTo>
                          <a:pt x="118" y="10438"/>
                          <a:pt x="114" y="10444"/>
                          <a:pt x="110" y="10461"/>
                        </a:cubicBezTo>
                        <a:lnTo>
                          <a:pt x="125" y="10492"/>
                        </a:lnTo>
                        <a:cubicBezTo>
                          <a:pt x="111" y="10563"/>
                          <a:pt x="110" y="10748"/>
                          <a:pt x="86" y="10748"/>
                        </a:cubicBezTo>
                        <a:cubicBezTo>
                          <a:pt x="84" y="10748"/>
                          <a:pt x="81" y="10746"/>
                          <a:pt x="78" y="10742"/>
                        </a:cubicBezTo>
                        <a:lnTo>
                          <a:pt x="78" y="10742"/>
                        </a:lnTo>
                        <a:cubicBezTo>
                          <a:pt x="84" y="10783"/>
                          <a:pt x="90" y="10799"/>
                          <a:pt x="96" y="10799"/>
                        </a:cubicBezTo>
                        <a:cubicBezTo>
                          <a:pt x="106" y="10799"/>
                          <a:pt x="115" y="10753"/>
                          <a:pt x="125" y="10695"/>
                        </a:cubicBezTo>
                        <a:lnTo>
                          <a:pt x="125" y="10695"/>
                        </a:lnTo>
                        <a:cubicBezTo>
                          <a:pt x="95" y="10893"/>
                          <a:pt x="124" y="11016"/>
                          <a:pt x="111" y="11210"/>
                        </a:cubicBezTo>
                        <a:lnTo>
                          <a:pt x="111" y="11210"/>
                        </a:lnTo>
                        <a:cubicBezTo>
                          <a:pt x="113" y="11194"/>
                          <a:pt x="118" y="11181"/>
                          <a:pt x="122" y="11181"/>
                        </a:cubicBezTo>
                        <a:cubicBezTo>
                          <a:pt x="124" y="11181"/>
                          <a:pt x="125" y="11185"/>
                          <a:pt x="125" y="11194"/>
                        </a:cubicBezTo>
                        <a:cubicBezTo>
                          <a:pt x="110" y="11505"/>
                          <a:pt x="172" y="11334"/>
                          <a:pt x="172" y="11552"/>
                        </a:cubicBezTo>
                        <a:cubicBezTo>
                          <a:pt x="160" y="11594"/>
                          <a:pt x="148" y="11597"/>
                          <a:pt x="139" y="11597"/>
                        </a:cubicBezTo>
                        <a:cubicBezTo>
                          <a:pt x="137" y="11597"/>
                          <a:pt x="136" y="11597"/>
                          <a:pt x="134" y="11597"/>
                        </a:cubicBezTo>
                        <a:cubicBezTo>
                          <a:pt x="122" y="11597"/>
                          <a:pt x="117" y="11603"/>
                          <a:pt x="125" y="11724"/>
                        </a:cubicBezTo>
                        <a:cubicBezTo>
                          <a:pt x="120" y="11766"/>
                          <a:pt x="113" y="11781"/>
                          <a:pt x="106" y="11781"/>
                        </a:cubicBezTo>
                        <a:cubicBezTo>
                          <a:pt x="97" y="11781"/>
                          <a:pt x="89" y="11760"/>
                          <a:pt x="84" y="11736"/>
                        </a:cubicBezTo>
                        <a:lnTo>
                          <a:pt x="84" y="11736"/>
                        </a:lnTo>
                        <a:cubicBezTo>
                          <a:pt x="101" y="11918"/>
                          <a:pt x="47" y="12059"/>
                          <a:pt x="47" y="12160"/>
                        </a:cubicBezTo>
                        <a:lnTo>
                          <a:pt x="32" y="12067"/>
                        </a:lnTo>
                        <a:cubicBezTo>
                          <a:pt x="32" y="12129"/>
                          <a:pt x="32" y="12176"/>
                          <a:pt x="32" y="12223"/>
                        </a:cubicBezTo>
                        <a:lnTo>
                          <a:pt x="78" y="12160"/>
                        </a:lnTo>
                        <a:lnTo>
                          <a:pt x="78" y="12160"/>
                        </a:lnTo>
                        <a:cubicBezTo>
                          <a:pt x="63" y="12223"/>
                          <a:pt x="63" y="12285"/>
                          <a:pt x="47" y="12285"/>
                        </a:cubicBezTo>
                        <a:cubicBezTo>
                          <a:pt x="53" y="12294"/>
                          <a:pt x="60" y="12297"/>
                          <a:pt x="66" y="12297"/>
                        </a:cubicBezTo>
                        <a:cubicBezTo>
                          <a:pt x="78" y="12297"/>
                          <a:pt x="91" y="12285"/>
                          <a:pt x="103" y="12285"/>
                        </a:cubicBezTo>
                        <a:cubicBezTo>
                          <a:pt x="116" y="12285"/>
                          <a:pt x="128" y="12297"/>
                          <a:pt x="141" y="12347"/>
                        </a:cubicBezTo>
                        <a:cubicBezTo>
                          <a:pt x="125" y="12425"/>
                          <a:pt x="156" y="12597"/>
                          <a:pt x="110" y="12628"/>
                        </a:cubicBezTo>
                        <a:cubicBezTo>
                          <a:pt x="115" y="12533"/>
                          <a:pt x="110" y="12512"/>
                          <a:pt x="101" y="12512"/>
                        </a:cubicBezTo>
                        <a:cubicBezTo>
                          <a:pt x="94" y="12512"/>
                          <a:pt x="86" y="12524"/>
                          <a:pt x="78" y="12524"/>
                        </a:cubicBezTo>
                        <a:cubicBezTo>
                          <a:pt x="70" y="12524"/>
                          <a:pt x="63" y="12508"/>
                          <a:pt x="63" y="12441"/>
                        </a:cubicBezTo>
                        <a:cubicBezTo>
                          <a:pt x="63" y="12472"/>
                          <a:pt x="63" y="12534"/>
                          <a:pt x="63" y="12597"/>
                        </a:cubicBezTo>
                        <a:cubicBezTo>
                          <a:pt x="47" y="12597"/>
                          <a:pt x="47" y="12581"/>
                          <a:pt x="47" y="12566"/>
                        </a:cubicBezTo>
                        <a:lnTo>
                          <a:pt x="47" y="12566"/>
                        </a:lnTo>
                        <a:cubicBezTo>
                          <a:pt x="0" y="12799"/>
                          <a:pt x="94" y="12675"/>
                          <a:pt x="94" y="12924"/>
                        </a:cubicBezTo>
                        <a:cubicBezTo>
                          <a:pt x="92" y="12920"/>
                          <a:pt x="89" y="12918"/>
                          <a:pt x="87" y="12918"/>
                        </a:cubicBezTo>
                        <a:cubicBezTo>
                          <a:pt x="77" y="12918"/>
                          <a:pt x="65" y="12943"/>
                          <a:pt x="57" y="12970"/>
                        </a:cubicBezTo>
                        <a:lnTo>
                          <a:pt x="57" y="12970"/>
                        </a:lnTo>
                        <a:cubicBezTo>
                          <a:pt x="59" y="12968"/>
                          <a:pt x="61" y="12967"/>
                          <a:pt x="63" y="12967"/>
                        </a:cubicBezTo>
                        <a:cubicBezTo>
                          <a:pt x="78" y="12967"/>
                          <a:pt x="100" y="13007"/>
                          <a:pt x="110" y="13064"/>
                        </a:cubicBezTo>
                        <a:cubicBezTo>
                          <a:pt x="94" y="13220"/>
                          <a:pt x="125" y="13236"/>
                          <a:pt x="125" y="13329"/>
                        </a:cubicBezTo>
                        <a:lnTo>
                          <a:pt x="141" y="13220"/>
                        </a:lnTo>
                        <a:cubicBezTo>
                          <a:pt x="172" y="13267"/>
                          <a:pt x="156" y="13345"/>
                          <a:pt x="172" y="13454"/>
                        </a:cubicBezTo>
                        <a:cubicBezTo>
                          <a:pt x="159" y="13454"/>
                          <a:pt x="157" y="13380"/>
                          <a:pt x="148" y="13380"/>
                        </a:cubicBezTo>
                        <a:cubicBezTo>
                          <a:pt x="146" y="13380"/>
                          <a:pt x="143" y="13383"/>
                          <a:pt x="141" y="13392"/>
                        </a:cubicBezTo>
                        <a:cubicBezTo>
                          <a:pt x="187" y="13516"/>
                          <a:pt x="94" y="13672"/>
                          <a:pt x="125" y="13844"/>
                        </a:cubicBezTo>
                        <a:cubicBezTo>
                          <a:pt x="117" y="13883"/>
                          <a:pt x="106" y="13883"/>
                          <a:pt x="94" y="13883"/>
                        </a:cubicBezTo>
                        <a:cubicBezTo>
                          <a:pt x="82" y="13883"/>
                          <a:pt x="71" y="13883"/>
                          <a:pt x="63" y="13922"/>
                        </a:cubicBezTo>
                        <a:cubicBezTo>
                          <a:pt x="110" y="14109"/>
                          <a:pt x="32" y="14124"/>
                          <a:pt x="63" y="14327"/>
                        </a:cubicBezTo>
                        <a:cubicBezTo>
                          <a:pt x="75" y="14302"/>
                          <a:pt x="83" y="14287"/>
                          <a:pt x="89" y="14287"/>
                        </a:cubicBezTo>
                        <a:cubicBezTo>
                          <a:pt x="99" y="14287"/>
                          <a:pt x="106" y="14321"/>
                          <a:pt x="125" y="14405"/>
                        </a:cubicBezTo>
                        <a:lnTo>
                          <a:pt x="94" y="14078"/>
                        </a:lnTo>
                        <a:lnTo>
                          <a:pt x="156" y="14280"/>
                        </a:lnTo>
                        <a:cubicBezTo>
                          <a:pt x="156" y="14187"/>
                          <a:pt x="125" y="14078"/>
                          <a:pt x="141" y="14015"/>
                        </a:cubicBezTo>
                        <a:lnTo>
                          <a:pt x="141" y="14015"/>
                        </a:lnTo>
                        <a:cubicBezTo>
                          <a:pt x="150" y="14070"/>
                          <a:pt x="154" y="14093"/>
                          <a:pt x="161" y="14093"/>
                        </a:cubicBezTo>
                        <a:cubicBezTo>
                          <a:pt x="167" y="14093"/>
                          <a:pt x="175" y="14081"/>
                          <a:pt x="187" y="14062"/>
                        </a:cubicBezTo>
                        <a:lnTo>
                          <a:pt x="187" y="14062"/>
                        </a:lnTo>
                        <a:cubicBezTo>
                          <a:pt x="125" y="14187"/>
                          <a:pt x="219" y="14327"/>
                          <a:pt x="172" y="14483"/>
                        </a:cubicBezTo>
                        <a:lnTo>
                          <a:pt x="94" y="14483"/>
                        </a:lnTo>
                        <a:cubicBezTo>
                          <a:pt x="47" y="14717"/>
                          <a:pt x="141" y="14904"/>
                          <a:pt x="110" y="15216"/>
                        </a:cubicBezTo>
                        <a:lnTo>
                          <a:pt x="125" y="15122"/>
                        </a:lnTo>
                        <a:cubicBezTo>
                          <a:pt x="156" y="15153"/>
                          <a:pt x="141" y="15309"/>
                          <a:pt x="141" y="15418"/>
                        </a:cubicBezTo>
                        <a:cubicBezTo>
                          <a:pt x="139" y="15417"/>
                          <a:pt x="137" y="15416"/>
                          <a:pt x="136" y="15416"/>
                        </a:cubicBezTo>
                        <a:cubicBezTo>
                          <a:pt x="122" y="15416"/>
                          <a:pt x="108" y="15470"/>
                          <a:pt x="94" y="15512"/>
                        </a:cubicBezTo>
                        <a:cubicBezTo>
                          <a:pt x="94" y="15511"/>
                          <a:pt x="95" y="15511"/>
                          <a:pt x="95" y="15511"/>
                        </a:cubicBezTo>
                        <a:cubicBezTo>
                          <a:pt x="109" y="15511"/>
                          <a:pt x="95" y="15731"/>
                          <a:pt x="141" y="15761"/>
                        </a:cubicBezTo>
                        <a:lnTo>
                          <a:pt x="110" y="15902"/>
                        </a:lnTo>
                        <a:cubicBezTo>
                          <a:pt x="94" y="16151"/>
                          <a:pt x="187" y="16182"/>
                          <a:pt x="187" y="16432"/>
                        </a:cubicBezTo>
                        <a:cubicBezTo>
                          <a:pt x="156" y="16354"/>
                          <a:pt x="125" y="16463"/>
                          <a:pt x="110" y="16307"/>
                        </a:cubicBezTo>
                        <a:lnTo>
                          <a:pt x="110" y="16307"/>
                        </a:lnTo>
                        <a:cubicBezTo>
                          <a:pt x="110" y="16385"/>
                          <a:pt x="94" y="16463"/>
                          <a:pt x="125" y="16463"/>
                        </a:cubicBezTo>
                        <a:cubicBezTo>
                          <a:pt x="94" y="16510"/>
                          <a:pt x="156" y="16681"/>
                          <a:pt x="125" y="16759"/>
                        </a:cubicBezTo>
                        <a:cubicBezTo>
                          <a:pt x="141" y="16790"/>
                          <a:pt x="172" y="16806"/>
                          <a:pt x="172" y="16884"/>
                        </a:cubicBezTo>
                        <a:cubicBezTo>
                          <a:pt x="172" y="16889"/>
                          <a:pt x="170" y="16891"/>
                          <a:pt x="168" y="16891"/>
                        </a:cubicBezTo>
                        <a:cubicBezTo>
                          <a:pt x="165" y="16891"/>
                          <a:pt x="162" y="16889"/>
                          <a:pt x="160" y="16887"/>
                        </a:cubicBezTo>
                        <a:lnTo>
                          <a:pt x="160" y="16887"/>
                        </a:lnTo>
                        <a:cubicBezTo>
                          <a:pt x="169" y="16903"/>
                          <a:pt x="173" y="16976"/>
                          <a:pt x="186" y="16976"/>
                        </a:cubicBezTo>
                        <a:cubicBezTo>
                          <a:pt x="190" y="16976"/>
                          <a:pt x="196" y="16968"/>
                          <a:pt x="203" y="16946"/>
                        </a:cubicBezTo>
                        <a:lnTo>
                          <a:pt x="203" y="16946"/>
                        </a:lnTo>
                        <a:cubicBezTo>
                          <a:pt x="125" y="17196"/>
                          <a:pt x="219" y="17648"/>
                          <a:pt x="141" y="17866"/>
                        </a:cubicBezTo>
                        <a:cubicBezTo>
                          <a:pt x="141" y="18037"/>
                          <a:pt x="156" y="18256"/>
                          <a:pt x="156" y="18411"/>
                        </a:cubicBezTo>
                        <a:cubicBezTo>
                          <a:pt x="156" y="18396"/>
                          <a:pt x="141" y="18411"/>
                          <a:pt x="141" y="18380"/>
                        </a:cubicBezTo>
                        <a:lnTo>
                          <a:pt x="141" y="18380"/>
                        </a:lnTo>
                        <a:cubicBezTo>
                          <a:pt x="125" y="18599"/>
                          <a:pt x="234" y="18521"/>
                          <a:pt x="203" y="18770"/>
                        </a:cubicBezTo>
                        <a:cubicBezTo>
                          <a:pt x="194" y="18794"/>
                          <a:pt x="187" y="18804"/>
                          <a:pt x="182" y="18804"/>
                        </a:cubicBezTo>
                        <a:cubicBezTo>
                          <a:pt x="165" y="18804"/>
                          <a:pt x="167" y="18693"/>
                          <a:pt x="161" y="18693"/>
                        </a:cubicBezTo>
                        <a:cubicBezTo>
                          <a:pt x="160" y="18693"/>
                          <a:pt x="158" y="18697"/>
                          <a:pt x="156" y="18708"/>
                        </a:cubicBezTo>
                        <a:cubicBezTo>
                          <a:pt x="63" y="18739"/>
                          <a:pt x="172" y="19019"/>
                          <a:pt x="110" y="19175"/>
                        </a:cubicBezTo>
                        <a:lnTo>
                          <a:pt x="110" y="19144"/>
                        </a:lnTo>
                        <a:lnTo>
                          <a:pt x="110" y="19144"/>
                        </a:lnTo>
                        <a:cubicBezTo>
                          <a:pt x="78" y="19269"/>
                          <a:pt x="141" y="19456"/>
                          <a:pt x="141" y="19659"/>
                        </a:cubicBezTo>
                        <a:lnTo>
                          <a:pt x="125" y="19659"/>
                        </a:lnTo>
                        <a:cubicBezTo>
                          <a:pt x="172" y="19814"/>
                          <a:pt x="187" y="20079"/>
                          <a:pt x="203" y="20282"/>
                        </a:cubicBezTo>
                        <a:cubicBezTo>
                          <a:pt x="182" y="20241"/>
                          <a:pt x="182" y="20213"/>
                          <a:pt x="171" y="20213"/>
                        </a:cubicBezTo>
                        <a:cubicBezTo>
                          <a:pt x="165" y="20213"/>
                          <a:pt x="156" y="20220"/>
                          <a:pt x="141" y="20235"/>
                        </a:cubicBezTo>
                        <a:cubicBezTo>
                          <a:pt x="156" y="20313"/>
                          <a:pt x="203" y="20204"/>
                          <a:pt x="219" y="20391"/>
                        </a:cubicBezTo>
                        <a:cubicBezTo>
                          <a:pt x="203" y="20438"/>
                          <a:pt x="172" y="20578"/>
                          <a:pt x="141" y="20594"/>
                        </a:cubicBezTo>
                        <a:lnTo>
                          <a:pt x="141" y="20422"/>
                        </a:lnTo>
                        <a:cubicBezTo>
                          <a:pt x="78" y="20500"/>
                          <a:pt x="141" y="20641"/>
                          <a:pt x="125" y="20734"/>
                        </a:cubicBezTo>
                        <a:lnTo>
                          <a:pt x="110" y="20719"/>
                        </a:lnTo>
                        <a:lnTo>
                          <a:pt x="110" y="20719"/>
                        </a:lnTo>
                        <a:cubicBezTo>
                          <a:pt x="110" y="20984"/>
                          <a:pt x="172" y="20984"/>
                          <a:pt x="172" y="21264"/>
                        </a:cubicBezTo>
                        <a:lnTo>
                          <a:pt x="187" y="21233"/>
                        </a:lnTo>
                        <a:lnTo>
                          <a:pt x="187" y="21233"/>
                        </a:lnTo>
                        <a:cubicBezTo>
                          <a:pt x="250" y="21389"/>
                          <a:pt x="156" y="21373"/>
                          <a:pt x="187" y="21514"/>
                        </a:cubicBezTo>
                        <a:lnTo>
                          <a:pt x="141" y="21560"/>
                        </a:lnTo>
                        <a:cubicBezTo>
                          <a:pt x="156" y="21670"/>
                          <a:pt x="187" y="21919"/>
                          <a:pt x="203" y="22106"/>
                        </a:cubicBezTo>
                        <a:cubicBezTo>
                          <a:pt x="156" y="21997"/>
                          <a:pt x="141" y="21794"/>
                          <a:pt x="110" y="21654"/>
                        </a:cubicBezTo>
                        <a:lnTo>
                          <a:pt x="110" y="21654"/>
                        </a:lnTo>
                        <a:cubicBezTo>
                          <a:pt x="110" y="21763"/>
                          <a:pt x="110" y="21997"/>
                          <a:pt x="141" y="22044"/>
                        </a:cubicBezTo>
                        <a:cubicBezTo>
                          <a:pt x="141" y="22013"/>
                          <a:pt x="125" y="21966"/>
                          <a:pt x="141" y="21919"/>
                        </a:cubicBezTo>
                        <a:cubicBezTo>
                          <a:pt x="187" y="22044"/>
                          <a:pt x="203" y="22200"/>
                          <a:pt x="203" y="22402"/>
                        </a:cubicBezTo>
                        <a:cubicBezTo>
                          <a:pt x="200" y="22401"/>
                          <a:pt x="197" y="22401"/>
                          <a:pt x="195" y="22401"/>
                        </a:cubicBezTo>
                        <a:cubicBezTo>
                          <a:pt x="98" y="22401"/>
                          <a:pt x="169" y="22936"/>
                          <a:pt x="78" y="23073"/>
                        </a:cubicBezTo>
                        <a:cubicBezTo>
                          <a:pt x="125" y="23431"/>
                          <a:pt x="63" y="23774"/>
                          <a:pt x="78" y="24195"/>
                        </a:cubicBezTo>
                        <a:cubicBezTo>
                          <a:pt x="96" y="24159"/>
                          <a:pt x="106" y="24146"/>
                          <a:pt x="111" y="24146"/>
                        </a:cubicBezTo>
                        <a:cubicBezTo>
                          <a:pt x="129" y="24146"/>
                          <a:pt x="102" y="24289"/>
                          <a:pt x="164" y="24289"/>
                        </a:cubicBezTo>
                        <a:cubicBezTo>
                          <a:pt x="167" y="24289"/>
                          <a:pt x="169" y="24289"/>
                          <a:pt x="172" y="24289"/>
                        </a:cubicBezTo>
                        <a:cubicBezTo>
                          <a:pt x="172" y="24382"/>
                          <a:pt x="172" y="24413"/>
                          <a:pt x="172" y="24429"/>
                        </a:cubicBezTo>
                        <a:lnTo>
                          <a:pt x="110" y="24709"/>
                        </a:lnTo>
                        <a:cubicBezTo>
                          <a:pt x="103" y="24725"/>
                          <a:pt x="99" y="24731"/>
                          <a:pt x="96" y="24731"/>
                        </a:cubicBezTo>
                        <a:cubicBezTo>
                          <a:pt x="83" y="24731"/>
                          <a:pt x="91" y="24632"/>
                          <a:pt x="78" y="24632"/>
                        </a:cubicBezTo>
                        <a:cubicBezTo>
                          <a:pt x="63" y="24850"/>
                          <a:pt x="32" y="24725"/>
                          <a:pt x="16" y="24865"/>
                        </a:cubicBezTo>
                        <a:cubicBezTo>
                          <a:pt x="20" y="24861"/>
                          <a:pt x="24" y="24859"/>
                          <a:pt x="27" y="24859"/>
                        </a:cubicBezTo>
                        <a:cubicBezTo>
                          <a:pt x="51" y="24859"/>
                          <a:pt x="61" y="24944"/>
                          <a:pt x="47" y="25052"/>
                        </a:cubicBezTo>
                        <a:lnTo>
                          <a:pt x="78" y="24881"/>
                        </a:lnTo>
                        <a:lnTo>
                          <a:pt x="78" y="24881"/>
                        </a:lnTo>
                        <a:cubicBezTo>
                          <a:pt x="141" y="25177"/>
                          <a:pt x="0" y="25146"/>
                          <a:pt x="63" y="25442"/>
                        </a:cubicBezTo>
                        <a:lnTo>
                          <a:pt x="32" y="25349"/>
                        </a:lnTo>
                        <a:lnTo>
                          <a:pt x="32" y="25349"/>
                        </a:lnTo>
                        <a:cubicBezTo>
                          <a:pt x="47" y="25489"/>
                          <a:pt x="32" y="25910"/>
                          <a:pt x="94" y="26050"/>
                        </a:cubicBezTo>
                        <a:cubicBezTo>
                          <a:pt x="94" y="26068"/>
                          <a:pt x="84" y="26086"/>
                          <a:pt x="75" y="26086"/>
                        </a:cubicBezTo>
                        <a:cubicBezTo>
                          <a:pt x="68" y="26086"/>
                          <a:pt x="63" y="26076"/>
                          <a:pt x="63" y="26050"/>
                        </a:cubicBezTo>
                        <a:lnTo>
                          <a:pt x="63" y="26050"/>
                        </a:lnTo>
                        <a:cubicBezTo>
                          <a:pt x="47" y="26409"/>
                          <a:pt x="141" y="26861"/>
                          <a:pt x="94" y="27141"/>
                        </a:cubicBezTo>
                        <a:lnTo>
                          <a:pt x="63" y="27110"/>
                        </a:lnTo>
                        <a:lnTo>
                          <a:pt x="63" y="27110"/>
                        </a:lnTo>
                        <a:cubicBezTo>
                          <a:pt x="78" y="27188"/>
                          <a:pt x="110" y="27235"/>
                          <a:pt x="94" y="27313"/>
                        </a:cubicBezTo>
                        <a:cubicBezTo>
                          <a:pt x="86" y="27313"/>
                          <a:pt x="78" y="27309"/>
                          <a:pt x="73" y="27309"/>
                        </a:cubicBezTo>
                        <a:cubicBezTo>
                          <a:pt x="67" y="27309"/>
                          <a:pt x="63" y="27313"/>
                          <a:pt x="63" y="27328"/>
                        </a:cubicBezTo>
                        <a:cubicBezTo>
                          <a:pt x="78" y="27360"/>
                          <a:pt x="110" y="27500"/>
                          <a:pt x="94" y="27593"/>
                        </a:cubicBezTo>
                        <a:lnTo>
                          <a:pt x="63" y="27516"/>
                        </a:lnTo>
                        <a:lnTo>
                          <a:pt x="63" y="27516"/>
                        </a:lnTo>
                        <a:cubicBezTo>
                          <a:pt x="32" y="27874"/>
                          <a:pt x="125" y="28061"/>
                          <a:pt x="141" y="28357"/>
                        </a:cubicBezTo>
                        <a:cubicBezTo>
                          <a:pt x="78" y="28357"/>
                          <a:pt x="47" y="28638"/>
                          <a:pt x="47" y="28778"/>
                        </a:cubicBezTo>
                        <a:lnTo>
                          <a:pt x="32" y="28778"/>
                        </a:lnTo>
                        <a:cubicBezTo>
                          <a:pt x="32" y="29184"/>
                          <a:pt x="94" y="29480"/>
                          <a:pt x="110" y="29854"/>
                        </a:cubicBezTo>
                        <a:cubicBezTo>
                          <a:pt x="47" y="30088"/>
                          <a:pt x="78" y="30665"/>
                          <a:pt x="47" y="31039"/>
                        </a:cubicBezTo>
                        <a:cubicBezTo>
                          <a:pt x="51" y="31027"/>
                          <a:pt x="56" y="31022"/>
                          <a:pt x="61" y="31022"/>
                        </a:cubicBezTo>
                        <a:cubicBezTo>
                          <a:pt x="77" y="31022"/>
                          <a:pt x="98" y="31069"/>
                          <a:pt x="110" y="31117"/>
                        </a:cubicBezTo>
                        <a:cubicBezTo>
                          <a:pt x="95" y="31206"/>
                          <a:pt x="151" y="31352"/>
                          <a:pt x="102" y="31352"/>
                        </a:cubicBezTo>
                        <a:cubicBezTo>
                          <a:pt x="100" y="31352"/>
                          <a:pt x="97" y="31351"/>
                          <a:pt x="94" y="31350"/>
                        </a:cubicBezTo>
                        <a:lnTo>
                          <a:pt x="94" y="31319"/>
                        </a:lnTo>
                        <a:cubicBezTo>
                          <a:pt x="32" y="31397"/>
                          <a:pt x="47" y="31569"/>
                          <a:pt x="47" y="31725"/>
                        </a:cubicBezTo>
                        <a:lnTo>
                          <a:pt x="125" y="31740"/>
                        </a:lnTo>
                        <a:cubicBezTo>
                          <a:pt x="16" y="32114"/>
                          <a:pt x="172" y="32722"/>
                          <a:pt x="63" y="32925"/>
                        </a:cubicBezTo>
                        <a:cubicBezTo>
                          <a:pt x="78" y="33019"/>
                          <a:pt x="78" y="33143"/>
                          <a:pt x="110" y="33221"/>
                        </a:cubicBezTo>
                        <a:lnTo>
                          <a:pt x="63" y="33221"/>
                        </a:lnTo>
                        <a:cubicBezTo>
                          <a:pt x="47" y="33471"/>
                          <a:pt x="47" y="33595"/>
                          <a:pt x="47" y="33907"/>
                        </a:cubicBezTo>
                        <a:lnTo>
                          <a:pt x="16" y="33845"/>
                        </a:lnTo>
                        <a:lnTo>
                          <a:pt x="16" y="33845"/>
                        </a:lnTo>
                        <a:cubicBezTo>
                          <a:pt x="16" y="34016"/>
                          <a:pt x="141" y="34063"/>
                          <a:pt x="141" y="34234"/>
                        </a:cubicBezTo>
                        <a:lnTo>
                          <a:pt x="78" y="34281"/>
                        </a:lnTo>
                        <a:cubicBezTo>
                          <a:pt x="78" y="34577"/>
                          <a:pt x="32" y="34889"/>
                          <a:pt x="94" y="35201"/>
                        </a:cubicBezTo>
                        <a:cubicBezTo>
                          <a:pt x="78" y="35185"/>
                          <a:pt x="63" y="35185"/>
                          <a:pt x="63" y="35139"/>
                        </a:cubicBezTo>
                        <a:lnTo>
                          <a:pt x="63" y="35139"/>
                        </a:lnTo>
                        <a:cubicBezTo>
                          <a:pt x="63" y="35271"/>
                          <a:pt x="21" y="35641"/>
                          <a:pt x="82" y="35641"/>
                        </a:cubicBezTo>
                        <a:cubicBezTo>
                          <a:pt x="84" y="35641"/>
                          <a:pt x="85" y="35641"/>
                          <a:pt x="87" y="35641"/>
                        </a:cubicBezTo>
                        <a:lnTo>
                          <a:pt x="87" y="35641"/>
                        </a:lnTo>
                        <a:cubicBezTo>
                          <a:pt x="53" y="35674"/>
                          <a:pt x="96" y="35959"/>
                          <a:pt x="125" y="36121"/>
                        </a:cubicBezTo>
                        <a:lnTo>
                          <a:pt x="78" y="36090"/>
                        </a:lnTo>
                        <a:lnTo>
                          <a:pt x="78" y="36090"/>
                        </a:lnTo>
                        <a:cubicBezTo>
                          <a:pt x="125" y="36230"/>
                          <a:pt x="141" y="36230"/>
                          <a:pt x="156" y="36433"/>
                        </a:cubicBezTo>
                        <a:cubicBezTo>
                          <a:pt x="156" y="36451"/>
                          <a:pt x="151" y="36460"/>
                          <a:pt x="147" y="36460"/>
                        </a:cubicBezTo>
                        <a:cubicBezTo>
                          <a:pt x="140" y="36460"/>
                          <a:pt x="134" y="36446"/>
                          <a:pt x="137" y="36422"/>
                        </a:cubicBezTo>
                        <a:lnTo>
                          <a:pt x="137" y="36422"/>
                        </a:lnTo>
                        <a:cubicBezTo>
                          <a:pt x="115" y="36555"/>
                          <a:pt x="171" y="36535"/>
                          <a:pt x="156" y="36713"/>
                        </a:cubicBezTo>
                        <a:lnTo>
                          <a:pt x="125" y="36651"/>
                        </a:lnTo>
                        <a:lnTo>
                          <a:pt x="125" y="36651"/>
                        </a:lnTo>
                        <a:cubicBezTo>
                          <a:pt x="125" y="36807"/>
                          <a:pt x="141" y="36791"/>
                          <a:pt x="172" y="36885"/>
                        </a:cubicBezTo>
                        <a:cubicBezTo>
                          <a:pt x="187" y="36978"/>
                          <a:pt x="156" y="37181"/>
                          <a:pt x="125" y="37196"/>
                        </a:cubicBezTo>
                        <a:cubicBezTo>
                          <a:pt x="141" y="37228"/>
                          <a:pt x="172" y="37306"/>
                          <a:pt x="172" y="37399"/>
                        </a:cubicBezTo>
                        <a:cubicBezTo>
                          <a:pt x="169" y="37402"/>
                          <a:pt x="166" y="37403"/>
                          <a:pt x="163" y="37403"/>
                        </a:cubicBezTo>
                        <a:cubicBezTo>
                          <a:pt x="151" y="37403"/>
                          <a:pt x="141" y="37380"/>
                          <a:pt x="141" y="37368"/>
                        </a:cubicBezTo>
                        <a:lnTo>
                          <a:pt x="141" y="37368"/>
                        </a:lnTo>
                        <a:cubicBezTo>
                          <a:pt x="110" y="37633"/>
                          <a:pt x="187" y="37758"/>
                          <a:pt x="141" y="37945"/>
                        </a:cubicBezTo>
                        <a:cubicBezTo>
                          <a:pt x="125" y="37945"/>
                          <a:pt x="125" y="37960"/>
                          <a:pt x="125" y="37976"/>
                        </a:cubicBezTo>
                        <a:cubicBezTo>
                          <a:pt x="125" y="37776"/>
                          <a:pt x="125" y="37616"/>
                          <a:pt x="125" y="37602"/>
                        </a:cubicBezTo>
                        <a:cubicBezTo>
                          <a:pt x="102" y="37602"/>
                          <a:pt x="88" y="37694"/>
                          <a:pt x="63" y="37694"/>
                        </a:cubicBezTo>
                        <a:cubicBezTo>
                          <a:pt x="54" y="37694"/>
                          <a:pt x="44" y="37682"/>
                          <a:pt x="32" y="37648"/>
                        </a:cubicBezTo>
                        <a:lnTo>
                          <a:pt x="32" y="37648"/>
                        </a:lnTo>
                        <a:cubicBezTo>
                          <a:pt x="63" y="37773"/>
                          <a:pt x="125" y="38007"/>
                          <a:pt x="110" y="38179"/>
                        </a:cubicBezTo>
                        <a:cubicBezTo>
                          <a:pt x="94" y="38179"/>
                          <a:pt x="94" y="38194"/>
                          <a:pt x="94" y="38194"/>
                        </a:cubicBezTo>
                        <a:lnTo>
                          <a:pt x="78" y="38179"/>
                        </a:lnTo>
                        <a:lnTo>
                          <a:pt x="78" y="38179"/>
                        </a:lnTo>
                        <a:cubicBezTo>
                          <a:pt x="78" y="38225"/>
                          <a:pt x="78" y="38256"/>
                          <a:pt x="94" y="38288"/>
                        </a:cubicBezTo>
                        <a:cubicBezTo>
                          <a:pt x="78" y="38334"/>
                          <a:pt x="78" y="38366"/>
                          <a:pt x="78" y="38428"/>
                        </a:cubicBezTo>
                        <a:cubicBezTo>
                          <a:pt x="47" y="38444"/>
                          <a:pt x="63" y="38615"/>
                          <a:pt x="63" y="38709"/>
                        </a:cubicBezTo>
                        <a:cubicBezTo>
                          <a:pt x="66" y="38707"/>
                          <a:pt x="69" y="38707"/>
                          <a:pt x="72" y="38707"/>
                        </a:cubicBezTo>
                        <a:cubicBezTo>
                          <a:pt x="96" y="38707"/>
                          <a:pt x="99" y="38747"/>
                          <a:pt x="106" y="38747"/>
                        </a:cubicBezTo>
                        <a:cubicBezTo>
                          <a:pt x="110" y="38747"/>
                          <a:pt x="116" y="38737"/>
                          <a:pt x="125" y="38709"/>
                        </a:cubicBezTo>
                        <a:cubicBezTo>
                          <a:pt x="125" y="38709"/>
                          <a:pt x="125" y="38693"/>
                          <a:pt x="125" y="38631"/>
                        </a:cubicBezTo>
                        <a:cubicBezTo>
                          <a:pt x="125" y="38615"/>
                          <a:pt x="125" y="38599"/>
                          <a:pt x="125" y="38599"/>
                        </a:cubicBezTo>
                        <a:cubicBezTo>
                          <a:pt x="125" y="38537"/>
                          <a:pt x="125" y="38475"/>
                          <a:pt x="125" y="38397"/>
                        </a:cubicBezTo>
                        <a:cubicBezTo>
                          <a:pt x="141" y="38459"/>
                          <a:pt x="156" y="38521"/>
                          <a:pt x="141" y="38615"/>
                        </a:cubicBezTo>
                        <a:cubicBezTo>
                          <a:pt x="172" y="38662"/>
                          <a:pt x="187" y="38709"/>
                          <a:pt x="203" y="38740"/>
                        </a:cubicBezTo>
                        <a:cubicBezTo>
                          <a:pt x="141" y="38849"/>
                          <a:pt x="110" y="39083"/>
                          <a:pt x="78" y="39114"/>
                        </a:cubicBezTo>
                        <a:cubicBezTo>
                          <a:pt x="110" y="39363"/>
                          <a:pt x="94" y="39722"/>
                          <a:pt x="172" y="39878"/>
                        </a:cubicBezTo>
                        <a:cubicBezTo>
                          <a:pt x="187" y="39956"/>
                          <a:pt x="156" y="39971"/>
                          <a:pt x="141" y="39987"/>
                        </a:cubicBezTo>
                        <a:cubicBezTo>
                          <a:pt x="136" y="39978"/>
                          <a:pt x="133" y="39966"/>
                          <a:pt x="131" y="39953"/>
                        </a:cubicBezTo>
                        <a:lnTo>
                          <a:pt x="131" y="39953"/>
                        </a:lnTo>
                        <a:cubicBezTo>
                          <a:pt x="138" y="40104"/>
                          <a:pt x="135" y="40319"/>
                          <a:pt x="187" y="40345"/>
                        </a:cubicBezTo>
                        <a:cubicBezTo>
                          <a:pt x="179" y="40397"/>
                          <a:pt x="170" y="40412"/>
                          <a:pt x="163" y="40412"/>
                        </a:cubicBezTo>
                        <a:cubicBezTo>
                          <a:pt x="152" y="40412"/>
                          <a:pt x="144" y="40384"/>
                          <a:pt x="140" y="40384"/>
                        </a:cubicBezTo>
                        <a:cubicBezTo>
                          <a:pt x="136" y="40384"/>
                          <a:pt x="135" y="40408"/>
                          <a:pt x="141" y="40501"/>
                        </a:cubicBezTo>
                        <a:lnTo>
                          <a:pt x="125" y="40455"/>
                        </a:lnTo>
                        <a:lnTo>
                          <a:pt x="125" y="40455"/>
                        </a:lnTo>
                        <a:cubicBezTo>
                          <a:pt x="35" y="40951"/>
                          <a:pt x="250" y="41259"/>
                          <a:pt x="166" y="41770"/>
                        </a:cubicBezTo>
                        <a:lnTo>
                          <a:pt x="166" y="41770"/>
                        </a:lnTo>
                        <a:cubicBezTo>
                          <a:pt x="168" y="41768"/>
                          <a:pt x="170" y="41766"/>
                          <a:pt x="172" y="41764"/>
                        </a:cubicBezTo>
                        <a:lnTo>
                          <a:pt x="172" y="41764"/>
                        </a:lnTo>
                        <a:cubicBezTo>
                          <a:pt x="125" y="42403"/>
                          <a:pt x="219" y="43074"/>
                          <a:pt x="141" y="43697"/>
                        </a:cubicBezTo>
                        <a:cubicBezTo>
                          <a:pt x="125" y="43869"/>
                          <a:pt x="156" y="43884"/>
                          <a:pt x="187" y="43993"/>
                        </a:cubicBezTo>
                        <a:lnTo>
                          <a:pt x="141" y="44040"/>
                        </a:lnTo>
                        <a:lnTo>
                          <a:pt x="187" y="44227"/>
                        </a:lnTo>
                        <a:cubicBezTo>
                          <a:pt x="234" y="44492"/>
                          <a:pt x="78" y="44679"/>
                          <a:pt x="156" y="45007"/>
                        </a:cubicBezTo>
                        <a:lnTo>
                          <a:pt x="187" y="44960"/>
                        </a:lnTo>
                        <a:lnTo>
                          <a:pt x="187" y="44960"/>
                        </a:lnTo>
                        <a:cubicBezTo>
                          <a:pt x="173" y="45078"/>
                          <a:pt x="200" y="45321"/>
                          <a:pt x="176" y="45321"/>
                        </a:cubicBezTo>
                        <a:cubicBezTo>
                          <a:pt x="175" y="45321"/>
                          <a:pt x="174" y="45320"/>
                          <a:pt x="172" y="45318"/>
                        </a:cubicBezTo>
                        <a:lnTo>
                          <a:pt x="172" y="45318"/>
                        </a:lnTo>
                        <a:cubicBezTo>
                          <a:pt x="172" y="45334"/>
                          <a:pt x="203" y="45365"/>
                          <a:pt x="187" y="45412"/>
                        </a:cubicBezTo>
                        <a:lnTo>
                          <a:pt x="156" y="45412"/>
                        </a:lnTo>
                        <a:lnTo>
                          <a:pt x="203" y="45708"/>
                        </a:lnTo>
                        <a:cubicBezTo>
                          <a:pt x="187" y="45942"/>
                          <a:pt x="110" y="45677"/>
                          <a:pt x="94" y="46004"/>
                        </a:cubicBezTo>
                        <a:cubicBezTo>
                          <a:pt x="108" y="46118"/>
                          <a:pt x="161" y="46322"/>
                          <a:pt x="182" y="46322"/>
                        </a:cubicBezTo>
                        <a:cubicBezTo>
                          <a:pt x="184" y="46322"/>
                          <a:pt x="186" y="46320"/>
                          <a:pt x="187" y="46316"/>
                        </a:cubicBezTo>
                        <a:cubicBezTo>
                          <a:pt x="187" y="46254"/>
                          <a:pt x="203" y="46176"/>
                          <a:pt x="219" y="46176"/>
                        </a:cubicBezTo>
                        <a:lnTo>
                          <a:pt x="234" y="46285"/>
                        </a:lnTo>
                        <a:cubicBezTo>
                          <a:pt x="267" y="46298"/>
                          <a:pt x="296" y="46319"/>
                          <a:pt x="323" y="46319"/>
                        </a:cubicBezTo>
                        <a:cubicBezTo>
                          <a:pt x="361" y="46319"/>
                          <a:pt x="394" y="46277"/>
                          <a:pt x="421" y="46113"/>
                        </a:cubicBezTo>
                        <a:lnTo>
                          <a:pt x="390" y="45926"/>
                        </a:lnTo>
                        <a:lnTo>
                          <a:pt x="420" y="45867"/>
                        </a:lnTo>
                        <a:lnTo>
                          <a:pt x="420" y="45867"/>
                        </a:lnTo>
                        <a:cubicBezTo>
                          <a:pt x="420" y="45869"/>
                          <a:pt x="421" y="45870"/>
                          <a:pt x="421" y="45872"/>
                        </a:cubicBezTo>
                        <a:lnTo>
                          <a:pt x="421" y="45872"/>
                        </a:lnTo>
                        <a:lnTo>
                          <a:pt x="421" y="45864"/>
                        </a:lnTo>
                        <a:lnTo>
                          <a:pt x="420" y="45867"/>
                        </a:lnTo>
                        <a:lnTo>
                          <a:pt x="420" y="45867"/>
                        </a:lnTo>
                        <a:cubicBezTo>
                          <a:pt x="415" y="45850"/>
                          <a:pt x="410" y="45834"/>
                          <a:pt x="406" y="45817"/>
                        </a:cubicBezTo>
                        <a:cubicBezTo>
                          <a:pt x="421" y="45802"/>
                          <a:pt x="437" y="45770"/>
                          <a:pt x="437" y="45739"/>
                        </a:cubicBezTo>
                        <a:lnTo>
                          <a:pt x="375" y="45537"/>
                        </a:lnTo>
                        <a:cubicBezTo>
                          <a:pt x="377" y="45536"/>
                          <a:pt x="379" y="45535"/>
                          <a:pt x="381" y="45535"/>
                        </a:cubicBezTo>
                        <a:cubicBezTo>
                          <a:pt x="397" y="45535"/>
                          <a:pt x="409" y="45566"/>
                          <a:pt x="419" y="45566"/>
                        </a:cubicBezTo>
                        <a:cubicBezTo>
                          <a:pt x="425" y="45566"/>
                          <a:pt x="431" y="45552"/>
                          <a:pt x="437" y="45505"/>
                        </a:cubicBezTo>
                        <a:cubicBezTo>
                          <a:pt x="429" y="45483"/>
                          <a:pt x="422" y="45476"/>
                          <a:pt x="415" y="45476"/>
                        </a:cubicBezTo>
                        <a:cubicBezTo>
                          <a:pt x="401" y="45476"/>
                          <a:pt x="389" y="45501"/>
                          <a:pt x="378" y="45501"/>
                        </a:cubicBezTo>
                        <a:cubicBezTo>
                          <a:pt x="371" y="45501"/>
                          <a:pt x="364" y="45488"/>
                          <a:pt x="359" y="45443"/>
                        </a:cubicBezTo>
                        <a:cubicBezTo>
                          <a:pt x="390" y="45350"/>
                          <a:pt x="421" y="45365"/>
                          <a:pt x="390" y="45272"/>
                        </a:cubicBezTo>
                        <a:cubicBezTo>
                          <a:pt x="394" y="45268"/>
                          <a:pt x="398" y="45266"/>
                          <a:pt x="402" y="45266"/>
                        </a:cubicBezTo>
                        <a:cubicBezTo>
                          <a:pt x="408" y="45266"/>
                          <a:pt x="413" y="45271"/>
                          <a:pt x="417" y="45283"/>
                        </a:cubicBezTo>
                        <a:lnTo>
                          <a:pt x="417" y="45283"/>
                        </a:lnTo>
                        <a:cubicBezTo>
                          <a:pt x="409" y="45187"/>
                          <a:pt x="418" y="45048"/>
                          <a:pt x="390" y="45007"/>
                        </a:cubicBezTo>
                        <a:cubicBezTo>
                          <a:pt x="420" y="44916"/>
                          <a:pt x="377" y="44694"/>
                          <a:pt x="431" y="44694"/>
                        </a:cubicBezTo>
                        <a:cubicBezTo>
                          <a:pt x="433" y="44694"/>
                          <a:pt x="435" y="44694"/>
                          <a:pt x="437" y="44695"/>
                        </a:cubicBezTo>
                        <a:cubicBezTo>
                          <a:pt x="421" y="44664"/>
                          <a:pt x="390" y="44523"/>
                          <a:pt x="390" y="44430"/>
                        </a:cubicBezTo>
                        <a:lnTo>
                          <a:pt x="390" y="44430"/>
                        </a:lnTo>
                        <a:cubicBezTo>
                          <a:pt x="402" y="44455"/>
                          <a:pt x="410" y="44466"/>
                          <a:pt x="415" y="44466"/>
                        </a:cubicBezTo>
                        <a:cubicBezTo>
                          <a:pt x="447" y="44466"/>
                          <a:pt x="406" y="44146"/>
                          <a:pt x="458" y="44146"/>
                        </a:cubicBezTo>
                        <a:cubicBezTo>
                          <a:pt x="461" y="44146"/>
                          <a:pt x="465" y="44147"/>
                          <a:pt x="468" y="44149"/>
                        </a:cubicBezTo>
                        <a:cubicBezTo>
                          <a:pt x="407" y="44026"/>
                          <a:pt x="436" y="43722"/>
                          <a:pt x="407" y="43504"/>
                        </a:cubicBezTo>
                        <a:lnTo>
                          <a:pt x="407" y="43504"/>
                        </a:lnTo>
                        <a:cubicBezTo>
                          <a:pt x="411" y="43521"/>
                          <a:pt x="421" y="43544"/>
                          <a:pt x="421" y="43557"/>
                        </a:cubicBezTo>
                        <a:cubicBezTo>
                          <a:pt x="421" y="43432"/>
                          <a:pt x="437" y="43401"/>
                          <a:pt x="453" y="43323"/>
                        </a:cubicBezTo>
                        <a:cubicBezTo>
                          <a:pt x="406" y="43307"/>
                          <a:pt x="390" y="43120"/>
                          <a:pt x="343" y="43027"/>
                        </a:cubicBezTo>
                        <a:cubicBezTo>
                          <a:pt x="359" y="42987"/>
                          <a:pt x="372" y="42973"/>
                          <a:pt x="383" y="42973"/>
                        </a:cubicBezTo>
                        <a:cubicBezTo>
                          <a:pt x="413" y="42973"/>
                          <a:pt x="430" y="43076"/>
                          <a:pt x="459" y="43076"/>
                        </a:cubicBezTo>
                        <a:cubicBezTo>
                          <a:pt x="462" y="43076"/>
                          <a:pt x="465" y="43076"/>
                          <a:pt x="468" y="43074"/>
                        </a:cubicBezTo>
                        <a:cubicBezTo>
                          <a:pt x="425" y="43074"/>
                          <a:pt x="422" y="42850"/>
                          <a:pt x="397" y="42850"/>
                        </a:cubicBezTo>
                        <a:cubicBezTo>
                          <a:pt x="395" y="42850"/>
                          <a:pt x="393" y="42851"/>
                          <a:pt x="390" y="42855"/>
                        </a:cubicBezTo>
                        <a:cubicBezTo>
                          <a:pt x="421" y="42746"/>
                          <a:pt x="406" y="42762"/>
                          <a:pt x="453" y="42715"/>
                        </a:cubicBezTo>
                        <a:cubicBezTo>
                          <a:pt x="375" y="42684"/>
                          <a:pt x="437" y="42606"/>
                          <a:pt x="390" y="42512"/>
                        </a:cubicBezTo>
                        <a:cubicBezTo>
                          <a:pt x="421" y="42341"/>
                          <a:pt x="468" y="42466"/>
                          <a:pt x="437" y="42294"/>
                        </a:cubicBezTo>
                        <a:cubicBezTo>
                          <a:pt x="444" y="42274"/>
                          <a:pt x="450" y="42266"/>
                          <a:pt x="455" y="42266"/>
                        </a:cubicBezTo>
                        <a:cubicBezTo>
                          <a:pt x="474" y="42266"/>
                          <a:pt x="484" y="42372"/>
                          <a:pt x="484" y="42372"/>
                        </a:cubicBezTo>
                        <a:cubicBezTo>
                          <a:pt x="484" y="42267"/>
                          <a:pt x="469" y="42251"/>
                          <a:pt x="451" y="42251"/>
                        </a:cubicBezTo>
                        <a:cubicBezTo>
                          <a:pt x="442" y="42251"/>
                          <a:pt x="432" y="42254"/>
                          <a:pt x="423" y="42254"/>
                        </a:cubicBezTo>
                        <a:cubicBezTo>
                          <a:pt x="417" y="42254"/>
                          <a:pt x="411" y="42253"/>
                          <a:pt x="406" y="42247"/>
                        </a:cubicBezTo>
                        <a:cubicBezTo>
                          <a:pt x="390" y="42029"/>
                          <a:pt x="437" y="42138"/>
                          <a:pt x="468" y="42060"/>
                        </a:cubicBezTo>
                        <a:cubicBezTo>
                          <a:pt x="453" y="41936"/>
                          <a:pt x="406" y="41826"/>
                          <a:pt x="406" y="41733"/>
                        </a:cubicBezTo>
                        <a:cubicBezTo>
                          <a:pt x="417" y="41722"/>
                          <a:pt x="420" y="41711"/>
                          <a:pt x="426" y="41711"/>
                        </a:cubicBezTo>
                        <a:cubicBezTo>
                          <a:pt x="429" y="41711"/>
                          <a:pt x="432" y="41713"/>
                          <a:pt x="437" y="41717"/>
                        </a:cubicBezTo>
                        <a:cubicBezTo>
                          <a:pt x="390" y="41577"/>
                          <a:pt x="437" y="41296"/>
                          <a:pt x="375" y="41140"/>
                        </a:cubicBezTo>
                        <a:cubicBezTo>
                          <a:pt x="375" y="41125"/>
                          <a:pt x="390" y="41110"/>
                          <a:pt x="390" y="41109"/>
                        </a:cubicBezTo>
                        <a:lnTo>
                          <a:pt x="390" y="41109"/>
                        </a:lnTo>
                        <a:cubicBezTo>
                          <a:pt x="359" y="41140"/>
                          <a:pt x="328" y="41140"/>
                          <a:pt x="312" y="41140"/>
                        </a:cubicBezTo>
                        <a:cubicBezTo>
                          <a:pt x="312" y="41063"/>
                          <a:pt x="281" y="40985"/>
                          <a:pt x="312" y="40953"/>
                        </a:cubicBezTo>
                        <a:cubicBezTo>
                          <a:pt x="312" y="41000"/>
                          <a:pt x="328" y="41016"/>
                          <a:pt x="343" y="41031"/>
                        </a:cubicBezTo>
                        <a:lnTo>
                          <a:pt x="328" y="40953"/>
                        </a:lnTo>
                        <a:cubicBezTo>
                          <a:pt x="336" y="40940"/>
                          <a:pt x="342" y="40934"/>
                          <a:pt x="346" y="40934"/>
                        </a:cubicBezTo>
                        <a:cubicBezTo>
                          <a:pt x="366" y="40934"/>
                          <a:pt x="349" y="41063"/>
                          <a:pt x="375" y="41063"/>
                        </a:cubicBezTo>
                        <a:cubicBezTo>
                          <a:pt x="359" y="40891"/>
                          <a:pt x="312" y="40704"/>
                          <a:pt x="328" y="40579"/>
                        </a:cubicBezTo>
                        <a:cubicBezTo>
                          <a:pt x="331" y="40578"/>
                          <a:pt x="333" y="40577"/>
                          <a:pt x="336" y="40577"/>
                        </a:cubicBezTo>
                        <a:cubicBezTo>
                          <a:pt x="375" y="40577"/>
                          <a:pt x="359" y="40754"/>
                          <a:pt x="371" y="40754"/>
                        </a:cubicBezTo>
                        <a:cubicBezTo>
                          <a:pt x="375" y="40754"/>
                          <a:pt x="380" y="40740"/>
                          <a:pt x="390" y="40704"/>
                        </a:cubicBezTo>
                        <a:lnTo>
                          <a:pt x="390" y="40704"/>
                        </a:lnTo>
                        <a:lnTo>
                          <a:pt x="375" y="40907"/>
                        </a:lnTo>
                        <a:cubicBezTo>
                          <a:pt x="393" y="40869"/>
                          <a:pt x="403" y="40856"/>
                          <a:pt x="408" y="40856"/>
                        </a:cubicBezTo>
                        <a:cubicBezTo>
                          <a:pt x="420" y="40856"/>
                          <a:pt x="406" y="40926"/>
                          <a:pt x="422" y="40926"/>
                        </a:cubicBezTo>
                        <a:cubicBezTo>
                          <a:pt x="427" y="40926"/>
                          <a:pt x="437" y="40916"/>
                          <a:pt x="453" y="40891"/>
                        </a:cubicBezTo>
                        <a:cubicBezTo>
                          <a:pt x="468" y="40626"/>
                          <a:pt x="437" y="40595"/>
                          <a:pt x="453" y="40330"/>
                        </a:cubicBezTo>
                        <a:cubicBezTo>
                          <a:pt x="444" y="40318"/>
                          <a:pt x="437" y="40314"/>
                          <a:pt x="431" y="40314"/>
                        </a:cubicBezTo>
                        <a:cubicBezTo>
                          <a:pt x="420" y="40314"/>
                          <a:pt x="411" y="40324"/>
                          <a:pt x="401" y="40324"/>
                        </a:cubicBezTo>
                        <a:cubicBezTo>
                          <a:pt x="393" y="40324"/>
                          <a:pt x="384" y="40318"/>
                          <a:pt x="375" y="40299"/>
                        </a:cubicBezTo>
                        <a:cubicBezTo>
                          <a:pt x="328" y="39925"/>
                          <a:pt x="499" y="40002"/>
                          <a:pt x="437" y="39737"/>
                        </a:cubicBezTo>
                        <a:cubicBezTo>
                          <a:pt x="406" y="39675"/>
                          <a:pt x="343" y="39644"/>
                          <a:pt x="375" y="39441"/>
                        </a:cubicBezTo>
                        <a:lnTo>
                          <a:pt x="375" y="39441"/>
                        </a:lnTo>
                        <a:lnTo>
                          <a:pt x="421" y="39519"/>
                        </a:lnTo>
                        <a:cubicBezTo>
                          <a:pt x="437" y="39270"/>
                          <a:pt x="343" y="39363"/>
                          <a:pt x="390" y="39114"/>
                        </a:cubicBezTo>
                        <a:lnTo>
                          <a:pt x="390" y="39114"/>
                        </a:lnTo>
                        <a:cubicBezTo>
                          <a:pt x="404" y="39156"/>
                          <a:pt x="406" y="39274"/>
                          <a:pt x="406" y="39274"/>
                        </a:cubicBezTo>
                        <a:cubicBezTo>
                          <a:pt x="406" y="39274"/>
                          <a:pt x="406" y="39273"/>
                          <a:pt x="406" y="39270"/>
                        </a:cubicBezTo>
                        <a:cubicBezTo>
                          <a:pt x="453" y="39098"/>
                          <a:pt x="375" y="39145"/>
                          <a:pt x="375" y="39020"/>
                        </a:cubicBezTo>
                        <a:lnTo>
                          <a:pt x="421" y="38989"/>
                        </a:lnTo>
                        <a:cubicBezTo>
                          <a:pt x="421" y="38724"/>
                          <a:pt x="390" y="38428"/>
                          <a:pt x="375" y="38132"/>
                        </a:cubicBezTo>
                        <a:lnTo>
                          <a:pt x="375" y="38132"/>
                        </a:lnTo>
                        <a:cubicBezTo>
                          <a:pt x="384" y="38141"/>
                          <a:pt x="394" y="38163"/>
                          <a:pt x="404" y="38163"/>
                        </a:cubicBezTo>
                        <a:cubicBezTo>
                          <a:pt x="410" y="38163"/>
                          <a:pt x="415" y="38155"/>
                          <a:pt x="421" y="38132"/>
                        </a:cubicBezTo>
                        <a:cubicBezTo>
                          <a:pt x="390" y="37758"/>
                          <a:pt x="421" y="37337"/>
                          <a:pt x="453" y="36978"/>
                        </a:cubicBezTo>
                        <a:lnTo>
                          <a:pt x="421" y="36838"/>
                        </a:lnTo>
                        <a:cubicBezTo>
                          <a:pt x="421" y="36816"/>
                          <a:pt x="429" y="36794"/>
                          <a:pt x="434" y="36794"/>
                        </a:cubicBezTo>
                        <a:cubicBezTo>
                          <a:pt x="436" y="36794"/>
                          <a:pt x="437" y="36798"/>
                          <a:pt x="437" y="36807"/>
                        </a:cubicBezTo>
                        <a:cubicBezTo>
                          <a:pt x="443" y="36756"/>
                          <a:pt x="442" y="36742"/>
                          <a:pt x="438" y="36742"/>
                        </a:cubicBezTo>
                        <a:cubicBezTo>
                          <a:pt x="432" y="36742"/>
                          <a:pt x="421" y="36761"/>
                          <a:pt x="409" y="36761"/>
                        </a:cubicBezTo>
                        <a:cubicBezTo>
                          <a:pt x="403" y="36761"/>
                          <a:pt x="396" y="36757"/>
                          <a:pt x="390" y="36744"/>
                        </a:cubicBezTo>
                        <a:cubicBezTo>
                          <a:pt x="390" y="36684"/>
                          <a:pt x="403" y="36656"/>
                          <a:pt x="416" y="36656"/>
                        </a:cubicBezTo>
                        <a:cubicBezTo>
                          <a:pt x="424" y="36656"/>
                          <a:pt x="431" y="36665"/>
                          <a:pt x="437" y="36682"/>
                        </a:cubicBezTo>
                        <a:cubicBezTo>
                          <a:pt x="406" y="36433"/>
                          <a:pt x="359" y="35980"/>
                          <a:pt x="406" y="35715"/>
                        </a:cubicBezTo>
                        <a:lnTo>
                          <a:pt x="406" y="35715"/>
                        </a:lnTo>
                        <a:lnTo>
                          <a:pt x="421" y="35762"/>
                        </a:lnTo>
                        <a:cubicBezTo>
                          <a:pt x="437" y="35560"/>
                          <a:pt x="328" y="35544"/>
                          <a:pt x="359" y="35357"/>
                        </a:cubicBezTo>
                        <a:lnTo>
                          <a:pt x="359" y="35357"/>
                        </a:lnTo>
                        <a:lnTo>
                          <a:pt x="375" y="35388"/>
                        </a:lnTo>
                        <a:cubicBezTo>
                          <a:pt x="390" y="34952"/>
                          <a:pt x="359" y="34468"/>
                          <a:pt x="421" y="34125"/>
                        </a:cubicBezTo>
                        <a:cubicBezTo>
                          <a:pt x="359" y="34063"/>
                          <a:pt x="453" y="33689"/>
                          <a:pt x="359" y="33658"/>
                        </a:cubicBezTo>
                        <a:cubicBezTo>
                          <a:pt x="406" y="33408"/>
                          <a:pt x="421" y="33486"/>
                          <a:pt x="453" y="33128"/>
                        </a:cubicBezTo>
                        <a:cubicBezTo>
                          <a:pt x="453" y="33034"/>
                          <a:pt x="390" y="32987"/>
                          <a:pt x="390" y="32863"/>
                        </a:cubicBezTo>
                        <a:lnTo>
                          <a:pt x="437" y="32863"/>
                        </a:lnTo>
                        <a:lnTo>
                          <a:pt x="375" y="32707"/>
                        </a:lnTo>
                        <a:lnTo>
                          <a:pt x="437" y="32629"/>
                        </a:lnTo>
                        <a:lnTo>
                          <a:pt x="421" y="32520"/>
                        </a:lnTo>
                        <a:cubicBezTo>
                          <a:pt x="421" y="32547"/>
                          <a:pt x="409" y="32600"/>
                          <a:pt x="395" y="32600"/>
                        </a:cubicBezTo>
                        <a:cubicBezTo>
                          <a:pt x="394" y="32600"/>
                          <a:pt x="392" y="32599"/>
                          <a:pt x="390" y="32598"/>
                        </a:cubicBezTo>
                        <a:cubicBezTo>
                          <a:pt x="375" y="32426"/>
                          <a:pt x="421" y="32177"/>
                          <a:pt x="453" y="32177"/>
                        </a:cubicBezTo>
                        <a:lnTo>
                          <a:pt x="406" y="31771"/>
                        </a:lnTo>
                        <a:lnTo>
                          <a:pt x="406" y="31771"/>
                        </a:lnTo>
                        <a:cubicBezTo>
                          <a:pt x="413" y="31778"/>
                          <a:pt x="420" y="31794"/>
                          <a:pt x="425" y="31814"/>
                        </a:cubicBezTo>
                        <a:lnTo>
                          <a:pt x="425" y="31814"/>
                        </a:lnTo>
                        <a:cubicBezTo>
                          <a:pt x="427" y="31747"/>
                          <a:pt x="490" y="31825"/>
                          <a:pt x="453" y="31662"/>
                        </a:cubicBezTo>
                        <a:lnTo>
                          <a:pt x="453" y="31662"/>
                        </a:lnTo>
                        <a:cubicBezTo>
                          <a:pt x="449" y="31670"/>
                          <a:pt x="445" y="31673"/>
                          <a:pt x="441" y="31673"/>
                        </a:cubicBezTo>
                        <a:cubicBezTo>
                          <a:pt x="429" y="31673"/>
                          <a:pt x="417" y="31647"/>
                          <a:pt x="406" y="31647"/>
                        </a:cubicBezTo>
                        <a:cubicBezTo>
                          <a:pt x="437" y="31553"/>
                          <a:pt x="437" y="31319"/>
                          <a:pt x="437" y="31148"/>
                        </a:cubicBezTo>
                        <a:lnTo>
                          <a:pt x="468" y="31195"/>
                        </a:lnTo>
                        <a:cubicBezTo>
                          <a:pt x="468" y="30883"/>
                          <a:pt x="453" y="30555"/>
                          <a:pt x="453" y="30212"/>
                        </a:cubicBezTo>
                        <a:cubicBezTo>
                          <a:pt x="445" y="30270"/>
                          <a:pt x="428" y="30295"/>
                          <a:pt x="411" y="30295"/>
                        </a:cubicBezTo>
                        <a:cubicBezTo>
                          <a:pt x="392" y="30295"/>
                          <a:pt x="375" y="30263"/>
                          <a:pt x="375" y="30212"/>
                        </a:cubicBezTo>
                        <a:lnTo>
                          <a:pt x="421" y="30166"/>
                        </a:lnTo>
                        <a:cubicBezTo>
                          <a:pt x="416" y="30155"/>
                          <a:pt x="412" y="30152"/>
                          <a:pt x="409" y="30152"/>
                        </a:cubicBezTo>
                        <a:cubicBezTo>
                          <a:pt x="399" y="30152"/>
                          <a:pt x="397" y="30197"/>
                          <a:pt x="386" y="30197"/>
                        </a:cubicBezTo>
                        <a:cubicBezTo>
                          <a:pt x="380" y="30197"/>
                          <a:pt x="372" y="30185"/>
                          <a:pt x="359" y="30150"/>
                        </a:cubicBezTo>
                        <a:cubicBezTo>
                          <a:pt x="366" y="30085"/>
                          <a:pt x="380" y="30060"/>
                          <a:pt x="395" y="30060"/>
                        </a:cubicBezTo>
                        <a:cubicBezTo>
                          <a:pt x="411" y="30060"/>
                          <a:pt x="429" y="30093"/>
                          <a:pt x="437" y="30135"/>
                        </a:cubicBezTo>
                        <a:lnTo>
                          <a:pt x="421" y="29979"/>
                        </a:lnTo>
                        <a:cubicBezTo>
                          <a:pt x="424" y="29976"/>
                          <a:pt x="425" y="29975"/>
                          <a:pt x="427" y="29975"/>
                        </a:cubicBezTo>
                        <a:cubicBezTo>
                          <a:pt x="437" y="29975"/>
                          <a:pt x="439" y="30010"/>
                          <a:pt x="453" y="30010"/>
                        </a:cubicBezTo>
                        <a:cubicBezTo>
                          <a:pt x="437" y="29947"/>
                          <a:pt x="515" y="29745"/>
                          <a:pt x="453" y="29651"/>
                        </a:cubicBezTo>
                        <a:lnTo>
                          <a:pt x="468" y="29651"/>
                        </a:lnTo>
                        <a:cubicBezTo>
                          <a:pt x="468" y="29308"/>
                          <a:pt x="453" y="29152"/>
                          <a:pt x="453" y="28887"/>
                        </a:cubicBezTo>
                        <a:cubicBezTo>
                          <a:pt x="406" y="28872"/>
                          <a:pt x="421" y="28778"/>
                          <a:pt x="390" y="28685"/>
                        </a:cubicBezTo>
                        <a:cubicBezTo>
                          <a:pt x="406" y="28482"/>
                          <a:pt x="437" y="28264"/>
                          <a:pt x="421" y="28014"/>
                        </a:cubicBezTo>
                        <a:cubicBezTo>
                          <a:pt x="414" y="27929"/>
                          <a:pt x="406" y="27917"/>
                          <a:pt x="398" y="27917"/>
                        </a:cubicBezTo>
                        <a:cubicBezTo>
                          <a:pt x="395" y="27917"/>
                          <a:pt x="392" y="27919"/>
                          <a:pt x="389" y="27919"/>
                        </a:cubicBezTo>
                        <a:cubicBezTo>
                          <a:pt x="384" y="27919"/>
                          <a:pt x="379" y="27914"/>
                          <a:pt x="375" y="27890"/>
                        </a:cubicBezTo>
                        <a:cubicBezTo>
                          <a:pt x="399" y="27877"/>
                          <a:pt x="404" y="27728"/>
                          <a:pt x="421" y="27728"/>
                        </a:cubicBezTo>
                        <a:cubicBezTo>
                          <a:pt x="425" y="27728"/>
                          <a:pt x="430" y="27739"/>
                          <a:pt x="437" y="27765"/>
                        </a:cubicBezTo>
                        <a:cubicBezTo>
                          <a:pt x="421" y="27469"/>
                          <a:pt x="421" y="27391"/>
                          <a:pt x="390" y="27017"/>
                        </a:cubicBezTo>
                        <a:cubicBezTo>
                          <a:pt x="378" y="27053"/>
                          <a:pt x="375" y="27089"/>
                          <a:pt x="367" y="27089"/>
                        </a:cubicBezTo>
                        <a:cubicBezTo>
                          <a:pt x="365" y="27089"/>
                          <a:pt x="362" y="27086"/>
                          <a:pt x="359" y="27079"/>
                        </a:cubicBezTo>
                        <a:cubicBezTo>
                          <a:pt x="345" y="27021"/>
                          <a:pt x="370" y="26937"/>
                          <a:pt x="386" y="26937"/>
                        </a:cubicBezTo>
                        <a:cubicBezTo>
                          <a:pt x="387" y="26937"/>
                          <a:pt x="388" y="26937"/>
                          <a:pt x="388" y="26937"/>
                        </a:cubicBezTo>
                        <a:lnTo>
                          <a:pt x="388" y="26937"/>
                        </a:lnTo>
                        <a:cubicBezTo>
                          <a:pt x="348" y="26534"/>
                          <a:pt x="498" y="25999"/>
                          <a:pt x="421" y="25676"/>
                        </a:cubicBezTo>
                        <a:lnTo>
                          <a:pt x="421" y="25676"/>
                        </a:lnTo>
                        <a:lnTo>
                          <a:pt x="437" y="25692"/>
                        </a:lnTo>
                        <a:lnTo>
                          <a:pt x="390" y="25349"/>
                        </a:lnTo>
                        <a:cubicBezTo>
                          <a:pt x="390" y="25309"/>
                          <a:pt x="392" y="25296"/>
                          <a:pt x="395" y="25296"/>
                        </a:cubicBezTo>
                        <a:cubicBezTo>
                          <a:pt x="402" y="25296"/>
                          <a:pt x="416" y="25362"/>
                          <a:pt x="427" y="25362"/>
                        </a:cubicBezTo>
                        <a:cubicBezTo>
                          <a:pt x="430" y="25362"/>
                          <a:pt x="434" y="25354"/>
                          <a:pt x="437" y="25333"/>
                        </a:cubicBezTo>
                        <a:cubicBezTo>
                          <a:pt x="375" y="24959"/>
                          <a:pt x="453" y="24741"/>
                          <a:pt x="406" y="24444"/>
                        </a:cubicBezTo>
                        <a:cubicBezTo>
                          <a:pt x="515" y="24195"/>
                          <a:pt x="406" y="23603"/>
                          <a:pt x="468" y="23291"/>
                        </a:cubicBezTo>
                        <a:lnTo>
                          <a:pt x="468" y="23291"/>
                        </a:lnTo>
                        <a:lnTo>
                          <a:pt x="453" y="23306"/>
                        </a:lnTo>
                        <a:cubicBezTo>
                          <a:pt x="421" y="23229"/>
                          <a:pt x="453" y="23197"/>
                          <a:pt x="468" y="23151"/>
                        </a:cubicBezTo>
                        <a:cubicBezTo>
                          <a:pt x="456" y="23151"/>
                          <a:pt x="444" y="23197"/>
                          <a:pt x="432" y="23197"/>
                        </a:cubicBezTo>
                        <a:cubicBezTo>
                          <a:pt x="429" y="23197"/>
                          <a:pt x="425" y="23193"/>
                          <a:pt x="421" y="23182"/>
                        </a:cubicBezTo>
                        <a:cubicBezTo>
                          <a:pt x="390" y="22480"/>
                          <a:pt x="468" y="21748"/>
                          <a:pt x="484" y="21030"/>
                        </a:cubicBezTo>
                        <a:cubicBezTo>
                          <a:pt x="499" y="20765"/>
                          <a:pt x="359" y="20890"/>
                          <a:pt x="421" y="20563"/>
                        </a:cubicBezTo>
                        <a:lnTo>
                          <a:pt x="421" y="20563"/>
                        </a:lnTo>
                        <a:lnTo>
                          <a:pt x="468" y="20656"/>
                        </a:lnTo>
                        <a:cubicBezTo>
                          <a:pt x="406" y="20126"/>
                          <a:pt x="468" y="19565"/>
                          <a:pt x="421" y="19051"/>
                        </a:cubicBezTo>
                        <a:lnTo>
                          <a:pt x="421" y="19051"/>
                        </a:lnTo>
                        <a:cubicBezTo>
                          <a:pt x="437" y="19082"/>
                          <a:pt x="437" y="19082"/>
                          <a:pt x="437" y="19144"/>
                        </a:cubicBezTo>
                        <a:cubicBezTo>
                          <a:pt x="484" y="19035"/>
                          <a:pt x="453" y="18739"/>
                          <a:pt x="421" y="18739"/>
                        </a:cubicBezTo>
                        <a:cubicBezTo>
                          <a:pt x="421" y="18661"/>
                          <a:pt x="437" y="18723"/>
                          <a:pt x="453" y="18661"/>
                        </a:cubicBezTo>
                        <a:cubicBezTo>
                          <a:pt x="484" y="18552"/>
                          <a:pt x="406" y="18396"/>
                          <a:pt x="453" y="18334"/>
                        </a:cubicBezTo>
                        <a:cubicBezTo>
                          <a:pt x="453" y="18331"/>
                          <a:pt x="453" y="18330"/>
                          <a:pt x="453" y="18330"/>
                        </a:cubicBezTo>
                        <a:cubicBezTo>
                          <a:pt x="453" y="18330"/>
                          <a:pt x="455" y="18367"/>
                          <a:pt x="468" y="18380"/>
                        </a:cubicBezTo>
                        <a:cubicBezTo>
                          <a:pt x="440" y="18324"/>
                          <a:pt x="462" y="18106"/>
                          <a:pt x="434" y="18106"/>
                        </a:cubicBezTo>
                        <a:cubicBezTo>
                          <a:pt x="430" y="18106"/>
                          <a:pt x="426" y="18109"/>
                          <a:pt x="421" y="18115"/>
                        </a:cubicBezTo>
                        <a:cubicBezTo>
                          <a:pt x="453" y="17928"/>
                          <a:pt x="406" y="17757"/>
                          <a:pt x="437" y="17601"/>
                        </a:cubicBezTo>
                        <a:cubicBezTo>
                          <a:pt x="390" y="17492"/>
                          <a:pt x="453" y="17273"/>
                          <a:pt x="390" y="17227"/>
                        </a:cubicBezTo>
                        <a:lnTo>
                          <a:pt x="390" y="17227"/>
                        </a:lnTo>
                        <a:cubicBezTo>
                          <a:pt x="392" y="17227"/>
                          <a:pt x="393" y="17227"/>
                          <a:pt x="394" y="17227"/>
                        </a:cubicBezTo>
                        <a:cubicBezTo>
                          <a:pt x="452" y="17227"/>
                          <a:pt x="436" y="16897"/>
                          <a:pt x="406" y="16775"/>
                        </a:cubicBezTo>
                        <a:lnTo>
                          <a:pt x="406" y="16775"/>
                        </a:lnTo>
                        <a:cubicBezTo>
                          <a:pt x="410" y="16781"/>
                          <a:pt x="413" y="16783"/>
                          <a:pt x="417" y="16783"/>
                        </a:cubicBezTo>
                        <a:cubicBezTo>
                          <a:pt x="434" y="16783"/>
                          <a:pt x="438" y="16703"/>
                          <a:pt x="447" y="16703"/>
                        </a:cubicBezTo>
                        <a:cubicBezTo>
                          <a:pt x="449" y="16703"/>
                          <a:pt x="450" y="16706"/>
                          <a:pt x="453" y="16712"/>
                        </a:cubicBezTo>
                        <a:cubicBezTo>
                          <a:pt x="453" y="16587"/>
                          <a:pt x="453" y="16474"/>
                          <a:pt x="419" y="16474"/>
                        </a:cubicBezTo>
                        <a:cubicBezTo>
                          <a:pt x="415" y="16474"/>
                          <a:pt x="411" y="16475"/>
                          <a:pt x="406" y="16478"/>
                        </a:cubicBezTo>
                        <a:cubicBezTo>
                          <a:pt x="499" y="16213"/>
                          <a:pt x="343" y="15948"/>
                          <a:pt x="453" y="15808"/>
                        </a:cubicBezTo>
                        <a:cubicBezTo>
                          <a:pt x="421" y="15403"/>
                          <a:pt x="390" y="15013"/>
                          <a:pt x="375" y="14639"/>
                        </a:cubicBezTo>
                        <a:lnTo>
                          <a:pt x="375" y="14639"/>
                        </a:lnTo>
                        <a:cubicBezTo>
                          <a:pt x="436" y="14654"/>
                          <a:pt x="377" y="15029"/>
                          <a:pt x="448" y="15029"/>
                        </a:cubicBezTo>
                        <a:cubicBezTo>
                          <a:pt x="450" y="15029"/>
                          <a:pt x="451" y="15029"/>
                          <a:pt x="453" y="15029"/>
                        </a:cubicBezTo>
                        <a:cubicBezTo>
                          <a:pt x="421" y="14686"/>
                          <a:pt x="359" y="14483"/>
                          <a:pt x="375" y="14124"/>
                        </a:cubicBezTo>
                        <a:cubicBezTo>
                          <a:pt x="378" y="14102"/>
                          <a:pt x="382" y="14093"/>
                          <a:pt x="386" y="14093"/>
                        </a:cubicBezTo>
                        <a:cubicBezTo>
                          <a:pt x="398" y="14093"/>
                          <a:pt x="410" y="14179"/>
                          <a:pt x="421" y="14202"/>
                        </a:cubicBezTo>
                        <a:cubicBezTo>
                          <a:pt x="391" y="13865"/>
                          <a:pt x="420" y="13543"/>
                          <a:pt x="392" y="13220"/>
                        </a:cubicBezTo>
                        <a:lnTo>
                          <a:pt x="392" y="13220"/>
                        </a:lnTo>
                        <a:cubicBezTo>
                          <a:pt x="391" y="13221"/>
                          <a:pt x="390" y="13221"/>
                          <a:pt x="389" y="13221"/>
                        </a:cubicBezTo>
                        <a:cubicBezTo>
                          <a:pt x="351" y="13221"/>
                          <a:pt x="314" y="12990"/>
                          <a:pt x="287" y="12946"/>
                        </a:cubicBezTo>
                        <a:lnTo>
                          <a:pt x="287" y="12946"/>
                        </a:lnTo>
                        <a:cubicBezTo>
                          <a:pt x="295" y="12954"/>
                          <a:pt x="302" y="12958"/>
                          <a:pt x="308" y="12958"/>
                        </a:cubicBezTo>
                        <a:cubicBezTo>
                          <a:pt x="349" y="12958"/>
                          <a:pt x="326" y="12758"/>
                          <a:pt x="373" y="12758"/>
                        </a:cubicBezTo>
                        <a:cubicBezTo>
                          <a:pt x="384" y="12758"/>
                          <a:pt x="400" y="12770"/>
                          <a:pt x="421" y="12799"/>
                        </a:cubicBezTo>
                        <a:cubicBezTo>
                          <a:pt x="408" y="12759"/>
                          <a:pt x="394" y="12718"/>
                          <a:pt x="381" y="12718"/>
                        </a:cubicBezTo>
                        <a:cubicBezTo>
                          <a:pt x="379" y="12718"/>
                          <a:pt x="377" y="12719"/>
                          <a:pt x="375" y="12721"/>
                        </a:cubicBezTo>
                        <a:cubicBezTo>
                          <a:pt x="375" y="12686"/>
                          <a:pt x="379" y="12666"/>
                          <a:pt x="389" y="12666"/>
                        </a:cubicBezTo>
                        <a:cubicBezTo>
                          <a:pt x="397" y="12666"/>
                          <a:pt x="408" y="12678"/>
                          <a:pt x="421" y="12706"/>
                        </a:cubicBezTo>
                        <a:cubicBezTo>
                          <a:pt x="406" y="12472"/>
                          <a:pt x="359" y="12550"/>
                          <a:pt x="359" y="12347"/>
                        </a:cubicBezTo>
                        <a:lnTo>
                          <a:pt x="359" y="12347"/>
                        </a:lnTo>
                        <a:cubicBezTo>
                          <a:pt x="375" y="12363"/>
                          <a:pt x="390" y="12394"/>
                          <a:pt x="406" y="12410"/>
                        </a:cubicBezTo>
                        <a:cubicBezTo>
                          <a:pt x="375" y="12316"/>
                          <a:pt x="343" y="12207"/>
                          <a:pt x="359" y="12035"/>
                        </a:cubicBezTo>
                        <a:lnTo>
                          <a:pt x="359" y="12035"/>
                        </a:lnTo>
                        <a:cubicBezTo>
                          <a:pt x="371" y="12048"/>
                          <a:pt x="374" y="12041"/>
                          <a:pt x="374" y="12060"/>
                        </a:cubicBezTo>
                        <a:lnTo>
                          <a:pt x="374" y="12060"/>
                        </a:lnTo>
                        <a:cubicBezTo>
                          <a:pt x="371" y="11776"/>
                          <a:pt x="297" y="11576"/>
                          <a:pt x="328" y="11272"/>
                        </a:cubicBezTo>
                        <a:lnTo>
                          <a:pt x="328" y="11272"/>
                        </a:lnTo>
                        <a:cubicBezTo>
                          <a:pt x="339" y="11289"/>
                          <a:pt x="348" y="11296"/>
                          <a:pt x="354" y="11296"/>
                        </a:cubicBezTo>
                        <a:cubicBezTo>
                          <a:pt x="381" y="11296"/>
                          <a:pt x="368" y="11160"/>
                          <a:pt x="406" y="11147"/>
                        </a:cubicBezTo>
                        <a:lnTo>
                          <a:pt x="390" y="10975"/>
                        </a:lnTo>
                        <a:lnTo>
                          <a:pt x="359" y="11038"/>
                        </a:lnTo>
                        <a:cubicBezTo>
                          <a:pt x="359" y="10882"/>
                          <a:pt x="328" y="10757"/>
                          <a:pt x="343" y="10617"/>
                        </a:cubicBezTo>
                        <a:lnTo>
                          <a:pt x="343" y="10617"/>
                        </a:lnTo>
                        <a:lnTo>
                          <a:pt x="359" y="10742"/>
                        </a:lnTo>
                        <a:lnTo>
                          <a:pt x="359" y="10445"/>
                        </a:lnTo>
                        <a:lnTo>
                          <a:pt x="328" y="10617"/>
                        </a:lnTo>
                        <a:cubicBezTo>
                          <a:pt x="312" y="10461"/>
                          <a:pt x="265" y="10632"/>
                          <a:pt x="281" y="10430"/>
                        </a:cubicBezTo>
                        <a:lnTo>
                          <a:pt x="281" y="10430"/>
                        </a:lnTo>
                        <a:cubicBezTo>
                          <a:pt x="281" y="10435"/>
                          <a:pt x="281" y="10437"/>
                          <a:pt x="281" y="10437"/>
                        </a:cubicBezTo>
                        <a:cubicBezTo>
                          <a:pt x="281" y="10437"/>
                          <a:pt x="284" y="10266"/>
                          <a:pt x="312" y="10196"/>
                        </a:cubicBezTo>
                        <a:cubicBezTo>
                          <a:pt x="297" y="10118"/>
                          <a:pt x="281" y="10056"/>
                          <a:pt x="297" y="9931"/>
                        </a:cubicBezTo>
                        <a:cubicBezTo>
                          <a:pt x="300" y="9925"/>
                          <a:pt x="304" y="9922"/>
                          <a:pt x="309" y="9922"/>
                        </a:cubicBezTo>
                        <a:cubicBezTo>
                          <a:pt x="327" y="9922"/>
                          <a:pt x="351" y="9949"/>
                          <a:pt x="357" y="9949"/>
                        </a:cubicBezTo>
                        <a:cubicBezTo>
                          <a:pt x="358" y="9949"/>
                          <a:pt x="359" y="9948"/>
                          <a:pt x="359" y="9947"/>
                        </a:cubicBezTo>
                        <a:cubicBezTo>
                          <a:pt x="312" y="9869"/>
                          <a:pt x="343" y="9588"/>
                          <a:pt x="297" y="9494"/>
                        </a:cubicBezTo>
                        <a:lnTo>
                          <a:pt x="297" y="9494"/>
                        </a:lnTo>
                        <a:cubicBezTo>
                          <a:pt x="306" y="9513"/>
                          <a:pt x="320" y="9520"/>
                          <a:pt x="331" y="9520"/>
                        </a:cubicBezTo>
                        <a:cubicBezTo>
                          <a:pt x="338" y="9520"/>
                          <a:pt x="343" y="9516"/>
                          <a:pt x="343" y="9510"/>
                        </a:cubicBezTo>
                        <a:lnTo>
                          <a:pt x="312" y="9448"/>
                        </a:lnTo>
                        <a:cubicBezTo>
                          <a:pt x="324" y="9400"/>
                          <a:pt x="327" y="9380"/>
                          <a:pt x="341" y="9380"/>
                        </a:cubicBezTo>
                        <a:cubicBezTo>
                          <a:pt x="346" y="9380"/>
                          <a:pt x="352" y="9382"/>
                          <a:pt x="359" y="9385"/>
                        </a:cubicBezTo>
                        <a:cubicBezTo>
                          <a:pt x="359" y="9318"/>
                          <a:pt x="350" y="9302"/>
                          <a:pt x="340" y="9302"/>
                        </a:cubicBezTo>
                        <a:cubicBezTo>
                          <a:pt x="331" y="9302"/>
                          <a:pt x="321" y="9314"/>
                          <a:pt x="314" y="9314"/>
                        </a:cubicBezTo>
                        <a:cubicBezTo>
                          <a:pt x="304" y="9314"/>
                          <a:pt x="300" y="9293"/>
                          <a:pt x="312" y="9198"/>
                        </a:cubicBezTo>
                        <a:lnTo>
                          <a:pt x="312" y="9198"/>
                        </a:lnTo>
                        <a:cubicBezTo>
                          <a:pt x="312" y="9229"/>
                          <a:pt x="312" y="9214"/>
                          <a:pt x="328" y="9261"/>
                        </a:cubicBezTo>
                        <a:cubicBezTo>
                          <a:pt x="343" y="9011"/>
                          <a:pt x="297" y="8777"/>
                          <a:pt x="328" y="8544"/>
                        </a:cubicBezTo>
                        <a:cubicBezTo>
                          <a:pt x="334" y="8534"/>
                          <a:pt x="338" y="8530"/>
                          <a:pt x="341" y="8530"/>
                        </a:cubicBezTo>
                        <a:cubicBezTo>
                          <a:pt x="361" y="8530"/>
                          <a:pt x="341" y="8682"/>
                          <a:pt x="361" y="8682"/>
                        </a:cubicBezTo>
                        <a:cubicBezTo>
                          <a:pt x="364" y="8682"/>
                          <a:pt x="369" y="8678"/>
                          <a:pt x="375" y="8668"/>
                        </a:cubicBezTo>
                        <a:cubicBezTo>
                          <a:pt x="375" y="8347"/>
                          <a:pt x="320" y="8025"/>
                          <a:pt x="326" y="7716"/>
                        </a:cubicBezTo>
                        <a:lnTo>
                          <a:pt x="326" y="7716"/>
                        </a:lnTo>
                        <a:cubicBezTo>
                          <a:pt x="326" y="7717"/>
                          <a:pt x="327" y="7717"/>
                          <a:pt x="328" y="7717"/>
                        </a:cubicBezTo>
                        <a:lnTo>
                          <a:pt x="328" y="7655"/>
                        </a:lnTo>
                        <a:lnTo>
                          <a:pt x="328" y="7655"/>
                        </a:lnTo>
                        <a:cubicBezTo>
                          <a:pt x="327" y="7675"/>
                          <a:pt x="326" y="7696"/>
                          <a:pt x="326" y="7716"/>
                        </a:cubicBezTo>
                        <a:lnTo>
                          <a:pt x="326" y="7716"/>
                        </a:lnTo>
                        <a:cubicBezTo>
                          <a:pt x="240" y="7670"/>
                          <a:pt x="348" y="7498"/>
                          <a:pt x="331" y="7335"/>
                        </a:cubicBezTo>
                        <a:lnTo>
                          <a:pt x="331" y="7335"/>
                        </a:lnTo>
                        <a:cubicBezTo>
                          <a:pt x="339" y="7359"/>
                          <a:pt x="359" y="7359"/>
                          <a:pt x="359" y="7359"/>
                        </a:cubicBezTo>
                        <a:cubicBezTo>
                          <a:pt x="375" y="7140"/>
                          <a:pt x="343" y="6907"/>
                          <a:pt x="312" y="6564"/>
                        </a:cubicBezTo>
                        <a:lnTo>
                          <a:pt x="312" y="6564"/>
                        </a:lnTo>
                        <a:lnTo>
                          <a:pt x="328" y="6610"/>
                        </a:lnTo>
                        <a:cubicBezTo>
                          <a:pt x="359" y="6486"/>
                          <a:pt x="343" y="6267"/>
                          <a:pt x="359" y="6127"/>
                        </a:cubicBezTo>
                        <a:cubicBezTo>
                          <a:pt x="335" y="6104"/>
                          <a:pt x="339" y="6044"/>
                          <a:pt x="328" y="6044"/>
                        </a:cubicBezTo>
                        <a:cubicBezTo>
                          <a:pt x="324" y="6044"/>
                          <a:pt x="320" y="6050"/>
                          <a:pt x="312" y="6065"/>
                        </a:cubicBezTo>
                        <a:cubicBezTo>
                          <a:pt x="421" y="5628"/>
                          <a:pt x="250" y="5239"/>
                          <a:pt x="343" y="4849"/>
                        </a:cubicBezTo>
                        <a:lnTo>
                          <a:pt x="343" y="4849"/>
                        </a:lnTo>
                        <a:cubicBezTo>
                          <a:pt x="343" y="4887"/>
                          <a:pt x="354" y="4935"/>
                          <a:pt x="358" y="4935"/>
                        </a:cubicBezTo>
                        <a:cubicBezTo>
                          <a:pt x="358" y="4935"/>
                          <a:pt x="359" y="4933"/>
                          <a:pt x="359" y="4927"/>
                        </a:cubicBezTo>
                        <a:lnTo>
                          <a:pt x="343" y="4599"/>
                        </a:lnTo>
                        <a:cubicBezTo>
                          <a:pt x="312" y="4631"/>
                          <a:pt x="312" y="4646"/>
                          <a:pt x="297" y="4709"/>
                        </a:cubicBezTo>
                        <a:cubicBezTo>
                          <a:pt x="265" y="4662"/>
                          <a:pt x="250" y="4568"/>
                          <a:pt x="250" y="4490"/>
                        </a:cubicBezTo>
                        <a:lnTo>
                          <a:pt x="250" y="4490"/>
                        </a:lnTo>
                        <a:cubicBezTo>
                          <a:pt x="260" y="4539"/>
                          <a:pt x="269" y="4558"/>
                          <a:pt x="279" y="4558"/>
                        </a:cubicBezTo>
                        <a:cubicBezTo>
                          <a:pt x="298" y="4558"/>
                          <a:pt x="316" y="4476"/>
                          <a:pt x="327" y="4432"/>
                        </a:cubicBezTo>
                        <a:lnTo>
                          <a:pt x="327" y="4432"/>
                        </a:lnTo>
                        <a:cubicBezTo>
                          <a:pt x="326" y="4432"/>
                          <a:pt x="326" y="4432"/>
                          <a:pt x="326" y="4432"/>
                        </a:cubicBezTo>
                        <a:cubicBezTo>
                          <a:pt x="322" y="4432"/>
                          <a:pt x="315" y="4423"/>
                          <a:pt x="306" y="4423"/>
                        </a:cubicBezTo>
                        <a:cubicBezTo>
                          <a:pt x="303" y="4423"/>
                          <a:pt x="300" y="4425"/>
                          <a:pt x="297" y="4428"/>
                        </a:cubicBezTo>
                        <a:cubicBezTo>
                          <a:pt x="359" y="4256"/>
                          <a:pt x="234" y="4397"/>
                          <a:pt x="265" y="4163"/>
                        </a:cubicBezTo>
                        <a:lnTo>
                          <a:pt x="265" y="4163"/>
                        </a:lnTo>
                        <a:lnTo>
                          <a:pt x="281" y="4179"/>
                        </a:lnTo>
                        <a:cubicBezTo>
                          <a:pt x="281" y="4085"/>
                          <a:pt x="250" y="4007"/>
                          <a:pt x="265" y="3914"/>
                        </a:cubicBezTo>
                        <a:cubicBezTo>
                          <a:pt x="269" y="3910"/>
                          <a:pt x="272" y="3909"/>
                          <a:pt x="274" y="3909"/>
                        </a:cubicBezTo>
                        <a:cubicBezTo>
                          <a:pt x="294" y="3909"/>
                          <a:pt x="284" y="4007"/>
                          <a:pt x="312" y="4007"/>
                        </a:cubicBezTo>
                        <a:cubicBezTo>
                          <a:pt x="312" y="3882"/>
                          <a:pt x="234" y="3758"/>
                          <a:pt x="281" y="3633"/>
                        </a:cubicBezTo>
                        <a:lnTo>
                          <a:pt x="281" y="3633"/>
                        </a:lnTo>
                        <a:cubicBezTo>
                          <a:pt x="281" y="3695"/>
                          <a:pt x="281" y="3773"/>
                          <a:pt x="297" y="3820"/>
                        </a:cubicBezTo>
                        <a:cubicBezTo>
                          <a:pt x="343" y="3695"/>
                          <a:pt x="328" y="3680"/>
                          <a:pt x="343" y="3586"/>
                        </a:cubicBezTo>
                        <a:lnTo>
                          <a:pt x="359" y="3368"/>
                        </a:lnTo>
                        <a:lnTo>
                          <a:pt x="343" y="3430"/>
                        </a:lnTo>
                        <a:cubicBezTo>
                          <a:pt x="250" y="3259"/>
                          <a:pt x="328" y="3087"/>
                          <a:pt x="265" y="2869"/>
                        </a:cubicBezTo>
                        <a:lnTo>
                          <a:pt x="265" y="2869"/>
                        </a:lnTo>
                        <a:cubicBezTo>
                          <a:pt x="289" y="2951"/>
                          <a:pt x="299" y="2976"/>
                          <a:pt x="305" y="2976"/>
                        </a:cubicBezTo>
                        <a:cubicBezTo>
                          <a:pt x="315" y="2976"/>
                          <a:pt x="314" y="2915"/>
                          <a:pt x="338" y="2915"/>
                        </a:cubicBezTo>
                        <a:cubicBezTo>
                          <a:pt x="340" y="2915"/>
                          <a:pt x="341" y="2915"/>
                          <a:pt x="343" y="2916"/>
                        </a:cubicBezTo>
                        <a:cubicBezTo>
                          <a:pt x="357" y="2876"/>
                          <a:pt x="370" y="2800"/>
                          <a:pt x="384" y="2800"/>
                        </a:cubicBezTo>
                        <a:cubicBezTo>
                          <a:pt x="386" y="2800"/>
                          <a:pt x="388" y="2802"/>
                          <a:pt x="390" y="2807"/>
                        </a:cubicBezTo>
                        <a:cubicBezTo>
                          <a:pt x="343" y="2698"/>
                          <a:pt x="406" y="2620"/>
                          <a:pt x="359" y="2479"/>
                        </a:cubicBezTo>
                        <a:cubicBezTo>
                          <a:pt x="374" y="2479"/>
                          <a:pt x="361" y="2384"/>
                          <a:pt x="385" y="2384"/>
                        </a:cubicBezTo>
                        <a:cubicBezTo>
                          <a:pt x="386" y="2384"/>
                          <a:pt x="388" y="2385"/>
                          <a:pt x="390" y="2386"/>
                        </a:cubicBezTo>
                        <a:cubicBezTo>
                          <a:pt x="390" y="2345"/>
                          <a:pt x="389" y="2331"/>
                          <a:pt x="387" y="2331"/>
                        </a:cubicBezTo>
                        <a:cubicBezTo>
                          <a:pt x="381" y="2331"/>
                          <a:pt x="370" y="2417"/>
                          <a:pt x="359" y="2417"/>
                        </a:cubicBezTo>
                        <a:cubicBezTo>
                          <a:pt x="297" y="2199"/>
                          <a:pt x="406" y="1918"/>
                          <a:pt x="343" y="1606"/>
                        </a:cubicBezTo>
                        <a:cubicBezTo>
                          <a:pt x="312" y="1357"/>
                          <a:pt x="265" y="1310"/>
                          <a:pt x="250" y="1061"/>
                        </a:cubicBezTo>
                        <a:cubicBezTo>
                          <a:pt x="253" y="1044"/>
                          <a:pt x="257" y="1037"/>
                          <a:pt x="262" y="1037"/>
                        </a:cubicBezTo>
                        <a:cubicBezTo>
                          <a:pt x="278" y="1037"/>
                          <a:pt x="297" y="1123"/>
                          <a:pt x="297" y="1123"/>
                        </a:cubicBezTo>
                        <a:cubicBezTo>
                          <a:pt x="312" y="998"/>
                          <a:pt x="312" y="889"/>
                          <a:pt x="297" y="765"/>
                        </a:cubicBezTo>
                        <a:lnTo>
                          <a:pt x="297" y="765"/>
                        </a:lnTo>
                        <a:cubicBezTo>
                          <a:pt x="301" y="774"/>
                          <a:pt x="306" y="777"/>
                          <a:pt x="310" y="777"/>
                        </a:cubicBezTo>
                        <a:cubicBezTo>
                          <a:pt x="321" y="777"/>
                          <a:pt x="332" y="755"/>
                          <a:pt x="343" y="733"/>
                        </a:cubicBezTo>
                        <a:cubicBezTo>
                          <a:pt x="328" y="640"/>
                          <a:pt x="281" y="671"/>
                          <a:pt x="312" y="531"/>
                        </a:cubicBezTo>
                        <a:lnTo>
                          <a:pt x="312" y="531"/>
                        </a:lnTo>
                        <a:cubicBezTo>
                          <a:pt x="328" y="562"/>
                          <a:pt x="343" y="593"/>
                          <a:pt x="359" y="640"/>
                        </a:cubicBezTo>
                        <a:cubicBezTo>
                          <a:pt x="343" y="515"/>
                          <a:pt x="328" y="406"/>
                          <a:pt x="312" y="281"/>
                        </a:cubicBezTo>
                        <a:cubicBezTo>
                          <a:pt x="314" y="277"/>
                          <a:pt x="316" y="276"/>
                          <a:pt x="318" y="276"/>
                        </a:cubicBezTo>
                        <a:cubicBezTo>
                          <a:pt x="332" y="276"/>
                          <a:pt x="345" y="363"/>
                          <a:pt x="359" y="390"/>
                        </a:cubicBezTo>
                        <a:cubicBezTo>
                          <a:pt x="359" y="250"/>
                          <a:pt x="343" y="47"/>
                          <a:pt x="2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3604600" y="3268450"/>
                    <a:ext cx="12875" cy="1078725"/>
                  </a:xfrm>
                  <a:custGeom>
                    <a:avLst/>
                    <a:gdLst/>
                    <a:ahLst/>
                    <a:cxnLst/>
                    <a:rect l="l" t="t" r="r" b="b"/>
                    <a:pathLst>
                      <a:path w="515" h="43149" extrusionOk="0">
                        <a:moveTo>
                          <a:pt x="285" y="58"/>
                        </a:moveTo>
                        <a:lnTo>
                          <a:pt x="285" y="58"/>
                        </a:lnTo>
                        <a:cubicBezTo>
                          <a:pt x="283" y="61"/>
                          <a:pt x="281" y="68"/>
                          <a:pt x="281" y="78"/>
                        </a:cubicBezTo>
                        <a:lnTo>
                          <a:pt x="285" y="58"/>
                        </a:lnTo>
                        <a:close/>
                        <a:moveTo>
                          <a:pt x="203" y="936"/>
                        </a:moveTo>
                        <a:cubicBezTo>
                          <a:pt x="203" y="943"/>
                          <a:pt x="203" y="947"/>
                          <a:pt x="205" y="947"/>
                        </a:cubicBezTo>
                        <a:lnTo>
                          <a:pt x="205" y="947"/>
                        </a:lnTo>
                        <a:lnTo>
                          <a:pt x="203" y="936"/>
                        </a:lnTo>
                        <a:close/>
                        <a:moveTo>
                          <a:pt x="188" y="998"/>
                        </a:moveTo>
                        <a:cubicBezTo>
                          <a:pt x="184" y="1014"/>
                          <a:pt x="183" y="1024"/>
                          <a:pt x="183" y="1031"/>
                        </a:cubicBezTo>
                        <a:lnTo>
                          <a:pt x="183" y="1031"/>
                        </a:lnTo>
                        <a:cubicBezTo>
                          <a:pt x="184" y="1020"/>
                          <a:pt x="186" y="1009"/>
                          <a:pt x="188" y="998"/>
                        </a:cubicBezTo>
                        <a:close/>
                        <a:moveTo>
                          <a:pt x="219" y="4926"/>
                        </a:moveTo>
                        <a:cubicBezTo>
                          <a:pt x="219" y="4937"/>
                          <a:pt x="220" y="4945"/>
                          <a:pt x="222" y="4951"/>
                        </a:cubicBezTo>
                        <a:lnTo>
                          <a:pt x="222" y="4951"/>
                        </a:lnTo>
                        <a:cubicBezTo>
                          <a:pt x="220" y="4940"/>
                          <a:pt x="219" y="4932"/>
                          <a:pt x="219" y="4926"/>
                        </a:cubicBezTo>
                        <a:close/>
                        <a:moveTo>
                          <a:pt x="156" y="7530"/>
                        </a:moveTo>
                        <a:cubicBezTo>
                          <a:pt x="154" y="7555"/>
                          <a:pt x="151" y="7577"/>
                          <a:pt x="148" y="7597"/>
                        </a:cubicBezTo>
                        <a:lnTo>
                          <a:pt x="148" y="7597"/>
                        </a:lnTo>
                        <a:cubicBezTo>
                          <a:pt x="150" y="7587"/>
                          <a:pt x="153" y="7568"/>
                          <a:pt x="156" y="7530"/>
                        </a:cubicBezTo>
                        <a:close/>
                        <a:moveTo>
                          <a:pt x="146" y="7604"/>
                        </a:moveTo>
                        <a:cubicBezTo>
                          <a:pt x="146" y="7605"/>
                          <a:pt x="146" y="7605"/>
                          <a:pt x="146" y="7605"/>
                        </a:cubicBezTo>
                        <a:cubicBezTo>
                          <a:pt x="146" y="7605"/>
                          <a:pt x="146" y="7605"/>
                          <a:pt x="146" y="7604"/>
                        </a:cubicBezTo>
                        <a:close/>
                        <a:moveTo>
                          <a:pt x="16" y="11240"/>
                        </a:moveTo>
                        <a:lnTo>
                          <a:pt x="29" y="11320"/>
                        </a:lnTo>
                        <a:lnTo>
                          <a:pt x="29" y="11320"/>
                        </a:lnTo>
                        <a:cubicBezTo>
                          <a:pt x="27" y="11296"/>
                          <a:pt x="23" y="11270"/>
                          <a:pt x="16" y="11240"/>
                        </a:cubicBezTo>
                        <a:close/>
                        <a:moveTo>
                          <a:pt x="47" y="11583"/>
                        </a:moveTo>
                        <a:lnTo>
                          <a:pt x="47" y="11583"/>
                        </a:lnTo>
                        <a:cubicBezTo>
                          <a:pt x="50" y="11618"/>
                          <a:pt x="54" y="11639"/>
                          <a:pt x="59" y="11651"/>
                        </a:cubicBezTo>
                        <a:lnTo>
                          <a:pt x="59" y="11651"/>
                        </a:lnTo>
                        <a:cubicBezTo>
                          <a:pt x="59" y="11629"/>
                          <a:pt x="55" y="11606"/>
                          <a:pt x="47" y="11583"/>
                        </a:cubicBezTo>
                        <a:close/>
                        <a:moveTo>
                          <a:pt x="51" y="12094"/>
                        </a:moveTo>
                        <a:cubicBezTo>
                          <a:pt x="48" y="12102"/>
                          <a:pt x="47" y="12114"/>
                          <a:pt x="47" y="12129"/>
                        </a:cubicBezTo>
                        <a:cubicBezTo>
                          <a:pt x="47" y="12120"/>
                          <a:pt x="48" y="12108"/>
                          <a:pt x="51" y="12094"/>
                        </a:cubicBezTo>
                        <a:close/>
                        <a:moveTo>
                          <a:pt x="448" y="17085"/>
                        </a:moveTo>
                        <a:cubicBezTo>
                          <a:pt x="449" y="17103"/>
                          <a:pt x="450" y="17120"/>
                          <a:pt x="453" y="17133"/>
                        </a:cubicBezTo>
                        <a:cubicBezTo>
                          <a:pt x="453" y="17112"/>
                          <a:pt x="453" y="17092"/>
                          <a:pt x="448" y="17085"/>
                        </a:cubicBezTo>
                        <a:close/>
                        <a:moveTo>
                          <a:pt x="388" y="25097"/>
                        </a:moveTo>
                        <a:lnTo>
                          <a:pt x="388" y="25097"/>
                        </a:lnTo>
                        <a:cubicBezTo>
                          <a:pt x="388" y="25103"/>
                          <a:pt x="389" y="25109"/>
                          <a:pt x="390" y="25114"/>
                        </a:cubicBezTo>
                        <a:lnTo>
                          <a:pt x="390" y="25099"/>
                        </a:lnTo>
                        <a:cubicBezTo>
                          <a:pt x="389" y="25098"/>
                          <a:pt x="389" y="25097"/>
                          <a:pt x="388" y="25097"/>
                        </a:cubicBezTo>
                        <a:close/>
                        <a:moveTo>
                          <a:pt x="48" y="28910"/>
                        </a:moveTo>
                        <a:cubicBezTo>
                          <a:pt x="48" y="28912"/>
                          <a:pt x="47" y="28915"/>
                          <a:pt x="47" y="28918"/>
                        </a:cubicBezTo>
                        <a:cubicBezTo>
                          <a:pt x="48" y="28915"/>
                          <a:pt x="48" y="28912"/>
                          <a:pt x="48" y="28910"/>
                        </a:cubicBezTo>
                        <a:close/>
                        <a:moveTo>
                          <a:pt x="141" y="33922"/>
                        </a:moveTo>
                        <a:lnTo>
                          <a:pt x="141" y="33922"/>
                        </a:lnTo>
                        <a:cubicBezTo>
                          <a:pt x="138" y="33931"/>
                          <a:pt x="137" y="33938"/>
                          <a:pt x="136" y="33944"/>
                        </a:cubicBezTo>
                        <a:lnTo>
                          <a:pt x="136" y="33944"/>
                        </a:lnTo>
                        <a:cubicBezTo>
                          <a:pt x="138" y="33937"/>
                          <a:pt x="139" y="33930"/>
                          <a:pt x="141" y="33922"/>
                        </a:cubicBezTo>
                        <a:close/>
                        <a:moveTo>
                          <a:pt x="359" y="35185"/>
                        </a:moveTo>
                        <a:cubicBezTo>
                          <a:pt x="359" y="35232"/>
                          <a:pt x="359" y="35279"/>
                          <a:pt x="359" y="35341"/>
                        </a:cubicBezTo>
                        <a:cubicBezTo>
                          <a:pt x="343" y="35341"/>
                          <a:pt x="328" y="35341"/>
                          <a:pt x="328" y="35294"/>
                        </a:cubicBezTo>
                        <a:lnTo>
                          <a:pt x="328" y="35294"/>
                        </a:lnTo>
                        <a:cubicBezTo>
                          <a:pt x="330" y="35299"/>
                          <a:pt x="332" y="35301"/>
                          <a:pt x="334" y="35301"/>
                        </a:cubicBezTo>
                        <a:cubicBezTo>
                          <a:pt x="344" y="35301"/>
                          <a:pt x="346" y="35238"/>
                          <a:pt x="359" y="35185"/>
                        </a:cubicBezTo>
                        <a:close/>
                        <a:moveTo>
                          <a:pt x="78" y="35809"/>
                        </a:moveTo>
                        <a:cubicBezTo>
                          <a:pt x="78" y="35840"/>
                          <a:pt x="78" y="35871"/>
                          <a:pt x="78" y="35902"/>
                        </a:cubicBezTo>
                        <a:cubicBezTo>
                          <a:pt x="75" y="35898"/>
                          <a:pt x="71" y="35894"/>
                          <a:pt x="63" y="35887"/>
                        </a:cubicBezTo>
                        <a:cubicBezTo>
                          <a:pt x="63" y="35840"/>
                          <a:pt x="63" y="35824"/>
                          <a:pt x="78" y="35809"/>
                        </a:cubicBezTo>
                        <a:close/>
                        <a:moveTo>
                          <a:pt x="312" y="38147"/>
                        </a:moveTo>
                        <a:cubicBezTo>
                          <a:pt x="312" y="38182"/>
                          <a:pt x="321" y="38200"/>
                          <a:pt x="325" y="38213"/>
                        </a:cubicBezTo>
                        <a:lnTo>
                          <a:pt x="325" y="38213"/>
                        </a:lnTo>
                        <a:lnTo>
                          <a:pt x="312" y="38147"/>
                        </a:lnTo>
                        <a:close/>
                        <a:moveTo>
                          <a:pt x="325" y="38213"/>
                        </a:moveTo>
                        <a:lnTo>
                          <a:pt x="328" y="38225"/>
                        </a:lnTo>
                        <a:cubicBezTo>
                          <a:pt x="328" y="38221"/>
                          <a:pt x="327" y="38217"/>
                          <a:pt x="325" y="38213"/>
                        </a:cubicBezTo>
                        <a:close/>
                        <a:moveTo>
                          <a:pt x="390" y="38303"/>
                        </a:moveTo>
                        <a:cubicBezTo>
                          <a:pt x="378" y="38303"/>
                          <a:pt x="375" y="38303"/>
                          <a:pt x="375" y="38310"/>
                        </a:cubicBezTo>
                        <a:lnTo>
                          <a:pt x="375" y="38310"/>
                        </a:lnTo>
                        <a:cubicBezTo>
                          <a:pt x="380" y="38308"/>
                          <a:pt x="385" y="38305"/>
                          <a:pt x="390" y="38303"/>
                        </a:cubicBezTo>
                        <a:close/>
                        <a:moveTo>
                          <a:pt x="420" y="38859"/>
                        </a:moveTo>
                        <a:lnTo>
                          <a:pt x="420" y="38859"/>
                        </a:lnTo>
                        <a:cubicBezTo>
                          <a:pt x="421" y="38860"/>
                          <a:pt x="421" y="38862"/>
                          <a:pt x="421" y="38864"/>
                        </a:cubicBezTo>
                        <a:cubicBezTo>
                          <a:pt x="421" y="38861"/>
                          <a:pt x="421" y="38859"/>
                          <a:pt x="420" y="38859"/>
                        </a:cubicBezTo>
                        <a:close/>
                        <a:moveTo>
                          <a:pt x="417" y="42180"/>
                        </a:moveTo>
                        <a:lnTo>
                          <a:pt x="417" y="42180"/>
                        </a:lnTo>
                        <a:cubicBezTo>
                          <a:pt x="418" y="42192"/>
                          <a:pt x="420" y="42204"/>
                          <a:pt x="421" y="42216"/>
                        </a:cubicBezTo>
                        <a:cubicBezTo>
                          <a:pt x="421" y="42200"/>
                          <a:pt x="420" y="42188"/>
                          <a:pt x="417" y="42180"/>
                        </a:cubicBezTo>
                        <a:close/>
                        <a:moveTo>
                          <a:pt x="297" y="0"/>
                        </a:moveTo>
                        <a:lnTo>
                          <a:pt x="285" y="58"/>
                        </a:lnTo>
                        <a:lnTo>
                          <a:pt x="285" y="58"/>
                        </a:lnTo>
                        <a:cubicBezTo>
                          <a:pt x="287" y="55"/>
                          <a:pt x="289" y="54"/>
                          <a:pt x="291" y="54"/>
                        </a:cubicBezTo>
                        <a:cubicBezTo>
                          <a:pt x="302" y="54"/>
                          <a:pt x="318" y="74"/>
                          <a:pt x="328" y="94"/>
                        </a:cubicBezTo>
                        <a:cubicBezTo>
                          <a:pt x="359" y="203"/>
                          <a:pt x="312" y="250"/>
                          <a:pt x="297" y="250"/>
                        </a:cubicBezTo>
                        <a:lnTo>
                          <a:pt x="281" y="172"/>
                        </a:lnTo>
                        <a:lnTo>
                          <a:pt x="281" y="172"/>
                        </a:lnTo>
                        <a:cubicBezTo>
                          <a:pt x="203" y="250"/>
                          <a:pt x="297" y="499"/>
                          <a:pt x="297" y="655"/>
                        </a:cubicBezTo>
                        <a:lnTo>
                          <a:pt x="234" y="593"/>
                        </a:lnTo>
                        <a:lnTo>
                          <a:pt x="281" y="764"/>
                        </a:lnTo>
                        <a:cubicBezTo>
                          <a:pt x="273" y="780"/>
                          <a:pt x="262" y="795"/>
                          <a:pt x="250" y="795"/>
                        </a:cubicBezTo>
                        <a:cubicBezTo>
                          <a:pt x="238" y="795"/>
                          <a:pt x="227" y="780"/>
                          <a:pt x="219" y="733"/>
                        </a:cubicBezTo>
                        <a:lnTo>
                          <a:pt x="219" y="733"/>
                        </a:lnTo>
                        <a:cubicBezTo>
                          <a:pt x="188" y="858"/>
                          <a:pt x="250" y="842"/>
                          <a:pt x="219" y="936"/>
                        </a:cubicBezTo>
                        <a:cubicBezTo>
                          <a:pt x="211" y="943"/>
                          <a:pt x="207" y="947"/>
                          <a:pt x="205" y="947"/>
                        </a:cubicBezTo>
                        <a:cubicBezTo>
                          <a:pt x="205" y="947"/>
                          <a:pt x="205" y="947"/>
                          <a:pt x="205" y="947"/>
                        </a:cubicBezTo>
                        <a:lnTo>
                          <a:pt x="205" y="947"/>
                        </a:lnTo>
                        <a:lnTo>
                          <a:pt x="219" y="1045"/>
                        </a:lnTo>
                        <a:cubicBezTo>
                          <a:pt x="216" y="1042"/>
                          <a:pt x="213" y="1041"/>
                          <a:pt x="210" y="1041"/>
                        </a:cubicBezTo>
                        <a:cubicBezTo>
                          <a:pt x="204" y="1041"/>
                          <a:pt x="197" y="1045"/>
                          <a:pt x="191" y="1045"/>
                        </a:cubicBezTo>
                        <a:cubicBezTo>
                          <a:pt x="187" y="1045"/>
                          <a:pt x="184" y="1042"/>
                          <a:pt x="183" y="1031"/>
                        </a:cubicBezTo>
                        <a:lnTo>
                          <a:pt x="183" y="1031"/>
                        </a:lnTo>
                        <a:cubicBezTo>
                          <a:pt x="165" y="1213"/>
                          <a:pt x="231" y="1328"/>
                          <a:pt x="188" y="1402"/>
                        </a:cubicBezTo>
                        <a:lnTo>
                          <a:pt x="188" y="1402"/>
                        </a:lnTo>
                        <a:cubicBezTo>
                          <a:pt x="188" y="1397"/>
                          <a:pt x="188" y="1393"/>
                          <a:pt x="188" y="1388"/>
                        </a:cubicBezTo>
                        <a:lnTo>
                          <a:pt x="188" y="1403"/>
                        </a:lnTo>
                        <a:cubicBezTo>
                          <a:pt x="188" y="1403"/>
                          <a:pt x="188" y="1402"/>
                          <a:pt x="188" y="1402"/>
                        </a:cubicBezTo>
                        <a:lnTo>
                          <a:pt x="188" y="1402"/>
                        </a:lnTo>
                        <a:cubicBezTo>
                          <a:pt x="196" y="1529"/>
                          <a:pt x="208" y="1536"/>
                          <a:pt x="223" y="1536"/>
                        </a:cubicBezTo>
                        <a:cubicBezTo>
                          <a:pt x="225" y="1536"/>
                          <a:pt x="227" y="1536"/>
                          <a:pt x="229" y="1536"/>
                        </a:cubicBezTo>
                        <a:cubicBezTo>
                          <a:pt x="243" y="1536"/>
                          <a:pt x="261" y="1542"/>
                          <a:pt x="281" y="1637"/>
                        </a:cubicBezTo>
                        <a:lnTo>
                          <a:pt x="172" y="1777"/>
                        </a:lnTo>
                        <a:lnTo>
                          <a:pt x="219" y="1809"/>
                        </a:lnTo>
                        <a:cubicBezTo>
                          <a:pt x="219" y="1824"/>
                          <a:pt x="203" y="1887"/>
                          <a:pt x="188" y="1887"/>
                        </a:cubicBezTo>
                        <a:cubicBezTo>
                          <a:pt x="197" y="1919"/>
                          <a:pt x="202" y="1930"/>
                          <a:pt x="206" y="1930"/>
                        </a:cubicBezTo>
                        <a:cubicBezTo>
                          <a:pt x="211" y="1930"/>
                          <a:pt x="212" y="1901"/>
                          <a:pt x="221" y="1901"/>
                        </a:cubicBezTo>
                        <a:cubicBezTo>
                          <a:pt x="224" y="1901"/>
                          <a:pt x="228" y="1905"/>
                          <a:pt x="234" y="1918"/>
                        </a:cubicBezTo>
                        <a:cubicBezTo>
                          <a:pt x="203" y="2058"/>
                          <a:pt x="266" y="2307"/>
                          <a:pt x="188" y="2339"/>
                        </a:cubicBezTo>
                        <a:cubicBezTo>
                          <a:pt x="192" y="2348"/>
                          <a:pt x="196" y="2352"/>
                          <a:pt x="200" y="2352"/>
                        </a:cubicBezTo>
                        <a:cubicBezTo>
                          <a:pt x="213" y="2352"/>
                          <a:pt x="218" y="2301"/>
                          <a:pt x="224" y="2301"/>
                        </a:cubicBezTo>
                        <a:cubicBezTo>
                          <a:pt x="227" y="2301"/>
                          <a:pt x="230" y="2314"/>
                          <a:pt x="234" y="2354"/>
                        </a:cubicBezTo>
                        <a:cubicBezTo>
                          <a:pt x="156" y="2401"/>
                          <a:pt x="250" y="2541"/>
                          <a:pt x="219" y="2666"/>
                        </a:cubicBezTo>
                        <a:cubicBezTo>
                          <a:pt x="188" y="2635"/>
                          <a:pt x="191" y="2570"/>
                          <a:pt x="183" y="2570"/>
                        </a:cubicBezTo>
                        <a:cubicBezTo>
                          <a:pt x="179" y="2570"/>
                          <a:pt x="172" y="2587"/>
                          <a:pt x="156" y="2635"/>
                        </a:cubicBezTo>
                        <a:cubicBezTo>
                          <a:pt x="234" y="2713"/>
                          <a:pt x="141" y="2884"/>
                          <a:pt x="156" y="2993"/>
                        </a:cubicBezTo>
                        <a:cubicBezTo>
                          <a:pt x="219" y="2993"/>
                          <a:pt x="188" y="3227"/>
                          <a:pt x="203" y="3414"/>
                        </a:cubicBezTo>
                        <a:cubicBezTo>
                          <a:pt x="203" y="3414"/>
                          <a:pt x="202" y="3414"/>
                          <a:pt x="202" y="3414"/>
                        </a:cubicBezTo>
                        <a:cubicBezTo>
                          <a:pt x="187" y="3414"/>
                          <a:pt x="172" y="3761"/>
                          <a:pt x="156" y="3913"/>
                        </a:cubicBezTo>
                        <a:lnTo>
                          <a:pt x="141" y="3913"/>
                        </a:lnTo>
                        <a:cubicBezTo>
                          <a:pt x="203" y="3944"/>
                          <a:pt x="188" y="4116"/>
                          <a:pt x="203" y="4256"/>
                        </a:cubicBezTo>
                        <a:cubicBezTo>
                          <a:pt x="156" y="4241"/>
                          <a:pt x="156" y="4225"/>
                          <a:pt x="141" y="4147"/>
                        </a:cubicBezTo>
                        <a:lnTo>
                          <a:pt x="141" y="4272"/>
                        </a:lnTo>
                        <a:cubicBezTo>
                          <a:pt x="156" y="4303"/>
                          <a:pt x="156" y="4334"/>
                          <a:pt x="172" y="4412"/>
                        </a:cubicBezTo>
                        <a:lnTo>
                          <a:pt x="125" y="4381"/>
                        </a:lnTo>
                        <a:lnTo>
                          <a:pt x="125" y="4381"/>
                        </a:lnTo>
                        <a:cubicBezTo>
                          <a:pt x="125" y="4552"/>
                          <a:pt x="172" y="4708"/>
                          <a:pt x="156" y="4911"/>
                        </a:cubicBezTo>
                        <a:cubicBezTo>
                          <a:pt x="158" y="4912"/>
                          <a:pt x="159" y="4912"/>
                          <a:pt x="161" y="4912"/>
                        </a:cubicBezTo>
                        <a:cubicBezTo>
                          <a:pt x="180" y="4912"/>
                          <a:pt x="209" y="4858"/>
                          <a:pt x="236" y="4858"/>
                        </a:cubicBezTo>
                        <a:cubicBezTo>
                          <a:pt x="253" y="4858"/>
                          <a:pt x="269" y="4881"/>
                          <a:pt x="281" y="4958"/>
                        </a:cubicBezTo>
                        <a:cubicBezTo>
                          <a:pt x="274" y="4965"/>
                          <a:pt x="261" y="4972"/>
                          <a:pt x="248" y="4972"/>
                        </a:cubicBezTo>
                        <a:cubicBezTo>
                          <a:pt x="238" y="4972"/>
                          <a:pt x="227" y="4966"/>
                          <a:pt x="222" y="4951"/>
                        </a:cubicBezTo>
                        <a:lnTo>
                          <a:pt x="222" y="4951"/>
                        </a:lnTo>
                        <a:cubicBezTo>
                          <a:pt x="226" y="4973"/>
                          <a:pt x="229" y="5004"/>
                          <a:pt x="219" y="5036"/>
                        </a:cubicBezTo>
                        <a:lnTo>
                          <a:pt x="188" y="4942"/>
                        </a:lnTo>
                        <a:lnTo>
                          <a:pt x="188" y="4942"/>
                        </a:lnTo>
                        <a:cubicBezTo>
                          <a:pt x="172" y="5036"/>
                          <a:pt x="219" y="4989"/>
                          <a:pt x="219" y="5067"/>
                        </a:cubicBezTo>
                        <a:cubicBezTo>
                          <a:pt x="188" y="5067"/>
                          <a:pt x="188" y="5114"/>
                          <a:pt x="172" y="5114"/>
                        </a:cubicBezTo>
                        <a:cubicBezTo>
                          <a:pt x="172" y="5098"/>
                          <a:pt x="188" y="5051"/>
                          <a:pt x="172" y="5020"/>
                        </a:cubicBezTo>
                        <a:cubicBezTo>
                          <a:pt x="172" y="5098"/>
                          <a:pt x="156" y="5207"/>
                          <a:pt x="125" y="5238"/>
                        </a:cubicBezTo>
                        <a:cubicBezTo>
                          <a:pt x="129" y="5235"/>
                          <a:pt x="133" y="5233"/>
                          <a:pt x="138" y="5233"/>
                        </a:cubicBezTo>
                        <a:cubicBezTo>
                          <a:pt x="154" y="5233"/>
                          <a:pt x="172" y="5253"/>
                          <a:pt x="172" y="5301"/>
                        </a:cubicBezTo>
                        <a:cubicBezTo>
                          <a:pt x="172" y="5456"/>
                          <a:pt x="141" y="5347"/>
                          <a:pt x="125" y="5441"/>
                        </a:cubicBezTo>
                        <a:cubicBezTo>
                          <a:pt x="141" y="5488"/>
                          <a:pt x="125" y="5581"/>
                          <a:pt x="156" y="5581"/>
                        </a:cubicBezTo>
                        <a:cubicBezTo>
                          <a:pt x="156" y="5628"/>
                          <a:pt x="141" y="5644"/>
                          <a:pt x="125" y="5659"/>
                        </a:cubicBezTo>
                        <a:cubicBezTo>
                          <a:pt x="152" y="5727"/>
                          <a:pt x="144" y="5973"/>
                          <a:pt x="172" y="5973"/>
                        </a:cubicBezTo>
                        <a:cubicBezTo>
                          <a:pt x="177" y="5973"/>
                          <a:pt x="182" y="5967"/>
                          <a:pt x="188" y="5955"/>
                        </a:cubicBezTo>
                        <a:lnTo>
                          <a:pt x="188" y="5940"/>
                        </a:lnTo>
                        <a:lnTo>
                          <a:pt x="188" y="5940"/>
                        </a:lnTo>
                        <a:cubicBezTo>
                          <a:pt x="234" y="6220"/>
                          <a:pt x="156" y="6501"/>
                          <a:pt x="188" y="6782"/>
                        </a:cubicBezTo>
                        <a:lnTo>
                          <a:pt x="172" y="6782"/>
                        </a:lnTo>
                        <a:cubicBezTo>
                          <a:pt x="188" y="6937"/>
                          <a:pt x="172" y="7125"/>
                          <a:pt x="203" y="7249"/>
                        </a:cubicBezTo>
                        <a:cubicBezTo>
                          <a:pt x="203" y="7291"/>
                          <a:pt x="191" y="7345"/>
                          <a:pt x="177" y="7345"/>
                        </a:cubicBezTo>
                        <a:cubicBezTo>
                          <a:pt x="175" y="7345"/>
                          <a:pt x="174" y="7344"/>
                          <a:pt x="172" y="7343"/>
                        </a:cubicBezTo>
                        <a:lnTo>
                          <a:pt x="172" y="7343"/>
                        </a:lnTo>
                        <a:cubicBezTo>
                          <a:pt x="172" y="7452"/>
                          <a:pt x="188" y="7467"/>
                          <a:pt x="172" y="7655"/>
                        </a:cubicBezTo>
                        <a:cubicBezTo>
                          <a:pt x="161" y="7610"/>
                          <a:pt x="154" y="7601"/>
                          <a:pt x="150" y="7601"/>
                        </a:cubicBezTo>
                        <a:cubicBezTo>
                          <a:pt x="149" y="7601"/>
                          <a:pt x="148" y="7602"/>
                          <a:pt x="147" y="7603"/>
                        </a:cubicBezTo>
                        <a:lnTo>
                          <a:pt x="147" y="7603"/>
                        </a:lnTo>
                        <a:cubicBezTo>
                          <a:pt x="147" y="7601"/>
                          <a:pt x="148" y="7599"/>
                          <a:pt x="148" y="7597"/>
                        </a:cubicBezTo>
                        <a:lnTo>
                          <a:pt x="148" y="7597"/>
                        </a:lnTo>
                        <a:cubicBezTo>
                          <a:pt x="147" y="7601"/>
                          <a:pt x="147" y="7603"/>
                          <a:pt x="146" y="7604"/>
                        </a:cubicBezTo>
                        <a:lnTo>
                          <a:pt x="146" y="7604"/>
                        </a:lnTo>
                        <a:cubicBezTo>
                          <a:pt x="147" y="7604"/>
                          <a:pt x="147" y="7604"/>
                          <a:pt x="147" y="7603"/>
                        </a:cubicBezTo>
                        <a:lnTo>
                          <a:pt x="147" y="7603"/>
                        </a:lnTo>
                        <a:cubicBezTo>
                          <a:pt x="132" y="7701"/>
                          <a:pt x="118" y="7748"/>
                          <a:pt x="156" y="7888"/>
                        </a:cubicBezTo>
                        <a:cubicBezTo>
                          <a:pt x="150" y="7880"/>
                          <a:pt x="144" y="7876"/>
                          <a:pt x="139" y="7876"/>
                        </a:cubicBezTo>
                        <a:cubicBezTo>
                          <a:pt x="110" y="7876"/>
                          <a:pt x="110" y="8024"/>
                          <a:pt x="110" y="8091"/>
                        </a:cubicBezTo>
                        <a:lnTo>
                          <a:pt x="141" y="7966"/>
                        </a:lnTo>
                        <a:cubicBezTo>
                          <a:pt x="156" y="8060"/>
                          <a:pt x="141" y="8138"/>
                          <a:pt x="141" y="8200"/>
                        </a:cubicBezTo>
                        <a:lnTo>
                          <a:pt x="94" y="8169"/>
                        </a:lnTo>
                        <a:lnTo>
                          <a:pt x="94" y="8169"/>
                        </a:lnTo>
                        <a:cubicBezTo>
                          <a:pt x="32" y="8496"/>
                          <a:pt x="203" y="8746"/>
                          <a:pt x="94" y="8995"/>
                        </a:cubicBezTo>
                        <a:cubicBezTo>
                          <a:pt x="99" y="9010"/>
                          <a:pt x="103" y="9015"/>
                          <a:pt x="106" y="9015"/>
                        </a:cubicBezTo>
                        <a:cubicBezTo>
                          <a:pt x="123" y="9015"/>
                          <a:pt x="128" y="8887"/>
                          <a:pt x="146" y="8887"/>
                        </a:cubicBezTo>
                        <a:cubicBezTo>
                          <a:pt x="149" y="8887"/>
                          <a:pt x="152" y="8891"/>
                          <a:pt x="156" y="8902"/>
                        </a:cubicBezTo>
                        <a:cubicBezTo>
                          <a:pt x="156" y="9058"/>
                          <a:pt x="78" y="9213"/>
                          <a:pt x="78" y="9260"/>
                        </a:cubicBezTo>
                        <a:cubicBezTo>
                          <a:pt x="47" y="9463"/>
                          <a:pt x="156" y="9447"/>
                          <a:pt x="141" y="9666"/>
                        </a:cubicBezTo>
                        <a:cubicBezTo>
                          <a:pt x="147" y="9653"/>
                          <a:pt x="159" y="9640"/>
                          <a:pt x="171" y="9640"/>
                        </a:cubicBezTo>
                        <a:cubicBezTo>
                          <a:pt x="189" y="9640"/>
                          <a:pt x="210" y="9667"/>
                          <a:pt x="219" y="9759"/>
                        </a:cubicBezTo>
                        <a:cubicBezTo>
                          <a:pt x="209" y="9857"/>
                          <a:pt x="181" y="9905"/>
                          <a:pt x="158" y="9905"/>
                        </a:cubicBezTo>
                        <a:cubicBezTo>
                          <a:pt x="143" y="9905"/>
                          <a:pt x="131" y="9888"/>
                          <a:pt x="125" y="9853"/>
                        </a:cubicBezTo>
                        <a:cubicBezTo>
                          <a:pt x="125" y="9821"/>
                          <a:pt x="125" y="9806"/>
                          <a:pt x="141" y="9806"/>
                        </a:cubicBezTo>
                        <a:cubicBezTo>
                          <a:pt x="129" y="9771"/>
                          <a:pt x="126" y="9727"/>
                          <a:pt x="119" y="9727"/>
                        </a:cubicBezTo>
                        <a:cubicBezTo>
                          <a:pt x="116" y="9727"/>
                          <a:pt x="114" y="9732"/>
                          <a:pt x="110" y="9744"/>
                        </a:cubicBezTo>
                        <a:lnTo>
                          <a:pt x="125" y="9775"/>
                        </a:lnTo>
                        <a:cubicBezTo>
                          <a:pt x="111" y="9831"/>
                          <a:pt x="110" y="10015"/>
                          <a:pt x="87" y="10015"/>
                        </a:cubicBezTo>
                        <a:cubicBezTo>
                          <a:pt x="84" y="10015"/>
                          <a:pt x="81" y="10013"/>
                          <a:pt x="78" y="10009"/>
                        </a:cubicBezTo>
                        <a:lnTo>
                          <a:pt x="78" y="10009"/>
                        </a:lnTo>
                        <a:cubicBezTo>
                          <a:pt x="84" y="10050"/>
                          <a:pt x="90" y="10066"/>
                          <a:pt x="95" y="10066"/>
                        </a:cubicBezTo>
                        <a:cubicBezTo>
                          <a:pt x="99" y="10066"/>
                          <a:pt x="102" y="10057"/>
                          <a:pt x="105" y="10041"/>
                        </a:cubicBezTo>
                        <a:lnTo>
                          <a:pt x="105" y="10041"/>
                        </a:lnTo>
                        <a:cubicBezTo>
                          <a:pt x="98" y="10196"/>
                          <a:pt x="107" y="10300"/>
                          <a:pt x="94" y="10461"/>
                        </a:cubicBezTo>
                        <a:cubicBezTo>
                          <a:pt x="105" y="10439"/>
                          <a:pt x="116" y="10417"/>
                          <a:pt x="122" y="10417"/>
                        </a:cubicBezTo>
                        <a:cubicBezTo>
                          <a:pt x="124" y="10417"/>
                          <a:pt x="125" y="10420"/>
                          <a:pt x="125" y="10429"/>
                        </a:cubicBezTo>
                        <a:cubicBezTo>
                          <a:pt x="110" y="10726"/>
                          <a:pt x="156" y="10570"/>
                          <a:pt x="172" y="10757"/>
                        </a:cubicBezTo>
                        <a:cubicBezTo>
                          <a:pt x="141" y="10866"/>
                          <a:pt x="110" y="10726"/>
                          <a:pt x="125" y="10913"/>
                        </a:cubicBezTo>
                        <a:cubicBezTo>
                          <a:pt x="119" y="10959"/>
                          <a:pt x="112" y="10975"/>
                          <a:pt x="103" y="10975"/>
                        </a:cubicBezTo>
                        <a:cubicBezTo>
                          <a:pt x="89" y="10975"/>
                          <a:pt x="73" y="10927"/>
                          <a:pt x="63" y="10897"/>
                        </a:cubicBezTo>
                        <a:lnTo>
                          <a:pt x="63" y="10897"/>
                        </a:lnTo>
                        <a:cubicBezTo>
                          <a:pt x="94" y="11069"/>
                          <a:pt x="47" y="11224"/>
                          <a:pt x="32" y="11334"/>
                        </a:cubicBezTo>
                        <a:lnTo>
                          <a:pt x="29" y="11320"/>
                        </a:lnTo>
                        <a:lnTo>
                          <a:pt x="29" y="11320"/>
                        </a:lnTo>
                        <a:cubicBezTo>
                          <a:pt x="32" y="11347"/>
                          <a:pt x="32" y="11371"/>
                          <a:pt x="32" y="11396"/>
                        </a:cubicBezTo>
                        <a:lnTo>
                          <a:pt x="63" y="11334"/>
                        </a:lnTo>
                        <a:lnTo>
                          <a:pt x="63" y="11334"/>
                        </a:lnTo>
                        <a:cubicBezTo>
                          <a:pt x="63" y="11396"/>
                          <a:pt x="63" y="11443"/>
                          <a:pt x="47" y="11443"/>
                        </a:cubicBezTo>
                        <a:cubicBezTo>
                          <a:pt x="51" y="11454"/>
                          <a:pt x="56" y="11457"/>
                          <a:pt x="63" y="11457"/>
                        </a:cubicBezTo>
                        <a:cubicBezTo>
                          <a:pt x="72" y="11457"/>
                          <a:pt x="85" y="11449"/>
                          <a:pt x="97" y="11449"/>
                        </a:cubicBezTo>
                        <a:cubicBezTo>
                          <a:pt x="112" y="11449"/>
                          <a:pt x="128" y="11460"/>
                          <a:pt x="141" y="11505"/>
                        </a:cubicBezTo>
                        <a:cubicBezTo>
                          <a:pt x="125" y="11583"/>
                          <a:pt x="156" y="11739"/>
                          <a:pt x="110" y="11755"/>
                        </a:cubicBezTo>
                        <a:cubicBezTo>
                          <a:pt x="115" y="11670"/>
                          <a:pt x="111" y="11651"/>
                          <a:pt x="102" y="11651"/>
                        </a:cubicBezTo>
                        <a:cubicBezTo>
                          <a:pt x="94" y="11651"/>
                          <a:pt x="84" y="11666"/>
                          <a:pt x="73" y="11666"/>
                        </a:cubicBezTo>
                        <a:cubicBezTo>
                          <a:pt x="68" y="11666"/>
                          <a:pt x="63" y="11662"/>
                          <a:pt x="59" y="11651"/>
                        </a:cubicBezTo>
                        <a:lnTo>
                          <a:pt x="59" y="11651"/>
                        </a:lnTo>
                        <a:cubicBezTo>
                          <a:pt x="59" y="11675"/>
                          <a:pt x="55" y="11699"/>
                          <a:pt x="47" y="11723"/>
                        </a:cubicBezTo>
                        <a:cubicBezTo>
                          <a:pt x="47" y="11719"/>
                          <a:pt x="47" y="11713"/>
                          <a:pt x="47" y="11708"/>
                        </a:cubicBezTo>
                        <a:lnTo>
                          <a:pt x="47" y="11708"/>
                        </a:lnTo>
                        <a:cubicBezTo>
                          <a:pt x="1" y="11926"/>
                          <a:pt x="94" y="11801"/>
                          <a:pt x="94" y="12035"/>
                        </a:cubicBezTo>
                        <a:cubicBezTo>
                          <a:pt x="90" y="12031"/>
                          <a:pt x="86" y="12029"/>
                          <a:pt x="82" y="12029"/>
                        </a:cubicBezTo>
                        <a:cubicBezTo>
                          <a:pt x="66" y="12029"/>
                          <a:pt x="56" y="12064"/>
                          <a:pt x="51" y="12094"/>
                        </a:cubicBezTo>
                        <a:lnTo>
                          <a:pt x="51" y="12094"/>
                        </a:lnTo>
                        <a:cubicBezTo>
                          <a:pt x="53" y="12083"/>
                          <a:pt x="58" y="12078"/>
                          <a:pt x="63" y="12078"/>
                        </a:cubicBezTo>
                        <a:cubicBezTo>
                          <a:pt x="78" y="12078"/>
                          <a:pt x="100" y="12118"/>
                          <a:pt x="110" y="12175"/>
                        </a:cubicBezTo>
                        <a:cubicBezTo>
                          <a:pt x="94" y="12316"/>
                          <a:pt x="125" y="12331"/>
                          <a:pt x="125" y="12409"/>
                        </a:cubicBezTo>
                        <a:lnTo>
                          <a:pt x="141" y="12316"/>
                        </a:lnTo>
                        <a:cubicBezTo>
                          <a:pt x="156" y="12347"/>
                          <a:pt x="156" y="12425"/>
                          <a:pt x="172" y="12534"/>
                        </a:cubicBezTo>
                        <a:cubicBezTo>
                          <a:pt x="145" y="12534"/>
                          <a:pt x="153" y="12465"/>
                          <a:pt x="146" y="12465"/>
                        </a:cubicBezTo>
                        <a:cubicBezTo>
                          <a:pt x="145" y="12465"/>
                          <a:pt x="143" y="12467"/>
                          <a:pt x="141" y="12472"/>
                        </a:cubicBezTo>
                        <a:cubicBezTo>
                          <a:pt x="188" y="12596"/>
                          <a:pt x="94" y="12737"/>
                          <a:pt x="125" y="12893"/>
                        </a:cubicBezTo>
                        <a:cubicBezTo>
                          <a:pt x="110" y="12970"/>
                          <a:pt x="78" y="12908"/>
                          <a:pt x="63" y="12970"/>
                        </a:cubicBezTo>
                        <a:cubicBezTo>
                          <a:pt x="94" y="13142"/>
                          <a:pt x="32" y="13158"/>
                          <a:pt x="63" y="13345"/>
                        </a:cubicBezTo>
                        <a:cubicBezTo>
                          <a:pt x="76" y="13325"/>
                          <a:pt x="81" y="13311"/>
                          <a:pt x="85" y="13311"/>
                        </a:cubicBezTo>
                        <a:cubicBezTo>
                          <a:pt x="92" y="13311"/>
                          <a:pt x="98" y="13340"/>
                          <a:pt x="125" y="13423"/>
                        </a:cubicBezTo>
                        <a:lnTo>
                          <a:pt x="94" y="13111"/>
                        </a:lnTo>
                        <a:lnTo>
                          <a:pt x="141" y="13313"/>
                        </a:lnTo>
                        <a:cubicBezTo>
                          <a:pt x="141" y="13220"/>
                          <a:pt x="125" y="13111"/>
                          <a:pt x="125" y="13048"/>
                        </a:cubicBezTo>
                        <a:lnTo>
                          <a:pt x="125" y="13048"/>
                        </a:lnTo>
                        <a:cubicBezTo>
                          <a:pt x="143" y="13103"/>
                          <a:pt x="151" y="13126"/>
                          <a:pt x="157" y="13126"/>
                        </a:cubicBezTo>
                        <a:cubicBezTo>
                          <a:pt x="161" y="13126"/>
                          <a:pt x="163" y="13120"/>
                          <a:pt x="167" y="13109"/>
                        </a:cubicBezTo>
                        <a:lnTo>
                          <a:pt x="167" y="13109"/>
                        </a:lnTo>
                        <a:cubicBezTo>
                          <a:pt x="131" y="13229"/>
                          <a:pt x="202" y="13350"/>
                          <a:pt x="172" y="13500"/>
                        </a:cubicBezTo>
                        <a:lnTo>
                          <a:pt x="78" y="13485"/>
                        </a:lnTo>
                        <a:lnTo>
                          <a:pt x="78" y="13485"/>
                        </a:lnTo>
                        <a:cubicBezTo>
                          <a:pt x="47" y="13719"/>
                          <a:pt x="125" y="13890"/>
                          <a:pt x="110" y="14171"/>
                        </a:cubicBezTo>
                        <a:lnTo>
                          <a:pt x="125" y="14077"/>
                        </a:lnTo>
                        <a:cubicBezTo>
                          <a:pt x="156" y="14124"/>
                          <a:pt x="125" y="14264"/>
                          <a:pt x="141" y="14358"/>
                        </a:cubicBezTo>
                        <a:cubicBezTo>
                          <a:pt x="137" y="14356"/>
                          <a:pt x="134" y="14355"/>
                          <a:pt x="132" y="14355"/>
                        </a:cubicBezTo>
                        <a:cubicBezTo>
                          <a:pt x="109" y="14355"/>
                          <a:pt x="106" y="14410"/>
                          <a:pt x="78" y="14451"/>
                        </a:cubicBezTo>
                        <a:cubicBezTo>
                          <a:pt x="80" y="14451"/>
                          <a:pt x="81" y="14451"/>
                          <a:pt x="81" y="14451"/>
                        </a:cubicBezTo>
                        <a:cubicBezTo>
                          <a:pt x="108" y="14451"/>
                          <a:pt x="81" y="14655"/>
                          <a:pt x="141" y="14685"/>
                        </a:cubicBezTo>
                        <a:lnTo>
                          <a:pt x="110" y="14810"/>
                        </a:lnTo>
                        <a:cubicBezTo>
                          <a:pt x="94" y="15044"/>
                          <a:pt x="188" y="15075"/>
                          <a:pt x="172" y="15309"/>
                        </a:cubicBezTo>
                        <a:cubicBezTo>
                          <a:pt x="141" y="15231"/>
                          <a:pt x="125" y="15340"/>
                          <a:pt x="94" y="15184"/>
                        </a:cubicBezTo>
                        <a:lnTo>
                          <a:pt x="94" y="15184"/>
                        </a:lnTo>
                        <a:cubicBezTo>
                          <a:pt x="94" y="15262"/>
                          <a:pt x="94" y="15324"/>
                          <a:pt x="110" y="15340"/>
                        </a:cubicBezTo>
                        <a:cubicBezTo>
                          <a:pt x="94" y="15371"/>
                          <a:pt x="156" y="15543"/>
                          <a:pt x="125" y="15605"/>
                        </a:cubicBezTo>
                        <a:cubicBezTo>
                          <a:pt x="141" y="15636"/>
                          <a:pt x="172" y="15652"/>
                          <a:pt x="172" y="15730"/>
                        </a:cubicBezTo>
                        <a:cubicBezTo>
                          <a:pt x="167" y="15734"/>
                          <a:pt x="164" y="15736"/>
                          <a:pt x="162" y="15737"/>
                        </a:cubicBezTo>
                        <a:lnTo>
                          <a:pt x="162" y="15737"/>
                        </a:lnTo>
                        <a:cubicBezTo>
                          <a:pt x="160" y="15732"/>
                          <a:pt x="159" y="15730"/>
                          <a:pt x="156" y="15730"/>
                        </a:cubicBezTo>
                        <a:lnTo>
                          <a:pt x="156" y="15730"/>
                        </a:lnTo>
                        <a:cubicBezTo>
                          <a:pt x="156" y="15730"/>
                          <a:pt x="156" y="15737"/>
                          <a:pt x="161" y="15737"/>
                        </a:cubicBezTo>
                        <a:cubicBezTo>
                          <a:pt x="161" y="15737"/>
                          <a:pt x="162" y="15737"/>
                          <a:pt x="162" y="15737"/>
                        </a:cubicBezTo>
                        <a:lnTo>
                          <a:pt x="162" y="15737"/>
                        </a:lnTo>
                        <a:cubicBezTo>
                          <a:pt x="170" y="15757"/>
                          <a:pt x="174" y="15816"/>
                          <a:pt x="187" y="15816"/>
                        </a:cubicBezTo>
                        <a:cubicBezTo>
                          <a:pt x="191" y="15816"/>
                          <a:pt x="196" y="15809"/>
                          <a:pt x="203" y="15792"/>
                        </a:cubicBezTo>
                        <a:lnTo>
                          <a:pt x="203" y="15792"/>
                        </a:lnTo>
                        <a:cubicBezTo>
                          <a:pt x="110" y="16026"/>
                          <a:pt x="219" y="16447"/>
                          <a:pt x="141" y="16634"/>
                        </a:cubicBezTo>
                        <a:cubicBezTo>
                          <a:pt x="141" y="16805"/>
                          <a:pt x="156" y="17008"/>
                          <a:pt x="156" y="17148"/>
                        </a:cubicBezTo>
                        <a:cubicBezTo>
                          <a:pt x="141" y="17133"/>
                          <a:pt x="141" y="17148"/>
                          <a:pt x="141" y="17117"/>
                        </a:cubicBezTo>
                        <a:lnTo>
                          <a:pt x="141" y="17117"/>
                        </a:lnTo>
                        <a:cubicBezTo>
                          <a:pt x="110" y="17320"/>
                          <a:pt x="234" y="17242"/>
                          <a:pt x="203" y="17476"/>
                        </a:cubicBezTo>
                        <a:cubicBezTo>
                          <a:pt x="193" y="17502"/>
                          <a:pt x="186" y="17511"/>
                          <a:pt x="181" y="17511"/>
                        </a:cubicBezTo>
                        <a:cubicBezTo>
                          <a:pt x="165" y="17511"/>
                          <a:pt x="167" y="17414"/>
                          <a:pt x="161" y="17414"/>
                        </a:cubicBezTo>
                        <a:cubicBezTo>
                          <a:pt x="160" y="17414"/>
                          <a:pt x="159" y="17418"/>
                          <a:pt x="156" y="17429"/>
                        </a:cubicBezTo>
                        <a:cubicBezTo>
                          <a:pt x="63" y="17460"/>
                          <a:pt x="172" y="17710"/>
                          <a:pt x="110" y="17865"/>
                        </a:cubicBezTo>
                        <a:lnTo>
                          <a:pt x="110" y="17834"/>
                        </a:lnTo>
                        <a:lnTo>
                          <a:pt x="110" y="17834"/>
                        </a:lnTo>
                        <a:cubicBezTo>
                          <a:pt x="78" y="17959"/>
                          <a:pt x="141" y="18130"/>
                          <a:pt x="141" y="18318"/>
                        </a:cubicBezTo>
                        <a:lnTo>
                          <a:pt x="125" y="18318"/>
                        </a:lnTo>
                        <a:cubicBezTo>
                          <a:pt x="172" y="18458"/>
                          <a:pt x="188" y="18707"/>
                          <a:pt x="203" y="18894"/>
                        </a:cubicBezTo>
                        <a:cubicBezTo>
                          <a:pt x="172" y="18853"/>
                          <a:pt x="175" y="18832"/>
                          <a:pt x="167" y="18832"/>
                        </a:cubicBezTo>
                        <a:cubicBezTo>
                          <a:pt x="163" y="18832"/>
                          <a:pt x="156" y="18837"/>
                          <a:pt x="141" y="18848"/>
                        </a:cubicBezTo>
                        <a:cubicBezTo>
                          <a:pt x="141" y="18926"/>
                          <a:pt x="203" y="18816"/>
                          <a:pt x="219" y="18988"/>
                        </a:cubicBezTo>
                        <a:cubicBezTo>
                          <a:pt x="188" y="19050"/>
                          <a:pt x="172" y="19159"/>
                          <a:pt x="141" y="19175"/>
                        </a:cubicBezTo>
                        <a:lnTo>
                          <a:pt x="125" y="19019"/>
                        </a:lnTo>
                        <a:lnTo>
                          <a:pt x="125" y="19019"/>
                        </a:lnTo>
                        <a:cubicBezTo>
                          <a:pt x="78" y="19113"/>
                          <a:pt x="141" y="19222"/>
                          <a:pt x="125" y="19315"/>
                        </a:cubicBezTo>
                        <a:lnTo>
                          <a:pt x="94" y="19300"/>
                        </a:lnTo>
                        <a:lnTo>
                          <a:pt x="94" y="19300"/>
                        </a:lnTo>
                        <a:cubicBezTo>
                          <a:pt x="110" y="19549"/>
                          <a:pt x="172" y="19549"/>
                          <a:pt x="156" y="19814"/>
                        </a:cubicBezTo>
                        <a:lnTo>
                          <a:pt x="188" y="19783"/>
                        </a:lnTo>
                        <a:lnTo>
                          <a:pt x="188" y="19783"/>
                        </a:lnTo>
                        <a:cubicBezTo>
                          <a:pt x="234" y="19923"/>
                          <a:pt x="141" y="19908"/>
                          <a:pt x="188" y="20048"/>
                        </a:cubicBezTo>
                        <a:lnTo>
                          <a:pt x="125" y="20095"/>
                        </a:lnTo>
                        <a:cubicBezTo>
                          <a:pt x="141" y="20188"/>
                          <a:pt x="188" y="20422"/>
                          <a:pt x="203" y="20594"/>
                        </a:cubicBezTo>
                        <a:cubicBezTo>
                          <a:pt x="156" y="20500"/>
                          <a:pt x="141" y="20297"/>
                          <a:pt x="110" y="20173"/>
                        </a:cubicBezTo>
                        <a:lnTo>
                          <a:pt x="110" y="20173"/>
                        </a:lnTo>
                        <a:cubicBezTo>
                          <a:pt x="110" y="20266"/>
                          <a:pt x="110" y="20500"/>
                          <a:pt x="141" y="20547"/>
                        </a:cubicBezTo>
                        <a:cubicBezTo>
                          <a:pt x="141" y="20500"/>
                          <a:pt x="125" y="20453"/>
                          <a:pt x="125" y="20422"/>
                        </a:cubicBezTo>
                        <a:lnTo>
                          <a:pt x="125" y="20422"/>
                        </a:lnTo>
                        <a:cubicBezTo>
                          <a:pt x="172" y="20531"/>
                          <a:pt x="203" y="20687"/>
                          <a:pt x="203" y="20874"/>
                        </a:cubicBezTo>
                        <a:cubicBezTo>
                          <a:pt x="200" y="20873"/>
                          <a:pt x="196" y="20873"/>
                          <a:pt x="193" y="20873"/>
                        </a:cubicBezTo>
                        <a:cubicBezTo>
                          <a:pt x="84" y="20873"/>
                          <a:pt x="169" y="21362"/>
                          <a:pt x="78" y="21498"/>
                        </a:cubicBezTo>
                        <a:cubicBezTo>
                          <a:pt x="125" y="21825"/>
                          <a:pt x="63" y="22152"/>
                          <a:pt x="63" y="22527"/>
                        </a:cubicBezTo>
                        <a:cubicBezTo>
                          <a:pt x="82" y="22501"/>
                          <a:pt x="94" y="22491"/>
                          <a:pt x="101" y="22491"/>
                        </a:cubicBezTo>
                        <a:cubicBezTo>
                          <a:pt x="129" y="22491"/>
                          <a:pt x="99" y="22623"/>
                          <a:pt x="144" y="22623"/>
                        </a:cubicBezTo>
                        <a:cubicBezTo>
                          <a:pt x="148" y="22623"/>
                          <a:pt x="152" y="22622"/>
                          <a:pt x="156" y="22620"/>
                        </a:cubicBezTo>
                        <a:cubicBezTo>
                          <a:pt x="172" y="22714"/>
                          <a:pt x="172" y="22745"/>
                          <a:pt x="156" y="22760"/>
                        </a:cubicBezTo>
                        <a:lnTo>
                          <a:pt x="110" y="23025"/>
                        </a:lnTo>
                        <a:cubicBezTo>
                          <a:pt x="104" y="23037"/>
                          <a:pt x="100" y="23041"/>
                          <a:pt x="97" y="23041"/>
                        </a:cubicBezTo>
                        <a:cubicBezTo>
                          <a:pt x="83" y="23041"/>
                          <a:pt x="88" y="22948"/>
                          <a:pt x="63" y="22948"/>
                        </a:cubicBezTo>
                        <a:cubicBezTo>
                          <a:pt x="63" y="23150"/>
                          <a:pt x="32" y="23025"/>
                          <a:pt x="1" y="23166"/>
                        </a:cubicBezTo>
                        <a:cubicBezTo>
                          <a:pt x="5" y="23162"/>
                          <a:pt x="9" y="23160"/>
                          <a:pt x="12" y="23160"/>
                        </a:cubicBezTo>
                        <a:cubicBezTo>
                          <a:pt x="35" y="23160"/>
                          <a:pt x="45" y="23243"/>
                          <a:pt x="32" y="23337"/>
                        </a:cubicBezTo>
                        <a:lnTo>
                          <a:pt x="78" y="23181"/>
                        </a:lnTo>
                        <a:lnTo>
                          <a:pt x="78" y="23181"/>
                        </a:lnTo>
                        <a:cubicBezTo>
                          <a:pt x="125" y="23462"/>
                          <a:pt x="1" y="23415"/>
                          <a:pt x="47" y="23696"/>
                        </a:cubicBezTo>
                        <a:lnTo>
                          <a:pt x="16" y="23618"/>
                        </a:lnTo>
                        <a:lnTo>
                          <a:pt x="16" y="23618"/>
                        </a:lnTo>
                        <a:cubicBezTo>
                          <a:pt x="47" y="23758"/>
                          <a:pt x="16" y="24132"/>
                          <a:pt x="94" y="24273"/>
                        </a:cubicBezTo>
                        <a:cubicBezTo>
                          <a:pt x="85" y="24291"/>
                          <a:pt x="76" y="24309"/>
                          <a:pt x="67" y="24309"/>
                        </a:cubicBezTo>
                        <a:cubicBezTo>
                          <a:pt x="60" y="24309"/>
                          <a:pt x="54" y="24299"/>
                          <a:pt x="47" y="24273"/>
                        </a:cubicBezTo>
                        <a:lnTo>
                          <a:pt x="47" y="24273"/>
                        </a:lnTo>
                        <a:cubicBezTo>
                          <a:pt x="47" y="24600"/>
                          <a:pt x="125" y="25021"/>
                          <a:pt x="94" y="25286"/>
                        </a:cubicBezTo>
                        <a:lnTo>
                          <a:pt x="63" y="25255"/>
                        </a:lnTo>
                        <a:lnTo>
                          <a:pt x="63" y="25255"/>
                        </a:lnTo>
                        <a:cubicBezTo>
                          <a:pt x="78" y="25317"/>
                          <a:pt x="110" y="25364"/>
                          <a:pt x="78" y="25457"/>
                        </a:cubicBezTo>
                        <a:cubicBezTo>
                          <a:pt x="78" y="25448"/>
                          <a:pt x="73" y="25439"/>
                          <a:pt x="69" y="25439"/>
                        </a:cubicBezTo>
                        <a:cubicBezTo>
                          <a:pt x="66" y="25439"/>
                          <a:pt x="63" y="25444"/>
                          <a:pt x="63" y="25457"/>
                        </a:cubicBezTo>
                        <a:cubicBezTo>
                          <a:pt x="63" y="25489"/>
                          <a:pt x="94" y="25629"/>
                          <a:pt x="94" y="25707"/>
                        </a:cubicBezTo>
                        <a:lnTo>
                          <a:pt x="63" y="25629"/>
                        </a:lnTo>
                        <a:lnTo>
                          <a:pt x="63" y="25629"/>
                        </a:lnTo>
                        <a:cubicBezTo>
                          <a:pt x="32" y="25972"/>
                          <a:pt x="125" y="26143"/>
                          <a:pt x="141" y="26424"/>
                        </a:cubicBezTo>
                        <a:cubicBezTo>
                          <a:pt x="78" y="26424"/>
                          <a:pt x="47" y="26673"/>
                          <a:pt x="47" y="26814"/>
                        </a:cubicBezTo>
                        <a:lnTo>
                          <a:pt x="32" y="26798"/>
                        </a:lnTo>
                        <a:lnTo>
                          <a:pt x="32" y="26798"/>
                        </a:lnTo>
                        <a:cubicBezTo>
                          <a:pt x="16" y="27188"/>
                          <a:pt x="78" y="27453"/>
                          <a:pt x="110" y="27811"/>
                        </a:cubicBezTo>
                        <a:cubicBezTo>
                          <a:pt x="48" y="28028"/>
                          <a:pt x="78" y="28551"/>
                          <a:pt x="48" y="28910"/>
                        </a:cubicBezTo>
                        <a:lnTo>
                          <a:pt x="48" y="28910"/>
                        </a:lnTo>
                        <a:cubicBezTo>
                          <a:pt x="49" y="28904"/>
                          <a:pt x="51" y="28902"/>
                          <a:pt x="54" y="28902"/>
                        </a:cubicBezTo>
                        <a:cubicBezTo>
                          <a:pt x="67" y="28902"/>
                          <a:pt x="94" y="28949"/>
                          <a:pt x="94" y="28996"/>
                        </a:cubicBezTo>
                        <a:cubicBezTo>
                          <a:pt x="79" y="29070"/>
                          <a:pt x="135" y="29215"/>
                          <a:pt x="86" y="29215"/>
                        </a:cubicBezTo>
                        <a:cubicBezTo>
                          <a:pt x="84" y="29215"/>
                          <a:pt x="81" y="29215"/>
                          <a:pt x="78" y="29214"/>
                        </a:cubicBezTo>
                        <a:lnTo>
                          <a:pt x="78" y="29183"/>
                        </a:lnTo>
                        <a:cubicBezTo>
                          <a:pt x="32" y="29246"/>
                          <a:pt x="47" y="29417"/>
                          <a:pt x="47" y="29542"/>
                        </a:cubicBezTo>
                        <a:lnTo>
                          <a:pt x="125" y="29573"/>
                        </a:lnTo>
                        <a:cubicBezTo>
                          <a:pt x="1" y="29916"/>
                          <a:pt x="156" y="30493"/>
                          <a:pt x="63" y="30680"/>
                        </a:cubicBezTo>
                        <a:cubicBezTo>
                          <a:pt x="78" y="30758"/>
                          <a:pt x="78" y="30867"/>
                          <a:pt x="94" y="30960"/>
                        </a:cubicBezTo>
                        <a:lnTo>
                          <a:pt x="63" y="30945"/>
                        </a:lnTo>
                        <a:cubicBezTo>
                          <a:pt x="47" y="31179"/>
                          <a:pt x="47" y="31303"/>
                          <a:pt x="47" y="31584"/>
                        </a:cubicBezTo>
                        <a:lnTo>
                          <a:pt x="16" y="31537"/>
                        </a:lnTo>
                        <a:lnTo>
                          <a:pt x="16" y="31537"/>
                        </a:lnTo>
                        <a:cubicBezTo>
                          <a:pt x="16" y="31693"/>
                          <a:pt x="141" y="31740"/>
                          <a:pt x="141" y="31880"/>
                        </a:cubicBezTo>
                        <a:lnTo>
                          <a:pt x="78" y="31927"/>
                        </a:lnTo>
                        <a:cubicBezTo>
                          <a:pt x="78" y="32223"/>
                          <a:pt x="32" y="32504"/>
                          <a:pt x="78" y="32784"/>
                        </a:cubicBezTo>
                        <a:cubicBezTo>
                          <a:pt x="78" y="32784"/>
                          <a:pt x="63" y="32769"/>
                          <a:pt x="47" y="32722"/>
                        </a:cubicBezTo>
                        <a:lnTo>
                          <a:pt x="47" y="32722"/>
                        </a:lnTo>
                        <a:cubicBezTo>
                          <a:pt x="47" y="32854"/>
                          <a:pt x="19" y="33209"/>
                          <a:pt x="82" y="33209"/>
                        </a:cubicBezTo>
                        <a:cubicBezTo>
                          <a:pt x="83" y="33209"/>
                          <a:pt x="85" y="33209"/>
                          <a:pt x="86" y="33209"/>
                        </a:cubicBezTo>
                        <a:lnTo>
                          <a:pt x="86" y="33209"/>
                        </a:lnTo>
                        <a:cubicBezTo>
                          <a:pt x="53" y="33241"/>
                          <a:pt x="95" y="33496"/>
                          <a:pt x="110" y="33642"/>
                        </a:cubicBezTo>
                        <a:lnTo>
                          <a:pt x="78" y="33626"/>
                        </a:lnTo>
                        <a:lnTo>
                          <a:pt x="78" y="33626"/>
                        </a:lnTo>
                        <a:cubicBezTo>
                          <a:pt x="125" y="33751"/>
                          <a:pt x="141" y="33751"/>
                          <a:pt x="156" y="33938"/>
                        </a:cubicBezTo>
                        <a:cubicBezTo>
                          <a:pt x="156" y="33957"/>
                          <a:pt x="151" y="33966"/>
                          <a:pt x="146" y="33966"/>
                        </a:cubicBezTo>
                        <a:cubicBezTo>
                          <a:pt x="141" y="33966"/>
                          <a:pt x="136" y="33958"/>
                          <a:pt x="136" y="33944"/>
                        </a:cubicBezTo>
                        <a:lnTo>
                          <a:pt x="136" y="33944"/>
                        </a:lnTo>
                        <a:cubicBezTo>
                          <a:pt x="116" y="34060"/>
                          <a:pt x="171" y="34041"/>
                          <a:pt x="156" y="34203"/>
                        </a:cubicBezTo>
                        <a:lnTo>
                          <a:pt x="125" y="34141"/>
                        </a:lnTo>
                        <a:lnTo>
                          <a:pt x="125" y="34141"/>
                        </a:lnTo>
                        <a:cubicBezTo>
                          <a:pt x="125" y="34281"/>
                          <a:pt x="141" y="34281"/>
                          <a:pt x="172" y="34359"/>
                        </a:cubicBezTo>
                        <a:cubicBezTo>
                          <a:pt x="188" y="34452"/>
                          <a:pt x="156" y="34639"/>
                          <a:pt x="125" y="34655"/>
                        </a:cubicBezTo>
                        <a:cubicBezTo>
                          <a:pt x="141" y="34671"/>
                          <a:pt x="172" y="34764"/>
                          <a:pt x="156" y="34842"/>
                        </a:cubicBezTo>
                        <a:cubicBezTo>
                          <a:pt x="153" y="34845"/>
                          <a:pt x="151" y="34846"/>
                          <a:pt x="149" y="34846"/>
                        </a:cubicBezTo>
                        <a:cubicBezTo>
                          <a:pt x="141" y="34846"/>
                          <a:pt x="141" y="34823"/>
                          <a:pt x="141" y="34811"/>
                        </a:cubicBezTo>
                        <a:lnTo>
                          <a:pt x="141" y="34811"/>
                        </a:lnTo>
                        <a:cubicBezTo>
                          <a:pt x="110" y="35060"/>
                          <a:pt x="188" y="35169"/>
                          <a:pt x="141" y="35341"/>
                        </a:cubicBezTo>
                        <a:cubicBezTo>
                          <a:pt x="125" y="35341"/>
                          <a:pt x="125" y="35357"/>
                          <a:pt x="125" y="35372"/>
                        </a:cubicBezTo>
                        <a:cubicBezTo>
                          <a:pt x="125" y="35201"/>
                          <a:pt x="125" y="35043"/>
                          <a:pt x="125" y="35029"/>
                        </a:cubicBezTo>
                        <a:cubicBezTo>
                          <a:pt x="92" y="35029"/>
                          <a:pt x="82" y="35115"/>
                          <a:pt x="63" y="35115"/>
                        </a:cubicBezTo>
                        <a:cubicBezTo>
                          <a:pt x="55" y="35115"/>
                          <a:pt x="45" y="35101"/>
                          <a:pt x="32" y="35060"/>
                        </a:cubicBezTo>
                        <a:lnTo>
                          <a:pt x="32" y="35060"/>
                        </a:lnTo>
                        <a:cubicBezTo>
                          <a:pt x="47" y="35201"/>
                          <a:pt x="125" y="35403"/>
                          <a:pt x="94" y="35559"/>
                        </a:cubicBezTo>
                        <a:cubicBezTo>
                          <a:pt x="94" y="35575"/>
                          <a:pt x="94" y="35575"/>
                          <a:pt x="94" y="35590"/>
                        </a:cubicBezTo>
                        <a:lnTo>
                          <a:pt x="78" y="35575"/>
                        </a:lnTo>
                        <a:lnTo>
                          <a:pt x="78" y="35575"/>
                        </a:lnTo>
                        <a:cubicBezTo>
                          <a:pt x="78" y="35606"/>
                          <a:pt x="78" y="35637"/>
                          <a:pt x="94" y="35668"/>
                        </a:cubicBezTo>
                        <a:cubicBezTo>
                          <a:pt x="78" y="35715"/>
                          <a:pt x="78" y="35746"/>
                          <a:pt x="78" y="35793"/>
                        </a:cubicBezTo>
                        <a:cubicBezTo>
                          <a:pt x="47" y="35809"/>
                          <a:pt x="63" y="35980"/>
                          <a:pt x="63" y="36058"/>
                        </a:cubicBezTo>
                        <a:cubicBezTo>
                          <a:pt x="65" y="36057"/>
                          <a:pt x="67" y="36056"/>
                          <a:pt x="69" y="36056"/>
                        </a:cubicBezTo>
                        <a:cubicBezTo>
                          <a:pt x="86" y="36056"/>
                          <a:pt x="92" y="36096"/>
                          <a:pt x="104" y="36096"/>
                        </a:cubicBezTo>
                        <a:cubicBezTo>
                          <a:pt x="109" y="36096"/>
                          <a:pt x="116" y="36087"/>
                          <a:pt x="125" y="36058"/>
                        </a:cubicBezTo>
                        <a:cubicBezTo>
                          <a:pt x="125" y="36048"/>
                          <a:pt x="125" y="36021"/>
                          <a:pt x="125" y="35980"/>
                        </a:cubicBezTo>
                        <a:cubicBezTo>
                          <a:pt x="125" y="35980"/>
                          <a:pt x="125" y="35964"/>
                          <a:pt x="110" y="35949"/>
                        </a:cubicBezTo>
                        <a:cubicBezTo>
                          <a:pt x="125" y="35949"/>
                          <a:pt x="125" y="35964"/>
                          <a:pt x="125" y="35964"/>
                        </a:cubicBezTo>
                        <a:cubicBezTo>
                          <a:pt x="125" y="35902"/>
                          <a:pt x="125" y="35840"/>
                          <a:pt x="125" y="35762"/>
                        </a:cubicBezTo>
                        <a:cubicBezTo>
                          <a:pt x="141" y="35824"/>
                          <a:pt x="156" y="35887"/>
                          <a:pt x="141" y="35980"/>
                        </a:cubicBezTo>
                        <a:cubicBezTo>
                          <a:pt x="156" y="36011"/>
                          <a:pt x="188" y="36058"/>
                          <a:pt x="203" y="36089"/>
                        </a:cubicBezTo>
                        <a:cubicBezTo>
                          <a:pt x="141" y="36198"/>
                          <a:pt x="110" y="36401"/>
                          <a:pt x="78" y="36432"/>
                        </a:cubicBezTo>
                        <a:cubicBezTo>
                          <a:pt x="94" y="36666"/>
                          <a:pt x="94" y="36993"/>
                          <a:pt x="172" y="37149"/>
                        </a:cubicBezTo>
                        <a:cubicBezTo>
                          <a:pt x="172" y="37227"/>
                          <a:pt x="141" y="37227"/>
                          <a:pt x="141" y="37258"/>
                        </a:cubicBezTo>
                        <a:cubicBezTo>
                          <a:pt x="125" y="37212"/>
                          <a:pt x="125" y="37165"/>
                          <a:pt x="110" y="37149"/>
                        </a:cubicBezTo>
                        <a:lnTo>
                          <a:pt x="110" y="37149"/>
                        </a:lnTo>
                        <a:cubicBezTo>
                          <a:pt x="141" y="37290"/>
                          <a:pt x="125" y="37555"/>
                          <a:pt x="172" y="37586"/>
                        </a:cubicBezTo>
                        <a:cubicBezTo>
                          <a:pt x="168" y="37634"/>
                          <a:pt x="162" y="37648"/>
                          <a:pt x="157" y="37648"/>
                        </a:cubicBezTo>
                        <a:cubicBezTo>
                          <a:pt x="149" y="37648"/>
                          <a:pt x="142" y="37624"/>
                          <a:pt x="139" y="37624"/>
                        </a:cubicBezTo>
                        <a:lnTo>
                          <a:pt x="139" y="37624"/>
                        </a:lnTo>
                        <a:cubicBezTo>
                          <a:pt x="136" y="37624"/>
                          <a:pt x="135" y="37645"/>
                          <a:pt x="141" y="37726"/>
                        </a:cubicBezTo>
                        <a:lnTo>
                          <a:pt x="125" y="37695"/>
                        </a:lnTo>
                        <a:lnTo>
                          <a:pt x="125" y="37695"/>
                        </a:lnTo>
                        <a:cubicBezTo>
                          <a:pt x="32" y="38163"/>
                          <a:pt x="266" y="38459"/>
                          <a:pt x="141" y="38973"/>
                        </a:cubicBezTo>
                        <a:cubicBezTo>
                          <a:pt x="156" y="38926"/>
                          <a:pt x="156" y="38911"/>
                          <a:pt x="172" y="38911"/>
                        </a:cubicBezTo>
                        <a:cubicBezTo>
                          <a:pt x="125" y="39503"/>
                          <a:pt x="219" y="40127"/>
                          <a:pt x="141" y="40704"/>
                        </a:cubicBezTo>
                        <a:cubicBezTo>
                          <a:pt x="125" y="40875"/>
                          <a:pt x="156" y="40891"/>
                          <a:pt x="188" y="40984"/>
                        </a:cubicBezTo>
                        <a:lnTo>
                          <a:pt x="141" y="41031"/>
                        </a:lnTo>
                        <a:lnTo>
                          <a:pt x="188" y="41202"/>
                        </a:lnTo>
                        <a:cubicBezTo>
                          <a:pt x="219" y="41436"/>
                          <a:pt x="78" y="41623"/>
                          <a:pt x="156" y="41935"/>
                        </a:cubicBezTo>
                        <a:lnTo>
                          <a:pt x="188" y="41888"/>
                        </a:lnTo>
                        <a:lnTo>
                          <a:pt x="188" y="41888"/>
                        </a:lnTo>
                        <a:cubicBezTo>
                          <a:pt x="172" y="41994"/>
                          <a:pt x="201" y="42232"/>
                          <a:pt x="160" y="42232"/>
                        </a:cubicBezTo>
                        <a:lnTo>
                          <a:pt x="160" y="42232"/>
                        </a:lnTo>
                        <a:cubicBezTo>
                          <a:pt x="159" y="42232"/>
                          <a:pt x="158" y="42231"/>
                          <a:pt x="156" y="42231"/>
                        </a:cubicBezTo>
                        <a:cubicBezTo>
                          <a:pt x="158" y="42232"/>
                          <a:pt x="159" y="42232"/>
                          <a:pt x="160" y="42232"/>
                        </a:cubicBezTo>
                        <a:cubicBezTo>
                          <a:pt x="160" y="42232"/>
                          <a:pt x="160" y="42232"/>
                          <a:pt x="160" y="42232"/>
                        </a:cubicBezTo>
                        <a:lnTo>
                          <a:pt x="160" y="42232"/>
                        </a:lnTo>
                        <a:cubicBezTo>
                          <a:pt x="174" y="42237"/>
                          <a:pt x="186" y="42267"/>
                          <a:pt x="172" y="42309"/>
                        </a:cubicBezTo>
                        <a:lnTo>
                          <a:pt x="156" y="42309"/>
                        </a:lnTo>
                        <a:lnTo>
                          <a:pt x="203" y="42574"/>
                        </a:lnTo>
                        <a:cubicBezTo>
                          <a:pt x="172" y="42793"/>
                          <a:pt x="110" y="42543"/>
                          <a:pt x="94" y="42855"/>
                        </a:cubicBezTo>
                        <a:cubicBezTo>
                          <a:pt x="108" y="42954"/>
                          <a:pt x="161" y="43142"/>
                          <a:pt x="182" y="43142"/>
                        </a:cubicBezTo>
                        <a:cubicBezTo>
                          <a:pt x="184" y="43142"/>
                          <a:pt x="186" y="43140"/>
                          <a:pt x="188" y="43135"/>
                        </a:cubicBezTo>
                        <a:cubicBezTo>
                          <a:pt x="188" y="43089"/>
                          <a:pt x="203" y="43026"/>
                          <a:pt x="219" y="43026"/>
                        </a:cubicBezTo>
                        <a:lnTo>
                          <a:pt x="234" y="43120"/>
                        </a:lnTo>
                        <a:cubicBezTo>
                          <a:pt x="262" y="43127"/>
                          <a:pt x="292" y="43149"/>
                          <a:pt x="321" y="43149"/>
                        </a:cubicBezTo>
                        <a:cubicBezTo>
                          <a:pt x="359" y="43149"/>
                          <a:pt x="395" y="43113"/>
                          <a:pt x="421" y="42964"/>
                        </a:cubicBezTo>
                        <a:lnTo>
                          <a:pt x="375" y="42793"/>
                        </a:lnTo>
                        <a:lnTo>
                          <a:pt x="406" y="42730"/>
                        </a:lnTo>
                        <a:lnTo>
                          <a:pt x="421" y="42886"/>
                        </a:lnTo>
                        <a:cubicBezTo>
                          <a:pt x="453" y="42793"/>
                          <a:pt x="421" y="42746"/>
                          <a:pt x="406" y="42683"/>
                        </a:cubicBezTo>
                        <a:cubicBezTo>
                          <a:pt x="421" y="42668"/>
                          <a:pt x="437" y="42637"/>
                          <a:pt x="437" y="42605"/>
                        </a:cubicBezTo>
                        <a:lnTo>
                          <a:pt x="375" y="42434"/>
                        </a:lnTo>
                        <a:cubicBezTo>
                          <a:pt x="377" y="42430"/>
                          <a:pt x="379" y="42428"/>
                          <a:pt x="382" y="42428"/>
                        </a:cubicBezTo>
                        <a:cubicBezTo>
                          <a:pt x="391" y="42428"/>
                          <a:pt x="403" y="42449"/>
                          <a:pt x="414" y="42449"/>
                        </a:cubicBezTo>
                        <a:cubicBezTo>
                          <a:pt x="423" y="42449"/>
                          <a:pt x="431" y="42435"/>
                          <a:pt x="437" y="42387"/>
                        </a:cubicBezTo>
                        <a:cubicBezTo>
                          <a:pt x="430" y="42370"/>
                          <a:pt x="423" y="42364"/>
                          <a:pt x="416" y="42364"/>
                        </a:cubicBezTo>
                        <a:cubicBezTo>
                          <a:pt x="403" y="42364"/>
                          <a:pt x="390" y="42386"/>
                          <a:pt x="380" y="42386"/>
                        </a:cubicBezTo>
                        <a:cubicBezTo>
                          <a:pt x="371" y="42386"/>
                          <a:pt x="364" y="42373"/>
                          <a:pt x="359" y="42325"/>
                        </a:cubicBezTo>
                        <a:cubicBezTo>
                          <a:pt x="390" y="42247"/>
                          <a:pt x="421" y="42263"/>
                          <a:pt x="390" y="42169"/>
                        </a:cubicBezTo>
                        <a:cubicBezTo>
                          <a:pt x="394" y="42165"/>
                          <a:pt x="398" y="42163"/>
                          <a:pt x="402" y="42163"/>
                        </a:cubicBezTo>
                        <a:cubicBezTo>
                          <a:pt x="408" y="42163"/>
                          <a:pt x="413" y="42169"/>
                          <a:pt x="417" y="42180"/>
                        </a:cubicBezTo>
                        <a:lnTo>
                          <a:pt x="417" y="42180"/>
                        </a:lnTo>
                        <a:cubicBezTo>
                          <a:pt x="409" y="42089"/>
                          <a:pt x="416" y="41976"/>
                          <a:pt x="375" y="41935"/>
                        </a:cubicBezTo>
                        <a:cubicBezTo>
                          <a:pt x="420" y="41845"/>
                          <a:pt x="378" y="41638"/>
                          <a:pt x="431" y="41638"/>
                        </a:cubicBezTo>
                        <a:cubicBezTo>
                          <a:pt x="433" y="41638"/>
                          <a:pt x="435" y="41638"/>
                          <a:pt x="437" y="41639"/>
                        </a:cubicBezTo>
                        <a:cubicBezTo>
                          <a:pt x="421" y="41608"/>
                          <a:pt x="390" y="41483"/>
                          <a:pt x="375" y="41390"/>
                        </a:cubicBezTo>
                        <a:lnTo>
                          <a:pt x="375" y="41390"/>
                        </a:lnTo>
                        <a:cubicBezTo>
                          <a:pt x="386" y="41413"/>
                          <a:pt x="395" y="41422"/>
                          <a:pt x="401" y="41422"/>
                        </a:cubicBezTo>
                        <a:cubicBezTo>
                          <a:pt x="436" y="41422"/>
                          <a:pt x="404" y="41123"/>
                          <a:pt x="461" y="41123"/>
                        </a:cubicBezTo>
                        <a:cubicBezTo>
                          <a:pt x="463" y="41123"/>
                          <a:pt x="466" y="41123"/>
                          <a:pt x="468" y="41124"/>
                        </a:cubicBezTo>
                        <a:cubicBezTo>
                          <a:pt x="410" y="41023"/>
                          <a:pt x="433" y="40757"/>
                          <a:pt x="411" y="40570"/>
                        </a:cubicBezTo>
                        <a:lnTo>
                          <a:pt x="411" y="40570"/>
                        </a:lnTo>
                        <a:cubicBezTo>
                          <a:pt x="410" y="40573"/>
                          <a:pt x="408" y="40576"/>
                          <a:pt x="406" y="40579"/>
                        </a:cubicBezTo>
                        <a:cubicBezTo>
                          <a:pt x="407" y="40571"/>
                          <a:pt x="408" y="40563"/>
                          <a:pt x="409" y="40556"/>
                        </a:cubicBezTo>
                        <a:lnTo>
                          <a:pt x="409" y="40556"/>
                        </a:lnTo>
                        <a:cubicBezTo>
                          <a:pt x="410" y="40560"/>
                          <a:pt x="411" y="40565"/>
                          <a:pt x="411" y="40570"/>
                        </a:cubicBezTo>
                        <a:lnTo>
                          <a:pt x="411" y="40570"/>
                        </a:lnTo>
                        <a:cubicBezTo>
                          <a:pt x="414" y="40562"/>
                          <a:pt x="413" y="40553"/>
                          <a:pt x="411" y="40546"/>
                        </a:cubicBezTo>
                        <a:lnTo>
                          <a:pt x="411" y="40546"/>
                        </a:lnTo>
                        <a:cubicBezTo>
                          <a:pt x="410" y="40549"/>
                          <a:pt x="410" y="40552"/>
                          <a:pt x="409" y="40556"/>
                        </a:cubicBezTo>
                        <a:lnTo>
                          <a:pt x="409" y="40556"/>
                        </a:lnTo>
                        <a:cubicBezTo>
                          <a:pt x="408" y="40548"/>
                          <a:pt x="407" y="40540"/>
                          <a:pt x="406" y="40532"/>
                        </a:cubicBezTo>
                        <a:lnTo>
                          <a:pt x="406" y="40532"/>
                        </a:lnTo>
                        <a:cubicBezTo>
                          <a:pt x="406" y="40532"/>
                          <a:pt x="409" y="40538"/>
                          <a:pt x="411" y="40546"/>
                        </a:cubicBezTo>
                        <a:lnTo>
                          <a:pt x="411" y="40546"/>
                        </a:lnTo>
                        <a:cubicBezTo>
                          <a:pt x="425" y="40462"/>
                          <a:pt x="439" y="40430"/>
                          <a:pt x="453" y="40361"/>
                        </a:cubicBezTo>
                        <a:cubicBezTo>
                          <a:pt x="390" y="40345"/>
                          <a:pt x="375" y="40174"/>
                          <a:pt x="343" y="40080"/>
                        </a:cubicBezTo>
                        <a:cubicBezTo>
                          <a:pt x="359" y="40045"/>
                          <a:pt x="371" y="40033"/>
                          <a:pt x="380" y="40033"/>
                        </a:cubicBezTo>
                        <a:cubicBezTo>
                          <a:pt x="407" y="40033"/>
                          <a:pt x="419" y="40130"/>
                          <a:pt x="456" y="40130"/>
                        </a:cubicBezTo>
                        <a:cubicBezTo>
                          <a:pt x="460" y="40130"/>
                          <a:pt x="464" y="40129"/>
                          <a:pt x="468" y="40127"/>
                        </a:cubicBezTo>
                        <a:cubicBezTo>
                          <a:pt x="425" y="40127"/>
                          <a:pt x="422" y="39918"/>
                          <a:pt x="386" y="39918"/>
                        </a:cubicBezTo>
                        <a:cubicBezTo>
                          <a:pt x="382" y="39918"/>
                          <a:pt x="379" y="39920"/>
                          <a:pt x="375" y="39924"/>
                        </a:cubicBezTo>
                        <a:cubicBezTo>
                          <a:pt x="421" y="39831"/>
                          <a:pt x="390" y="39846"/>
                          <a:pt x="453" y="39784"/>
                        </a:cubicBezTo>
                        <a:cubicBezTo>
                          <a:pt x="375" y="39768"/>
                          <a:pt x="437" y="39690"/>
                          <a:pt x="390" y="39597"/>
                        </a:cubicBezTo>
                        <a:cubicBezTo>
                          <a:pt x="421" y="39456"/>
                          <a:pt x="453" y="39566"/>
                          <a:pt x="437" y="39394"/>
                        </a:cubicBezTo>
                        <a:cubicBezTo>
                          <a:pt x="440" y="39379"/>
                          <a:pt x="444" y="39372"/>
                          <a:pt x="448" y="39372"/>
                        </a:cubicBezTo>
                        <a:cubicBezTo>
                          <a:pt x="464" y="39372"/>
                          <a:pt x="484" y="39472"/>
                          <a:pt x="484" y="39472"/>
                        </a:cubicBezTo>
                        <a:cubicBezTo>
                          <a:pt x="484" y="39371"/>
                          <a:pt x="468" y="39362"/>
                          <a:pt x="445" y="39362"/>
                        </a:cubicBezTo>
                        <a:cubicBezTo>
                          <a:pt x="440" y="39362"/>
                          <a:pt x="434" y="39363"/>
                          <a:pt x="428" y="39363"/>
                        </a:cubicBezTo>
                        <a:cubicBezTo>
                          <a:pt x="416" y="39363"/>
                          <a:pt x="403" y="39360"/>
                          <a:pt x="390" y="39347"/>
                        </a:cubicBezTo>
                        <a:cubicBezTo>
                          <a:pt x="375" y="39145"/>
                          <a:pt x="437" y="39254"/>
                          <a:pt x="468" y="39191"/>
                        </a:cubicBezTo>
                        <a:cubicBezTo>
                          <a:pt x="453" y="39067"/>
                          <a:pt x="406" y="38973"/>
                          <a:pt x="406" y="38880"/>
                        </a:cubicBezTo>
                        <a:cubicBezTo>
                          <a:pt x="406" y="38869"/>
                          <a:pt x="414" y="38858"/>
                          <a:pt x="418" y="38858"/>
                        </a:cubicBezTo>
                        <a:cubicBezTo>
                          <a:pt x="419" y="38858"/>
                          <a:pt x="420" y="38858"/>
                          <a:pt x="420" y="38859"/>
                        </a:cubicBezTo>
                        <a:lnTo>
                          <a:pt x="420" y="38859"/>
                        </a:lnTo>
                        <a:cubicBezTo>
                          <a:pt x="391" y="38732"/>
                          <a:pt x="421" y="38472"/>
                          <a:pt x="375" y="38318"/>
                        </a:cubicBezTo>
                        <a:cubicBezTo>
                          <a:pt x="375" y="38315"/>
                          <a:pt x="375" y="38313"/>
                          <a:pt x="375" y="38310"/>
                        </a:cubicBezTo>
                        <a:lnTo>
                          <a:pt x="375" y="38310"/>
                        </a:lnTo>
                        <a:cubicBezTo>
                          <a:pt x="358" y="38318"/>
                          <a:pt x="342" y="38325"/>
                          <a:pt x="330" y="38325"/>
                        </a:cubicBezTo>
                        <a:cubicBezTo>
                          <a:pt x="323" y="38325"/>
                          <a:pt x="317" y="38323"/>
                          <a:pt x="312" y="38318"/>
                        </a:cubicBezTo>
                        <a:cubicBezTo>
                          <a:pt x="312" y="38241"/>
                          <a:pt x="281" y="38178"/>
                          <a:pt x="312" y="38147"/>
                        </a:cubicBezTo>
                        <a:cubicBezTo>
                          <a:pt x="323" y="38134"/>
                          <a:pt x="331" y="38128"/>
                          <a:pt x="337" y="38128"/>
                        </a:cubicBezTo>
                        <a:cubicBezTo>
                          <a:pt x="366" y="38128"/>
                          <a:pt x="349" y="38256"/>
                          <a:pt x="375" y="38256"/>
                        </a:cubicBezTo>
                        <a:cubicBezTo>
                          <a:pt x="359" y="38100"/>
                          <a:pt x="312" y="37913"/>
                          <a:pt x="328" y="37804"/>
                        </a:cubicBezTo>
                        <a:cubicBezTo>
                          <a:pt x="330" y="37803"/>
                          <a:pt x="332" y="37802"/>
                          <a:pt x="334" y="37802"/>
                        </a:cubicBezTo>
                        <a:cubicBezTo>
                          <a:pt x="364" y="37802"/>
                          <a:pt x="354" y="37973"/>
                          <a:pt x="370" y="37973"/>
                        </a:cubicBezTo>
                        <a:cubicBezTo>
                          <a:pt x="375" y="37973"/>
                          <a:pt x="381" y="37960"/>
                          <a:pt x="390" y="37929"/>
                        </a:cubicBezTo>
                        <a:lnTo>
                          <a:pt x="390" y="37929"/>
                        </a:lnTo>
                        <a:lnTo>
                          <a:pt x="375" y="38100"/>
                        </a:lnTo>
                        <a:cubicBezTo>
                          <a:pt x="393" y="38067"/>
                          <a:pt x="403" y="38056"/>
                          <a:pt x="408" y="38056"/>
                        </a:cubicBezTo>
                        <a:cubicBezTo>
                          <a:pt x="420" y="38056"/>
                          <a:pt x="407" y="38121"/>
                          <a:pt x="421" y="38121"/>
                        </a:cubicBezTo>
                        <a:cubicBezTo>
                          <a:pt x="426" y="38121"/>
                          <a:pt x="436" y="38111"/>
                          <a:pt x="453" y="38085"/>
                        </a:cubicBezTo>
                        <a:cubicBezTo>
                          <a:pt x="468" y="37851"/>
                          <a:pt x="421" y="37820"/>
                          <a:pt x="437" y="37570"/>
                        </a:cubicBezTo>
                        <a:cubicBezTo>
                          <a:pt x="429" y="37558"/>
                          <a:pt x="423" y="37554"/>
                          <a:pt x="418" y="37554"/>
                        </a:cubicBezTo>
                        <a:cubicBezTo>
                          <a:pt x="410" y="37554"/>
                          <a:pt x="404" y="37564"/>
                          <a:pt x="397" y="37564"/>
                        </a:cubicBezTo>
                        <a:cubicBezTo>
                          <a:pt x="391" y="37564"/>
                          <a:pt x="385" y="37559"/>
                          <a:pt x="375" y="37539"/>
                        </a:cubicBezTo>
                        <a:cubicBezTo>
                          <a:pt x="328" y="37196"/>
                          <a:pt x="499" y="37274"/>
                          <a:pt x="437" y="37025"/>
                        </a:cubicBezTo>
                        <a:cubicBezTo>
                          <a:pt x="390" y="36962"/>
                          <a:pt x="328" y="36931"/>
                          <a:pt x="375" y="36744"/>
                        </a:cubicBezTo>
                        <a:lnTo>
                          <a:pt x="375" y="36744"/>
                        </a:lnTo>
                        <a:lnTo>
                          <a:pt x="421" y="36806"/>
                        </a:lnTo>
                        <a:cubicBezTo>
                          <a:pt x="437" y="36572"/>
                          <a:pt x="343" y="36682"/>
                          <a:pt x="375" y="36432"/>
                        </a:cubicBezTo>
                        <a:lnTo>
                          <a:pt x="375" y="36432"/>
                        </a:lnTo>
                        <a:cubicBezTo>
                          <a:pt x="403" y="36474"/>
                          <a:pt x="406" y="36593"/>
                          <a:pt x="406" y="36593"/>
                        </a:cubicBezTo>
                        <a:cubicBezTo>
                          <a:pt x="406" y="36593"/>
                          <a:pt x="406" y="36591"/>
                          <a:pt x="406" y="36588"/>
                        </a:cubicBezTo>
                        <a:cubicBezTo>
                          <a:pt x="453" y="36417"/>
                          <a:pt x="375" y="36463"/>
                          <a:pt x="375" y="36354"/>
                        </a:cubicBezTo>
                        <a:lnTo>
                          <a:pt x="421" y="36323"/>
                        </a:lnTo>
                        <a:cubicBezTo>
                          <a:pt x="421" y="36074"/>
                          <a:pt x="375" y="35793"/>
                          <a:pt x="375" y="35528"/>
                        </a:cubicBezTo>
                        <a:lnTo>
                          <a:pt x="375" y="35528"/>
                        </a:lnTo>
                        <a:cubicBezTo>
                          <a:pt x="384" y="35538"/>
                          <a:pt x="394" y="35559"/>
                          <a:pt x="404" y="35559"/>
                        </a:cubicBezTo>
                        <a:cubicBezTo>
                          <a:pt x="410" y="35559"/>
                          <a:pt x="416" y="35552"/>
                          <a:pt x="421" y="35528"/>
                        </a:cubicBezTo>
                        <a:cubicBezTo>
                          <a:pt x="390" y="35169"/>
                          <a:pt x="421" y="34780"/>
                          <a:pt x="453" y="34452"/>
                        </a:cubicBezTo>
                        <a:lnTo>
                          <a:pt x="406" y="34312"/>
                        </a:lnTo>
                        <a:cubicBezTo>
                          <a:pt x="406" y="34293"/>
                          <a:pt x="418" y="34279"/>
                          <a:pt x="427" y="34279"/>
                        </a:cubicBezTo>
                        <a:cubicBezTo>
                          <a:pt x="432" y="34279"/>
                          <a:pt x="437" y="34285"/>
                          <a:pt x="437" y="34296"/>
                        </a:cubicBezTo>
                        <a:cubicBezTo>
                          <a:pt x="444" y="34244"/>
                          <a:pt x="439" y="34233"/>
                          <a:pt x="431" y="34233"/>
                        </a:cubicBezTo>
                        <a:cubicBezTo>
                          <a:pt x="424" y="34233"/>
                          <a:pt x="416" y="34239"/>
                          <a:pt x="407" y="34239"/>
                        </a:cubicBezTo>
                        <a:cubicBezTo>
                          <a:pt x="401" y="34239"/>
                          <a:pt x="394" y="34235"/>
                          <a:pt x="390" y="34218"/>
                        </a:cubicBezTo>
                        <a:cubicBezTo>
                          <a:pt x="390" y="34177"/>
                          <a:pt x="404" y="34149"/>
                          <a:pt x="418" y="34149"/>
                        </a:cubicBezTo>
                        <a:cubicBezTo>
                          <a:pt x="425" y="34149"/>
                          <a:pt x="432" y="34156"/>
                          <a:pt x="437" y="34172"/>
                        </a:cubicBezTo>
                        <a:cubicBezTo>
                          <a:pt x="390" y="33938"/>
                          <a:pt x="359" y="33517"/>
                          <a:pt x="406" y="33268"/>
                        </a:cubicBezTo>
                        <a:lnTo>
                          <a:pt x="406" y="33268"/>
                        </a:lnTo>
                        <a:lnTo>
                          <a:pt x="406" y="33330"/>
                        </a:lnTo>
                        <a:cubicBezTo>
                          <a:pt x="437" y="33127"/>
                          <a:pt x="328" y="33112"/>
                          <a:pt x="359" y="32940"/>
                        </a:cubicBezTo>
                        <a:lnTo>
                          <a:pt x="359" y="32940"/>
                        </a:lnTo>
                        <a:lnTo>
                          <a:pt x="375" y="32971"/>
                        </a:lnTo>
                        <a:cubicBezTo>
                          <a:pt x="390" y="32550"/>
                          <a:pt x="343" y="32098"/>
                          <a:pt x="421" y="31787"/>
                        </a:cubicBezTo>
                        <a:cubicBezTo>
                          <a:pt x="359" y="31724"/>
                          <a:pt x="437" y="31381"/>
                          <a:pt x="359" y="31350"/>
                        </a:cubicBezTo>
                        <a:cubicBezTo>
                          <a:pt x="406" y="31116"/>
                          <a:pt x="421" y="31194"/>
                          <a:pt x="437" y="30867"/>
                        </a:cubicBezTo>
                        <a:cubicBezTo>
                          <a:pt x="453" y="30773"/>
                          <a:pt x="390" y="30727"/>
                          <a:pt x="375" y="30617"/>
                        </a:cubicBezTo>
                        <a:lnTo>
                          <a:pt x="421" y="30617"/>
                        </a:lnTo>
                        <a:lnTo>
                          <a:pt x="375" y="30477"/>
                        </a:lnTo>
                        <a:lnTo>
                          <a:pt x="437" y="30384"/>
                        </a:lnTo>
                        <a:lnTo>
                          <a:pt x="421" y="30290"/>
                        </a:lnTo>
                        <a:cubicBezTo>
                          <a:pt x="421" y="30337"/>
                          <a:pt x="406" y="30368"/>
                          <a:pt x="390" y="30368"/>
                        </a:cubicBezTo>
                        <a:cubicBezTo>
                          <a:pt x="359" y="30212"/>
                          <a:pt x="421" y="29978"/>
                          <a:pt x="437" y="29978"/>
                        </a:cubicBezTo>
                        <a:lnTo>
                          <a:pt x="406" y="29604"/>
                        </a:lnTo>
                        <a:cubicBezTo>
                          <a:pt x="421" y="29604"/>
                          <a:pt x="421" y="29666"/>
                          <a:pt x="437" y="29713"/>
                        </a:cubicBezTo>
                        <a:cubicBezTo>
                          <a:pt x="390" y="29526"/>
                          <a:pt x="484" y="29682"/>
                          <a:pt x="453" y="29495"/>
                        </a:cubicBezTo>
                        <a:lnTo>
                          <a:pt x="453" y="29495"/>
                        </a:lnTo>
                        <a:cubicBezTo>
                          <a:pt x="449" y="29503"/>
                          <a:pt x="445" y="29506"/>
                          <a:pt x="441" y="29506"/>
                        </a:cubicBezTo>
                        <a:cubicBezTo>
                          <a:pt x="429" y="29506"/>
                          <a:pt x="418" y="29479"/>
                          <a:pt x="406" y="29479"/>
                        </a:cubicBezTo>
                        <a:cubicBezTo>
                          <a:pt x="437" y="29386"/>
                          <a:pt x="437" y="29183"/>
                          <a:pt x="421" y="29027"/>
                        </a:cubicBezTo>
                        <a:lnTo>
                          <a:pt x="421" y="29027"/>
                        </a:lnTo>
                        <a:lnTo>
                          <a:pt x="453" y="29058"/>
                        </a:lnTo>
                        <a:cubicBezTo>
                          <a:pt x="468" y="28778"/>
                          <a:pt x="437" y="28466"/>
                          <a:pt x="437" y="28154"/>
                        </a:cubicBezTo>
                        <a:cubicBezTo>
                          <a:pt x="430" y="28203"/>
                          <a:pt x="417" y="28224"/>
                          <a:pt x="405" y="28224"/>
                        </a:cubicBezTo>
                        <a:cubicBezTo>
                          <a:pt x="389" y="28224"/>
                          <a:pt x="375" y="28191"/>
                          <a:pt x="375" y="28139"/>
                        </a:cubicBezTo>
                        <a:lnTo>
                          <a:pt x="421" y="28108"/>
                        </a:lnTo>
                        <a:cubicBezTo>
                          <a:pt x="416" y="28096"/>
                          <a:pt x="411" y="28092"/>
                          <a:pt x="407" y="28092"/>
                        </a:cubicBezTo>
                        <a:cubicBezTo>
                          <a:pt x="396" y="28092"/>
                          <a:pt x="390" y="28126"/>
                          <a:pt x="381" y="28126"/>
                        </a:cubicBezTo>
                        <a:cubicBezTo>
                          <a:pt x="375" y="28126"/>
                          <a:pt x="369" y="28114"/>
                          <a:pt x="359" y="28076"/>
                        </a:cubicBezTo>
                        <a:cubicBezTo>
                          <a:pt x="359" y="28026"/>
                          <a:pt x="372" y="28006"/>
                          <a:pt x="388" y="28006"/>
                        </a:cubicBezTo>
                        <a:cubicBezTo>
                          <a:pt x="406" y="28006"/>
                          <a:pt x="429" y="28034"/>
                          <a:pt x="437" y="28076"/>
                        </a:cubicBezTo>
                        <a:lnTo>
                          <a:pt x="421" y="27920"/>
                        </a:lnTo>
                        <a:cubicBezTo>
                          <a:pt x="437" y="27920"/>
                          <a:pt x="437" y="27952"/>
                          <a:pt x="453" y="27967"/>
                        </a:cubicBezTo>
                        <a:cubicBezTo>
                          <a:pt x="421" y="27905"/>
                          <a:pt x="499" y="27718"/>
                          <a:pt x="453" y="27624"/>
                        </a:cubicBezTo>
                        <a:lnTo>
                          <a:pt x="468" y="27624"/>
                        </a:lnTo>
                        <a:cubicBezTo>
                          <a:pt x="468" y="27312"/>
                          <a:pt x="453" y="27172"/>
                          <a:pt x="453" y="26907"/>
                        </a:cubicBezTo>
                        <a:cubicBezTo>
                          <a:pt x="406" y="26907"/>
                          <a:pt x="421" y="26798"/>
                          <a:pt x="375" y="26720"/>
                        </a:cubicBezTo>
                        <a:cubicBezTo>
                          <a:pt x="390" y="26533"/>
                          <a:pt x="421" y="26330"/>
                          <a:pt x="421" y="26097"/>
                        </a:cubicBezTo>
                        <a:cubicBezTo>
                          <a:pt x="414" y="26019"/>
                          <a:pt x="406" y="26007"/>
                          <a:pt x="396" y="26007"/>
                        </a:cubicBezTo>
                        <a:cubicBezTo>
                          <a:pt x="392" y="26007"/>
                          <a:pt x="387" y="26009"/>
                          <a:pt x="382" y="26009"/>
                        </a:cubicBezTo>
                        <a:cubicBezTo>
                          <a:pt x="376" y="26009"/>
                          <a:pt x="368" y="26005"/>
                          <a:pt x="359" y="25987"/>
                        </a:cubicBezTo>
                        <a:cubicBezTo>
                          <a:pt x="397" y="25975"/>
                          <a:pt x="404" y="25832"/>
                          <a:pt x="413" y="25832"/>
                        </a:cubicBezTo>
                        <a:cubicBezTo>
                          <a:pt x="416" y="25832"/>
                          <a:pt x="418" y="25841"/>
                          <a:pt x="421" y="25863"/>
                        </a:cubicBezTo>
                        <a:cubicBezTo>
                          <a:pt x="421" y="25598"/>
                          <a:pt x="421" y="25520"/>
                          <a:pt x="390" y="25177"/>
                        </a:cubicBezTo>
                        <a:cubicBezTo>
                          <a:pt x="378" y="25201"/>
                          <a:pt x="366" y="25234"/>
                          <a:pt x="361" y="25234"/>
                        </a:cubicBezTo>
                        <a:cubicBezTo>
                          <a:pt x="360" y="25234"/>
                          <a:pt x="359" y="25231"/>
                          <a:pt x="359" y="25224"/>
                        </a:cubicBezTo>
                        <a:cubicBezTo>
                          <a:pt x="345" y="25167"/>
                          <a:pt x="370" y="25097"/>
                          <a:pt x="386" y="25097"/>
                        </a:cubicBezTo>
                        <a:cubicBezTo>
                          <a:pt x="386" y="25097"/>
                          <a:pt x="387" y="25097"/>
                          <a:pt x="388" y="25097"/>
                        </a:cubicBezTo>
                        <a:lnTo>
                          <a:pt x="388" y="25097"/>
                        </a:lnTo>
                        <a:cubicBezTo>
                          <a:pt x="333" y="24710"/>
                          <a:pt x="498" y="24221"/>
                          <a:pt x="421" y="23914"/>
                        </a:cubicBezTo>
                        <a:lnTo>
                          <a:pt x="421" y="23914"/>
                        </a:lnTo>
                        <a:lnTo>
                          <a:pt x="421" y="23930"/>
                        </a:lnTo>
                        <a:lnTo>
                          <a:pt x="390" y="23618"/>
                        </a:lnTo>
                        <a:cubicBezTo>
                          <a:pt x="390" y="23576"/>
                          <a:pt x="391" y="23562"/>
                          <a:pt x="394" y="23562"/>
                        </a:cubicBezTo>
                        <a:cubicBezTo>
                          <a:pt x="398" y="23562"/>
                          <a:pt x="407" y="23617"/>
                          <a:pt x="420" y="23617"/>
                        </a:cubicBezTo>
                        <a:cubicBezTo>
                          <a:pt x="425" y="23617"/>
                          <a:pt x="431" y="23609"/>
                          <a:pt x="437" y="23587"/>
                        </a:cubicBezTo>
                        <a:cubicBezTo>
                          <a:pt x="375" y="23244"/>
                          <a:pt x="453" y="23057"/>
                          <a:pt x="406" y="22760"/>
                        </a:cubicBezTo>
                        <a:cubicBezTo>
                          <a:pt x="515" y="22542"/>
                          <a:pt x="390" y="21981"/>
                          <a:pt x="468" y="21685"/>
                        </a:cubicBezTo>
                        <a:lnTo>
                          <a:pt x="468" y="21685"/>
                        </a:lnTo>
                        <a:lnTo>
                          <a:pt x="437" y="21716"/>
                        </a:lnTo>
                        <a:cubicBezTo>
                          <a:pt x="421" y="21638"/>
                          <a:pt x="453" y="21622"/>
                          <a:pt x="468" y="21560"/>
                        </a:cubicBezTo>
                        <a:lnTo>
                          <a:pt x="468" y="21560"/>
                        </a:lnTo>
                        <a:cubicBezTo>
                          <a:pt x="445" y="21572"/>
                          <a:pt x="439" y="21608"/>
                          <a:pt x="431" y="21608"/>
                        </a:cubicBezTo>
                        <a:cubicBezTo>
                          <a:pt x="429" y="21608"/>
                          <a:pt x="426" y="21604"/>
                          <a:pt x="421" y="21591"/>
                        </a:cubicBezTo>
                        <a:cubicBezTo>
                          <a:pt x="390" y="20952"/>
                          <a:pt x="468" y="20251"/>
                          <a:pt x="484" y="19596"/>
                        </a:cubicBezTo>
                        <a:cubicBezTo>
                          <a:pt x="499" y="19346"/>
                          <a:pt x="343" y="19456"/>
                          <a:pt x="406" y="19144"/>
                        </a:cubicBezTo>
                        <a:lnTo>
                          <a:pt x="406" y="19144"/>
                        </a:lnTo>
                        <a:lnTo>
                          <a:pt x="468" y="19237"/>
                        </a:lnTo>
                        <a:cubicBezTo>
                          <a:pt x="406" y="18759"/>
                          <a:pt x="467" y="18250"/>
                          <a:pt x="423" y="17771"/>
                        </a:cubicBezTo>
                        <a:lnTo>
                          <a:pt x="423" y="17771"/>
                        </a:lnTo>
                        <a:cubicBezTo>
                          <a:pt x="427" y="17789"/>
                          <a:pt x="437" y="17796"/>
                          <a:pt x="437" y="17834"/>
                        </a:cubicBezTo>
                        <a:cubicBezTo>
                          <a:pt x="468" y="17725"/>
                          <a:pt x="437" y="17460"/>
                          <a:pt x="406" y="17460"/>
                        </a:cubicBezTo>
                        <a:cubicBezTo>
                          <a:pt x="421" y="17382"/>
                          <a:pt x="437" y="17429"/>
                          <a:pt x="453" y="17398"/>
                        </a:cubicBezTo>
                        <a:cubicBezTo>
                          <a:pt x="468" y="17289"/>
                          <a:pt x="406" y="17133"/>
                          <a:pt x="437" y="17086"/>
                        </a:cubicBezTo>
                        <a:cubicBezTo>
                          <a:pt x="440" y="17083"/>
                          <a:pt x="442" y="17082"/>
                          <a:pt x="444" y="17082"/>
                        </a:cubicBezTo>
                        <a:cubicBezTo>
                          <a:pt x="446" y="17082"/>
                          <a:pt x="447" y="17083"/>
                          <a:pt x="448" y="17085"/>
                        </a:cubicBezTo>
                        <a:lnTo>
                          <a:pt x="448" y="17085"/>
                        </a:lnTo>
                        <a:cubicBezTo>
                          <a:pt x="445" y="17000"/>
                          <a:pt x="457" y="16873"/>
                          <a:pt x="435" y="16873"/>
                        </a:cubicBezTo>
                        <a:cubicBezTo>
                          <a:pt x="431" y="16873"/>
                          <a:pt x="427" y="16876"/>
                          <a:pt x="421" y="16883"/>
                        </a:cubicBezTo>
                        <a:cubicBezTo>
                          <a:pt x="437" y="16696"/>
                          <a:pt x="406" y="16540"/>
                          <a:pt x="421" y="16400"/>
                        </a:cubicBezTo>
                        <a:cubicBezTo>
                          <a:pt x="375" y="16307"/>
                          <a:pt x="453" y="16088"/>
                          <a:pt x="390" y="16057"/>
                        </a:cubicBezTo>
                        <a:lnTo>
                          <a:pt x="390" y="16057"/>
                        </a:lnTo>
                        <a:cubicBezTo>
                          <a:pt x="392" y="16057"/>
                          <a:pt x="393" y="16058"/>
                          <a:pt x="394" y="16058"/>
                        </a:cubicBezTo>
                        <a:cubicBezTo>
                          <a:pt x="452" y="16058"/>
                          <a:pt x="436" y="15742"/>
                          <a:pt x="406" y="15621"/>
                        </a:cubicBezTo>
                        <a:lnTo>
                          <a:pt x="406" y="15621"/>
                        </a:lnTo>
                        <a:cubicBezTo>
                          <a:pt x="408" y="15627"/>
                          <a:pt x="410" y="15630"/>
                          <a:pt x="412" y="15630"/>
                        </a:cubicBezTo>
                        <a:cubicBezTo>
                          <a:pt x="420" y="15630"/>
                          <a:pt x="424" y="15564"/>
                          <a:pt x="441" y="15564"/>
                        </a:cubicBezTo>
                        <a:cubicBezTo>
                          <a:pt x="444" y="15564"/>
                          <a:pt x="448" y="15567"/>
                          <a:pt x="453" y="15574"/>
                        </a:cubicBezTo>
                        <a:cubicBezTo>
                          <a:pt x="453" y="15456"/>
                          <a:pt x="439" y="15339"/>
                          <a:pt x="411" y="15339"/>
                        </a:cubicBezTo>
                        <a:cubicBezTo>
                          <a:pt x="409" y="15339"/>
                          <a:pt x="408" y="15339"/>
                          <a:pt x="406" y="15340"/>
                        </a:cubicBezTo>
                        <a:cubicBezTo>
                          <a:pt x="484" y="15106"/>
                          <a:pt x="343" y="14857"/>
                          <a:pt x="453" y="14732"/>
                        </a:cubicBezTo>
                        <a:cubicBezTo>
                          <a:pt x="406" y="14342"/>
                          <a:pt x="390" y="13984"/>
                          <a:pt x="375" y="13641"/>
                        </a:cubicBezTo>
                        <a:lnTo>
                          <a:pt x="375" y="13641"/>
                        </a:lnTo>
                        <a:cubicBezTo>
                          <a:pt x="436" y="13656"/>
                          <a:pt x="377" y="14000"/>
                          <a:pt x="448" y="14000"/>
                        </a:cubicBezTo>
                        <a:cubicBezTo>
                          <a:pt x="449" y="14000"/>
                          <a:pt x="451" y="14000"/>
                          <a:pt x="453" y="13999"/>
                        </a:cubicBezTo>
                        <a:cubicBezTo>
                          <a:pt x="421" y="13672"/>
                          <a:pt x="359" y="13485"/>
                          <a:pt x="375" y="13158"/>
                        </a:cubicBezTo>
                        <a:cubicBezTo>
                          <a:pt x="378" y="13139"/>
                          <a:pt x="382" y="13132"/>
                          <a:pt x="385" y="13132"/>
                        </a:cubicBezTo>
                        <a:cubicBezTo>
                          <a:pt x="397" y="13132"/>
                          <a:pt x="409" y="13212"/>
                          <a:pt x="421" y="13235"/>
                        </a:cubicBezTo>
                        <a:cubicBezTo>
                          <a:pt x="390" y="12911"/>
                          <a:pt x="421" y="12601"/>
                          <a:pt x="391" y="12307"/>
                        </a:cubicBezTo>
                        <a:lnTo>
                          <a:pt x="391" y="12307"/>
                        </a:lnTo>
                        <a:cubicBezTo>
                          <a:pt x="394" y="12323"/>
                          <a:pt x="406" y="12349"/>
                          <a:pt x="406" y="12362"/>
                        </a:cubicBezTo>
                        <a:cubicBezTo>
                          <a:pt x="406" y="12316"/>
                          <a:pt x="421" y="12238"/>
                          <a:pt x="390" y="12238"/>
                        </a:cubicBezTo>
                        <a:lnTo>
                          <a:pt x="390" y="12300"/>
                        </a:lnTo>
                        <a:cubicBezTo>
                          <a:pt x="384" y="12312"/>
                          <a:pt x="379" y="12317"/>
                          <a:pt x="373" y="12317"/>
                        </a:cubicBezTo>
                        <a:cubicBezTo>
                          <a:pt x="335" y="12317"/>
                          <a:pt x="300" y="12102"/>
                          <a:pt x="284" y="12070"/>
                        </a:cubicBezTo>
                        <a:lnTo>
                          <a:pt x="284" y="12070"/>
                        </a:lnTo>
                        <a:cubicBezTo>
                          <a:pt x="291" y="12078"/>
                          <a:pt x="297" y="12081"/>
                          <a:pt x="302" y="12081"/>
                        </a:cubicBezTo>
                        <a:cubicBezTo>
                          <a:pt x="339" y="12081"/>
                          <a:pt x="320" y="11889"/>
                          <a:pt x="363" y="11889"/>
                        </a:cubicBezTo>
                        <a:cubicBezTo>
                          <a:pt x="374" y="11889"/>
                          <a:pt x="387" y="11899"/>
                          <a:pt x="406" y="11926"/>
                        </a:cubicBezTo>
                        <a:cubicBezTo>
                          <a:pt x="406" y="11898"/>
                          <a:pt x="393" y="11846"/>
                          <a:pt x="380" y="11846"/>
                        </a:cubicBezTo>
                        <a:cubicBezTo>
                          <a:pt x="378" y="11846"/>
                          <a:pt x="376" y="11846"/>
                          <a:pt x="375" y="11848"/>
                        </a:cubicBezTo>
                        <a:cubicBezTo>
                          <a:pt x="375" y="11813"/>
                          <a:pt x="380" y="11793"/>
                          <a:pt x="387" y="11793"/>
                        </a:cubicBezTo>
                        <a:cubicBezTo>
                          <a:pt x="392" y="11793"/>
                          <a:pt x="399" y="11805"/>
                          <a:pt x="406" y="11832"/>
                        </a:cubicBezTo>
                        <a:cubicBezTo>
                          <a:pt x="390" y="11630"/>
                          <a:pt x="359" y="11692"/>
                          <a:pt x="359" y="11505"/>
                        </a:cubicBezTo>
                        <a:cubicBezTo>
                          <a:pt x="375" y="11505"/>
                          <a:pt x="390" y="11552"/>
                          <a:pt x="406" y="11567"/>
                        </a:cubicBezTo>
                        <a:cubicBezTo>
                          <a:pt x="375" y="11474"/>
                          <a:pt x="343" y="11380"/>
                          <a:pt x="359" y="11224"/>
                        </a:cubicBezTo>
                        <a:cubicBezTo>
                          <a:pt x="359" y="11224"/>
                          <a:pt x="362" y="11222"/>
                          <a:pt x="365" y="11222"/>
                        </a:cubicBezTo>
                        <a:cubicBezTo>
                          <a:pt x="369" y="11222"/>
                          <a:pt x="375" y="11228"/>
                          <a:pt x="375" y="11256"/>
                        </a:cubicBezTo>
                        <a:lnTo>
                          <a:pt x="375" y="11256"/>
                        </a:lnTo>
                        <a:cubicBezTo>
                          <a:pt x="375" y="10991"/>
                          <a:pt x="297" y="10788"/>
                          <a:pt x="328" y="10492"/>
                        </a:cubicBezTo>
                        <a:lnTo>
                          <a:pt x="328" y="10492"/>
                        </a:lnTo>
                        <a:cubicBezTo>
                          <a:pt x="340" y="10510"/>
                          <a:pt x="348" y="10518"/>
                          <a:pt x="354" y="10518"/>
                        </a:cubicBezTo>
                        <a:cubicBezTo>
                          <a:pt x="376" y="10518"/>
                          <a:pt x="356" y="10395"/>
                          <a:pt x="406" y="10383"/>
                        </a:cubicBezTo>
                        <a:lnTo>
                          <a:pt x="390" y="10211"/>
                        </a:lnTo>
                        <a:lnTo>
                          <a:pt x="359" y="10289"/>
                        </a:lnTo>
                        <a:cubicBezTo>
                          <a:pt x="359" y="10149"/>
                          <a:pt x="328" y="10024"/>
                          <a:pt x="343" y="9899"/>
                        </a:cubicBezTo>
                        <a:lnTo>
                          <a:pt x="343" y="9899"/>
                        </a:lnTo>
                        <a:lnTo>
                          <a:pt x="359" y="10009"/>
                        </a:lnTo>
                        <a:lnTo>
                          <a:pt x="343" y="9744"/>
                        </a:lnTo>
                        <a:lnTo>
                          <a:pt x="328" y="9884"/>
                        </a:lnTo>
                        <a:cubicBezTo>
                          <a:pt x="297" y="9744"/>
                          <a:pt x="266" y="9899"/>
                          <a:pt x="281" y="9712"/>
                        </a:cubicBezTo>
                        <a:lnTo>
                          <a:pt x="281" y="9712"/>
                        </a:lnTo>
                        <a:cubicBezTo>
                          <a:pt x="281" y="9717"/>
                          <a:pt x="281" y="9720"/>
                          <a:pt x="281" y="9720"/>
                        </a:cubicBezTo>
                        <a:cubicBezTo>
                          <a:pt x="281" y="9720"/>
                          <a:pt x="284" y="9571"/>
                          <a:pt x="310" y="9500"/>
                        </a:cubicBezTo>
                        <a:lnTo>
                          <a:pt x="310" y="9500"/>
                        </a:lnTo>
                        <a:cubicBezTo>
                          <a:pt x="311" y="9503"/>
                          <a:pt x="312" y="9506"/>
                          <a:pt x="312" y="9510"/>
                        </a:cubicBezTo>
                        <a:lnTo>
                          <a:pt x="312" y="9494"/>
                        </a:lnTo>
                        <a:cubicBezTo>
                          <a:pt x="312" y="9496"/>
                          <a:pt x="311" y="9498"/>
                          <a:pt x="310" y="9500"/>
                        </a:cubicBezTo>
                        <a:lnTo>
                          <a:pt x="310" y="9500"/>
                        </a:lnTo>
                        <a:cubicBezTo>
                          <a:pt x="294" y="9425"/>
                          <a:pt x="266" y="9350"/>
                          <a:pt x="281" y="9260"/>
                        </a:cubicBezTo>
                        <a:cubicBezTo>
                          <a:pt x="285" y="9252"/>
                          <a:pt x="291" y="9249"/>
                          <a:pt x="299" y="9249"/>
                        </a:cubicBezTo>
                        <a:cubicBezTo>
                          <a:pt x="315" y="9249"/>
                          <a:pt x="336" y="9264"/>
                          <a:pt x="350" y="9264"/>
                        </a:cubicBezTo>
                        <a:cubicBezTo>
                          <a:pt x="354" y="9264"/>
                          <a:pt x="357" y="9263"/>
                          <a:pt x="359" y="9260"/>
                        </a:cubicBezTo>
                        <a:cubicBezTo>
                          <a:pt x="312" y="9198"/>
                          <a:pt x="343" y="8933"/>
                          <a:pt x="297" y="8839"/>
                        </a:cubicBezTo>
                        <a:lnTo>
                          <a:pt x="297" y="8839"/>
                        </a:lnTo>
                        <a:cubicBezTo>
                          <a:pt x="312" y="8871"/>
                          <a:pt x="343" y="8871"/>
                          <a:pt x="343" y="8871"/>
                        </a:cubicBezTo>
                        <a:lnTo>
                          <a:pt x="312" y="8808"/>
                        </a:lnTo>
                        <a:cubicBezTo>
                          <a:pt x="312" y="8761"/>
                          <a:pt x="321" y="8740"/>
                          <a:pt x="333" y="8740"/>
                        </a:cubicBezTo>
                        <a:cubicBezTo>
                          <a:pt x="336" y="8740"/>
                          <a:pt x="340" y="8742"/>
                          <a:pt x="343" y="8746"/>
                        </a:cubicBezTo>
                        <a:cubicBezTo>
                          <a:pt x="349" y="8679"/>
                          <a:pt x="344" y="8663"/>
                          <a:pt x="336" y="8663"/>
                        </a:cubicBezTo>
                        <a:cubicBezTo>
                          <a:pt x="328" y="8663"/>
                          <a:pt x="318" y="8678"/>
                          <a:pt x="312" y="8678"/>
                        </a:cubicBezTo>
                        <a:cubicBezTo>
                          <a:pt x="304" y="8678"/>
                          <a:pt x="301" y="8658"/>
                          <a:pt x="312" y="8574"/>
                        </a:cubicBezTo>
                        <a:cubicBezTo>
                          <a:pt x="312" y="8590"/>
                          <a:pt x="312" y="8590"/>
                          <a:pt x="328" y="8621"/>
                        </a:cubicBezTo>
                        <a:cubicBezTo>
                          <a:pt x="343" y="8387"/>
                          <a:pt x="297" y="8169"/>
                          <a:pt x="312" y="7951"/>
                        </a:cubicBezTo>
                        <a:cubicBezTo>
                          <a:pt x="319" y="7944"/>
                          <a:pt x="325" y="7941"/>
                          <a:pt x="329" y="7941"/>
                        </a:cubicBezTo>
                        <a:cubicBezTo>
                          <a:pt x="361" y="7941"/>
                          <a:pt x="340" y="8086"/>
                          <a:pt x="362" y="8086"/>
                        </a:cubicBezTo>
                        <a:cubicBezTo>
                          <a:pt x="365" y="8086"/>
                          <a:pt x="369" y="8082"/>
                          <a:pt x="375" y="8075"/>
                        </a:cubicBezTo>
                        <a:cubicBezTo>
                          <a:pt x="359" y="7764"/>
                          <a:pt x="312" y="7436"/>
                          <a:pt x="328" y="7125"/>
                        </a:cubicBezTo>
                        <a:lnTo>
                          <a:pt x="328" y="7125"/>
                        </a:lnTo>
                        <a:lnTo>
                          <a:pt x="312" y="7187"/>
                        </a:lnTo>
                        <a:cubicBezTo>
                          <a:pt x="234" y="7140"/>
                          <a:pt x="359" y="6969"/>
                          <a:pt x="312" y="6813"/>
                        </a:cubicBezTo>
                        <a:lnTo>
                          <a:pt x="312" y="6813"/>
                        </a:lnTo>
                        <a:cubicBezTo>
                          <a:pt x="328" y="6844"/>
                          <a:pt x="359" y="6860"/>
                          <a:pt x="359" y="6860"/>
                        </a:cubicBezTo>
                        <a:cubicBezTo>
                          <a:pt x="359" y="6641"/>
                          <a:pt x="328" y="6439"/>
                          <a:pt x="312" y="6127"/>
                        </a:cubicBezTo>
                        <a:lnTo>
                          <a:pt x="312" y="6127"/>
                        </a:lnTo>
                        <a:lnTo>
                          <a:pt x="328" y="6158"/>
                        </a:lnTo>
                        <a:cubicBezTo>
                          <a:pt x="343" y="6033"/>
                          <a:pt x="343" y="5846"/>
                          <a:pt x="343" y="5706"/>
                        </a:cubicBezTo>
                        <a:cubicBezTo>
                          <a:pt x="331" y="5682"/>
                          <a:pt x="329" y="5629"/>
                          <a:pt x="313" y="5629"/>
                        </a:cubicBezTo>
                        <a:cubicBezTo>
                          <a:pt x="309" y="5629"/>
                          <a:pt x="304" y="5633"/>
                          <a:pt x="297" y="5644"/>
                        </a:cubicBezTo>
                        <a:cubicBezTo>
                          <a:pt x="421" y="5238"/>
                          <a:pt x="234" y="4880"/>
                          <a:pt x="343" y="4521"/>
                        </a:cubicBezTo>
                        <a:lnTo>
                          <a:pt x="343" y="4521"/>
                        </a:lnTo>
                        <a:cubicBezTo>
                          <a:pt x="343" y="4557"/>
                          <a:pt x="353" y="4594"/>
                          <a:pt x="357" y="4594"/>
                        </a:cubicBezTo>
                        <a:cubicBezTo>
                          <a:pt x="358" y="4594"/>
                          <a:pt x="359" y="4591"/>
                          <a:pt x="359" y="4583"/>
                        </a:cubicBezTo>
                        <a:lnTo>
                          <a:pt x="343" y="4287"/>
                        </a:lnTo>
                        <a:cubicBezTo>
                          <a:pt x="297" y="4303"/>
                          <a:pt x="312" y="4318"/>
                          <a:pt x="281" y="4381"/>
                        </a:cubicBezTo>
                        <a:cubicBezTo>
                          <a:pt x="266" y="4350"/>
                          <a:pt x="250" y="4256"/>
                          <a:pt x="250" y="4194"/>
                        </a:cubicBezTo>
                        <a:lnTo>
                          <a:pt x="250" y="4194"/>
                        </a:lnTo>
                        <a:cubicBezTo>
                          <a:pt x="260" y="4232"/>
                          <a:pt x="269" y="4247"/>
                          <a:pt x="278" y="4247"/>
                        </a:cubicBezTo>
                        <a:cubicBezTo>
                          <a:pt x="299" y="4247"/>
                          <a:pt x="317" y="4174"/>
                          <a:pt x="328" y="4131"/>
                        </a:cubicBezTo>
                        <a:cubicBezTo>
                          <a:pt x="312" y="4131"/>
                          <a:pt x="312" y="4116"/>
                          <a:pt x="297" y="4116"/>
                        </a:cubicBezTo>
                        <a:cubicBezTo>
                          <a:pt x="359" y="3960"/>
                          <a:pt x="219" y="4100"/>
                          <a:pt x="266" y="3882"/>
                        </a:cubicBezTo>
                        <a:lnTo>
                          <a:pt x="266" y="3882"/>
                        </a:lnTo>
                        <a:lnTo>
                          <a:pt x="281" y="3898"/>
                        </a:lnTo>
                        <a:cubicBezTo>
                          <a:pt x="281" y="3804"/>
                          <a:pt x="250" y="3742"/>
                          <a:pt x="250" y="3648"/>
                        </a:cubicBezTo>
                        <a:cubicBezTo>
                          <a:pt x="256" y="3644"/>
                          <a:pt x="261" y="3643"/>
                          <a:pt x="265" y="3643"/>
                        </a:cubicBezTo>
                        <a:cubicBezTo>
                          <a:pt x="294" y="3643"/>
                          <a:pt x="285" y="3728"/>
                          <a:pt x="312" y="3742"/>
                        </a:cubicBezTo>
                        <a:cubicBezTo>
                          <a:pt x="312" y="3617"/>
                          <a:pt x="234" y="3492"/>
                          <a:pt x="266" y="3383"/>
                        </a:cubicBezTo>
                        <a:lnTo>
                          <a:pt x="266" y="3383"/>
                        </a:lnTo>
                        <a:cubicBezTo>
                          <a:pt x="281" y="3430"/>
                          <a:pt x="281" y="3508"/>
                          <a:pt x="297" y="3570"/>
                        </a:cubicBezTo>
                        <a:cubicBezTo>
                          <a:pt x="343" y="3445"/>
                          <a:pt x="328" y="3430"/>
                          <a:pt x="343" y="3336"/>
                        </a:cubicBezTo>
                        <a:lnTo>
                          <a:pt x="343" y="3336"/>
                        </a:lnTo>
                        <a:lnTo>
                          <a:pt x="328" y="3352"/>
                        </a:lnTo>
                        <a:lnTo>
                          <a:pt x="328" y="3352"/>
                        </a:lnTo>
                        <a:lnTo>
                          <a:pt x="359" y="3134"/>
                        </a:lnTo>
                        <a:lnTo>
                          <a:pt x="343" y="3196"/>
                        </a:lnTo>
                        <a:cubicBezTo>
                          <a:pt x="234" y="3040"/>
                          <a:pt x="328" y="2884"/>
                          <a:pt x="250" y="2666"/>
                        </a:cubicBezTo>
                        <a:lnTo>
                          <a:pt x="250" y="2666"/>
                        </a:lnTo>
                        <a:cubicBezTo>
                          <a:pt x="281" y="2748"/>
                          <a:pt x="295" y="2771"/>
                          <a:pt x="303" y="2771"/>
                        </a:cubicBezTo>
                        <a:cubicBezTo>
                          <a:pt x="314" y="2771"/>
                          <a:pt x="315" y="2727"/>
                          <a:pt x="337" y="2727"/>
                        </a:cubicBezTo>
                        <a:cubicBezTo>
                          <a:pt x="339" y="2727"/>
                          <a:pt x="341" y="2728"/>
                          <a:pt x="343" y="2728"/>
                        </a:cubicBezTo>
                        <a:cubicBezTo>
                          <a:pt x="358" y="2672"/>
                          <a:pt x="359" y="2602"/>
                          <a:pt x="371" y="2602"/>
                        </a:cubicBezTo>
                        <a:cubicBezTo>
                          <a:pt x="372" y="2602"/>
                          <a:pt x="373" y="2602"/>
                          <a:pt x="375" y="2604"/>
                        </a:cubicBezTo>
                        <a:cubicBezTo>
                          <a:pt x="343" y="2510"/>
                          <a:pt x="406" y="2448"/>
                          <a:pt x="359" y="2307"/>
                        </a:cubicBezTo>
                        <a:cubicBezTo>
                          <a:pt x="373" y="2307"/>
                          <a:pt x="362" y="2224"/>
                          <a:pt x="381" y="2224"/>
                        </a:cubicBezTo>
                        <a:cubicBezTo>
                          <a:pt x="383" y="2224"/>
                          <a:pt x="386" y="2226"/>
                          <a:pt x="390" y="2230"/>
                        </a:cubicBezTo>
                        <a:cubicBezTo>
                          <a:pt x="386" y="2193"/>
                          <a:pt x="381" y="2181"/>
                          <a:pt x="377" y="2181"/>
                        </a:cubicBezTo>
                        <a:cubicBezTo>
                          <a:pt x="366" y="2181"/>
                          <a:pt x="356" y="2246"/>
                          <a:pt x="346" y="2246"/>
                        </a:cubicBezTo>
                        <a:cubicBezTo>
                          <a:pt x="345" y="2246"/>
                          <a:pt x="344" y="2246"/>
                          <a:pt x="343" y="2245"/>
                        </a:cubicBezTo>
                        <a:cubicBezTo>
                          <a:pt x="297" y="2042"/>
                          <a:pt x="406" y="1777"/>
                          <a:pt x="343" y="1497"/>
                        </a:cubicBezTo>
                        <a:cubicBezTo>
                          <a:pt x="312" y="1263"/>
                          <a:pt x="266" y="1216"/>
                          <a:pt x="234" y="982"/>
                        </a:cubicBezTo>
                        <a:cubicBezTo>
                          <a:pt x="241" y="965"/>
                          <a:pt x="248" y="959"/>
                          <a:pt x="254" y="959"/>
                        </a:cubicBezTo>
                        <a:cubicBezTo>
                          <a:pt x="278" y="959"/>
                          <a:pt x="297" y="1045"/>
                          <a:pt x="297" y="1045"/>
                        </a:cubicBezTo>
                        <a:cubicBezTo>
                          <a:pt x="312" y="920"/>
                          <a:pt x="312" y="842"/>
                          <a:pt x="297" y="717"/>
                        </a:cubicBezTo>
                        <a:lnTo>
                          <a:pt x="297" y="717"/>
                        </a:lnTo>
                        <a:cubicBezTo>
                          <a:pt x="301" y="727"/>
                          <a:pt x="304" y="730"/>
                          <a:pt x="307" y="730"/>
                        </a:cubicBezTo>
                        <a:cubicBezTo>
                          <a:pt x="314" y="730"/>
                          <a:pt x="317" y="708"/>
                          <a:pt x="328" y="686"/>
                        </a:cubicBezTo>
                        <a:cubicBezTo>
                          <a:pt x="328" y="593"/>
                          <a:pt x="281" y="624"/>
                          <a:pt x="297" y="499"/>
                        </a:cubicBezTo>
                        <a:lnTo>
                          <a:pt x="297" y="499"/>
                        </a:lnTo>
                        <a:cubicBezTo>
                          <a:pt x="312" y="515"/>
                          <a:pt x="343" y="546"/>
                          <a:pt x="359" y="593"/>
                        </a:cubicBezTo>
                        <a:cubicBezTo>
                          <a:pt x="343" y="484"/>
                          <a:pt x="312" y="374"/>
                          <a:pt x="312" y="265"/>
                        </a:cubicBezTo>
                        <a:cubicBezTo>
                          <a:pt x="314" y="261"/>
                          <a:pt x="317" y="259"/>
                          <a:pt x="319" y="259"/>
                        </a:cubicBezTo>
                        <a:cubicBezTo>
                          <a:pt x="332" y="259"/>
                          <a:pt x="346" y="334"/>
                          <a:pt x="359" y="374"/>
                        </a:cubicBezTo>
                        <a:cubicBezTo>
                          <a:pt x="343" y="234"/>
                          <a:pt x="343" y="31"/>
                          <a:pt x="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3709825" y="3116850"/>
                    <a:ext cx="12900" cy="1292225"/>
                  </a:xfrm>
                  <a:custGeom>
                    <a:avLst/>
                    <a:gdLst/>
                    <a:ahLst/>
                    <a:cxnLst/>
                    <a:rect l="l" t="t" r="r" b="b"/>
                    <a:pathLst>
                      <a:path w="516" h="51689" extrusionOk="0">
                        <a:moveTo>
                          <a:pt x="297" y="0"/>
                        </a:moveTo>
                        <a:lnTo>
                          <a:pt x="285" y="80"/>
                        </a:lnTo>
                        <a:lnTo>
                          <a:pt x="285" y="80"/>
                        </a:lnTo>
                        <a:cubicBezTo>
                          <a:pt x="288" y="75"/>
                          <a:pt x="291" y="73"/>
                          <a:pt x="294" y="73"/>
                        </a:cubicBezTo>
                        <a:cubicBezTo>
                          <a:pt x="303" y="73"/>
                          <a:pt x="314" y="85"/>
                          <a:pt x="323" y="100"/>
                        </a:cubicBezTo>
                        <a:lnTo>
                          <a:pt x="323" y="100"/>
                        </a:lnTo>
                        <a:cubicBezTo>
                          <a:pt x="315" y="52"/>
                          <a:pt x="307" y="15"/>
                          <a:pt x="297" y="0"/>
                        </a:cubicBezTo>
                        <a:close/>
                        <a:moveTo>
                          <a:pt x="285" y="80"/>
                        </a:moveTo>
                        <a:lnTo>
                          <a:pt x="285" y="80"/>
                        </a:lnTo>
                        <a:cubicBezTo>
                          <a:pt x="283" y="86"/>
                          <a:pt x="281" y="95"/>
                          <a:pt x="281" y="109"/>
                        </a:cubicBezTo>
                        <a:lnTo>
                          <a:pt x="285" y="80"/>
                        </a:lnTo>
                        <a:close/>
                        <a:moveTo>
                          <a:pt x="323" y="100"/>
                        </a:moveTo>
                        <a:cubicBezTo>
                          <a:pt x="328" y="135"/>
                          <a:pt x="333" y="176"/>
                          <a:pt x="337" y="219"/>
                        </a:cubicBezTo>
                        <a:lnTo>
                          <a:pt x="337" y="219"/>
                        </a:lnTo>
                        <a:cubicBezTo>
                          <a:pt x="340" y="191"/>
                          <a:pt x="338" y="155"/>
                          <a:pt x="328" y="109"/>
                        </a:cubicBezTo>
                        <a:cubicBezTo>
                          <a:pt x="326" y="106"/>
                          <a:pt x="325" y="103"/>
                          <a:pt x="323" y="100"/>
                        </a:cubicBezTo>
                        <a:close/>
                        <a:moveTo>
                          <a:pt x="337" y="219"/>
                        </a:moveTo>
                        <a:cubicBezTo>
                          <a:pt x="332" y="277"/>
                          <a:pt x="307" y="301"/>
                          <a:pt x="297" y="312"/>
                        </a:cubicBezTo>
                        <a:cubicBezTo>
                          <a:pt x="300" y="308"/>
                          <a:pt x="303" y="307"/>
                          <a:pt x="306" y="307"/>
                        </a:cubicBezTo>
                        <a:cubicBezTo>
                          <a:pt x="331" y="307"/>
                          <a:pt x="345" y="411"/>
                          <a:pt x="359" y="452"/>
                        </a:cubicBezTo>
                        <a:cubicBezTo>
                          <a:pt x="352" y="384"/>
                          <a:pt x="346" y="298"/>
                          <a:pt x="337" y="219"/>
                        </a:cubicBezTo>
                        <a:close/>
                        <a:moveTo>
                          <a:pt x="141" y="4692"/>
                        </a:moveTo>
                        <a:lnTo>
                          <a:pt x="141" y="4708"/>
                        </a:lnTo>
                        <a:cubicBezTo>
                          <a:pt x="142" y="4704"/>
                          <a:pt x="142" y="4699"/>
                          <a:pt x="143" y="4695"/>
                        </a:cubicBezTo>
                        <a:lnTo>
                          <a:pt x="143" y="4695"/>
                        </a:lnTo>
                        <a:cubicBezTo>
                          <a:pt x="142" y="4694"/>
                          <a:pt x="142" y="4693"/>
                          <a:pt x="141" y="4692"/>
                        </a:cubicBezTo>
                        <a:close/>
                        <a:moveTo>
                          <a:pt x="219" y="5908"/>
                        </a:moveTo>
                        <a:lnTo>
                          <a:pt x="219" y="5908"/>
                        </a:lnTo>
                        <a:cubicBezTo>
                          <a:pt x="219" y="5921"/>
                          <a:pt x="220" y="5930"/>
                          <a:pt x="222" y="5937"/>
                        </a:cubicBezTo>
                        <a:lnTo>
                          <a:pt x="222" y="5937"/>
                        </a:lnTo>
                        <a:cubicBezTo>
                          <a:pt x="221" y="5924"/>
                          <a:pt x="219" y="5914"/>
                          <a:pt x="219" y="5908"/>
                        </a:cubicBezTo>
                        <a:close/>
                        <a:moveTo>
                          <a:pt x="16" y="13469"/>
                        </a:moveTo>
                        <a:lnTo>
                          <a:pt x="30" y="13566"/>
                        </a:lnTo>
                        <a:lnTo>
                          <a:pt x="30" y="13566"/>
                        </a:lnTo>
                        <a:cubicBezTo>
                          <a:pt x="28" y="13534"/>
                          <a:pt x="24" y="13501"/>
                          <a:pt x="16" y="13469"/>
                        </a:cubicBezTo>
                        <a:close/>
                        <a:moveTo>
                          <a:pt x="47" y="13890"/>
                        </a:moveTo>
                        <a:lnTo>
                          <a:pt x="47" y="13890"/>
                        </a:lnTo>
                        <a:cubicBezTo>
                          <a:pt x="50" y="13930"/>
                          <a:pt x="54" y="13955"/>
                          <a:pt x="59" y="13968"/>
                        </a:cubicBezTo>
                        <a:lnTo>
                          <a:pt x="59" y="13968"/>
                        </a:lnTo>
                        <a:cubicBezTo>
                          <a:pt x="60" y="13941"/>
                          <a:pt x="56" y="13915"/>
                          <a:pt x="47" y="13890"/>
                        </a:cubicBezTo>
                        <a:close/>
                        <a:moveTo>
                          <a:pt x="146" y="14940"/>
                        </a:moveTo>
                        <a:cubicBezTo>
                          <a:pt x="145" y="14940"/>
                          <a:pt x="143" y="14943"/>
                          <a:pt x="141" y="14950"/>
                        </a:cubicBezTo>
                        <a:cubicBezTo>
                          <a:pt x="144" y="14960"/>
                          <a:pt x="147" y="14970"/>
                          <a:pt x="149" y="14980"/>
                        </a:cubicBezTo>
                        <a:lnTo>
                          <a:pt x="149" y="14980"/>
                        </a:lnTo>
                        <a:cubicBezTo>
                          <a:pt x="149" y="14960"/>
                          <a:pt x="149" y="14940"/>
                          <a:pt x="146" y="14940"/>
                        </a:cubicBezTo>
                        <a:close/>
                        <a:moveTo>
                          <a:pt x="149" y="14980"/>
                        </a:moveTo>
                        <a:cubicBezTo>
                          <a:pt x="149" y="14996"/>
                          <a:pt x="149" y="15012"/>
                          <a:pt x="153" y="15014"/>
                        </a:cubicBezTo>
                        <a:lnTo>
                          <a:pt x="153" y="15014"/>
                        </a:lnTo>
                        <a:cubicBezTo>
                          <a:pt x="152" y="15002"/>
                          <a:pt x="151" y="14991"/>
                          <a:pt x="149" y="14980"/>
                        </a:cubicBezTo>
                        <a:close/>
                        <a:moveTo>
                          <a:pt x="448" y="20469"/>
                        </a:moveTo>
                        <a:cubicBezTo>
                          <a:pt x="449" y="20488"/>
                          <a:pt x="450" y="20504"/>
                          <a:pt x="453" y="20515"/>
                        </a:cubicBezTo>
                        <a:cubicBezTo>
                          <a:pt x="453" y="20505"/>
                          <a:pt x="453" y="20479"/>
                          <a:pt x="448" y="20469"/>
                        </a:cubicBezTo>
                        <a:close/>
                        <a:moveTo>
                          <a:pt x="419" y="40912"/>
                        </a:moveTo>
                        <a:lnTo>
                          <a:pt x="419" y="40912"/>
                        </a:lnTo>
                        <a:cubicBezTo>
                          <a:pt x="420" y="40921"/>
                          <a:pt x="421" y="40929"/>
                          <a:pt x="421" y="40937"/>
                        </a:cubicBezTo>
                        <a:cubicBezTo>
                          <a:pt x="421" y="40926"/>
                          <a:pt x="420" y="40918"/>
                          <a:pt x="419" y="40912"/>
                        </a:cubicBezTo>
                        <a:close/>
                        <a:moveTo>
                          <a:pt x="124" y="41965"/>
                        </a:moveTo>
                        <a:cubicBezTo>
                          <a:pt x="123" y="41965"/>
                          <a:pt x="122" y="41966"/>
                          <a:pt x="122" y="41967"/>
                        </a:cubicBezTo>
                        <a:lnTo>
                          <a:pt x="122" y="41967"/>
                        </a:lnTo>
                        <a:cubicBezTo>
                          <a:pt x="123" y="41966"/>
                          <a:pt x="124" y="41966"/>
                          <a:pt x="125" y="41966"/>
                        </a:cubicBezTo>
                        <a:cubicBezTo>
                          <a:pt x="125" y="41966"/>
                          <a:pt x="124" y="41965"/>
                          <a:pt x="124" y="41965"/>
                        </a:cubicBezTo>
                        <a:close/>
                        <a:moveTo>
                          <a:pt x="349" y="42196"/>
                        </a:moveTo>
                        <a:cubicBezTo>
                          <a:pt x="344" y="42235"/>
                          <a:pt x="344" y="42280"/>
                          <a:pt x="344" y="42325"/>
                        </a:cubicBezTo>
                        <a:cubicBezTo>
                          <a:pt x="344" y="42329"/>
                          <a:pt x="342" y="42331"/>
                          <a:pt x="341" y="42331"/>
                        </a:cubicBezTo>
                        <a:cubicBezTo>
                          <a:pt x="336" y="42331"/>
                          <a:pt x="328" y="42316"/>
                          <a:pt x="328" y="42294"/>
                        </a:cubicBezTo>
                        <a:lnTo>
                          <a:pt x="328" y="42294"/>
                        </a:lnTo>
                        <a:cubicBezTo>
                          <a:pt x="328" y="42295"/>
                          <a:pt x="328" y="42295"/>
                          <a:pt x="328" y="42295"/>
                        </a:cubicBezTo>
                        <a:cubicBezTo>
                          <a:pt x="330" y="42295"/>
                          <a:pt x="339" y="42245"/>
                          <a:pt x="349" y="42196"/>
                        </a:cubicBezTo>
                        <a:close/>
                        <a:moveTo>
                          <a:pt x="79" y="42901"/>
                        </a:moveTo>
                        <a:cubicBezTo>
                          <a:pt x="79" y="42933"/>
                          <a:pt x="79" y="42964"/>
                          <a:pt x="79" y="43011"/>
                        </a:cubicBezTo>
                        <a:cubicBezTo>
                          <a:pt x="79" y="43011"/>
                          <a:pt x="79" y="43026"/>
                          <a:pt x="79" y="43026"/>
                        </a:cubicBezTo>
                        <a:cubicBezTo>
                          <a:pt x="79" y="43011"/>
                          <a:pt x="63" y="43011"/>
                          <a:pt x="63" y="42995"/>
                        </a:cubicBezTo>
                        <a:cubicBezTo>
                          <a:pt x="63" y="42933"/>
                          <a:pt x="63" y="42917"/>
                          <a:pt x="79" y="42901"/>
                        </a:cubicBezTo>
                        <a:close/>
                        <a:moveTo>
                          <a:pt x="281" y="218"/>
                        </a:moveTo>
                        <a:cubicBezTo>
                          <a:pt x="203" y="312"/>
                          <a:pt x="297" y="608"/>
                          <a:pt x="297" y="795"/>
                        </a:cubicBezTo>
                        <a:lnTo>
                          <a:pt x="234" y="717"/>
                        </a:lnTo>
                        <a:lnTo>
                          <a:pt x="281" y="920"/>
                        </a:lnTo>
                        <a:cubicBezTo>
                          <a:pt x="273" y="935"/>
                          <a:pt x="262" y="951"/>
                          <a:pt x="250" y="951"/>
                        </a:cubicBezTo>
                        <a:cubicBezTo>
                          <a:pt x="238" y="951"/>
                          <a:pt x="227" y="935"/>
                          <a:pt x="219" y="889"/>
                        </a:cubicBezTo>
                        <a:lnTo>
                          <a:pt x="219" y="889"/>
                        </a:lnTo>
                        <a:cubicBezTo>
                          <a:pt x="188" y="1028"/>
                          <a:pt x="249" y="1014"/>
                          <a:pt x="205" y="1135"/>
                        </a:cubicBezTo>
                        <a:lnTo>
                          <a:pt x="205" y="1135"/>
                        </a:lnTo>
                        <a:lnTo>
                          <a:pt x="203" y="1123"/>
                        </a:lnTo>
                        <a:cubicBezTo>
                          <a:pt x="203" y="1128"/>
                          <a:pt x="203" y="1134"/>
                          <a:pt x="203" y="1138"/>
                        </a:cubicBezTo>
                        <a:cubicBezTo>
                          <a:pt x="204" y="1137"/>
                          <a:pt x="204" y="1136"/>
                          <a:pt x="205" y="1135"/>
                        </a:cubicBezTo>
                        <a:lnTo>
                          <a:pt x="205" y="1135"/>
                        </a:lnTo>
                        <a:lnTo>
                          <a:pt x="219" y="1263"/>
                        </a:lnTo>
                        <a:cubicBezTo>
                          <a:pt x="216" y="1260"/>
                          <a:pt x="213" y="1259"/>
                          <a:pt x="210" y="1259"/>
                        </a:cubicBezTo>
                        <a:cubicBezTo>
                          <a:pt x="204" y="1259"/>
                          <a:pt x="199" y="1261"/>
                          <a:pt x="194" y="1261"/>
                        </a:cubicBezTo>
                        <a:cubicBezTo>
                          <a:pt x="185" y="1261"/>
                          <a:pt x="179" y="1253"/>
                          <a:pt x="188" y="1200"/>
                        </a:cubicBezTo>
                        <a:lnTo>
                          <a:pt x="188" y="1200"/>
                        </a:lnTo>
                        <a:cubicBezTo>
                          <a:pt x="141" y="1450"/>
                          <a:pt x="234" y="1606"/>
                          <a:pt x="188" y="1699"/>
                        </a:cubicBezTo>
                        <a:lnTo>
                          <a:pt x="172" y="1668"/>
                        </a:lnTo>
                        <a:lnTo>
                          <a:pt x="172" y="1668"/>
                        </a:lnTo>
                        <a:cubicBezTo>
                          <a:pt x="187" y="1828"/>
                          <a:pt x="198" y="1846"/>
                          <a:pt x="212" y="1846"/>
                        </a:cubicBezTo>
                        <a:cubicBezTo>
                          <a:pt x="216" y="1846"/>
                          <a:pt x="220" y="1844"/>
                          <a:pt x="224" y="1844"/>
                        </a:cubicBezTo>
                        <a:cubicBezTo>
                          <a:pt x="238" y="1844"/>
                          <a:pt x="256" y="1857"/>
                          <a:pt x="281" y="1964"/>
                        </a:cubicBezTo>
                        <a:lnTo>
                          <a:pt x="172" y="2136"/>
                        </a:lnTo>
                        <a:lnTo>
                          <a:pt x="203" y="2167"/>
                        </a:lnTo>
                        <a:cubicBezTo>
                          <a:pt x="203" y="2195"/>
                          <a:pt x="203" y="2263"/>
                          <a:pt x="191" y="2263"/>
                        </a:cubicBezTo>
                        <a:cubicBezTo>
                          <a:pt x="190" y="2263"/>
                          <a:pt x="189" y="2262"/>
                          <a:pt x="188" y="2261"/>
                        </a:cubicBezTo>
                        <a:lnTo>
                          <a:pt x="188" y="2261"/>
                        </a:lnTo>
                        <a:cubicBezTo>
                          <a:pt x="197" y="2299"/>
                          <a:pt x="203" y="2311"/>
                          <a:pt x="206" y="2311"/>
                        </a:cubicBezTo>
                        <a:cubicBezTo>
                          <a:pt x="211" y="2311"/>
                          <a:pt x="213" y="2284"/>
                          <a:pt x="220" y="2284"/>
                        </a:cubicBezTo>
                        <a:cubicBezTo>
                          <a:pt x="223" y="2284"/>
                          <a:pt x="228" y="2290"/>
                          <a:pt x="234" y="2307"/>
                        </a:cubicBezTo>
                        <a:cubicBezTo>
                          <a:pt x="188" y="2479"/>
                          <a:pt x="250" y="2775"/>
                          <a:pt x="188" y="2806"/>
                        </a:cubicBezTo>
                        <a:cubicBezTo>
                          <a:pt x="192" y="2814"/>
                          <a:pt x="195" y="2818"/>
                          <a:pt x="198" y="2818"/>
                        </a:cubicBezTo>
                        <a:cubicBezTo>
                          <a:pt x="209" y="2818"/>
                          <a:pt x="210" y="2760"/>
                          <a:pt x="216" y="2760"/>
                        </a:cubicBezTo>
                        <a:cubicBezTo>
                          <a:pt x="219" y="2760"/>
                          <a:pt x="225" y="2779"/>
                          <a:pt x="234" y="2837"/>
                        </a:cubicBezTo>
                        <a:cubicBezTo>
                          <a:pt x="156" y="2884"/>
                          <a:pt x="250" y="3040"/>
                          <a:pt x="219" y="3196"/>
                        </a:cubicBezTo>
                        <a:cubicBezTo>
                          <a:pt x="187" y="3164"/>
                          <a:pt x="184" y="3088"/>
                          <a:pt x="176" y="3088"/>
                        </a:cubicBezTo>
                        <a:cubicBezTo>
                          <a:pt x="172" y="3088"/>
                          <a:pt x="166" y="3105"/>
                          <a:pt x="156" y="3149"/>
                        </a:cubicBezTo>
                        <a:cubicBezTo>
                          <a:pt x="219" y="3243"/>
                          <a:pt x="141" y="3461"/>
                          <a:pt x="156" y="3586"/>
                        </a:cubicBezTo>
                        <a:cubicBezTo>
                          <a:pt x="203" y="3586"/>
                          <a:pt x="172" y="3866"/>
                          <a:pt x="188" y="4084"/>
                        </a:cubicBezTo>
                        <a:cubicBezTo>
                          <a:pt x="187" y="4084"/>
                          <a:pt x="187" y="4084"/>
                          <a:pt x="187" y="4084"/>
                        </a:cubicBezTo>
                        <a:cubicBezTo>
                          <a:pt x="172" y="4084"/>
                          <a:pt x="172" y="4490"/>
                          <a:pt x="143" y="4695"/>
                        </a:cubicBezTo>
                        <a:lnTo>
                          <a:pt x="143" y="4695"/>
                        </a:lnTo>
                        <a:cubicBezTo>
                          <a:pt x="188" y="4745"/>
                          <a:pt x="188" y="4944"/>
                          <a:pt x="188" y="5098"/>
                        </a:cubicBezTo>
                        <a:cubicBezTo>
                          <a:pt x="156" y="5098"/>
                          <a:pt x="141" y="5067"/>
                          <a:pt x="125" y="4973"/>
                        </a:cubicBezTo>
                        <a:lnTo>
                          <a:pt x="125" y="5129"/>
                        </a:lnTo>
                        <a:cubicBezTo>
                          <a:pt x="156" y="5160"/>
                          <a:pt x="156" y="5207"/>
                          <a:pt x="172" y="5300"/>
                        </a:cubicBezTo>
                        <a:lnTo>
                          <a:pt x="125" y="5254"/>
                        </a:lnTo>
                        <a:lnTo>
                          <a:pt x="125" y="5254"/>
                        </a:lnTo>
                        <a:cubicBezTo>
                          <a:pt x="125" y="5456"/>
                          <a:pt x="172" y="5643"/>
                          <a:pt x="141" y="5893"/>
                        </a:cubicBezTo>
                        <a:cubicBezTo>
                          <a:pt x="143" y="5893"/>
                          <a:pt x="144" y="5894"/>
                          <a:pt x="146" y="5894"/>
                        </a:cubicBezTo>
                        <a:cubicBezTo>
                          <a:pt x="174" y="5894"/>
                          <a:pt x="206" y="5823"/>
                          <a:pt x="234" y="5823"/>
                        </a:cubicBezTo>
                        <a:cubicBezTo>
                          <a:pt x="253" y="5823"/>
                          <a:pt x="269" y="5854"/>
                          <a:pt x="281" y="5955"/>
                        </a:cubicBezTo>
                        <a:cubicBezTo>
                          <a:pt x="271" y="5955"/>
                          <a:pt x="260" y="5957"/>
                          <a:pt x="251" y="5957"/>
                        </a:cubicBezTo>
                        <a:cubicBezTo>
                          <a:pt x="238" y="5957"/>
                          <a:pt x="227" y="5953"/>
                          <a:pt x="222" y="5937"/>
                        </a:cubicBezTo>
                        <a:lnTo>
                          <a:pt x="222" y="5937"/>
                        </a:lnTo>
                        <a:cubicBezTo>
                          <a:pt x="226" y="5964"/>
                          <a:pt x="229" y="6002"/>
                          <a:pt x="219" y="6033"/>
                        </a:cubicBezTo>
                        <a:lnTo>
                          <a:pt x="188" y="5924"/>
                        </a:lnTo>
                        <a:lnTo>
                          <a:pt x="188" y="5924"/>
                        </a:lnTo>
                        <a:cubicBezTo>
                          <a:pt x="172" y="6033"/>
                          <a:pt x="219" y="5986"/>
                          <a:pt x="219" y="6080"/>
                        </a:cubicBezTo>
                        <a:cubicBezTo>
                          <a:pt x="216" y="6078"/>
                          <a:pt x="213" y="6078"/>
                          <a:pt x="211" y="6078"/>
                        </a:cubicBezTo>
                        <a:cubicBezTo>
                          <a:pt x="190" y="6078"/>
                          <a:pt x="187" y="6129"/>
                          <a:pt x="176" y="6129"/>
                        </a:cubicBezTo>
                        <a:cubicBezTo>
                          <a:pt x="175" y="6129"/>
                          <a:pt x="173" y="6128"/>
                          <a:pt x="172" y="6127"/>
                        </a:cubicBezTo>
                        <a:cubicBezTo>
                          <a:pt x="172" y="6095"/>
                          <a:pt x="188" y="6049"/>
                          <a:pt x="172" y="6018"/>
                        </a:cubicBezTo>
                        <a:cubicBezTo>
                          <a:pt x="156" y="6111"/>
                          <a:pt x="141" y="6236"/>
                          <a:pt x="125" y="6283"/>
                        </a:cubicBezTo>
                        <a:cubicBezTo>
                          <a:pt x="129" y="6279"/>
                          <a:pt x="133" y="6277"/>
                          <a:pt x="136" y="6277"/>
                        </a:cubicBezTo>
                        <a:cubicBezTo>
                          <a:pt x="148" y="6277"/>
                          <a:pt x="160" y="6297"/>
                          <a:pt x="172" y="6345"/>
                        </a:cubicBezTo>
                        <a:cubicBezTo>
                          <a:pt x="172" y="6548"/>
                          <a:pt x="125" y="6423"/>
                          <a:pt x="110" y="6532"/>
                        </a:cubicBezTo>
                        <a:cubicBezTo>
                          <a:pt x="141" y="6579"/>
                          <a:pt x="110" y="6688"/>
                          <a:pt x="156" y="6703"/>
                        </a:cubicBezTo>
                        <a:cubicBezTo>
                          <a:pt x="156" y="6750"/>
                          <a:pt x="141" y="6766"/>
                          <a:pt x="125" y="6781"/>
                        </a:cubicBezTo>
                        <a:cubicBezTo>
                          <a:pt x="139" y="6876"/>
                          <a:pt x="129" y="7160"/>
                          <a:pt x="157" y="7160"/>
                        </a:cubicBezTo>
                        <a:cubicBezTo>
                          <a:pt x="161" y="7160"/>
                          <a:pt x="166" y="7154"/>
                          <a:pt x="172" y="7140"/>
                        </a:cubicBezTo>
                        <a:lnTo>
                          <a:pt x="188" y="7109"/>
                        </a:lnTo>
                        <a:cubicBezTo>
                          <a:pt x="188" y="7109"/>
                          <a:pt x="188" y="7124"/>
                          <a:pt x="188" y="7124"/>
                        </a:cubicBezTo>
                        <a:cubicBezTo>
                          <a:pt x="234" y="7452"/>
                          <a:pt x="156" y="7795"/>
                          <a:pt x="172" y="8122"/>
                        </a:cubicBezTo>
                        <a:lnTo>
                          <a:pt x="156" y="8122"/>
                        </a:lnTo>
                        <a:cubicBezTo>
                          <a:pt x="188" y="8309"/>
                          <a:pt x="172" y="8543"/>
                          <a:pt x="203" y="8683"/>
                        </a:cubicBezTo>
                        <a:cubicBezTo>
                          <a:pt x="203" y="8736"/>
                          <a:pt x="181" y="8799"/>
                          <a:pt x="165" y="8799"/>
                        </a:cubicBezTo>
                        <a:cubicBezTo>
                          <a:pt x="162" y="8799"/>
                          <a:pt x="159" y="8797"/>
                          <a:pt x="156" y="8792"/>
                        </a:cubicBezTo>
                        <a:lnTo>
                          <a:pt x="156" y="8792"/>
                        </a:lnTo>
                        <a:cubicBezTo>
                          <a:pt x="172" y="8933"/>
                          <a:pt x="188" y="8948"/>
                          <a:pt x="156" y="9167"/>
                        </a:cubicBezTo>
                        <a:cubicBezTo>
                          <a:pt x="151" y="9118"/>
                          <a:pt x="148" y="9109"/>
                          <a:pt x="145" y="9109"/>
                        </a:cubicBezTo>
                        <a:cubicBezTo>
                          <a:pt x="144" y="9109"/>
                          <a:pt x="143" y="9113"/>
                          <a:pt x="142" y="9113"/>
                        </a:cubicBezTo>
                        <a:cubicBezTo>
                          <a:pt x="141" y="9113"/>
                          <a:pt x="141" y="9098"/>
                          <a:pt x="141" y="9011"/>
                        </a:cubicBezTo>
                        <a:lnTo>
                          <a:pt x="141" y="9011"/>
                        </a:lnTo>
                        <a:cubicBezTo>
                          <a:pt x="125" y="9213"/>
                          <a:pt x="110" y="9244"/>
                          <a:pt x="156" y="9447"/>
                        </a:cubicBezTo>
                        <a:cubicBezTo>
                          <a:pt x="151" y="9440"/>
                          <a:pt x="145" y="9436"/>
                          <a:pt x="141" y="9436"/>
                        </a:cubicBezTo>
                        <a:cubicBezTo>
                          <a:pt x="106" y="9436"/>
                          <a:pt x="96" y="9613"/>
                          <a:pt x="110" y="9681"/>
                        </a:cubicBezTo>
                        <a:lnTo>
                          <a:pt x="141" y="9556"/>
                        </a:lnTo>
                        <a:cubicBezTo>
                          <a:pt x="141" y="9650"/>
                          <a:pt x="141" y="9743"/>
                          <a:pt x="141" y="9837"/>
                        </a:cubicBezTo>
                        <a:lnTo>
                          <a:pt x="94" y="9790"/>
                        </a:lnTo>
                        <a:lnTo>
                          <a:pt x="94" y="9790"/>
                        </a:lnTo>
                        <a:cubicBezTo>
                          <a:pt x="32" y="10180"/>
                          <a:pt x="188" y="10492"/>
                          <a:pt x="94" y="10788"/>
                        </a:cubicBezTo>
                        <a:cubicBezTo>
                          <a:pt x="98" y="10800"/>
                          <a:pt x="102" y="10806"/>
                          <a:pt x="104" y="10806"/>
                        </a:cubicBezTo>
                        <a:cubicBezTo>
                          <a:pt x="120" y="10806"/>
                          <a:pt x="117" y="10645"/>
                          <a:pt x="141" y="10645"/>
                        </a:cubicBezTo>
                        <a:cubicBezTo>
                          <a:pt x="145" y="10645"/>
                          <a:pt x="150" y="10651"/>
                          <a:pt x="156" y="10663"/>
                        </a:cubicBezTo>
                        <a:cubicBezTo>
                          <a:pt x="156" y="10850"/>
                          <a:pt x="79" y="11037"/>
                          <a:pt x="79" y="11084"/>
                        </a:cubicBezTo>
                        <a:cubicBezTo>
                          <a:pt x="47" y="11333"/>
                          <a:pt x="156" y="11318"/>
                          <a:pt x="125" y="11567"/>
                        </a:cubicBezTo>
                        <a:cubicBezTo>
                          <a:pt x="137" y="11556"/>
                          <a:pt x="150" y="11544"/>
                          <a:pt x="163" y="11544"/>
                        </a:cubicBezTo>
                        <a:cubicBezTo>
                          <a:pt x="186" y="11544"/>
                          <a:pt x="209" y="11579"/>
                          <a:pt x="219" y="11708"/>
                        </a:cubicBezTo>
                        <a:cubicBezTo>
                          <a:pt x="209" y="11817"/>
                          <a:pt x="180" y="11875"/>
                          <a:pt x="156" y="11875"/>
                        </a:cubicBezTo>
                        <a:cubicBezTo>
                          <a:pt x="143" y="11875"/>
                          <a:pt x="131" y="11856"/>
                          <a:pt x="125" y="11817"/>
                        </a:cubicBezTo>
                        <a:cubicBezTo>
                          <a:pt x="125" y="11778"/>
                          <a:pt x="125" y="11750"/>
                          <a:pt x="134" y="11750"/>
                        </a:cubicBezTo>
                        <a:cubicBezTo>
                          <a:pt x="136" y="11750"/>
                          <a:pt x="138" y="11752"/>
                          <a:pt x="141" y="11754"/>
                        </a:cubicBezTo>
                        <a:cubicBezTo>
                          <a:pt x="130" y="11711"/>
                          <a:pt x="127" y="11659"/>
                          <a:pt x="115" y="11659"/>
                        </a:cubicBezTo>
                        <a:cubicBezTo>
                          <a:pt x="110" y="11659"/>
                          <a:pt x="103" y="11669"/>
                          <a:pt x="94" y="11692"/>
                        </a:cubicBezTo>
                        <a:lnTo>
                          <a:pt x="125" y="11708"/>
                        </a:lnTo>
                        <a:cubicBezTo>
                          <a:pt x="98" y="11791"/>
                          <a:pt x="107" y="11998"/>
                          <a:pt x="87" y="11998"/>
                        </a:cubicBezTo>
                        <a:cubicBezTo>
                          <a:pt x="85" y="11998"/>
                          <a:pt x="82" y="11995"/>
                          <a:pt x="79" y="11988"/>
                        </a:cubicBezTo>
                        <a:lnTo>
                          <a:pt x="79" y="11988"/>
                        </a:lnTo>
                        <a:cubicBezTo>
                          <a:pt x="85" y="12042"/>
                          <a:pt x="91" y="12064"/>
                          <a:pt x="96" y="12064"/>
                        </a:cubicBezTo>
                        <a:cubicBezTo>
                          <a:pt x="99" y="12064"/>
                          <a:pt x="102" y="12053"/>
                          <a:pt x="105" y="12036"/>
                        </a:cubicBezTo>
                        <a:lnTo>
                          <a:pt x="105" y="12036"/>
                        </a:lnTo>
                        <a:cubicBezTo>
                          <a:pt x="98" y="12213"/>
                          <a:pt x="107" y="12333"/>
                          <a:pt x="94" y="12534"/>
                        </a:cubicBezTo>
                        <a:cubicBezTo>
                          <a:pt x="105" y="12512"/>
                          <a:pt x="116" y="12490"/>
                          <a:pt x="122" y="12490"/>
                        </a:cubicBezTo>
                        <a:cubicBezTo>
                          <a:pt x="124" y="12490"/>
                          <a:pt x="125" y="12493"/>
                          <a:pt x="125" y="12503"/>
                        </a:cubicBezTo>
                        <a:cubicBezTo>
                          <a:pt x="110" y="12846"/>
                          <a:pt x="156" y="12658"/>
                          <a:pt x="172" y="12892"/>
                        </a:cubicBezTo>
                        <a:cubicBezTo>
                          <a:pt x="160" y="12945"/>
                          <a:pt x="146" y="12952"/>
                          <a:pt x="135" y="12952"/>
                        </a:cubicBezTo>
                        <a:cubicBezTo>
                          <a:pt x="132" y="12952"/>
                          <a:pt x="128" y="12951"/>
                          <a:pt x="125" y="12951"/>
                        </a:cubicBezTo>
                        <a:cubicBezTo>
                          <a:pt x="114" y="12951"/>
                          <a:pt x="110" y="12962"/>
                          <a:pt x="125" y="13079"/>
                        </a:cubicBezTo>
                        <a:cubicBezTo>
                          <a:pt x="120" y="13129"/>
                          <a:pt x="112" y="13148"/>
                          <a:pt x="104" y="13148"/>
                        </a:cubicBezTo>
                        <a:cubicBezTo>
                          <a:pt x="89" y="13148"/>
                          <a:pt x="73" y="13088"/>
                          <a:pt x="63" y="13048"/>
                        </a:cubicBezTo>
                        <a:lnTo>
                          <a:pt x="63" y="13048"/>
                        </a:lnTo>
                        <a:cubicBezTo>
                          <a:pt x="94" y="13266"/>
                          <a:pt x="47" y="13454"/>
                          <a:pt x="32" y="13578"/>
                        </a:cubicBezTo>
                        <a:lnTo>
                          <a:pt x="30" y="13566"/>
                        </a:lnTo>
                        <a:lnTo>
                          <a:pt x="30" y="13566"/>
                        </a:lnTo>
                        <a:cubicBezTo>
                          <a:pt x="32" y="13596"/>
                          <a:pt x="32" y="13626"/>
                          <a:pt x="32" y="13656"/>
                        </a:cubicBezTo>
                        <a:lnTo>
                          <a:pt x="63" y="13578"/>
                        </a:lnTo>
                        <a:lnTo>
                          <a:pt x="63" y="13578"/>
                        </a:lnTo>
                        <a:cubicBezTo>
                          <a:pt x="63" y="13656"/>
                          <a:pt x="63" y="13703"/>
                          <a:pt x="47" y="13703"/>
                        </a:cubicBezTo>
                        <a:cubicBezTo>
                          <a:pt x="52" y="13725"/>
                          <a:pt x="58" y="13731"/>
                          <a:pt x="64" y="13731"/>
                        </a:cubicBezTo>
                        <a:cubicBezTo>
                          <a:pt x="71" y="13731"/>
                          <a:pt x="79" y="13725"/>
                          <a:pt x="87" y="13725"/>
                        </a:cubicBezTo>
                        <a:cubicBezTo>
                          <a:pt x="99" y="13725"/>
                          <a:pt x="112" y="13737"/>
                          <a:pt x="125" y="13797"/>
                        </a:cubicBezTo>
                        <a:cubicBezTo>
                          <a:pt x="110" y="13874"/>
                          <a:pt x="156" y="14062"/>
                          <a:pt x="110" y="14093"/>
                        </a:cubicBezTo>
                        <a:cubicBezTo>
                          <a:pt x="115" y="13990"/>
                          <a:pt x="111" y="13967"/>
                          <a:pt x="102" y="13967"/>
                        </a:cubicBezTo>
                        <a:cubicBezTo>
                          <a:pt x="94" y="13967"/>
                          <a:pt x="83" y="13984"/>
                          <a:pt x="73" y="13984"/>
                        </a:cubicBezTo>
                        <a:cubicBezTo>
                          <a:pt x="68" y="13984"/>
                          <a:pt x="63" y="13980"/>
                          <a:pt x="59" y="13968"/>
                        </a:cubicBezTo>
                        <a:lnTo>
                          <a:pt x="59" y="13968"/>
                        </a:lnTo>
                        <a:cubicBezTo>
                          <a:pt x="58" y="13992"/>
                          <a:pt x="55" y="14017"/>
                          <a:pt x="47" y="14046"/>
                        </a:cubicBezTo>
                        <a:cubicBezTo>
                          <a:pt x="47" y="14050"/>
                          <a:pt x="47" y="14052"/>
                          <a:pt x="47" y="14052"/>
                        </a:cubicBezTo>
                        <a:cubicBezTo>
                          <a:pt x="46" y="14052"/>
                          <a:pt x="43" y="14041"/>
                          <a:pt x="32" y="14030"/>
                        </a:cubicBezTo>
                        <a:lnTo>
                          <a:pt x="32" y="14030"/>
                        </a:lnTo>
                        <a:cubicBezTo>
                          <a:pt x="1" y="14295"/>
                          <a:pt x="94" y="14155"/>
                          <a:pt x="94" y="14420"/>
                        </a:cubicBezTo>
                        <a:cubicBezTo>
                          <a:pt x="90" y="14416"/>
                          <a:pt x="86" y="14415"/>
                          <a:pt x="83" y="14415"/>
                        </a:cubicBezTo>
                        <a:cubicBezTo>
                          <a:pt x="56" y="14415"/>
                          <a:pt x="34" y="14502"/>
                          <a:pt x="47" y="14529"/>
                        </a:cubicBezTo>
                        <a:cubicBezTo>
                          <a:pt x="47" y="14489"/>
                          <a:pt x="54" y="14472"/>
                          <a:pt x="62" y="14472"/>
                        </a:cubicBezTo>
                        <a:cubicBezTo>
                          <a:pt x="77" y="14472"/>
                          <a:pt x="100" y="14523"/>
                          <a:pt x="110" y="14592"/>
                        </a:cubicBezTo>
                        <a:cubicBezTo>
                          <a:pt x="94" y="14763"/>
                          <a:pt x="125" y="14779"/>
                          <a:pt x="125" y="14872"/>
                        </a:cubicBezTo>
                        <a:lnTo>
                          <a:pt x="125" y="14763"/>
                        </a:lnTo>
                        <a:cubicBezTo>
                          <a:pt x="156" y="14794"/>
                          <a:pt x="156" y="14888"/>
                          <a:pt x="156" y="15012"/>
                        </a:cubicBezTo>
                        <a:cubicBezTo>
                          <a:pt x="156" y="15013"/>
                          <a:pt x="155" y="15014"/>
                          <a:pt x="154" y="15014"/>
                        </a:cubicBezTo>
                        <a:cubicBezTo>
                          <a:pt x="154" y="15014"/>
                          <a:pt x="153" y="15014"/>
                          <a:pt x="153" y="15014"/>
                        </a:cubicBezTo>
                        <a:lnTo>
                          <a:pt x="153" y="15014"/>
                        </a:lnTo>
                        <a:cubicBezTo>
                          <a:pt x="163" y="15141"/>
                          <a:pt x="99" y="15289"/>
                          <a:pt x="125" y="15449"/>
                        </a:cubicBezTo>
                        <a:cubicBezTo>
                          <a:pt x="110" y="15542"/>
                          <a:pt x="79" y="15465"/>
                          <a:pt x="63" y="15542"/>
                        </a:cubicBezTo>
                        <a:cubicBezTo>
                          <a:pt x="94" y="15745"/>
                          <a:pt x="32" y="15776"/>
                          <a:pt x="47" y="15995"/>
                        </a:cubicBezTo>
                        <a:cubicBezTo>
                          <a:pt x="67" y="15968"/>
                          <a:pt x="76" y="15950"/>
                          <a:pt x="82" y="15950"/>
                        </a:cubicBezTo>
                        <a:cubicBezTo>
                          <a:pt x="89" y="15950"/>
                          <a:pt x="92" y="15983"/>
                          <a:pt x="110" y="16073"/>
                        </a:cubicBezTo>
                        <a:lnTo>
                          <a:pt x="94" y="15714"/>
                        </a:lnTo>
                        <a:lnTo>
                          <a:pt x="141" y="15948"/>
                        </a:lnTo>
                        <a:cubicBezTo>
                          <a:pt x="141" y="15839"/>
                          <a:pt x="125" y="15714"/>
                          <a:pt x="125" y="15636"/>
                        </a:cubicBezTo>
                        <a:lnTo>
                          <a:pt x="125" y="15636"/>
                        </a:lnTo>
                        <a:cubicBezTo>
                          <a:pt x="142" y="15704"/>
                          <a:pt x="145" y="15730"/>
                          <a:pt x="150" y="15730"/>
                        </a:cubicBezTo>
                        <a:cubicBezTo>
                          <a:pt x="153" y="15730"/>
                          <a:pt x="158" y="15711"/>
                          <a:pt x="172" y="15683"/>
                        </a:cubicBezTo>
                        <a:lnTo>
                          <a:pt x="172" y="15683"/>
                        </a:lnTo>
                        <a:cubicBezTo>
                          <a:pt x="125" y="15839"/>
                          <a:pt x="203" y="15995"/>
                          <a:pt x="172" y="16166"/>
                        </a:cubicBezTo>
                        <a:lnTo>
                          <a:pt x="79" y="16166"/>
                        </a:lnTo>
                        <a:cubicBezTo>
                          <a:pt x="47" y="16431"/>
                          <a:pt x="125" y="16634"/>
                          <a:pt x="110" y="16992"/>
                        </a:cubicBezTo>
                        <a:lnTo>
                          <a:pt x="125" y="16883"/>
                        </a:lnTo>
                        <a:cubicBezTo>
                          <a:pt x="156" y="16914"/>
                          <a:pt x="125" y="17086"/>
                          <a:pt x="141" y="17195"/>
                        </a:cubicBezTo>
                        <a:cubicBezTo>
                          <a:pt x="110" y="17195"/>
                          <a:pt x="94" y="17257"/>
                          <a:pt x="79" y="17304"/>
                        </a:cubicBezTo>
                        <a:cubicBezTo>
                          <a:pt x="110" y="17304"/>
                          <a:pt x="79" y="17569"/>
                          <a:pt x="141" y="17600"/>
                        </a:cubicBezTo>
                        <a:lnTo>
                          <a:pt x="94" y="17756"/>
                        </a:lnTo>
                        <a:cubicBezTo>
                          <a:pt x="79" y="18037"/>
                          <a:pt x="188" y="18068"/>
                          <a:pt x="172" y="18333"/>
                        </a:cubicBezTo>
                        <a:cubicBezTo>
                          <a:pt x="162" y="18307"/>
                          <a:pt x="153" y="18304"/>
                          <a:pt x="145" y="18304"/>
                        </a:cubicBezTo>
                        <a:cubicBezTo>
                          <a:pt x="142" y="18304"/>
                          <a:pt x="139" y="18304"/>
                          <a:pt x="136" y="18304"/>
                        </a:cubicBezTo>
                        <a:cubicBezTo>
                          <a:pt x="123" y="18304"/>
                          <a:pt x="111" y="18295"/>
                          <a:pt x="94" y="18193"/>
                        </a:cubicBezTo>
                        <a:lnTo>
                          <a:pt x="94" y="18193"/>
                        </a:lnTo>
                        <a:cubicBezTo>
                          <a:pt x="94" y="18286"/>
                          <a:pt x="94" y="18364"/>
                          <a:pt x="110" y="18364"/>
                        </a:cubicBezTo>
                        <a:cubicBezTo>
                          <a:pt x="94" y="18426"/>
                          <a:pt x="156" y="18614"/>
                          <a:pt x="125" y="18707"/>
                        </a:cubicBezTo>
                        <a:cubicBezTo>
                          <a:pt x="141" y="18738"/>
                          <a:pt x="172" y="18754"/>
                          <a:pt x="172" y="18847"/>
                        </a:cubicBezTo>
                        <a:cubicBezTo>
                          <a:pt x="167" y="18852"/>
                          <a:pt x="164" y="18854"/>
                          <a:pt x="162" y="18854"/>
                        </a:cubicBezTo>
                        <a:lnTo>
                          <a:pt x="162" y="18854"/>
                        </a:lnTo>
                        <a:cubicBezTo>
                          <a:pt x="160" y="18850"/>
                          <a:pt x="158" y="18847"/>
                          <a:pt x="156" y="18847"/>
                        </a:cubicBezTo>
                        <a:lnTo>
                          <a:pt x="156" y="18847"/>
                        </a:lnTo>
                        <a:cubicBezTo>
                          <a:pt x="156" y="18847"/>
                          <a:pt x="156" y="18854"/>
                          <a:pt x="161" y="18854"/>
                        </a:cubicBezTo>
                        <a:cubicBezTo>
                          <a:pt x="161" y="18854"/>
                          <a:pt x="161" y="18854"/>
                          <a:pt x="162" y="18854"/>
                        </a:cubicBezTo>
                        <a:lnTo>
                          <a:pt x="162" y="18854"/>
                        </a:lnTo>
                        <a:cubicBezTo>
                          <a:pt x="170" y="18878"/>
                          <a:pt x="174" y="18953"/>
                          <a:pt x="187" y="18953"/>
                        </a:cubicBezTo>
                        <a:cubicBezTo>
                          <a:pt x="191" y="18953"/>
                          <a:pt x="197" y="18945"/>
                          <a:pt x="203" y="18925"/>
                        </a:cubicBezTo>
                        <a:lnTo>
                          <a:pt x="203" y="18925"/>
                        </a:lnTo>
                        <a:cubicBezTo>
                          <a:pt x="110" y="19206"/>
                          <a:pt x="203" y="19689"/>
                          <a:pt x="125" y="19939"/>
                        </a:cubicBezTo>
                        <a:cubicBezTo>
                          <a:pt x="141" y="20126"/>
                          <a:pt x="156" y="20375"/>
                          <a:pt x="156" y="20547"/>
                        </a:cubicBezTo>
                        <a:cubicBezTo>
                          <a:pt x="141" y="20531"/>
                          <a:pt x="141" y="20547"/>
                          <a:pt x="141" y="20515"/>
                        </a:cubicBezTo>
                        <a:lnTo>
                          <a:pt x="141" y="20515"/>
                        </a:lnTo>
                        <a:cubicBezTo>
                          <a:pt x="110" y="20765"/>
                          <a:pt x="219" y="20671"/>
                          <a:pt x="188" y="20936"/>
                        </a:cubicBezTo>
                        <a:cubicBezTo>
                          <a:pt x="178" y="20970"/>
                          <a:pt x="171" y="20983"/>
                          <a:pt x="167" y="20983"/>
                        </a:cubicBezTo>
                        <a:cubicBezTo>
                          <a:pt x="155" y="20983"/>
                          <a:pt x="164" y="20871"/>
                          <a:pt x="161" y="20871"/>
                        </a:cubicBezTo>
                        <a:lnTo>
                          <a:pt x="161" y="20871"/>
                        </a:lnTo>
                        <a:cubicBezTo>
                          <a:pt x="160" y="20871"/>
                          <a:pt x="159" y="20876"/>
                          <a:pt x="156" y="20890"/>
                        </a:cubicBezTo>
                        <a:cubicBezTo>
                          <a:pt x="47" y="20921"/>
                          <a:pt x="156" y="21217"/>
                          <a:pt x="110" y="21404"/>
                        </a:cubicBezTo>
                        <a:lnTo>
                          <a:pt x="94" y="21357"/>
                        </a:lnTo>
                        <a:lnTo>
                          <a:pt x="94" y="21357"/>
                        </a:lnTo>
                        <a:cubicBezTo>
                          <a:pt x="63" y="21513"/>
                          <a:pt x="141" y="21716"/>
                          <a:pt x="125" y="21950"/>
                        </a:cubicBezTo>
                        <a:cubicBezTo>
                          <a:pt x="125" y="21950"/>
                          <a:pt x="125" y="21943"/>
                          <a:pt x="121" y="21943"/>
                        </a:cubicBezTo>
                        <a:cubicBezTo>
                          <a:pt x="118" y="21943"/>
                          <a:pt x="115" y="21944"/>
                          <a:pt x="110" y="21950"/>
                        </a:cubicBezTo>
                        <a:cubicBezTo>
                          <a:pt x="172" y="22106"/>
                          <a:pt x="188" y="22417"/>
                          <a:pt x="203" y="22636"/>
                        </a:cubicBezTo>
                        <a:cubicBezTo>
                          <a:pt x="169" y="22590"/>
                          <a:pt x="168" y="22561"/>
                          <a:pt x="158" y="22561"/>
                        </a:cubicBezTo>
                        <a:cubicBezTo>
                          <a:pt x="154" y="22561"/>
                          <a:pt x="149" y="22565"/>
                          <a:pt x="141" y="22573"/>
                        </a:cubicBezTo>
                        <a:cubicBezTo>
                          <a:pt x="141" y="22682"/>
                          <a:pt x="203" y="22542"/>
                          <a:pt x="203" y="22745"/>
                        </a:cubicBezTo>
                        <a:cubicBezTo>
                          <a:pt x="188" y="22823"/>
                          <a:pt x="172" y="22963"/>
                          <a:pt x="125" y="22979"/>
                        </a:cubicBezTo>
                        <a:lnTo>
                          <a:pt x="125" y="22791"/>
                        </a:lnTo>
                        <a:cubicBezTo>
                          <a:pt x="79" y="22885"/>
                          <a:pt x="125" y="23041"/>
                          <a:pt x="125" y="23134"/>
                        </a:cubicBezTo>
                        <a:lnTo>
                          <a:pt x="94" y="23119"/>
                        </a:lnTo>
                        <a:lnTo>
                          <a:pt x="94" y="23119"/>
                        </a:lnTo>
                        <a:cubicBezTo>
                          <a:pt x="110" y="23415"/>
                          <a:pt x="156" y="23415"/>
                          <a:pt x="156" y="23742"/>
                        </a:cubicBezTo>
                        <a:lnTo>
                          <a:pt x="172" y="23696"/>
                        </a:lnTo>
                        <a:lnTo>
                          <a:pt x="172" y="23696"/>
                        </a:lnTo>
                        <a:cubicBezTo>
                          <a:pt x="234" y="23867"/>
                          <a:pt x="141" y="23852"/>
                          <a:pt x="188" y="24023"/>
                        </a:cubicBezTo>
                        <a:lnTo>
                          <a:pt x="125" y="24070"/>
                        </a:lnTo>
                        <a:cubicBezTo>
                          <a:pt x="141" y="24179"/>
                          <a:pt x="188" y="24459"/>
                          <a:pt x="203" y="24662"/>
                        </a:cubicBezTo>
                        <a:cubicBezTo>
                          <a:pt x="156" y="24553"/>
                          <a:pt x="125" y="24319"/>
                          <a:pt x="110" y="24163"/>
                        </a:cubicBezTo>
                        <a:lnTo>
                          <a:pt x="110" y="24163"/>
                        </a:lnTo>
                        <a:cubicBezTo>
                          <a:pt x="110" y="24288"/>
                          <a:pt x="110" y="24553"/>
                          <a:pt x="141" y="24615"/>
                        </a:cubicBezTo>
                        <a:cubicBezTo>
                          <a:pt x="125" y="24569"/>
                          <a:pt x="125" y="24506"/>
                          <a:pt x="125" y="24459"/>
                        </a:cubicBezTo>
                        <a:lnTo>
                          <a:pt x="125" y="24459"/>
                        </a:lnTo>
                        <a:cubicBezTo>
                          <a:pt x="172" y="24600"/>
                          <a:pt x="203" y="24787"/>
                          <a:pt x="188" y="25005"/>
                        </a:cubicBezTo>
                        <a:cubicBezTo>
                          <a:pt x="184" y="25003"/>
                          <a:pt x="180" y="25003"/>
                          <a:pt x="177" y="25003"/>
                        </a:cubicBezTo>
                        <a:cubicBezTo>
                          <a:pt x="85" y="25003"/>
                          <a:pt x="169" y="25588"/>
                          <a:pt x="79" y="25753"/>
                        </a:cubicBezTo>
                        <a:cubicBezTo>
                          <a:pt x="125" y="26143"/>
                          <a:pt x="63" y="26533"/>
                          <a:pt x="63" y="27001"/>
                        </a:cubicBezTo>
                        <a:cubicBezTo>
                          <a:pt x="84" y="26962"/>
                          <a:pt x="96" y="26947"/>
                          <a:pt x="102" y="26947"/>
                        </a:cubicBezTo>
                        <a:cubicBezTo>
                          <a:pt x="123" y="26947"/>
                          <a:pt x="87" y="27110"/>
                          <a:pt x="150" y="27110"/>
                        </a:cubicBezTo>
                        <a:cubicBezTo>
                          <a:pt x="152" y="27110"/>
                          <a:pt x="154" y="27110"/>
                          <a:pt x="156" y="27110"/>
                        </a:cubicBezTo>
                        <a:cubicBezTo>
                          <a:pt x="172" y="27203"/>
                          <a:pt x="156" y="27250"/>
                          <a:pt x="156" y="27266"/>
                        </a:cubicBezTo>
                        <a:lnTo>
                          <a:pt x="110" y="27593"/>
                        </a:lnTo>
                        <a:cubicBezTo>
                          <a:pt x="105" y="27603"/>
                          <a:pt x="101" y="27607"/>
                          <a:pt x="97" y="27607"/>
                        </a:cubicBezTo>
                        <a:cubicBezTo>
                          <a:pt x="79" y="27607"/>
                          <a:pt x="76" y="27498"/>
                          <a:pt x="65" y="27498"/>
                        </a:cubicBezTo>
                        <a:cubicBezTo>
                          <a:pt x="64" y="27498"/>
                          <a:pt x="64" y="27499"/>
                          <a:pt x="63" y="27499"/>
                        </a:cubicBezTo>
                        <a:cubicBezTo>
                          <a:pt x="63" y="27733"/>
                          <a:pt x="32" y="27593"/>
                          <a:pt x="1" y="27749"/>
                        </a:cubicBezTo>
                        <a:cubicBezTo>
                          <a:pt x="4" y="27745"/>
                          <a:pt x="8" y="27743"/>
                          <a:pt x="11" y="27743"/>
                        </a:cubicBezTo>
                        <a:cubicBezTo>
                          <a:pt x="35" y="27743"/>
                          <a:pt x="46" y="27843"/>
                          <a:pt x="32" y="27967"/>
                        </a:cubicBezTo>
                        <a:lnTo>
                          <a:pt x="79" y="27780"/>
                        </a:lnTo>
                        <a:lnTo>
                          <a:pt x="79" y="27780"/>
                        </a:lnTo>
                        <a:cubicBezTo>
                          <a:pt x="125" y="28107"/>
                          <a:pt x="1" y="28061"/>
                          <a:pt x="47" y="28388"/>
                        </a:cubicBezTo>
                        <a:lnTo>
                          <a:pt x="16" y="28279"/>
                        </a:lnTo>
                        <a:lnTo>
                          <a:pt x="16" y="28279"/>
                        </a:lnTo>
                        <a:cubicBezTo>
                          <a:pt x="32" y="28450"/>
                          <a:pt x="16" y="28918"/>
                          <a:pt x="94" y="29074"/>
                        </a:cubicBezTo>
                        <a:cubicBezTo>
                          <a:pt x="85" y="29092"/>
                          <a:pt x="76" y="29117"/>
                          <a:pt x="66" y="29117"/>
                        </a:cubicBezTo>
                        <a:cubicBezTo>
                          <a:pt x="60" y="29117"/>
                          <a:pt x="54" y="29105"/>
                          <a:pt x="47" y="29074"/>
                        </a:cubicBezTo>
                        <a:lnTo>
                          <a:pt x="47" y="29074"/>
                        </a:lnTo>
                        <a:cubicBezTo>
                          <a:pt x="32" y="29479"/>
                          <a:pt x="125" y="29978"/>
                          <a:pt x="79" y="30290"/>
                        </a:cubicBezTo>
                        <a:lnTo>
                          <a:pt x="63" y="30259"/>
                        </a:lnTo>
                        <a:lnTo>
                          <a:pt x="63" y="30259"/>
                        </a:lnTo>
                        <a:cubicBezTo>
                          <a:pt x="63" y="30337"/>
                          <a:pt x="110" y="30399"/>
                          <a:pt x="79" y="30493"/>
                        </a:cubicBezTo>
                        <a:cubicBezTo>
                          <a:pt x="79" y="30484"/>
                          <a:pt x="73" y="30475"/>
                          <a:pt x="69" y="30475"/>
                        </a:cubicBezTo>
                        <a:cubicBezTo>
                          <a:pt x="66" y="30475"/>
                          <a:pt x="63" y="30479"/>
                          <a:pt x="63" y="30493"/>
                        </a:cubicBezTo>
                        <a:cubicBezTo>
                          <a:pt x="63" y="30539"/>
                          <a:pt x="94" y="30695"/>
                          <a:pt x="79" y="30789"/>
                        </a:cubicBezTo>
                        <a:lnTo>
                          <a:pt x="63" y="30711"/>
                        </a:lnTo>
                        <a:lnTo>
                          <a:pt x="63" y="30711"/>
                        </a:lnTo>
                        <a:cubicBezTo>
                          <a:pt x="32" y="31100"/>
                          <a:pt x="125" y="31319"/>
                          <a:pt x="141" y="31646"/>
                        </a:cubicBezTo>
                        <a:cubicBezTo>
                          <a:pt x="63" y="31646"/>
                          <a:pt x="47" y="31958"/>
                          <a:pt x="32" y="32114"/>
                        </a:cubicBezTo>
                        <a:cubicBezTo>
                          <a:pt x="16" y="32566"/>
                          <a:pt x="79" y="32893"/>
                          <a:pt x="110" y="33314"/>
                        </a:cubicBezTo>
                        <a:cubicBezTo>
                          <a:pt x="32" y="33579"/>
                          <a:pt x="79" y="34218"/>
                          <a:pt x="32" y="34639"/>
                        </a:cubicBezTo>
                        <a:cubicBezTo>
                          <a:pt x="36" y="34623"/>
                          <a:pt x="42" y="34617"/>
                          <a:pt x="48" y="34617"/>
                        </a:cubicBezTo>
                        <a:cubicBezTo>
                          <a:pt x="68" y="34617"/>
                          <a:pt x="94" y="34675"/>
                          <a:pt x="94" y="34733"/>
                        </a:cubicBezTo>
                        <a:cubicBezTo>
                          <a:pt x="79" y="34823"/>
                          <a:pt x="136" y="34999"/>
                          <a:pt x="85" y="34999"/>
                        </a:cubicBezTo>
                        <a:cubicBezTo>
                          <a:pt x="83" y="34999"/>
                          <a:pt x="81" y="34998"/>
                          <a:pt x="79" y="34998"/>
                        </a:cubicBezTo>
                        <a:lnTo>
                          <a:pt x="79" y="34951"/>
                        </a:lnTo>
                        <a:cubicBezTo>
                          <a:pt x="16" y="35029"/>
                          <a:pt x="32" y="35232"/>
                          <a:pt x="32" y="35403"/>
                        </a:cubicBezTo>
                        <a:lnTo>
                          <a:pt x="110" y="35419"/>
                        </a:lnTo>
                        <a:cubicBezTo>
                          <a:pt x="1" y="35840"/>
                          <a:pt x="156" y="36526"/>
                          <a:pt x="47" y="36759"/>
                        </a:cubicBezTo>
                        <a:cubicBezTo>
                          <a:pt x="79" y="36853"/>
                          <a:pt x="79" y="36978"/>
                          <a:pt x="94" y="37087"/>
                        </a:cubicBezTo>
                        <a:lnTo>
                          <a:pt x="47" y="37071"/>
                        </a:lnTo>
                        <a:cubicBezTo>
                          <a:pt x="47" y="37352"/>
                          <a:pt x="32" y="37492"/>
                          <a:pt x="47" y="37835"/>
                        </a:cubicBezTo>
                        <a:lnTo>
                          <a:pt x="16" y="37773"/>
                        </a:lnTo>
                        <a:lnTo>
                          <a:pt x="16" y="37773"/>
                        </a:lnTo>
                        <a:cubicBezTo>
                          <a:pt x="16" y="37960"/>
                          <a:pt x="141" y="38022"/>
                          <a:pt x="141" y="38194"/>
                        </a:cubicBezTo>
                        <a:lnTo>
                          <a:pt x="79" y="38256"/>
                        </a:lnTo>
                        <a:cubicBezTo>
                          <a:pt x="79" y="38599"/>
                          <a:pt x="16" y="38942"/>
                          <a:pt x="79" y="39285"/>
                        </a:cubicBezTo>
                        <a:cubicBezTo>
                          <a:pt x="63" y="39269"/>
                          <a:pt x="47" y="39254"/>
                          <a:pt x="47" y="39207"/>
                        </a:cubicBezTo>
                        <a:lnTo>
                          <a:pt x="47" y="39207"/>
                        </a:lnTo>
                        <a:cubicBezTo>
                          <a:pt x="47" y="39353"/>
                          <a:pt x="6" y="39774"/>
                          <a:pt x="78" y="39774"/>
                        </a:cubicBezTo>
                        <a:cubicBezTo>
                          <a:pt x="80" y="39774"/>
                          <a:pt x="81" y="39774"/>
                          <a:pt x="83" y="39773"/>
                        </a:cubicBezTo>
                        <a:lnTo>
                          <a:pt x="83" y="39773"/>
                        </a:lnTo>
                        <a:cubicBezTo>
                          <a:pt x="40" y="39818"/>
                          <a:pt x="95" y="40139"/>
                          <a:pt x="110" y="40298"/>
                        </a:cubicBezTo>
                        <a:lnTo>
                          <a:pt x="79" y="40282"/>
                        </a:lnTo>
                        <a:lnTo>
                          <a:pt x="79" y="40282"/>
                        </a:lnTo>
                        <a:cubicBezTo>
                          <a:pt x="125" y="40438"/>
                          <a:pt x="141" y="40438"/>
                          <a:pt x="156" y="40657"/>
                        </a:cubicBezTo>
                        <a:cubicBezTo>
                          <a:pt x="150" y="40677"/>
                          <a:pt x="143" y="40689"/>
                          <a:pt x="137" y="40689"/>
                        </a:cubicBezTo>
                        <a:cubicBezTo>
                          <a:pt x="130" y="40689"/>
                          <a:pt x="125" y="40669"/>
                          <a:pt x="125" y="40625"/>
                        </a:cubicBezTo>
                        <a:lnTo>
                          <a:pt x="125" y="40625"/>
                        </a:lnTo>
                        <a:cubicBezTo>
                          <a:pt x="110" y="40797"/>
                          <a:pt x="172" y="40766"/>
                          <a:pt x="141" y="40968"/>
                        </a:cubicBezTo>
                        <a:lnTo>
                          <a:pt x="125" y="40890"/>
                        </a:lnTo>
                        <a:lnTo>
                          <a:pt x="125" y="40890"/>
                        </a:lnTo>
                        <a:cubicBezTo>
                          <a:pt x="125" y="41078"/>
                          <a:pt x="125" y="41062"/>
                          <a:pt x="156" y="41155"/>
                        </a:cubicBezTo>
                        <a:cubicBezTo>
                          <a:pt x="188" y="41265"/>
                          <a:pt x="156" y="41483"/>
                          <a:pt x="110" y="41514"/>
                        </a:cubicBezTo>
                        <a:cubicBezTo>
                          <a:pt x="141" y="41545"/>
                          <a:pt x="172" y="41639"/>
                          <a:pt x="156" y="41748"/>
                        </a:cubicBezTo>
                        <a:cubicBezTo>
                          <a:pt x="141" y="41748"/>
                          <a:pt x="141" y="41717"/>
                          <a:pt x="125" y="41701"/>
                        </a:cubicBezTo>
                        <a:lnTo>
                          <a:pt x="125" y="41701"/>
                        </a:lnTo>
                        <a:cubicBezTo>
                          <a:pt x="110" y="41997"/>
                          <a:pt x="172" y="42138"/>
                          <a:pt x="141" y="42340"/>
                        </a:cubicBezTo>
                        <a:cubicBezTo>
                          <a:pt x="125" y="42340"/>
                          <a:pt x="125" y="42356"/>
                          <a:pt x="110" y="42371"/>
                        </a:cubicBezTo>
                        <a:cubicBezTo>
                          <a:pt x="110" y="42158"/>
                          <a:pt x="110" y="41983"/>
                          <a:pt x="122" y="41967"/>
                        </a:cubicBezTo>
                        <a:lnTo>
                          <a:pt x="122" y="41967"/>
                        </a:lnTo>
                        <a:cubicBezTo>
                          <a:pt x="91" y="41973"/>
                          <a:pt x="81" y="42065"/>
                          <a:pt x="55" y="42065"/>
                        </a:cubicBezTo>
                        <a:cubicBezTo>
                          <a:pt x="46" y="42065"/>
                          <a:pt x="33" y="42051"/>
                          <a:pt x="16" y="42013"/>
                        </a:cubicBezTo>
                        <a:lnTo>
                          <a:pt x="16" y="42013"/>
                        </a:lnTo>
                        <a:cubicBezTo>
                          <a:pt x="47" y="42153"/>
                          <a:pt x="110" y="42418"/>
                          <a:pt x="94" y="42605"/>
                        </a:cubicBezTo>
                        <a:cubicBezTo>
                          <a:pt x="94" y="42605"/>
                          <a:pt x="94" y="42621"/>
                          <a:pt x="79" y="42621"/>
                        </a:cubicBezTo>
                        <a:cubicBezTo>
                          <a:pt x="79" y="42659"/>
                          <a:pt x="79" y="42689"/>
                          <a:pt x="79" y="42730"/>
                        </a:cubicBezTo>
                        <a:cubicBezTo>
                          <a:pt x="79" y="42792"/>
                          <a:pt x="79" y="42824"/>
                          <a:pt x="79" y="42886"/>
                        </a:cubicBezTo>
                        <a:cubicBezTo>
                          <a:pt x="47" y="42901"/>
                          <a:pt x="63" y="43089"/>
                          <a:pt x="47" y="43198"/>
                        </a:cubicBezTo>
                        <a:cubicBezTo>
                          <a:pt x="50" y="43197"/>
                          <a:pt x="53" y="43196"/>
                          <a:pt x="55" y="43196"/>
                        </a:cubicBezTo>
                        <a:cubicBezTo>
                          <a:pt x="81" y="43196"/>
                          <a:pt x="91" y="43243"/>
                          <a:pt x="103" y="43243"/>
                        </a:cubicBezTo>
                        <a:cubicBezTo>
                          <a:pt x="109" y="43243"/>
                          <a:pt x="116" y="43232"/>
                          <a:pt x="125" y="43198"/>
                        </a:cubicBezTo>
                        <a:lnTo>
                          <a:pt x="125" y="43198"/>
                        </a:lnTo>
                        <a:cubicBezTo>
                          <a:pt x="125" y="43200"/>
                          <a:pt x="125" y="43201"/>
                          <a:pt x="125" y="43201"/>
                        </a:cubicBezTo>
                        <a:cubicBezTo>
                          <a:pt x="125" y="43201"/>
                          <a:pt x="125" y="43200"/>
                          <a:pt x="125" y="43198"/>
                        </a:cubicBezTo>
                        <a:lnTo>
                          <a:pt x="125" y="43198"/>
                        </a:lnTo>
                        <a:cubicBezTo>
                          <a:pt x="125" y="43198"/>
                          <a:pt x="125" y="43198"/>
                          <a:pt x="125" y="43198"/>
                        </a:cubicBezTo>
                        <a:lnTo>
                          <a:pt x="125" y="43198"/>
                        </a:lnTo>
                        <a:cubicBezTo>
                          <a:pt x="124" y="43189"/>
                          <a:pt x="121" y="43151"/>
                          <a:pt x="110" y="43104"/>
                        </a:cubicBezTo>
                        <a:cubicBezTo>
                          <a:pt x="110" y="43089"/>
                          <a:pt x="110" y="43073"/>
                          <a:pt x="110" y="43073"/>
                        </a:cubicBezTo>
                        <a:cubicBezTo>
                          <a:pt x="110" y="43011"/>
                          <a:pt x="110" y="42933"/>
                          <a:pt x="110" y="42839"/>
                        </a:cubicBezTo>
                        <a:cubicBezTo>
                          <a:pt x="141" y="42917"/>
                          <a:pt x="156" y="42995"/>
                          <a:pt x="125" y="43104"/>
                        </a:cubicBezTo>
                        <a:cubicBezTo>
                          <a:pt x="156" y="43151"/>
                          <a:pt x="188" y="43198"/>
                          <a:pt x="203" y="43229"/>
                        </a:cubicBezTo>
                        <a:cubicBezTo>
                          <a:pt x="141" y="43354"/>
                          <a:pt x="110" y="43603"/>
                          <a:pt x="79" y="43650"/>
                        </a:cubicBezTo>
                        <a:cubicBezTo>
                          <a:pt x="94" y="43930"/>
                          <a:pt x="94" y="44320"/>
                          <a:pt x="172" y="44507"/>
                        </a:cubicBezTo>
                        <a:cubicBezTo>
                          <a:pt x="172" y="44585"/>
                          <a:pt x="141" y="44601"/>
                          <a:pt x="125" y="44632"/>
                        </a:cubicBezTo>
                        <a:cubicBezTo>
                          <a:pt x="125" y="44585"/>
                          <a:pt x="125" y="44523"/>
                          <a:pt x="110" y="44507"/>
                        </a:cubicBezTo>
                        <a:lnTo>
                          <a:pt x="110" y="44507"/>
                        </a:lnTo>
                        <a:cubicBezTo>
                          <a:pt x="125" y="44663"/>
                          <a:pt x="125" y="44990"/>
                          <a:pt x="172" y="45022"/>
                        </a:cubicBezTo>
                        <a:cubicBezTo>
                          <a:pt x="168" y="45079"/>
                          <a:pt x="162" y="45095"/>
                          <a:pt x="156" y="45095"/>
                        </a:cubicBezTo>
                        <a:cubicBezTo>
                          <a:pt x="149" y="45095"/>
                          <a:pt x="143" y="45069"/>
                          <a:pt x="139" y="45069"/>
                        </a:cubicBezTo>
                        <a:lnTo>
                          <a:pt x="139" y="45069"/>
                        </a:lnTo>
                        <a:cubicBezTo>
                          <a:pt x="136" y="45069"/>
                          <a:pt x="135" y="45094"/>
                          <a:pt x="141" y="45193"/>
                        </a:cubicBezTo>
                        <a:lnTo>
                          <a:pt x="110" y="45146"/>
                        </a:lnTo>
                        <a:lnTo>
                          <a:pt x="110" y="45146"/>
                        </a:lnTo>
                        <a:cubicBezTo>
                          <a:pt x="32" y="45708"/>
                          <a:pt x="250" y="46066"/>
                          <a:pt x="141" y="46674"/>
                        </a:cubicBezTo>
                        <a:cubicBezTo>
                          <a:pt x="151" y="46654"/>
                          <a:pt x="155" y="46633"/>
                          <a:pt x="156" y="46622"/>
                        </a:cubicBezTo>
                        <a:lnTo>
                          <a:pt x="156" y="46622"/>
                        </a:lnTo>
                        <a:cubicBezTo>
                          <a:pt x="111" y="47320"/>
                          <a:pt x="203" y="48065"/>
                          <a:pt x="125" y="48763"/>
                        </a:cubicBezTo>
                        <a:cubicBezTo>
                          <a:pt x="110" y="48950"/>
                          <a:pt x="156" y="48981"/>
                          <a:pt x="172" y="49106"/>
                        </a:cubicBezTo>
                        <a:lnTo>
                          <a:pt x="125" y="49137"/>
                        </a:lnTo>
                        <a:lnTo>
                          <a:pt x="188" y="49355"/>
                        </a:lnTo>
                        <a:cubicBezTo>
                          <a:pt x="219" y="49636"/>
                          <a:pt x="79" y="49854"/>
                          <a:pt x="141" y="50228"/>
                        </a:cubicBezTo>
                        <a:lnTo>
                          <a:pt x="172" y="50182"/>
                        </a:lnTo>
                        <a:lnTo>
                          <a:pt x="172" y="50182"/>
                        </a:lnTo>
                        <a:cubicBezTo>
                          <a:pt x="172" y="50302"/>
                          <a:pt x="187" y="50581"/>
                          <a:pt x="160" y="50587"/>
                        </a:cubicBezTo>
                        <a:lnTo>
                          <a:pt x="160" y="50587"/>
                        </a:lnTo>
                        <a:cubicBezTo>
                          <a:pt x="159" y="50587"/>
                          <a:pt x="158" y="50587"/>
                          <a:pt x="156" y="50587"/>
                        </a:cubicBezTo>
                        <a:cubicBezTo>
                          <a:pt x="157" y="50587"/>
                          <a:pt x="158" y="50588"/>
                          <a:pt x="159" y="50588"/>
                        </a:cubicBezTo>
                        <a:cubicBezTo>
                          <a:pt x="159" y="50588"/>
                          <a:pt x="159" y="50587"/>
                          <a:pt x="160" y="50587"/>
                        </a:cubicBezTo>
                        <a:lnTo>
                          <a:pt x="160" y="50587"/>
                        </a:lnTo>
                        <a:cubicBezTo>
                          <a:pt x="174" y="50592"/>
                          <a:pt x="187" y="50623"/>
                          <a:pt x="172" y="50680"/>
                        </a:cubicBezTo>
                        <a:lnTo>
                          <a:pt x="156" y="50680"/>
                        </a:lnTo>
                        <a:lnTo>
                          <a:pt x="188" y="51008"/>
                        </a:lnTo>
                        <a:cubicBezTo>
                          <a:pt x="172" y="51257"/>
                          <a:pt x="94" y="50961"/>
                          <a:pt x="94" y="51335"/>
                        </a:cubicBezTo>
                        <a:cubicBezTo>
                          <a:pt x="108" y="51464"/>
                          <a:pt x="149" y="51684"/>
                          <a:pt x="168" y="51684"/>
                        </a:cubicBezTo>
                        <a:cubicBezTo>
                          <a:pt x="169" y="51684"/>
                          <a:pt x="171" y="51682"/>
                          <a:pt x="172" y="51678"/>
                        </a:cubicBezTo>
                        <a:cubicBezTo>
                          <a:pt x="172" y="51616"/>
                          <a:pt x="188" y="51538"/>
                          <a:pt x="219" y="51538"/>
                        </a:cubicBezTo>
                        <a:lnTo>
                          <a:pt x="234" y="51663"/>
                        </a:lnTo>
                        <a:cubicBezTo>
                          <a:pt x="260" y="51669"/>
                          <a:pt x="289" y="51689"/>
                          <a:pt x="317" y="51689"/>
                        </a:cubicBezTo>
                        <a:cubicBezTo>
                          <a:pt x="356" y="51689"/>
                          <a:pt x="394" y="51649"/>
                          <a:pt x="421" y="51476"/>
                        </a:cubicBezTo>
                        <a:lnTo>
                          <a:pt x="375" y="51257"/>
                        </a:lnTo>
                        <a:lnTo>
                          <a:pt x="406" y="51179"/>
                        </a:lnTo>
                        <a:lnTo>
                          <a:pt x="406" y="51366"/>
                        </a:lnTo>
                        <a:cubicBezTo>
                          <a:pt x="437" y="51257"/>
                          <a:pt x="421" y="51195"/>
                          <a:pt x="390" y="51117"/>
                        </a:cubicBezTo>
                        <a:cubicBezTo>
                          <a:pt x="406" y="51101"/>
                          <a:pt x="421" y="51070"/>
                          <a:pt x="437" y="51039"/>
                        </a:cubicBezTo>
                        <a:lnTo>
                          <a:pt x="359" y="50821"/>
                        </a:lnTo>
                        <a:cubicBezTo>
                          <a:pt x="363" y="50817"/>
                          <a:pt x="367" y="50816"/>
                          <a:pt x="370" y="50816"/>
                        </a:cubicBezTo>
                        <a:cubicBezTo>
                          <a:pt x="386" y="50816"/>
                          <a:pt x="401" y="50842"/>
                          <a:pt x="414" y="50842"/>
                        </a:cubicBezTo>
                        <a:cubicBezTo>
                          <a:pt x="423" y="50842"/>
                          <a:pt x="431" y="50827"/>
                          <a:pt x="437" y="50774"/>
                        </a:cubicBezTo>
                        <a:cubicBezTo>
                          <a:pt x="430" y="50753"/>
                          <a:pt x="423" y="50746"/>
                          <a:pt x="417" y="50746"/>
                        </a:cubicBezTo>
                        <a:cubicBezTo>
                          <a:pt x="403" y="50746"/>
                          <a:pt x="389" y="50776"/>
                          <a:pt x="378" y="50776"/>
                        </a:cubicBezTo>
                        <a:cubicBezTo>
                          <a:pt x="371" y="50776"/>
                          <a:pt x="364" y="50762"/>
                          <a:pt x="359" y="50712"/>
                        </a:cubicBezTo>
                        <a:cubicBezTo>
                          <a:pt x="390" y="50603"/>
                          <a:pt x="406" y="50634"/>
                          <a:pt x="390" y="50509"/>
                        </a:cubicBezTo>
                        <a:cubicBezTo>
                          <a:pt x="393" y="50506"/>
                          <a:pt x="395" y="50505"/>
                          <a:pt x="397" y="50505"/>
                        </a:cubicBezTo>
                        <a:cubicBezTo>
                          <a:pt x="406" y="50505"/>
                          <a:pt x="409" y="50533"/>
                          <a:pt x="421" y="50571"/>
                        </a:cubicBezTo>
                        <a:cubicBezTo>
                          <a:pt x="406" y="50462"/>
                          <a:pt x="406" y="50291"/>
                          <a:pt x="375" y="50228"/>
                        </a:cubicBezTo>
                        <a:cubicBezTo>
                          <a:pt x="421" y="50119"/>
                          <a:pt x="359" y="49870"/>
                          <a:pt x="437" y="49870"/>
                        </a:cubicBezTo>
                        <a:cubicBezTo>
                          <a:pt x="421" y="49839"/>
                          <a:pt x="375" y="49683"/>
                          <a:pt x="375" y="49589"/>
                        </a:cubicBezTo>
                        <a:lnTo>
                          <a:pt x="375" y="49589"/>
                        </a:lnTo>
                        <a:cubicBezTo>
                          <a:pt x="385" y="49613"/>
                          <a:pt x="393" y="49623"/>
                          <a:pt x="399" y="49623"/>
                        </a:cubicBezTo>
                        <a:cubicBezTo>
                          <a:pt x="433" y="49623"/>
                          <a:pt x="392" y="49259"/>
                          <a:pt x="458" y="49259"/>
                        </a:cubicBezTo>
                        <a:cubicBezTo>
                          <a:pt x="461" y="49259"/>
                          <a:pt x="464" y="49260"/>
                          <a:pt x="468" y="49262"/>
                        </a:cubicBezTo>
                        <a:cubicBezTo>
                          <a:pt x="390" y="49137"/>
                          <a:pt x="437" y="48779"/>
                          <a:pt x="390" y="48545"/>
                        </a:cubicBezTo>
                        <a:lnTo>
                          <a:pt x="390" y="48545"/>
                        </a:lnTo>
                        <a:cubicBezTo>
                          <a:pt x="406" y="48560"/>
                          <a:pt x="406" y="48592"/>
                          <a:pt x="406" y="48607"/>
                        </a:cubicBezTo>
                        <a:cubicBezTo>
                          <a:pt x="421" y="48467"/>
                          <a:pt x="437" y="48436"/>
                          <a:pt x="453" y="48342"/>
                        </a:cubicBezTo>
                        <a:cubicBezTo>
                          <a:pt x="390" y="48327"/>
                          <a:pt x="375" y="48124"/>
                          <a:pt x="344" y="48015"/>
                        </a:cubicBezTo>
                        <a:cubicBezTo>
                          <a:pt x="355" y="47972"/>
                          <a:pt x="365" y="47956"/>
                          <a:pt x="374" y="47956"/>
                        </a:cubicBezTo>
                        <a:cubicBezTo>
                          <a:pt x="398" y="47956"/>
                          <a:pt x="417" y="48067"/>
                          <a:pt x="454" y="48067"/>
                        </a:cubicBezTo>
                        <a:cubicBezTo>
                          <a:pt x="458" y="48067"/>
                          <a:pt x="463" y="48065"/>
                          <a:pt x="468" y="48061"/>
                        </a:cubicBezTo>
                        <a:cubicBezTo>
                          <a:pt x="425" y="48061"/>
                          <a:pt x="422" y="47822"/>
                          <a:pt x="385" y="47822"/>
                        </a:cubicBezTo>
                        <a:cubicBezTo>
                          <a:pt x="382" y="47822"/>
                          <a:pt x="378" y="47824"/>
                          <a:pt x="375" y="47828"/>
                        </a:cubicBezTo>
                        <a:cubicBezTo>
                          <a:pt x="406" y="47703"/>
                          <a:pt x="390" y="47719"/>
                          <a:pt x="437" y="47656"/>
                        </a:cubicBezTo>
                        <a:cubicBezTo>
                          <a:pt x="375" y="47641"/>
                          <a:pt x="437" y="47547"/>
                          <a:pt x="390" y="47438"/>
                        </a:cubicBezTo>
                        <a:cubicBezTo>
                          <a:pt x="421" y="47266"/>
                          <a:pt x="453" y="47391"/>
                          <a:pt x="437" y="47188"/>
                        </a:cubicBezTo>
                        <a:cubicBezTo>
                          <a:pt x="440" y="47170"/>
                          <a:pt x="444" y="47162"/>
                          <a:pt x="448" y="47162"/>
                        </a:cubicBezTo>
                        <a:cubicBezTo>
                          <a:pt x="464" y="47162"/>
                          <a:pt x="484" y="47282"/>
                          <a:pt x="484" y="47282"/>
                        </a:cubicBezTo>
                        <a:cubicBezTo>
                          <a:pt x="484" y="47168"/>
                          <a:pt x="464" y="47153"/>
                          <a:pt x="441" y="47153"/>
                        </a:cubicBezTo>
                        <a:cubicBezTo>
                          <a:pt x="433" y="47153"/>
                          <a:pt x="424" y="47155"/>
                          <a:pt x="415" y="47155"/>
                        </a:cubicBezTo>
                        <a:cubicBezTo>
                          <a:pt x="406" y="47155"/>
                          <a:pt x="397" y="47152"/>
                          <a:pt x="390" y="47142"/>
                        </a:cubicBezTo>
                        <a:cubicBezTo>
                          <a:pt x="375" y="46892"/>
                          <a:pt x="437" y="47033"/>
                          <a:pt x="468" y="46939"/>
                        </a:cubicBezTo>
                        <a:cubicBezTo>
                          <a:pt x="453" y="46799"/>
                          <a:pt x="390" y="46674"/>
                          <a:pt x="406" y="46565"/>
                        </a:cubicBezTo>
                        <a:cubicBezTo>
                          <a:pt x="406" y="46565"/>
                          <a:pt x="406" y="46551"/>
                          <a:pt x="411" y="46551"/>
                        </a:cubicBezTo>
                        <a:cubicBezTo>
                          <a:pt x="413" y="46551"/>
                          <a:pt x="416" y="46555"/>
                          <a:pt x="421" y="46565"/>
                        </a:cubicBezTo>
                        <a:cubicBezTo>
                          <a:pt x="375" y="46409"/>
                          <a:pt x="421" y="46082"/>
                          <a:pt x="359" y="45910"/>
                        </a:cubicBezTo>
                        <a:cubicBezTo>
                          <a:pt x="375" y="45895"/>
                          <a:pt x="375" y="45879"/>
                          <a:pt x="375" y="45879"/>
                        </a:cubicBezTo>
                        <a:lnTo>
                          <a:pt x="375" y="45879"/>
                        </a:lnTo>
                        <a:cubicBezTo>
                          <a:pt x="359" y="45910"/>
                          <a:pt x="328" y="45910"/>
                          <a:pt x="297" y="45910"/>
                        </a:cubicBezTo>
                        <a:cubicBezTo>
                          <a:pt x="297" y="45817"/>
                          <a:pt x="266" y="45739"/>
                          <a:pt x="312" y="45708"/>
                        </a:cubicBezTo>
                        <a:lnTo>
                          <a:pt x="312" y="45708"/>
                        </a:lnTo>
                        <a:cubicBezTo>
                          <a:pt x="297" y="45754"/>
                          <a:pt x="312" y="45770"/>
                          <a:pt x="328" y="45785"/>
                        </a:cubicBezTo>
                        <a:lnTo>
                          <a:pt x="312" y="45692"/>
                        </a:lnTo>
                        <a:cubicBezTo>
                          <a:pt x="319" y="45680"/>
                          <a:pt x="325" y="45675"/>
                          <a:pt x="329" y="45675"/>
                        </a:cubicBezTo>
                        <a:cubicBezTo>
                          <a:pt x="351" y="45675"/>
                          <a:pt x="335" y="45832"/>
                          <a:pt x="375" y="45832"/>
                        </a:cubicBezTo>
                        <a:cubicBezTo>
                          <a:pt x="359" y="45645"/>
                          <a:pt x="312" y="45427"/>
                          <a:pt x="328" y="45287"/>
                        </a:cubicBezTo>
                        <a:cubicBezTo>
                          <a:pt x="330" y="45285"/>
                          <a:pt x="332" y="45285"/>
                          <a:pt x="333" y="45285"/>
                        </a:cubicBezTo>
                        <a:cubicBezTo>
                          <a:pt x="364" y="45285"/>
                          <a:pt x="354" y="45481"/>
                          <a:pt x="370" y="45481"/>
                        </a:cubicBezTo>
                        <a:cubicBezTo>
                          <a:pt x="374" y="45481"/>
                          <a:pt x="381" y="45466"/>
                          <a:pt x="390" y="45427"/>
                        </a:cubicBezTo>
                        <a:lnTo>
                          <a:pt x="390" y="45427"/>
                        </a:lnTo>
                        <a:lnTo>
                          <a:pt x="375" y="45645"/>
                        </a:lnTo>
                        <a:cubicBezTo>
                          <a:pt x="393" y="45606"/>
                          <a:pt x="401" y="45592"/>
                          <a:pt x="406" y="45592"/>
                        </a:cubicBezTo>
                        <a:cubicBezTo>
                          <a:pt x="416" y="45592"/>
                          <a:pt x="398" y="45675"/>
                          <a:pt x="415" y="45675"/>
                        </a:cubicBezTo>
                        <a:cubicBezTo>
                          <a:pt x="421" y="45675"/>
                          <a:pt x="433" y="45663"/>
                          <a:pt x="453" y="45630"/>
                        </a:cubicBezTo>
                        <a:cubicBezTo>
                          <a:pt x="468" y="45333"/>
                          <a:pt x="421" y="45302"/>
                          <a:pt x="437" y="45006"/>
                        </a:cubicBezTo>
                        <a:cubicBezTo>
                          <a:pt x="428" y="44989"/>
                          <a:pt x="421" y="44983"/>
                          <a:pt x="414" y="44983"/>
                        </a:cubicBezTo>
                        <a:cubicBezTo>
                          <a:pt x="404" y="44983"/>
                          <a:pt x="395" y="44997"/>
                          <a:pt x="388" y="44997"/>
                        </a:cubicBezTo>
                        <a:cubicBezTo>
                          <a:pt x="383" y="44997"/>
                          <a:pt x="379" y="44992"/>
                          <a:pt x="375" y="44975"/>
                        </a:cubicBezTo>
                        <a:cubicBezTo>
                          <a:pt x="312" y="44554"/>
                          <a:pt x="499" y="44647"/>
                          <a:pt x="421" y="44351"/>
                        </a:cubicBezTo>
                        <a:cubicBezTo>
                          <a:pt x="390" y="44273"/>
                          <a:pt x="328" y="44242"/>
                          <a:pt x="359" y="44024"/>
                        </a:cubicBezTo>
                        <a:lnTo>
                          <a:pt x="359" y="44024"/>
                        </a:lnTo>
                        <a:lnTo>
                          <a:pt x="421" y="44102"/>
                        </a:lnTo>
                        <a:cubicBezTo>
                          <a:pt x="421" y="43821"/>
                          <a:pt x="344" y="43930"/>
                          <a:pt x="375" y="43650"/>
                        </a:cubicBezTo>
                        <a:lnTo>
                          <a:pt x="375" y="43650"/>
                        </a:lnTo>
                        <a:cubicBezTo>
                          <a:pt x="402" y="43691"/>
                          <a:pt x="393" y="43829"/>
                          <a:pt x="402" y="43829"/>
                        </a:cubicBezTo>
                        <a:cubicBezTo>
                          <a:pt x="403" y="43829"/>
                          <a:pt x="404" y="43827"/>
                          <a:pt x="406" y="43821"/>
                        </a:cubicBezTo>
                        <a:cubicBezTo>
                          <a:pt x="453" y="43634"/>
                          <a:pt x="375" y="43681"/>
                          <a:pt x="375" y="43541"/>
                        </a:cubicBezTo>
                        <a:lnTo>
                          <a:pt x="421" y="43509"/>
                        </a:lnTo>
                        <a:cubicBezTo>
                          <a:pt x="406" y="43213"/>
                          <a:pt x="375" y="42886"/>
                          <a:pt x="375" y="42559"/>
                        </a:cubicBezTo>
                        <a:lnTo>
                          <a:pt x="375" y="42559"/>
                        </a:lnTo>
                        <a:cubicBezTo>
                          <a:pt x="375" y="42568"/>
                          <a:pt x="387" y="42597"/>
                          <a:pt x="396" y="42597"/>
                        </a:cubicBezTo>
                        <a:cubicBezTo>
                          <a:pt x="402" y="42597"/>
                          <a:pt x="406" y="42587"/>
                          <a:pt x="406" y="42559"/>
                        </a:cubicBezTo>
                        <a:cubicBezTo>
                          <a:pt x="390" y="42138"/>
                          <a:pt x="421" y="41670"/>
                          <a:pt x="453" y="41265"/>
                        </a:cubicBezTo>
                        <a:lnTo>
                          <a:pt x="406" y="41109"/>
                        </a:lnTo>
                        <a:cubicBezTo>
                          <a:pt x="406" y="41087"/>
                          <a:pt x="414" y="41065"/>
                          <a:pt x="424" y="41065"/>
                        </a:cubicBezTo>
                        <a:cubicBezTo>
                          <a:pt x="428" y="41065"/>
                          <a:pt x="433" y="41068"/>
                          <a:pt x="437" y="41078"/>
                        </a:cubicBezTo>
                        <a:cubicBezTo>
                          <a:pt x="443" y="41020"/>
                          <a:pt x="440" y="41005"/>
                          <a:pt x="434" y="41005"/>
                        </a:cubicBezTo>
                        <a:cubicBezTo>
                          <a:pt x="426" y="41005"/>
                          <a:pt x="415" y="41023"/>
                          <a:pt x="405" y="41023"/>
                        </a:cubicBezTo>
                        <a:cubicBezTo>
                          <a:pt x="399" y="41023"/>
                          <a:pt x="394" y="41017"/>
                          <a:pt x="390" y="41000"/>
                        </a:cubicBezTo>
                        <a:cubicBezTo>
                          <a:pt x="390" y="40939"/>
                          <a:pt x="403" y="40905"/>
                          <a:pt x="413" y="40905"/>
                        </a:cubicBezTo>
                        <a:cubicBezTo>
                          <a:pt x="415" y="40905"/>
                          <a:pt x="417" y="40907"/>
                          <a:pt x="419" y="40912"/>
                        </a:cubicBezTo>
                        <a:lnTo>
                          <a:pt x="419" y="40912"/>
                        </a:lnTo>
                        <a:cubicBezTo>
                          <a:pt x="388" y="40628"/>
                          <a:pt x="345" y="40149"/>
                          <a:pt x="390" y="39862"/>
                        </a:cubicBezTo>
                        <a:lnTo>
                          <a:pt x="390" y="39862"/>
                        </a:lnTo>
                        <a:lnTo>
                          <a:pt x="406" y="39924"/>
                        </a:lnTo>
                        <a:cubicBezTo>
                          <a:pt x="421" y="39690"/>
                          <a:pt x="312" y="39659"/>
                          <a:pt x="359" y="39456"/>
                        </a:cubicBezTo>
                        <a:lnTo>
                          <a:pt x="359" y="39456"/>
                        </a:lnTo>
                        <a:lnTo>
                          <a:pt x="359" y="39487"/>
                        </a:lnTo>
                        <a:cubicBezTo>
                          <a:pt x="390" y="39004"/>
                          <a:pt x="344" y="38459"/>
                          <a:pt x="406" y="38084"/>
                        </a:cubicBezTo>
                        <a:cubicBezTo>
                          <a:pt x="344" y="38006"/>
                          <a:pt x="437" y="37601"/>
                          <a:pt x="359" y="37570"/>
                        </a:cubicBezTo>
                        <a:cubicBezTo>
                          <a:pt x="390" y="37289"/>
                          <a:pt x="406" y="37367"/>
                          <a:pt x="437" y="36962"/>
                        </a:cubicBezTo>
                        <a:cubicBezTo>
                          <a:pt x="437" y="36868"/>
                          <a:pt x="390" y="36806"/>
                          <a:pt x="375" y="36681"/>
                        </a:cubicBezTo>
                        <a:lnTo>
                          <a:pt x="421" y="36681"/>
                        </a:lnTo>
                        <a:lnTo>
                          <a:pt x="375" y="36494"/>
                        </a:lnTo>
                        <a:lnTo>
                          <a:pt x="421" y="36401"/>
                        </a:lnTo>
                        <a:lnTo>
                          <a:pt x="421" y="36292"/>
                        </a:lnTo>
                        <a:cubicBezTo>
                          <a:pt x="421" y="36338"/>
                          <a:pt x="390" y="36385"/>
                          <a:pt x="390" y="36385"/>
                        </a:cubicBezTo>
                        <a:cubicBezTo>
                          <a:pt x="359" y="36183"/>
                          <a:pt x="421" y="35918"/>
                          <a:pt x="437" y="35902"/>
                        </a:cubicBezTo>
                        <a:lnTo>
                          <a:pt x="406" y="35450"/>
                        </a:lnTo>
                        <a:lnTo>
                          <a:pt x="406" y="35450"/>
                        </a:lnTo>
                        <a:cubicBezTo>
                          <a:pt x="421" y="35465"/>
                          <a:pt x="421" y="35543"/>
                          <a:pt x="437" y="35606"/>
                        </a:cubicBezTo>
                        <a:cubicBezTo>
                          <a:pt x="390" y="35356"/>
                          <a:pt x="484" y="35559"/>
                          <a:pt x="437" y="35341"/>
                        </a:cubicBezTo>
                        <a:lnTo>
                          <a:pt x="437" y="35341"/>
                        </a:lnTo>
                        <a:cubicBezTo>
                          <a:pt x="437" y="35348"/>
                          <a:pt x="436" y="35351"/>
                          <a:pt x="435" y="35351"/>
                        </a:cubicBezTo>
                        <a:cubicBezTo>
                          <a:pt x="430" y="35351"/>
                          <a:pt x="418" y="35321"/>
                          <a:pt x="406" y="35310"/>
                        </a:cubicBezTo>
                        <a:cubicBezTo>
                          <a:pt x="437" y="35200"/>
                          <a:pt x="437" y="34951"/>
                          <a:pt x="421" y="34764"/>
                        </a:cubicBezTo>
                        <a:lnTo>
                          <a:pt x="421" y="34764"/>
                        </a:lnTo>
                        <a:lnTo>
                          <a:pt x="453" y="34811"/>
                        </a:lnTo>
                        <a:cubicBezTo>
                          <a:pt x="468" y="34468"/>
                          <a:pt x="437" y="34094"/>
                          <a:pt x="437" y="33719"/>
                        </a:cubicBezTo>
                        <a:cubicBezTo>
                          <a:pt x="430" y="33785"/>
                          <a:pt x="416" y="33813"/>
                          <a:pt x="401" y="33813"/>
                        </a:cubicBezTo>
                        <a:cubicBezTo>
                          <a:pt x="384" y="33813"/>
                          <a:pt x="367" y="33777"/>
                          <a:pt x="359" y="33719"/>
                        </a:cubicBezTo>
                        <a:lnTo>
                          <a:pt x="406" y="33673"/>
                        </a:lnTo>
                        <a:cubicBezTo>
                          <a:pt x="400" y="33658"/>
                          <a:pt x="396" y="33653"/>
                          <a:pt x="393" y="33653"/>
                        </a:cubicBezTo>
                        <a:cubicBezTo>
                          <a:pt x="384" y="33653"/>
                          <a:pt x="383" y="33695"/>
                          <a:pt x="377" y="33695"/>
                        </a:cubicBezTo>
                        <a:cubicBezTo>
                          <a:pt x="373" y="33695"/>
                          <a:pt x="368" y="33682"/>
                          <a:pt x="359" y="33642"/>
                        </a:cubicBezTo>
                        <a:cubicBezTo>
                          <a:pt x="359" y="33576"/>
                          <a:pt x="369" y="33551"/>
                          <a:pt x="382" y="33551"/>
                        </a:cubicBezTo>
                        <a:cubicBezTo>
                          <a:pt x="396" y="33551"/>
                          <a:pt x="413" y="33584"/>
                          <a:pt x="421" y="33626"/>
                        </a:cubicBezTo>
                        <a:lnTo>
                          <a:pt x="406" y="33454"/>
                        </a:lnTo>
                        <a:cubicBezTo>
                          <a:pt x="408" y="33452"/>
                          <a:pt x="410" y="33451"/>
                          <a:pt x="412" y="33451"/>
                        </a:cubicBezTo>
                        <a:cubicBezTo>
                          <a:pt x="426" y="33451"/>
                          <a:pt x="439" y="33488"/>
                          <a:pt x="453" y="33501"/>
                        </a:cubicBezTo>
                        <a:cubicBezTo>
                          <a:pt x="421" y="33423"/>
                          <a:pt x="499" y="33205"/>
                          <a:pt x="453" y="33096"/>
                        </a:cubicBezTo>
                        <a:lnTo>
                          <a:pt x="468" y="33096"/>
                        </a:lnTo>
                        <a:cubicBezTo>
                          <a:pt x="468" y="32706"/>
                          <a:pt x="453" y="32550"/>
                          <a:pt x="437" y="32238"/>
                        </a:cubicBezTo>
                        <a:cubicBezTo>
                          <a:pt x="406" y="32223"/>
                          <a:pt x="406" y="32114"/>
                          <a:pt x="375" y="32020"/>
                        </a:cubicBezTo>
                        <a:cubicBezTo>
                          <a:pt x="390" y="31786"/>
                          <a:pt x="421" y="31537"/>
                          <a:pt x="421" y="31272"/>
                        </a:cubicBezTo>
                        <a:cubicBezTo>
                          <a:pt x="413" y="31170"/>
                          <a:pt x="404" y="31161"/>
                          <a:pt x="393" y="31161"/>
                        </a:cubicBezTo>
                        <a:cubicBezTo>
                          <a:pt x="391" y="31161"/>
                          <a:pt x="388" y="31161"/>
                          <a:pt x="386" y="31161"/>
                        </a:cubicBezTo>
                        <a:cubicBezTo>
                          <a:pt x="378" y="31161"/>
                          <a:pt x="370" y="31158"/>
                          <a:pt x="359" y="31132"/>
                        </a:cubicBezTo>
                        <a:cubicBezTo>
                          <a:pt x="396" y="31119"/>
                          <a:pt x="394" y="30951"/>
                          <a:pt x="407" y="30951"/>
                        </a:cubicBezTo>
                        <a:cubicBezTo>
                          <a:pt x="411" y="30951"/>
                          <a:pt x="415" y="30962"/>
                          <a:pt x="421" y="30991"/>
                        </a:cubicBezTo>
                        <a:cubicBezTo>
                          <a:pt x="421" y="30664"/>
                          <a:pt x="421" y="30570"/>
                          <a:pt x="390" y="30165"/>
                        </a:cubicBezTo>
                        <a:cubicBezTo>
                          <a:pt x="378" y="30190"/>
                          <a:pt x="365" y="30236"/>
                          <a:pt x="352" y="30236"/>
                        </a:cubicBezTo>
                        <a:cubicBezTo>
                          <a:pt x="350" y="30236"/>
                          <a:pt x="347" y="30233"/>
                          <a:pt x="344" y="30227"/>
                        </a:cubicBezTo>
                        <a:cubicBezTo>
                          <a:pt x="344" y="30155"/>
                          <a:pt x="357" y="30070"/>
                          <a:pt x="371" y="30070"/>
                        </a:cubicBezTo>
                        <a:cubicBezTo>
                          <a:pt x="372" y="30070"/>
                          <a:pt x="374" y="30070"/>
                          <a:pt x="375" y="30072"/>
                        </a:cubicBezTo>
                        <a:lnTo>
                          <a:pt x="390" y="30087"/>
                        </a:lnTo>
                        <a:cubicBezTo>
                          <a:pt x="328" y="29620"/>
                          <a:pt x="499" y="29012"/>
                          <a:pt x="421" y="28653"/>
                        </a:cubicBezTo>
                        <a:lnTo>
                          <a:pt x="421" y="28653"/>
                        </a:lnTo>
                        <a:lnTo>
                          <a:pt x="421" y="28669"/>
                        </a:lnTo>
                        <a:lnTo>
                          <a:pt x="375" y="28294"/>
                        </a:lnTo>
                        <a:cubicBezTo>
                          <a:pt x="379" y="28245"/>
                          <a:pt x="383" y="28228"/>
                          <a:pt x="387" y="28228"/>
                        </a:cubicBezTo>
                        <a:cubicBezTo>
                          <a:pt x="396" y="28228"/>
                          <a:pt x="407" y="28296"/>
                          <a:pt x="421" y="28296"/>
                        </a:cubicBezTo>
                        <a:cubicBezTo>
                          <a:pt x="426" y="28296"/>
                          <a:pt x="431" y="28288"/>
                          <a:pt x="437" y="28263"/>
                        </a:cubicBezTo>
                        <a:cubicBezTo>
                          <a:pt x="375" y="27858"/>
                          <a:pt x="437" y="27609"/>
                          <a:pt x="406" y="27281"/>
                        </a:cubicBezTo>
                        <a:cubicBezTo>
                          <a:pt x="515" y="27016"/>
                          <a:pt x="390" y="26346"/>
                          <a:pt x="468" y="25987"/>
                        </a:cubicBezTo>
                        <a:lnTo>
                          <a:pt x="468" y="25987"/>
                        </a:lnTo>
                        <a:lnTo>
                          <a:pt x="437" y="26003"/>
                        </a:lnTo>
                        <a:cubicBezTo>
                          <a:pt x="406" y="25909"/>
                          <a:pt x="453" y="25894"/>
                          <a:pt x="453" y="25831"/>
                        </a:cubicBezTo>
                        <a:lnTo>
                          <a:pt x="453" y="25831"/>
                        </a:lnTo>
                        <a:cubicBezTo>
                          <a:pt x="441" y="25843"/>
                          <a:pt x="438" y="25893"/>
                          <a:pt x="430" y="25893"/>
                        </a:cubicBezTo>
                        <a:cubicBezTo>
                          <a:pt x="428" y="25893"/>
                          <a:pt x="425" y="25889"/>
                          <a:pt x="421" y="25878"/>
                        </a:cubicBezTo>
                        <a:cubicBezTo>
                          <a:pt x="390" y="25099"/>
                          <a:pt x="453" y="24272"/>
                          <a:pt x="484" y="23477"/>
                        </a:cubicBezTo>
                        <a:cubicBezTo>
                          <a:pt x="484" y="23181"/>
                          <a:pt x="344" y="23306"/>
                          <a:pt x="406" y="22947"/>
                        </a:cubicBezTo>
                        <a:lnTo>
                          <a:pt x="406" y="22947"/>
                        </a:lnTo>
                        <a:lnTo>
                          <a:pt x="453" y="23041"/>
                        </a:lnTo>
                        <a:cubicBezTo>
                          <a:pt x="406" y="22464"/>
                          <a:pt x="453" y="21841"/>
                          <a:pt x="406" y="21264"/>
                        </a:cubicBezTo>
                        <a:lnTo>
                          <a:pt x="406" y="21264"/>
                        </a:lnTo>
                        <a:cubicBezTo>
                          <a:pt x="421" y="21310"/>
                          <a:pt x="437" y="21310"/>
                          <a:pt x="437" y="21357"/>
                        </a:cubicBezTo>
                        <a:cubicBezTo>
                          <a:pt x="468" y="21248"/>
                          <a:pt x="437" y="20905"/>
                          <a:pt x="406" y="20905"/>
                        </a:cubicBezTo>
                        <a:cubicBezTo>
                          <a:pt x="406" y="20827"/>
                          <a:pt x="437" y="20890"/>
                          <a:pt x="453" y="20827"/>
                        </a:cubicBezTo>
                        <a:cubicBezTo>
                          <a:pt x="468" y="20718"/>
                          <a:pt x="406" y="20531"/>
                          <a:pt x="437" y="20469"/>
                        </a:cubicBezTo>
                        <a:cubicBezTo>
                          <a:pt x="439" y="20466"/>
                          <a:pt x="441" y="20466"/>
                          <a:pt x="443" y="20466"/>
                        </a:cubicBezTo>
                        <a:cubicBezTo>
                          <a:pt x="445" y="20466"/>
                          <a:pt x="446" y="20467"/>
                          <a:pt x="448" y="20469"/>
                        </a:cubicBezTo>
                        <a:lnTo>
                          <a:pt x="448" y="20469"/>
                        </a:lnTo>
                        <a:cubicBezTo>
                          <a:pt x="441" y="20374"/>
                          <a:pt x="447" y="20210"/>
                          <a:pt x="429" y="20210"/>
                        </a:cubicBezTo>
                        <a:cubicBezTo>
                          <a:pt x="427" y="20210"/>
                          <a:pt x="425" y="20213"/>
                          <a:pt x="421" y="20219"/>
                        </a:cubicBezTo>
                        <a:cubicBezTo>
                          <a:pt x="437" y="20017"/>
                          <a:pt x="406" y="19814"/>
                          <a:pt x="421" y="19642"/>
                        </a:cubicBezTo>
                        <a:cubicBezTo>
                          <a:pt x="375" y="19533"/>
                          <a:pt x="453" y="19268"/>
                          <a:pt x="375" y="19237"/>
                        </a:cubicBezTo>
                        <a:lnTo>
                          <a:pt x="375" y="19237"/>
                        </a:lnTo>
                        <a:cubicBezTo>
                          <a:pt x="376" y="19237"/>
                          <a:pt x="378" y="19238"/>
                          <a:pt x="379" y="19238"/>
                        </a:cubicBezTo>
                        <a:cubicBezTo>
                          <a:pt x="452" y="19238"/>
                          <a:pt x="436" y="18860"/>
                          <a:pt x="406" y="18723"/>
                        </a:cubicBezTo>
                        <a:lnTo>
                          <a:pt x="406" y="18723"/>
                        </a:lnTo>
                        <a:cubicBezTo>
                          <a:pt x="408" y="18728"/>
                          <a:pt x="409" y="18731"/>
                          <a:pt x="411" y="18731"/>
                        </a:cubicBezTo>
                        <a:cubicBezTo>
                          <a:pt x="420" y="18731"/>
                          <a:pt x="424" y="18646"/>
                          <a:pt x="440" y="18646"/>
                        </a:cubicBezTo>
                        <a:cubicBezTo>
                          <a:pt x="444" y="18646"/>
                          <a:pt x="448" y="18651"/>
                          <a:pt x="453" y="18660"/>
                        </a:cubicBezTo>
                        <a:cubicBezTo>
                          <a:pt x="453" y="18512"/>
                          <a:pt x="439" y="18379"/>
                          <a:pt x="411" y="18379"/>
                        </a:cubicBezTo>
                        <a:cubicBezTo>
                          <a:pt x="409" y="18379"/>
                          <a:pt x="407" y="18379"/>
                          <a:pt x="406" y="18380"/>
                        </a:cubicBezTo>
                        <a:cubicBezTo>
                          <a:pt x="484" y="18099"/>
                          <a:pt x="344" y="17803"/>
                          <a:pt x="437" y="17647"/>
                        </a:cubicBezTo>
                        <a:cubicBezTo>
                          <a:pt x="406" y="17179"/>
                          <a:pt x="375" y="16758"/>
                          <a:pt x="359" y="16338"/>
                        </a:cubicBezTo>
                        <a:lnTo>
                          <a:pt x="359" y="16338"/>
                        </a:lnTo>
                        <a:cubicBezTo>
                          <a:pt x="436" y="16353"/>
                          <a:pt x="377" y="16790"/>
                          <a:pt x="434" y="16790"/>
                        </a:cubicBezTo>
                        <a:cubicBezTo>
                          <a:pt x="435" y="16790"/>
                          <a:pt x="436" y="16790"/>
                          <a:pt x="437" y="16790"/>
                        </a:cubicBezTo>
                        <a:cubicBezTo>
                          <a:pt x="421" y="16384"/>
                          <a:pt x="359" y="16166"/>
                          <a:pt x="375" y="15776"/>
                        </a:cubicBezTo>
                        <a:cubicBezTo>
                          <a:pt x="379" y="15749"/>
                          <a:pt x="383" y="15738"/>
                          <a:pt x="387" y="15738"/>
                        </a:cubicBezTo>
                        <a:cubicBezTo>
                          <a:pt x="398" y="15738"/>
                          <a:pt x="410" y="15831"/>
                          <a:pt x="421" y="15854"/>
                        </a:cubicBezTo>
                        <a:cubicBezTo>
                          <a:pt x="391" y="15472"/>
                          <a:pt x="420" y="15105"/>
                          <a:pt x="392" y="14767"/>
                        </a:cubicBezTo>
                        <a:lnTo>
                          <a:pt x="392" y="14767"/>
                        </a:lnTo>
                        <a:cubicBezTo>
                          <a:pt x="394" y="14781"/>
                          <a:pt x="398" y="14801"/>
                          <a:pt x="406" y="14825"/>
                        </a:cubicBezTo>
                        <a:cubicBezTo>
                          <a:pt x="406" y="14753"/>
                          <a:pt x="406" y="14668"/>
                          <a:pt x="381" y="14668"/>
                        </a:cubicBezTo>
                        <a:cubicBezTo>
                          <a:pt x="379" y="14668"/>
                          <a:pt x="377" y="14668"/>
                          <a:pt x="375" y="14669"/>
                        </a:cubicBezTo>
                        <a:lnTo>
                          <a:pt x="390" y="14732"/>
                        </a:lnTo>
                        <a:cubicBezTo>
                          <a:pt x="384" y="14746"/>
                          <a:pt x="378" y="14752"/>
                          <a:pt x="373" y="14752"/>
                        </a:cubicBezTo>
                        <a:cubicBezTo>
                          <a:pt x="333" y="14752"/>
                          <a:pt x="296" y="14477"/>
                          <a:pt x="282" y="14453"/>
                        </a:cubicBezTo>
                        <a:lnTo>
                          <a:pt x="282" y="14453"/>
                        </a:lnTo>
                        <a:cubicBezTo>
                          <a:pt x="290" y="14464"/>
                          <a:pt x="297" y="14468"/>
                          <a:pt x="302" y="14468"/>
                        </a:cubicBezTo>
                        <a:cubicBezTo>
                          <a:pt x="339" y="14468"/>
                          <a:pt x="321" y="14249"/>
                          <a:pt x="363" y="14249"/>
                        </a:cubicBezTo>
                        <a:cubicBezTo>
                          <a:pt x="373" y="14249"/>
                          <a:pt x="387" y="14263"/>
                          <a:pt x="406" y="14295"/>
                        </a:cubicBezTo>
                        <a:cubicBezTo>
                          <a:pt x="406" y="14254"/>
                          <a:pt x="393" y="14199"/>
                          <a:pt x="369" y="14199"/>
                        </a:cubicBezTo>
                        <a:cubicBezTo>
                          <a:pt x="366" y="14199"/>
                          <a:pt x="362" y="14200"/>
                          <a:pt x="359" y="14202"/>
                        </a:cubicBezTo>
                        <a:cubicBezTo>
                          <a:pt x="368" y="14156"/>
                          <a:pt x="377" y="14132"/>
                          <a:pt x="386" y="14132"/>
                        </a:cubicBezTo>
                        <a:cubicBezTo>
                          <a:pt x="393" y="14132"/>
                          <a:pt x="399" y="14145"/>
                          <a:pt x="406" y="14171"/>
                        </a:cubicBezTo>
                        <a:cubicBezTo>
                          <a:pt x="390" y="13921"/>
                          <a:pt x="359" y="14015"/>
                          <a:pt x="359" y="13797"/>
                        </a:cubicBezTo>
                        <a:cubicBezTo>
                          <a:pt x="375" y="13797"/>
                          <a:pt x="375" y="13843"/>
                          <a:pt x="390" y="13859"/>
                        </a:cubicBezTo>
                        <a:cubicBezTo>
                          <a:pt x="375" y="13750"/>
                          <a:pt x="344" y="13641"/>
                          <a:pt x="359" y="13438"/>
                        </a:cubicBezTo>
                        <a:lnTo>
                          <a:pt x="359" y="13438"/>
                        </a:lnTo>
                        <a:cubicBezTo>
                          <a:pt x="359" y="13454"/>
                          <a:pt x="375" y="13438"/>
                          <a:pt x="375" y="13485"/>
                        </a:cubicBezTo>
                        <a:cubicBezTo>
                          <a:pt x="375" y="13157"/>
                          <a:pt x="297" y="12939"/>
                          <a:pt x="328" y="12581"/>
                        </a:cubicBezTo>
                        <a:lnTo>
                          <a:pt x="328" y="12581"/>
                        </a:lnTo>
                        <a:cubicBezTo>
                          <a:pt x="340" y="12601"/>
                          <a:pt x="348" y="12609"/>
                          <a:pt x="353" y="12609"/>
                        </a:cubicBezTo>
                        <a:cubicBezTo>
                          <a:pt x="377" y="12609"/>
                          <a:pt x="355" y="12453"/>
                          <a:pt x="406" y="12440"/>
                        </a:cubicBezTo>
                        <a:lnTo>
                          <a:pt x="390" y="12238"/>
                        </a:lnTo>
                        <a:lnTo>
                          <a:pt x="359" y="12316"/>
                        </a:lnTo>
                        <a:cubicBezTo>
                          <a:pt x="359" y="12160"/>
                          <a:pt x="312" y="12004"/>
                          <a:pt x="328" y="11863"/>
                        </a:cubicBezTo>
                        <a:lnTo>
                          <a:pt x="328" y="11863"/>
                        </a:lnTo>
                        <a:lnTo>
                          <a:pt x="359" y="11988"/>
                        </a:lnTo>
                        <a:lnTo>
                          <a:pt x="344" y="11676"/>
                        </a:lnTo>
                        <a:lnTo>
                          <a:pt x="328" y="11848"/>
                        </a:lnTo>
                        <a:cubicBezTo>
                          <a:pt x="297" y="11676"/>
                          <a:pt x="250" y="11863"/>
                          <a:pt x="266" y="11645"/>
                        </a:cubicBezTo>
                        <a:lnTo>
                          <a:pt x="266" y="11645"/>
                        </a:lnTo>
                        <a:cubicBezTo>
                          <a:pt x="267" y="11650"/>
                          <a:pt x="268" y="11652"/>
                          <a:pt x="269" y="11652"/>
                        </a:cubicBezTo>
                        <a:cubicBezTo>
                          <a:pt x="279" y="11652"/>
                          <a:pt x="269" y="11465"/>
                          <a:pt x="297" y="11380"/>
                        </a:cubicBezTo>
                        <a:cubicBezTo>
                          <a:pt x="281" y="11302"/>
                          <a:pt x="266" y="11224"/>
                          <a:pt x="281" y="11100"/>
                        </a:cubicBezTo>
                        <a:cubicBezTo>
                          <a:pt x="285" y="11091"/>
                          <a:pt x="291" y="11089"/>
                          <a:pt x="299" y="11089"/>
                        </a:cubicBezTo>
                        <a:cubicBezTo>
                          <a:pt x="315" y="11089"/>
                          <a:pt x="336" y="11103"/>
                          <a:pt x="350" y="11103"/>
                        </a:cubicBezTo>
                        <a:cubicBezTo>
                          <a:pt x="354" y="11103"/>
                          <a:pt x="357" y="11102"/>
                          <a:pt x="359" y="11100"/>
                        </a:cubicBezTo>
                        <a:cubicBezTo>
                          <a:pt x="315" y="11026"/>
                          <a:pt x="340" y="10745"/>
                          <a:pt x="304" y="10621"/>
                        </a:cubicBezTo>
                        <a:lnTo>
                          <a:pt x="304" y="10621"/>
                        </a:lnTo>
                        <a:cubicBezTo>
                          <a:pt x="314" y="10632"/>
                          <a:pt x="333" y="10632"/>
                          <a:pt x="344" y="10632"/>
                        </a:cubicBezTo>
                        <a:lnTo>
                          <a:pt x="297" y="10554"/>
                        </a:lnTo>
                        <a:cubicBezTo>
                          <a:pt x="309" y="10494"/>
                          <a:pt x="312" y="10471"/>
                          <a:pt x="327" y="10471"/>
                        </a:cubicBezTo>
                        <a:cubicBezTo>
                          <a:pt x="331" y="10471"/>
                          <a:pt x="337" y="10473"/>
                          <a:pt x="344" y="10476"/>
                        </a:cubicBezTo>
                        <a:cubicBezTo>
                          <a:pt x="344" y="10400"/>
                          <a:pt x="335" y="10382"/>
                          <a:pt x="325" y="10382"/>
                        </a:cubicBezTo>
                        <a:cubicBezTo>
                          <a:pt x="316" y="10382"/>
                          <a:pt x="304" y="10399"/>
                          <a:pt x="297" y="10399"/>
                        </a:cubicBezTo>
                        <a:cubicBezTo>
                          <a:pt x="289" y="10399"/>
                          <a:pt x="285" y="10376"/>
                          <a:pt x="297" y="10273"/>
                        </a:cubicBezTo>
                        <a:lnTo>
                          <a:pt x="297" y="10273"/>
                        </a:lnTo>
                        <a:cubicBezTo>
                          <a:pt x="312" y="10305"/>
                          <a:pt x="312" y="10289"/>
                          <a:pt x="312" y="10336"/>
                        </a:cubicBezTo>
                        <a:cubicBezTo>
                          <a:pt x="328" y="10055"/>
                          <a:pt x="297" y="9790"/>
                          <a:pt x="312" y="9541"/>
                        </a:cubicBezTo>
                        <a:cubicBezTo>
                          <a:pt x="320" y="9531"/>
                          <a:pt x="326" y="9527"/>
                          <a:pt x="330" y="9527"/>
                        </a:cubicBezTo>
                        <a:cubicBezTo>
                          <a:pt x="360" y="9527"/>
                          <a:pt x="341" y="9694"/>
                          <a:pt x="362" y="9694"/>
                        </a:cubicBezTo>
                        <a:cubicBezTo>
                          <a:pt x="365" y="9694"/>
                          <a:pt x="369" y="9690"/>
                          <a:pt x="375" y="9681"/>
                        </a:cubicBezTo>
                        <a:cubicBezTo>
                          <a:pt x="359" y="9307"/>
                          <a:pt x="312" y="8902"/>
                          <a:pt x="312" y="8543"/>
                        </a:cubicBezTo>
                        <a:lnTo>
                          <a:pt x="312" y="8621"/>
                        </a:lnTo>
                        <a:cubicBezTo>
                          <a:pt x="234" y="8559"/>
                          <a:pt x="359" y="8340"/>
                          <a:pt x="312" y="8169"/>
                        </a:cubicBezTo>
                        <a:lnTo>
                          <a:pt x="312" y="8169"/>
                        </a:lnTo>
                        <a:cubicBezTo>
                          <a:pt x="324" y="8204"/>
                          <a:pt x="345" y="8221"/>
                          <a:pt x="347" y="8221"/>
                        </a:cubicBezTo>
                        <a:cubicBezTo>
                          <a:pt x="348" y="8221"/>
                          <a:pt x="347" y="8219"/>
                          <a:pt x="344" y="8216"/>
                        </a:cubicBezTo>
                        <a:cubicBezTo>
                          <a:pt x="359" y="7966"/>
                          <a:pt x="328" y="7717"/>
                          <a:pt x="312" y="7343"/>
                        </a:cubicBezTo>
                        <a:lnTo>
                          <a:pt x="312" y="7343"/>
                        </a:lnTo>
                        <a:lnTo>
                          <a:pt x="328" y="7389"/>
                        </a:lnTo>
                        <a:cubicBezTo>
                          <a:pt x="344" y="7233"/>
                          <a:pt x="344" y="7000"/>
                          <a:pt x="344" y="6844"/>
                        </a:cubicBezTo>
                        <a:cubicBezTo>
                          <a:pt x="331" y="6807"/>
                          <a:pt x="329" y="6751"/>
                          <a:pt x="313" y="6751"/>
                        </a:cubicBezTo>
                        <a:cubicBezTo>
                          <a:pt x="309" y="6751"/>
                          <a:pt x="304" y="6756"/>
                          <a:pt x="297" y="6766"/>
                        </a:cubicBezTo>
                        <a:cubicBezTo>
                          <a:pt x="421" y="6283"/>
                          <a:pt x="234" y="5846"/>
                          <a:pt x="328" y="5425"/>
                        </a:cubicBezTo>
                        <a:lnTo>
                          <a:pt x="328" y="5425"/>
                        </a:lnTo>
                        <a:cubicBezTo>
                          <a:pt x="328" y="5463"/>
                          <a:pt x="338" y="5511"/>
                          <a:pt x="342" y="5511"/>
                        </a:cubicBezTo>
                        <a:cubicBezTo>
                          <a:pt x="343" y="5511"/>
                          <a:pt x="344" y="5509"/>
                          <a:pt x="344" y="5503"/>
                        </a:cubicBezTo>
                        <a:lnTo>
                          <a:pt x="328" y="5145"/>
                        </a:lnTo>
                        <a:cubicBezTo>
                          <a:pt x="297" y="5160"/>
                          <a:pt x="312" y="5191"/>
                          <a:pt x="281" y="5254"/>
                        </a:cubicBezTo>
                        <a:cubicBezTo>
                          <a:pt x="266" y="5222"/>
                          <a:pt x="250" y="5113"/>
                          <a:pt x="250" y="5020"/>
                        </a:cubicBezTo>
                        <a:lnTo>
                          <a:pt x="250" y="5020"/>
                        </a:lnTo>
                        <a:cubicBezTo>
                          <a:pt x="255" y="5074"/>
                          <a:pt x="261" y="5094"/>
                          <a:pt x="269" y="5094"/>
                        </a:cubicBezTo>
                        <a:cubicBezTo>
                          <a:pt x="285" y="5094"/>
                          <a:pt x="307" y="5000"/>
                          <a:pt x="328" y="4957"/>
                        </a:cubicBezTo>
                        <a:cubicBezTo>
                          <a:pt x="312" y="4957"/>
                          <a:pt x="297" y="4942"/>
                          <a:pt x="297" y="4942"/>
                        </a:cubicBezTo>
                        <a:cubicBezTo>
                          <a:pt x="359" y="4755"/>
                          <a:pt x="219" y="4911"/>
                          <a:pt x="266" y="4646"/>
                        </a:cubicBezTo>
                        <a:lnTo>
                          <a:pt x="266" y="4646"/>
                        </a:lnTo>
                        <a:lnTo>
                          <a:pt x="281" y="4661"/>
                        </a:lnTo>
                        <a:cubicBezTo>
                          <a:pt x="266" y="4568"/>
                          <a:pt x="250" y="4474"/>
                          <a:pt x="250" y="4381"/>
                        </a:cubicBezTo>
                        <a:cubicBezTo>
                          <a:pt x="257" y="4374"/>
                          <a:pt x="262" y="4371"/>
                          <a:pt x="266" y="4371"/>
                        </a:cubicBezTo>
                        <a:cubicBezTo>
                          <a:pt x="289" y="4371"/>
                          <a:pt x="270" y="4476"/>
                          <a:pt x="297" y="4490"/>
                        </a:cubicBezTo>
                        <a:cubicBezTo>
                          <a:pt x="297" y="4334"/>
                          <a:pt x="234" y="4194"/>
                          <a:pt x="266" y="4053"/>
                        </a:cubicBezTo>
                        <a:lnTo>
                          <a:pt x="266" y="4053"/>
                        </a:lnTo>
                        <a:cubicBezTo>
                          <a:pt x="281" y="4116"/>
                          <a:pt x="281" y="4209"/>
                          <a:pt x="297" y="4272"/>
                        </a:cubicBezTo>
                        <a:cubicBezTo>
                          <a:pt x="341" y="4138"/>
                          <a:pt x="329" y="4117"/>
                          <a:pt x="328" y="4021"/>
                        </a:cubicBezTo>
                        <a:lnTo>
                          <a:pt x="328" y="4021"/>
                        </a:lnTo>
                        <a:lnTo>
                          <a:pt x="359" y="3773"/>
                        </a:lnTo>
                        <a:lnTo>
                          <a:pt x="344" y="3835"/>
                        </a:lnTo>
                        <a:cubicBezTo>
                          <a:pt x="241" y="3659"/>
                          <a:pt x="318" y="3482"/>
                          <a:pt x="262" y="3253"/>
                        </a:cubicBezTo>
                        <a:lnTo>
                          <a:pt x="262" y="3253"/>
                        </a:lnTo>
                        <a:cubicBezTo>
                          <a:pt x="278" y="3307"/>
                          <a:pt x="287" y="3325"/>
                          <a:pt x="294" y="3325"/>
                        </a:cubicBezTo>
                        <a:cubicBezTo>
                          <a:pt x="306" y="3325"/>
                          <a:pt x="308" y="3257"/>
                          <a:pt x="325" y="3257"/>
                        </a:cubicBezTo>
                        <a:cubicBezTo>
                          <a:pt x="326" y="3257"/>
                          <a:pt x="327" y="3258"/>
                          <a:pt x="328" y="3258"/>
                        </a:cubicBezTo>
                        <a:cubicBezTo>
                          <a:pt x="341" y="3204"/>
                          <a:pt x="355" y="3127"/>
                          <a:pt x="368" y="3127"/>
                        </a:cubicBezTo>
                        <a:cubicBezTo>
                          <a:pt x="370" y="3127"/>
                          <a:pt x="373" y="3129"/>
                          <a:pt x="375" y="3134"/>
                        </a:cubicBezTo>
                        <a:cubicBezTo>
                          <a:pt x="344" y="3009"/>
                          <a:pt x="406" y="2931"/>
                          <a:pt x="344" y="2775"/>
                        </a:cubicBezTo>
                        <a:cubicBezTo>
                          <a:pt x="358" y="2760"/>
                          <a:pt x="359" y="2664"/>
                          <a:pt x="385" y="2664"/>
                        </a:cubicBezTo>
                        <a:cubicBezTo>
                          <a:pt x="386" y="2664"/>
                          <a:pt x="388" y="2665"/>
                          <a:pt x="390" y="2666"/>
                        </a:cubicBezTo>
                        <a:cubicBezTo>
                          <a:pt x="386" y="2627"/>
                          <a:pt x="382" y="2613"/>
                          <a:pt x="377" y="2613"/>
                        </a:cubicBezTo>
                        <a:cubicBezTo>
                          <a:pt x="367" y="2613"/>
                          <a:pt x="356" y="2698"/>
                          <a:pt x="345" y="2698"/>
                        </a:cubicBezTo>
                        <a:cubicBezTo>
                          <a:pt x="345" y="2698"/>
                          <a:pt x="344" y="2698"/>
                          <a:pt x="344" y="2697"/>
                        </a:cubicBezTo>
                        <a:cubicBezTo>
                          <a:pt x="297" y="2463"/>
                          <a:pt x="406" y="2151"/>
                          <a:pt x="344" y="1808"/>
                        </a:cubicBezTo>
                        <a:cubicBezTo>
                          <a:pt x="312" y="1512"/>
                          <a:pt x="266" y="1465"/>
                          <a:pt x="234" y="1185"/>
                        </a:cubicBezTo>
                        <a:cubicBezTo>
                          <a:pt x="241" y="1165"/>
                          <a:pt x="247" y="1157"/>
                          <a:pt x="252" y="1157"/>
                        </a:cubicBezTo>
                        <a:cubicBezTo>
                          <a:pt x="272" y="1157"/>
                          <a:pt x="281" y="1263"/>
                          <a:pt x="281" y="1263"/>
                        </a:cubicBezTo>
                        <a:cubicBezTo>
                          <a:pt x="312" y="1123"/>
                          <a:pt x="312" y="1013"/>
                          <a:pt x="281" y="873"/>
                        </a:cubicBezTo>
                        <a:lnTo>
                          <a:pt x="281" y="873"/>
                        </a:lnTo>
                        <a:cubicBezTo>
                          <a:pt x="285" y="877"/>
                          <a:pt x="289" y="879"/>
                          <a:pt x="293" y="879"/>
                        </a:cubicBezTo>
                        <a:cubicBezTo>
                          <a:pt x="305" y="879"/>
                          <a:pt x="316" y="861"/>
                          <a:pt x="328" y="826"/>
                        </a:cubicBezTo>
                        <a:cubicBezTo>
                          <a:pt x="328" y="717"/>
                          <a:pt x="281" y="748"/>
                          <a:pt x="297" y="608"/>
                        </a:cubicBezTo>
                        <a:lnTo>
                          <a:pt x="297" y="608"/>
                        </a:lnTo>
                        <a:cubicBezTo>
                          <a:pt x="312" y="624"/>
                          <a:pt x="344" y="655"/>
                          <a:pt x="359" y="717"/>
                        </a:cubicBezTo>
                        <a:cubicBezTo>
                          <a:pt x="344" y="577"/>
                          <a:pt x="312" y="452"/>
                          <a:pt x="297" y="312"/>
                        </a:cubicBezTo>
                        <a:lnTo>
                          <a:pt x="281" y="21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3808825" y="3067725"/>
                    <a:ext cx="12875" cy="1304225"/>
                  </a:xfrm>
                  <a:custGeom>
                    <a:avLst/>
                    <a:gdLst/>
                    <a:ahLst/>
                    <a:cxnLst/>
                    <a:rect l="l" t="t" r="r" b="b"/>
                    <a:pathLst>
                      <a:path w="515" h="52169" extrusionOk="0">
                        <a:moveTo>
                          <a:pt x="284" y="73"/>
                        </a:moveTo>
                        <a:cubicBezTo>
                          <a:pt x="282" y="77"/>
                          <a:pt x="281" y="84"/>
                          <a:pt x="281" y="94"/>
                        </a:cubicBezTo>
                        <a:lnTo>
                          <a:pt x="284" y="73"/>
                        </a:lnTo>
                        <a:close/>
                        <a:moveTo>
                          <a:pt x="296" y="1"/>
                        </a:moveTo>
                        <a:lnTo>
                          <a:pt x="284" y="73"/>
                        </a:lnTo>
                        <a:lnTo>
                          <a:pt x="284" y="73"/>
                        </a:lnTo>
                        <a:cubicBezTo>
                          <a:pt x="287" y="68"/>
                          <a:pt x="290" y="66"/>
                          <a:pt x="293" y="66"/>
                        </a:cubicBezTo>
                        <a:cubicBezTo>
                          <a:pt x="301" y="66"/>
                          <a:pt x="312" y="83"/>
                          <a:pt x="312" y="110"/>
                        </a:cubicBezTo>
                        <a:cubicBezTo>
                          <a:pt x="343" y="235"/>
                          <a:pt x="312" y="297"/>
                          <a:pt x="296" y="313"/>
                        </a:cubicBezTo>
                        <a:cubicBezTo>
                          <a:pt x="300" y="309"/>
                          <a:pt x="304" y="307"/>
                          <a:pt x="307" y="307"/>
                        </a:cubicBezTo>
                        <a:cubicBezTo>
                          <a:pt x="331" y="307"/>
                          <a:pt x="345" y="396"/>
                          <a:pt x="359" y="437"/>
                        </a:cubicBezTo>
                        <a:cubicBezTo>
                          <a:pt x="343" y="297"/>
                          <a:pt x="328" y="48"/>
                          <a:pt x="296" y="1"/>
                        </a:cubicBezTo>
                        <a:close/>
                        <a:moveTo>
                          <a:pt x="203" y="5956"/>
                        </a:moveTo>
                        <a:cubicBezTo>
                          <a:pt x="207" y="5974"/>
                          <a:pt x="213" y="5987"/>
                          <a:pt x="220" y="5996"/>
                        </a:cubicBezTo>
                        <a:lnTo>
                          <a:pt x="220" y="5996"/>
                        </a:lnTo>
                        <a:cubicBezTo>
                          <a:pt x="216" y="5977"/>
                          <a:pt x="209" y="5962"/>
                          <a:pt x="203" y="5956"/>
                        </a:cubicBezTo>
                        <a:close/>
                        <a:moveTo>
                          <a:pt x="373" y="13586"/>
                        </a:moveTo>
                        <a:cubicBezTo>
                          <a:pt x="374" y="13594"/>
                          <a:pt x="374" y="13602"/>
                          <a:pt x="374" y="13610"/>
                        </a:cubicBezTo>
                        <a:cubicBezTo>
                          <a:pt x="374" y="13600"/>
                          <a:pt x="374" y="13592"/>
                          <a:pt x="373" y="13586"/>
                        </a:cubicBezTo>
                        <a:close/>
                        <a:moveTo>
                          <a:pt x="16" y="13595"/>
                        </a:moveTo>
                        <a:lnTo>
                          <a:pt x="30" y="13693"/>
                        </a:lnTo>
                        <a:lnTo>
                          <a:pt x="30" y="13693"/>
                        </a:lnTo>
                        <a:cubicBezTo>
                          <a:pt x="28" y="13662"/>
                          <a:pt x="24" y="13628"/>
                          <a:pt x="16" y="13595"/>
                        </a:cubicBezTo>
                        <a:close/>
                        <a:moveTo>
                          <a:pt x="374" y="14795"/>
                        </a:moveTo>
                        <a:lnTo>
                          <a:pt x="390" y="14873"/>
                        </a:lnTo>
                        <a:cubicBezTo>
                          <a:pt x="388" y="14878"/>
                          <a:pt x="385" y="14883"/>
                          <a:pt x="383" y="14886"/>
                        </a:cubicBezTo>
                        <a:lnTo>
                          <a:pt x="383" y="14886"/>
                        </a:lnTo>
                        <a:cubicBezTo>
                          <a:pt x="381" y="14881"/>
                          <a:pt x="378" y="14876"/>
                          <a:pt x="374" y="14873"/>
                        </a:cubicBezTo>
                        <a:lnTo>
                          <a:pt x="374" y="14873"/>
                        </a:lnTo>
                        <a:cubicBezTo>
                          <a:pt x="375" y="14879"/>
                          <a:pt x="376" y="14885"/>
                          <a:pt x="377" y="14891"/>
                        </a:cubicBezTo>
                        <a:lnTo>
                          <a:pt x="377" y="14891"/>
                        </a:lnTo>
                        <a:cubicBezTo>
                          <a:pt x="379" y="14890"/>
                          <a:pt x="381" y="14888"/>
                          <a:pt x="383" y="14886"/>
                        </a:cubicBezTo>
                        <a:lnTo>
                          <a:pt x="383" y="14886"/>
                        </a:lnTo>
                        <a:cubicBezTo>
                          <a:pt x="391" y="14903"/>
                          <a:pt x="393" y="14927"/>
                          <a:pt x="406" y="14951"/>
                        </a:cubicBezTo>
                        <a:cubicBezTo>
                          <a:pt x="406" y="14889"/>
                          <a:pt x="406" y="14795"/>
                          <a:pt x="374" y="14795"/>
                        </a:cubicBezTo>
                        <a:close/>
                        <a:moveTo>
                          <a:pt x="141" y="15065"/>
                        </a:moveTo>
                        <a:cubicBezTo>
                          <a:pt x="141" y="15065"/>
                          <a:pt x="141" y="15068"/>
                          <a:pt x="141" y="15076"/>
                        </a:cubicBezTo>
                        <a:cubicBezTo>
                          <a:pt x="141" y="15076"/>
                          <a:pt x="141" y="15077"/>
                          <a:pt x="141" y="15078"/>
                        </a:cubicBezTo>
                        <a:lnTo>
                          <a:pt x="141" y="15078"/>
                        </a:lnTo>
                        <a:cubicBezTo>
                          <a:pt x="141" y="15070"/>
                          <a:pt x="141" y="15065"/>
                          <a:pt x="141" y="15065"/>
                        </a:cubicBezTo>
                        <a:close/>
                        <a:moveTo>
                          <a:pt x="141" y="15078"/>
                        </a:moveTo>
                        <a:cubicBezTo>
                          <a:pt x="142" y="15100"/>
                          <a:pt x="146" y="15145"/>
                          <a:pt x="154" y="15152"/>
                        </a:cubicBezTo>
                        <a:lnTo>
                          <a:pt x="154" y="15152"/>
                        </a:lnTo>
                        <a:cubicBezTo>
                          <a:pt x="153" y="15127"/>
                          <a:pt x="149" y="15102"/>
                          <a:pt x="141" y="15078"/>
                        </a:cubicBezTo>
                        <a:close/>
                        <a:moveTo>
                          <a:pt x="405" y="16000"/>
                        </a:moveTo>
                        <a:cubicBezTo>
                          <a:pt x="405" y="16004"/>
                          <a:pt x="405" y="16007"/>
                          <a:pt x="406" y="16011"/>
                        </a:cubicBezTo>
                        <a:cubicBezTo>
                          <a:pt x="406" y="16008"/>
                          <a:pt x="405" y="16004"/>
                          <a:pt x="405" y="16000"/>
                        </a:cubicBezTo>
                        <a:close/>
                        <a:moveTo>
                          <a:pt x="141" y="19020"/>
                        </a:moveTo>
                        <a:cubicBezTo>
                          <a:pt x="141" y="19020"/>
                          <a:pt x="142" y="19021"/>
                          <a:pt x="144" y="19023"/>
                        </a:cubicBezTo>
                        <a:lnTo>
                          <a:pt x="144" y="19023"/>
                        </a:lnTo>
                        <a:cubicBezTo>
                          <a:pt x="143" y="19021"/>
                          <a:pt x="142" y="19020"/>
                          <a:pt x="141" y="19020"/>
                        </a:cubicBezTo>
                        <a:close/>
                        <a:moveTo>
                          <a:pt x="450" y="20687"/>
                        </a:moveTo>
                        <a:lnTo>
                          <a:pt x="450" y="20687"/>
                        </a:lnTo>
                        <a:cubicBezTo>
                          <a:pt x="451" y="20693"/>
                          <a:pt x="451" y="20699"/>
                          <a:pt x="452" y="20703"/>
                        </a:cubicBezTo>
                        <a:cubicBezTo>
                          <a:pt x="452" y="20699"/>
                          <a:pt x="451" y="20693"/>
                          <a:pt x="450" y="20687"/>
                        </a:cubicBezTo>
                        <a:close/>
                        <a:moveTo>
                          <a:pt x="123" y="42356"/>
                        </a:moveTo>
                        <a:cubicBezTo>
                          <a:pt x="122" y="42356"/>
                          <a:pt x="122" y="42356"/>
                          <a:pt x="121" y="42357"/>
                        </a:cubicBezTo>
                        <a:lnTo>
                          <a:pt x="121" y="42357"/>
                        </a:lnTo>
                        <a:cubicBezTo>
                          <a:pt x="122" y="42357"/>
                          <a:pt x="123" y="42357"/>
                          <a:pt x="123" y="42357"/>
                        </a:cubicBezTo>
                        <a:lnTo>
                          <a:pt x="123" y="42357"/>
                        </a:lnTo>
                        <a:cubicBezTo>
                          <a:pt x="123" y="42356"/>
                          <a:pt x="123" y="42356"/>
                          <a:pt x="123" y="42356"/>
                        </a:cubicBezTo>
                        <a:close/>
                        <a:moveTo>
                          <a:pt x="343" y="42544"/>
                        </a:moveTo>
                        <a:cubicBezTo>
                          <a:pt x="343" y="42590"/>
                          <a:pt x="343" y="42653"/>
                          <a:pt x="343" y="42715"/>
                        </a:cubicBezTo>
                        <a:cubicBezTo>
                          <a:pt x="339" y="42719"/>
                          <a:pt x="335" y="42721"/>
                          <a:pt x="331" y="42721"/>
                        </a:cubicBezTo>
                        <a:cubicBezTo>
                          <a:pt x="321" y="42721"/>
                          <a:pt x="316" y="42707"/>
                          <a:pt x="328" y="42684"/>
                        </a:cubicBezTo>
                        <a:lnTo>
                          <a:pt x="328" y="42684"/>
                        </a:lnTo>
                        <a:cubicBezTo>
                          <a:pt x="328" y="42685"/>
                          <a:pt x="328" y="42686"/>
                          <a:pt x="328" y="42686"/>
                        </a:cubicBezTo>
                        <a:cubicBezTo>
                          <a:pt x="330" y="42686"/>
                          <a:pt x="343" y="42601"/>
                          <a:pt x="343" y="42544"/>
                        </a:cubicBezTo>
                        <a:close/>
                        <a:moveTo>
                          <a:pt x="359" y="42949"/>
                        </a:moveTo>
                        <a:cubicBezTo>
                          <a:pt x="359" y="42996"/>
                          <a:pt x="359" y="43027"/>
                          <a:pt x="359" y="43043"/>
                        </a:cubicBezTo>
                        <a:cubicBezTo>
                          <a:pt x="359" y="43027"/>
                          <a:pt x="359" y="42996"/>
                          <a:pt x="343" y="42949"/>
                        </a:cubicBezTo>
                        <a:close/>
                        <a:moveTo>
                          <a:pt x="78" y="43308"/>
                        </a:moveTo>
                        <a:cubicBezTo>
                          <a:pt x="78" y="43339"/>
                          <a:pt x="78" y="43370"/>
                          <a:pt x="78" y="43417"/>
                        </a:cubicBezTo>
                        <a:cubicBezTo>
                          <a:pt x="78" y="43417"/>
                          <a:pt x="63" y="43401"/>
                          <a:pt x="63" y="43401"/>
                        </a:cubicBezTo>
                        <a:cubicBezTo>
                          <a:pt x="47" y="43339"/>
                          <a:pt x="63" y="43308"/>
                          <a:pt x="78" y="43308"/>
                        </a:cubicBezTo>
                        <a:close/>
                        <a:moveTo>
                          <a:pt x="125" y="43588"/>
                        </a:moveTo>
                        <a:lnTo>
                          <a:pt x="125" y="43588"/>
                        </a:lnTo>
                        <a:cubicBezTo>
                          <a:pt x="125" y="43590"/>
                          <a:pt x="124" y="43591"/>
                          <a:pt x="124" y="43592"/>
                        </a:cubicBezTo>
                        <a:lnTo>
                          <a:pt x="124" y="43592"/>
                        </a:lnTo>
                        <a:cubicBezTo>
                          <a:pt x="125" y="43592"/>
                          <a:pt x="125" y="43591"/>
                          <a:pt x="125" y="43588"/>
                        </a:cubicBezTo>
                        <a:close/>
                        <a:moveTo>
                          <a:pt x="406" y="51666"/>
                        </a:moveTo>
                        <a:lnTo>
                          <a:pt x="406" y="51835"/>
                        </a:lnTo>
                        <a:cubicBezTo>
                          <a:pt x="428" y="51768"/>
                          <a:pt x="418" y="51718"/>
                          <a:pt x="406" y="51666"/>
                        </a:cubicBezTo>
                        <a:close/>
                        <a:moveTo>
                          <a:pt x="281" y="204"/>
                        </a:moveTo>
                        <a:cubicBezTo>
                          <a:pt x="203" y="313"/>
                          <a:pt x="296" y="609"/>
                          <a:pt x="296" y="796"/>
                        </a:cubicBezTo>
                        <a:lnTo>
                          <a:pt x="234" y="718"/>
                        </a:lnTo>
                        <a:lnTo>
                          <a:pt x="281" y="921"/>
                        </a:lnTo>
                        <a:cubicBezTo>
                          <a:pt x="273" y="943"/>
                          <a:pt x="263" y="958"/>
                          <a:pt x="252" y="958"/>
                        </a:cubicBezTo>
                        <a:cubicBezTo>
                          <a:pt x="239" y="958"/>
                          <a:pt x="227" y="939"/>
                          <a:pt x="218" y="889"/>
                        </a:cubicBezTo>
                        <a:lnTo>
                          <a:pt x="218" y="889"/>
                        </a:lnTo>
                        <a:cubicBezTo>
                          <a:pt x="187" y="1030"/>
                          <a:pt x="234" y="1014"/>
                          <a:pt x="203" y="1139"/>
                        </a:cubicBezTo>
                        <a:lnTo>
                          <a:pt x="218" y="1279"/>
                        </a:lnTo>
                        <a:cubicBezTo>
                          <a:pt x="203" y="1248"/>
                          <a:pt x="172" y="1295"/>
                          <a:pt x="187" y="1217"/>
                        </a:cubicBezTo>
                        <a:lnTo>
                          <a:pt x="187" y="1217"/>
                        </a:lnTo>
                        <a:cubicBezTo>
                          <a:pt x="141" y="1449"/>
                          <a:pt x="233" y="1604"/>
                          <a:pt x="173" y="1698"/>
                        </a:cubicBezTo>
                        <a:lnTo>
                          <a:pt x="173" y="1698"/>
                        </a:lnTo>
                        <a:cubicBezTo>
                          <a:pt x="173" y="1694"/>
                          <a:pt x="172" y="1689"/>
                          <a:pt x="172" y="1684"/>
                        </a:cubicBezTo>
                        <a:lnTo>
                          <a:pt x="172" y="1700"/>
                        </a:lnTo>
                        <a:cubicBezTo>
                          <a:pt x="172" y="1699"/>
                          <a:pt x="173" y="1699"/>
                          <a:pt x="173" y="1698"/>
                        </a:cubicBezTo>
                        <a:lnTo>
                          <a:pt x="173" y="1698"/>
                        </a:lnTo>
                        <a:cubicBezTo>
                          <a:pt x="186" y="1840"/>
                          <a:pt x="197" y="1861"/>
                          <a:pt x="210" y="1861"/>
                        </a:cubicBezTo>
                        <a:cubicBezTo>
                          <a:pt x="215" y="1861"/>
                          <a:pt x="221" y="1857"/>
                          <a:pt x="227" y="1857"/>
                        </a:cubicBezTo>
                        <a:cubicBezTo>
                          <a:pt x="241" y="1857"/>
                          <a:pt x="258" y="1872"/>
                          <a:pt x="281" y="1965"/>
                        </a:cubicBezTo>
                        <a:lnTo>
                          <a:pt x="156" y="2152"/>
                        </a:lnTo>
                        <a:lnTo>
                          <a:pt x="203" y="2183"/>
                        </a:lnTo>
                        <a:cubicBezTo>
                          <a:pt x="203" y="2215"/>
                          <a:pt x="203" y="2277"/>
                          <a:pt x="187" y="2277"/>
                        </a:cubicBezTo>
                        <a:cubicBezTo>
                          <a:pt x="197" y="2316"/>
                          <a:pt x="202" y="2327"/>
                          <a:pt x="206" y="2327"/>
                        </a:cubicBezTo>
                        <a:cubicBezTo>
                          <a:pt x="211" y="2327"/>
                          <a:pt x="212" y="2301"/>
                          <a:pt x="219" y="2301"/>
                        </a:cubicBezTo>
                        <a:cubicBezTo>
                          <a:pt x="223" y="2301"/>
                          <a:pt x="227" y="2307"/>
                          <a:pt x="234" y="2324"/>
                        </a:cubicBezTo>
                        <a:cubicBezTo>
                          <a:pt x="187" y="2495"/>
                          <a:pt x="250" y="2791"/>
                          <a:pt x="187" y="2838"/>
                        </a:cubicBezTo>
                        <a:cubicBezTo>
                          <a:pt x="191" y="2846"/>
                          <a:pt x="194" y="2849"/>
                          <a:pt x="197" y="2849"/>
                        </a:cubicBezTo>
                        <a:cubicBezTo>
                          <a:pt x="209" y="2849"/>
                          <a:pt x="209" y="2780"/>
                          <a:pt x="216" y="2780"/>
                        </a:cubicBezTo>
                        <a:cubicBezTo>
                          <a:pt x="220" y="2780"/>
                          <a:pt x="225" y="2798"/>
                          <a:pt x="234" y="2854"/>
                        </a:cubicBezTo>
                        <a:cubicBezTo>
                          <a:pt x="156" y="2900"/>
                          <a:pt x="250" y="3056"/>
                          <a:pt x="203" y="3212"/>
                        </a:cubicBezTo>
                        <a:cubicBezTo>
                          <a:pt x="182" y="3181"/>
                          <a:pt x="182" y="3109"/>
                          <a:pt x="175" y="3109"/>
                        </a:cubicBezTo>
                        <a:cubicBezTo>
                          <a:pt x="172" y="3109"/>
                          <a:pt x="167" y="3128"/>
                          <a:pt x="156" y="3181"/>
                        </a:cubicBezTo>
                        <a:cubicBezTo>
                          <a:pt x="218" y="3275"/>
                          <a:pt x="141" y="3477"/>
                          <a:pt x="156" y="3618"/>
                        </a:cubicBezTo>
                        <a:cubicBezTo>
                          <a:pt x="203" y="3618"/>
                          <a:pt x="172" y="3898"/>
                          <a:pt x="187" y="4116"/>
                        </a:cubicBezTo>
                        <a:cubicBezTo>
                          <a:pt x="187" y="4116"/>
                          <a:pt x="187" y="4116"/>
                          <a:pt x="186" y="4116"/>
                        </a:cubicBezTo>
                        <a:cubicBezTo>
                          <a:pt x="171" y="4116"/>
                          <a:pt x="156" y="4541"/>
                          <a:pt x="141" y="4740"/>
                        </a:cubicBezTo>
                        <a:cubicBezTo>
                          <a:pt x="187" y="4771"/>
                          <a:pt x="172" y="4989"/>
                          <a:pt x="187" y="5130"/>
                        </a:cubicBezTo>
                        <a:cubicBezTo>
                          <a:pt x="156" y="5130"/>
                          <a:pt x="141" y="5099"/>
                          <a:pt x="125" y="5021"/>
                        </a:cubicBezTo>
                        <a:lnTo>
                          <a:pt x="125" y="5161"/>
                        </a:lnTo>
                        <a:cubicBezTo>
                          <a:pt x="141" y="5192"/>
                          <a:pt x="156" y="5239"/>
                          <a:pt x="156" y="5332"/>
                        </a:cubicBezTo>
                        <a:lnTo>
                          <a:pt x="125" y="5301"/>
                        </a:lnTo>
                        <a:lnTo>
                          <a:pt x="125" y="5301"/>
                        </a:lnTo>
                        <a:cubicBezTo>
                          <a:pt x="125" y="5488"/>
                          <a:pt x="172" y="5691"/>
                          <a:pt x="141" y="5940"/>
                        </a:cubicBezTo>
                        <a:cubicBezTo>
                          <a:pt x="142" y="5941"/>
                          <a:pt x="144" y="5941"/>
                          <a:pt x="146" y="5941"/>
                        </a:cubicBezTo>
                        <a:cubicBezTo>
                          <a:pt x="173" y="5941"/>
                          <a:pt x="206" y="5871"/>
                          <a:pt x="234" y="5871"/>
                        </a:cubicBezTo>
                        <a:cubicBezTo>
                          <a:pt x="252" y="5871"/>
                          <a:pt x="269" y="5901"/>
                          <a:pt x="281" y="6003"/>
                        </a:cubicBezTo>
                        <a:cubicBezTo>
                          <a:pt x="270" y="6008"/>
                          <a:pt x="260" y="6011"/>
                          <a:pt x="250" y="6011"/>
                        </a:cubicBezTo>
                        <a:cubicBezTo>
                          <a:pt x="239" y="6011"/>
                          <a:pt x="229" y="6007"/>
                          <a:pt x="220" y="5996"/>
                        </a:cubicBezTo>
                        <a:lnTo>
                          <a:pt x="220" y="5996"/>
                        </a:lnTo>
                        <a:cubicBezTo>
                          <a:pt x="226" y="6021"/>
                          <a:pt x="228" y="6054"/>
                          <a:pt x="218" y="6081"/>
                        </a:cubicBezTo>
                        <a:lnTo>
                          <a:pt x="187" y="5972"/>
                        </a:lnTo>
                        <a:lnTo>
                          <a:pt x="187" y="5972"/>
                        </a:lnTo>
                        <a:cubicBezTo>
                          <a:pt x="172" y="6081"/>
                          <a:pt x="218" y="6034"/>
                          <a:pt x="203" y="6127"/>
                        </a:cubicBezTo>
                        <a:cubicBezTo>
                          <a:pt x="189" y="6127"/>
                          <a:pt x="188" y="6177"/>
                          <a:pt x="176" y="6177"/>
                        </a:cubicBezTo>
                        <a:cubicBezTo>
                          <a:pt x="175" y="6177"/>
                          <a:pt x="173" y="6176"/>
                          <a:pt x="172" y="6174"/>
                        </a:cubicBezTo>
                        <a:cubicBezTo>
                          <a:pt x="156" y="6159"/>
                          <a:pt x="172" y="6096"/>
                          <a:pt x="172" y="6065"/>
                        </a:cubicBezTo>
                        <a:lnTo>
                          <a:pt x="172" y="6065"/>
                        </a:lnTo>
                        <a:cubicBezTo>
                          <a:pt x="156" y="6159"/>
                          <a:pt x="141" y="6283"/>
                          <a:pt x="125" y="6330"/>
                        </a:cubicBezTo>
                        <a:cubicBezTo>
                          <a:pt x="128" y="6327"/>
                          <a:pt x="132" y="6325"/>
                          <a:pt x="135" y="6325"/>
                        </a:cubicBezTo>
                        <a:cubicBezTo>
                          <a:pt x="148" y="6325"/>
                          <a:pt x="160" y="6348"/>
                          <a:pt x="172" y="6408"/>
                        </a:cubicBezTo>
                        <a:cubicBezTo>
                          <a:pt x="172" y="6595"/>
                          <a:pt x="125" y="6470"/>
                          <a:pt x="109" y="6579"/>
                        </a:cubicBezTo>
                        <a:cubicBezTo>
                          <a:pt x="141" y="6626"/>
                          <a:pt x="109" y="6751"/>
                          <a:pt x="156" y="6751"/>
                        </a:cubicBezTo>
                        <a:cubicBezTo>
                          <a:pt x="156" y="6813"/>
                          <a:pt x="141" y="6829"/>
                          <a:pt x="125" y="6845"/>
                        </a:cubicBezTo>
                        <a:cubicBezTo>
                          <a:pt x="139" y="6926"/>
                          <a:pt x="128" y="7223"/>
                          <a:pt x="157" y="7223"/>
                        </a:cubicBezTo>
                        <a:cubicBezTo>
                          <a:pt x="161" y="7223"/>
                          <a:pt x="166" y="7217"/>
                          <a:pt x="172" y="7203"/>
                        </a:cubicBezTo>
                        <a:lnTo>
                          <a:pt x="187" y="7172"/>
                        </a:lnTo>
                        <a:cubicBezTo>
                          <a:pt x="187" y="7172"/>
                          <a:pt x="187" y="7187"/>
                          <a:pt x="187" y="7187"/>
                        </a:cubicBezTo>
                        <a:cubicBezTo>
                          <a:pt x="218" y="7515"/>
                          <a:pt x="156" y="7873"/>
                          <a:pt x="172" y="8185"/>
                        </a:cubicBezTo>
                        <a:lnTo>
                          <a:pt x="156" y="8185"/>
                        </a:lnTo>
                        <a:cubicBezTo>
                          <a:pt x="172" y="8388"/>
                          <a:pt x="172" y="8622"/>
                          <a:pt x="203" y="8762"/>
                        </a:cubicBezTo>
                        <a:cubicBezTo>
                          <a:pt x="203" y="8805"/>
                          <a:pt x="177" y="8873"/>
                          <a:pt x="161" y="8873"/>
                        </a:cubicBezTo>
                        <a:cubicBezTo>
                          <a:pt x="159" y="8873"/>
                          <a:pt x="158" y="8872"/>
                          <a:pt x="156" y="8871"/>
                        </a:cubicBezTo>
                        <a:lnTo>
                          <a:pt x="156" y="8871"/>
                        </a:lnTo>
                        <a:cubicBezTo>
                          <a:pt x="172" y="9011"/>
                          <a:pt x="187" y="9027"/>
                          <a:pt x="156" y="9245"/>
                        </a:cubicBezTo>
                        <a:cubicBezTo>
                          <a:pt x="151" y="9197"/>
                          <a:pt x="147" y="9187"/>
                          <a:pt x="145" y="9187"/>
                        </a:cubicBezTo>
                        <a:cubicBezTo>
                          <a:pt x="143" y="9187"/>
                          <a:pt x="142" y="9192"/>
                          <a:pt x="142" y="9192"/>
                        </a:cubicBezTo>
                        <a:cubicBezTo>
                          <a:pt x="141" y="9192"/>
                          <a:pt x="141" y="9177"/>
                          <a:pt x="141" y="9089"/>
                        </a:cubicBezTo>
                        <a:cubicBezTo>
                          <a:pt x="125" y="9292"/>
                          <a:pt x="109" y="9323"/>
                          <a:pt x="141" y="9541"/>
                        </a:cubicBezTo>
                        <a:cubicBezTo>
                          <a:pt x="136" y="9530"/>
                          <a:pt x="132" y="9525"/>
                          <a:pt x="128" y="9525"/>
                        </a:cubicBezTo>
                        <a:cubicBezTo>
                          <a:pt x="105" y="9525"/>
                          <a:pt x="96" y="9695"/>
                          <a:pt x="109" y="9775"/>
                        </a:cubicBezTo>
                        <a:lnTo>
                          <a:pt x="141" y="9635"/>
                        </a:lnTo>
                        <a:cubicBezTo>
                          <a:pt x="141" y="9744"/>
                          <a:pt x="141" y="9838"/>
                          <a:pt x="141" y="9916"/>
                        </a:cubicBezTo>
                        <a:lnTo>
                          <a:pt x="94" y="9869"/>
                        </a:lnTo>
                        <a:lnTo>
                          <a:pt x="94" y="9869"/>
                        </a:lnTo>
                        <a:cubicBezTo>
                          <a:pt x="31" y="10259"/>
                          <a:pt x="187" y="10586"/>
                          <a:pt x="94" y="10882"/>
                        </a:cubicBezTo>
                        <a:cubicBezTo>
                          <a:pt x="98" y="10898"/>
                          <a:pt x="102" y="10905"/>
                          <a:pt x="105" y="10905"/>
                        </a:cubicBezTo>
                        <a:cubicBezTo>
                          <a:pt x="119" y="10905"/>
                          <a:pt x="117" y="10740"/>
                          <a:pt x="141" y="10740"/>
                        </a:cubicBezTo>
                        <a:cubicBezTo>
                          <a:pt x="145" y="10740"/>
                          <a:pt x="150" y="10745"/>
                          <a:pt x="156" y="10757"/>
                        </a:cubicBezTo>
                        <a:cubicBezTo>
                          <a:pt x="141" y="10944"/>
                          <a:pt x="78" y="11132"/>
                          <a:pt x="78" y="11194"/>
                        </a:cubicBezTo>
                        <a:cubicBezTo>
                          <a:pt x="47" y="11428"/>
                          <a:pt x="141" y="11412"/>
                          <a:pt x="125" y="11677"/>
                        </a:cubicBezTo>
                        <a:cubicBezTo>
                          <a:pt x="131" y="11665"/>
                          <a:pt x="141" y="11654"/>
                          <a:pt x="153" y="11654"/>
                        </a:cubicBezTo>
                        <a:cubicBezTo>
                          <a:pt x="174" y="11654"/>
                          <a:pt x="199" y="11685"/>
                          <a:pt x="218" y="11802"/>
                        </a:cubicBezTo>
                        <a:cubicBezTo>
                          <a:pt x="209" y="11918"/>
                          <a:pt x="181" y="11981"/>
                          <a:pt x="157" y="11981"/>
                        </a:cubicBezTo>
                        <a:cubicBezTo>
                          <a:pt x="143" y="11981"/>
                          <a:pt x="131" y="11958"/>
                          <a:pt x="125" y="11911"/>
                        </a:cubicBezTo>
                        <a:cubicBezTo>
                          <a:pt x="125" y="11864"/>
                          <a:pt x="125" y="11849"/>
                          <a:pt x="125" y="11849"/>
                        </a:cubicBezTo>
                        <a:cubicBezTo>
                          <a:pt x="125" y="11805"/>
                          <a:pt x="125" y="11760"/>
                          <a:pt x="114" y="11760"/>
                        </a:cubicBezTo>
                        <a:cubicBezTo>
                          <a:pt x="109" y="11760"/>
                          <a:pt x="103" y="11768"/>
                          <a:pt x="94" y="11786"/>
                        </a:cubicBezTo>
                        <a:lnTo>
                          <a:pt x="109" y="11817"/>
                        </a:lnTo>
                        <a:cubicBezTo>
                          <a:pt x="95" y="11889"/>
                          <a:pt x="94" y="12104"/>
                          <a:pt x="82" y="12104"/>
                        </a:cubicBezTo>
                        <a:cubicBezTo>
                          <a:pt x="81" y="12104"/>
                          <a:pt x="80" y="12102"/>
                          <a:pt x="78" y="12098"/>
                        </a:cubicBezTo>
                        <a:lnTo>
                          <a:pt x="78" y="12098"/>
                        </a:lnTo>
                        <a:cubicBezTo>
                          <a:pt x="84" y="12144"/>
                          <a:pt x="88" y="12163"/>
                          <a:pt x="91" y="12163"/>
                        </a:cubicBezTo>
                        <a:cubicBezTo>
                          <a:pt x="96" y="12163"/>
                          <a:pt x="100" y="12110"/>
                          <a:pt x="109" y="12051"/>
                        </a:cubicBezTo>
                        <a:lnTo>
                          <a:pt x="109" y="12051"/>
                        </a:lnTo>
                        <a:cubicBezTo>
                          <a:pt x="78" y="12285"/>
                          <a:pt x="109" y="12410"/>
                          <a:pt x="94" y="12659"/>
                        </a:cubicBezTo>
                        <a:cubicBezTo>
                          <a:pt x="105" y="12626"/>
                          <a:pt x="116" y="12600"/>
                          <a:pt x="122" y="12600"/>
                        </a:cubicBezTo>
                        <a:cubicBezTo>
                          <a:pt x="124" y="12600"/>
                          <a:pt x="125" y="12604"/>
                          <a:pt x="125" y="12612"/>
                        </a:cubicBezTo>
                        <a:cubicBezTo>
                          <a:pt x="94" y="12971"/>
                          <a:pt x="156" y="12768"/>
                          <a:pt x="156" y="13002"/>
                        </a:cubicBezTo>
                        <a:cubicBezTo>
                          <a:pt x="141" y="13143"/>
                          <a:pt x="94" y="12955"/>
                          <a:pt x="125" y="13205"/>
                        </a:cubicBezTo>
                        <a:cubicBezTo>
                          <a:pt x="119" y="13255"/>
                          <a:pt x="112" y="13273"/>
                          <a:pt x="104" y="13273"/>
                        </a:cubicBezTo>
                        <a:cubicBezTo>
                          <a:pt x="89" y="13273"/>
                          <a:pt x="73" y="13214"/>
                          <a:pt x="63" y="13174"/>
                        </a:cubicBezTo>
                        <a:lnTo>
                          <a:pt x="63" y="13174"/>
                        </a:lnTo>
                        <a:cubicBezTo>
                          <a:pt x="94" y="13392"/>
                          <a:pt x="31" y="13579"/>
                          <a:pt x="31" y="13704"/>
                        </a:cubicBezTo>
                        <a:lnTo>
                          <a:pt x="30" y="13693"/>
                        </a:lnTo>
                        <a:lnTo>
                          <a:pt x="30" y="13693"/>
                        </a:lnTo>
                        <a:cubicBezTo>
                          <a:pt x="31" y="13720"/>
                          <a:pt x="31" y="13745"/>
                          <a:pt x="31" y="13766"/>
                        </a:cubicBezTo>
                        <a:lnTo>
                          <a:pt x="63" y="13704"/>
                        </a:lnTo>
                        <a:lnTo>
                          <a:pt x="63" y="13704"/>
                        </a:lnTo>
                        <a:cubicBezTo>
                          <a:pt x="63" y="13766"/>
                          <a:pt x="63" y="13828"/>
                          <a:pt x="47" y="13828"/>
                        </a:cubicBezTo>
                        <a:cubicBezTo>
                          <a:pt x="51" y="13845"/>
                          <a:pt x="56" y="13849"/>
                          <a:pt x="62" y="13849"/>
                        </a:cubicBezTo>
                        <a:cubicBezTo>
                          <a:pt x="70" y="13849"/>
                          <a:pt x="78" y="13843"/>
                          <a:pt x="87" y="13843"/>
                        </a:cubicBezTo>
                        <a:cubicBezTo>
                          <a:pt x="99" y="13843"/>
                          <a:pt x="112" y="13854"/>
                          <a:pt x="125" y="13906"/>
                        </a:cubicBezTo>
                        <a:cubicBezTo>
                          <a:pt x="109" y="14000"/>
                          <a:pt x="156" y="14187"/>
                          <a:pt x="109" y="14218"/>
                        </a:cubicBezTo>
                        <a:cubicBezTo>
                          <a:pt x="115" y="14116"/>
                          <a:pt x="110" y="14092"/>
                          <a:pt x="101" y="14092"/>
                        </a:cubicBezTo>
                        <a:cubicBezTo>
                          <a:pt x="94" y="14092"/>
                          <a:pt x="83" y="14110"/>
                          <a:pt x="73" y="14110"/>
                        </a:cubicBezTo>
                        <a:cubicBezTo>
                          <a:pt x="62" y="14110"/>
                          <a:pt x="52" y="14091"/>
                          <a:pt x="47" y="14016"/>
                        </a:cubicBezTo>
                        <a:cubicBezTo>
                          <a:pt x="47" y="14062"/>
                          <a:pt x="47" y="14109"/>
                          <a:pt x="47" y="14187"/>
                        </a:cubicBezTo>
                        <a:cubicBezTo>
                          <a:pt x="47" y="14187"/>
                          <a:pt x="31" y="14171"/>
                          <a:pt x="31" y="14156"/>
                        </a:cubicBezTo>
                        <a:lnTo>
                          <a:pt x="31" y="14156"/>
                        </a:lnTo>
                        <a:cubicBezTo>
                          <a:pt x="0" y="14421"/>
                          <a:pt x="94" y="14281"/>
                          <a:pt x="94" y="14561"/>
                        </a:cubicBezTo>
                        <a:cubicBezTo>
                          <a:pt x="88" y="14553"/>
                          <a:pt x="83" y="14550"/>
                          <a:pt x="78" y="14550"/>
                        </a:cubicBezTo>
                        <a:cubicBezTo>
                          <a:pt x="53" y="14550"/>
                          <a:pt x="34" y="14631"/>
                          <a:pt x="47" y="14670"/>
                        </a:cubicBezTo>
                        <a:cubicBezTo>
                          <a:pt x="47" y="14627"/>
                          <a:pt x="54" y="14608"/>
                          <a:pt x="64" y="14608"/>
                        </a:cubicBezTo>
                        <a:cubicBezTo>
                          <a:pt x="79" y="14608"/>
                          <a:pt x="100" y="14651"/>
                          <a:pt x="109" y="14717"/>
                        </a:cubicBezTo>
                        <a:cubicBezTo>
                          <a:pt x="94" y="14889"/>
                          <a:pt x="125" y="14904"/>
                          <a:pt x="125" y="14998"/>
                        </a:cubicBezTo>
                        <a:lnTo>
                          <a:pt x="125" y="14904"/>
                        </a:lnTo>
                        <a:cubicBezTo>
                          <a:pt x="156" y="14935"/>
                          <a:pt x="156" y="15029"/>
                          <a:pt x="156" y="15154"/>
                        </a:cubicBezTo>
                        <a:cubicBezTo>
                          <a:pt x="155" y="15154"/>
                          <a:pt x="154" y="15153"/>
                          <a:pt x="154" y="15152"/>
                        </a:cubicBezTo>
                        <a:lnTo>
                          <a:pt x="154" y="15152"/>
                        </a:lnTo>
                        <a:cubicBezTo>
                          <a:pt x="158" y="15277"/>
                          <a:pt x="99" y="15423"/>
                          <a:pt x="125" y="15590"/>
                        </a:cubicBezTo>
                        <a:cubicBezTo>
                          <a:pt x="117" y="15637"/>
                          <a:pt x="105" y="15637"/>
                          <a:pt x="94" y="15637"/>
                        </a:cubicBezTo>
                        <a:cubicBezTo>
                          <a:pt x="82" y="15637"/>
                          <a:pt x="70" y="15637"/>
                          <a:pt x="63" y="15684"/>
                        </a:cubicBezTo>
                        <a:cubicBezTo>
                          <a:pt x="94" y="15886"/>
                          <a:pt x="16" y="15917"/>
                          <a:pt x="47" y="16136"/>
                        </a:cubicBezTo>
                        <a:cubicBezTo>
                          <a:pt x="66" y="16110"/>
                          <a:pt x="75" y="16092"/>
                          <a:pt x="81" y="16092"/>
                        </a:cubicBezTo>
                        <a:cubicBezTo>
                          <a:pt x="89" y="16092"/>
                          <a:pt x="91" y="16128"/>
                          <a:pt x="109" y="16229"/>
                        </a:cubicBezTo>
                        <a:lnTo>
                          <a:pt x="94" y="15855"/>
                        </a:lnTo>
                        <a:lnTo>
                          <a:pt x="141" y="16089"/>
                        </a:lnTo>
                        <a:cubicBezTo>
                          <a:pt x="141" y="15980"/>
                          <a:pt x="109" y="15855"/>
                          <a:pt x="125" y="15777"/>
                        </a:cubicBezTo>
                        <a:lnTo>
                          <a:pt x="125" y="15777"/>
                        </a:lnTo>
                        <a:cubicBezTo>
                          <a:pt x="142" y="15845"/>
                          <a:pt x="145" y="15871"/>
                          <a:pt x="149" y="15871"/>
                        </a:cubicBezTo>
                        <a:cubicBezTo>
                          <a:pt x="153" y="15871"/>
                          <a:pt x="157" y="15852"/>
                          <a:pt x="172" y="15824"/>
                        </a:cubicBezTo>
                        <a:lnTo>
                          <a:pt x="172" y="15824"/>
                        </a:lnTo>
                        <a:cubicBezTo>
                          <a:pt x="125" y="15980"/>
                          <a:pt x="203" y="16136"/>
                          <a:pt x="172" y="16323"/>
                        </a:cubicBezTo>
                        <a:lnTo>
                          <a:pt x="78" y="16307"/>
                        </a:lnTo>
                        <a:lnTo>
                          <a:pt x="78" y="16307"/>
                        </a:lnTo>
                        <a:cubicBezTo>
                          <a:pt x="47" y="16588"/>
                          <a:pt x="125" y="16790"/>
                          <a:pt x="109" y="17133"/>
                        </a:cubicBezTo>
                        <a:lnTo>
                          <a:pt x="125" y="17024"/>
                        </a:lnTo>
                        <a:cubicBezTo>
                          <a:pt x="156" y="17071"/>
                          <a:pt x="125" y="17242"/>
                          <a:pt x="141" y="17352"/>
                        </a:cubicBezTo>
                        <a:cubicBezTo>
                          <a:pt x="109" y="17352"/>
                          <a:pt x="94" y="17414"/>
                          <a:pt x="78" y="17461"/>
                        </a:cubicBezTo>
                        <a:cubicBezTo>
                          <a:pt x="94" y="17461"/>
                          <a:pt x="78" y="17726"/>
                          <a:pt x="141" y="17757"/>
                        </a:cubicBezTo>
                        <a:lnTo>
                          <a:pt x="94" y="17913"/>
                        </a:lnTo>
                        <a:cubicBezTo>
                          <a:pt x="78" y="18193"/>
                          <a:pt x="187" y="18240"/>
                          <a:pt x="172" y="18505"/>
                        </a:cubicBezTo>
                        <a:cubicBezTo>
                          <a:pt x="161" y="18479"/>
                          <a:pt x="153" y="18476"/>
                          <a:pt x="145" y="18476"/>
                        </a:cubicBezTo>
                        <a:cubicBezTo>
                          <a:pt x="142" y="18476"/>
                          <a:pt x="139" y="18476"/>
                          <a:pt x="136" y="18476"/>
                        </a:cubicBezTo>
                        <a:cubicBezTo>
                          <a:pt x="123" y="18476"/>
                          <a:pt x="111" y="18467"/>
                          <a:pt x="94" y="18365"/>
                        </a:cubicBezTo>
                        <a:lnTo>
                          <a:pt x="94" y="18365"/>
                        </a:lnTo>
                        <a:cubicBezTo>
                          <a:pt x="94" y="18458"/>
                          <a:pt x="94" y="18536"/>
                          <a:pt x="109" y="18536"/>
                        </a:cubicBezTo>
                        <a:cubicBezTo>
                          <a:pt x="94" y="18583"/>
                          <a:pt x="156" y="18786"/>
                          <a:pt x="125" y="18879"/>
                        </a:cubicBezTo>
                        <a:cubicBezTo>
                          <a:pt x="141" y="18911"/>
                          <a:pt x="172" y="18926"/>
                          <a:pt x="156" y="19020"/>
                        </a:cubicBezTo>
                        <a:cubicBezTo>
                          <a:pt x="156" y="19025"/>
                          <a:pt x="154" y="19027"/>
                          <a:pt x="152" y="19027"/>
                        </a:cubicBezTo>
                        <a:cubicBezTo>
                          <a:pt x="150" y="19027"/>
                          <a:pt x="147" y="19025"/>
                          <a:pt x="144" y="19023"/>
                        </a:cubicBezTo>
                        <a:lnTo>
                          <a:pt x="144" y="19023"/>
                        </a:lnTo>
                        <a:cubicBezTo>
                          <a:pt x="156" y="19041"/>
                          <a:pt x="167" y="19126"/>
                          <a:pt x="185" y="19126"/>
                        </a:cubicBezTo>
                        <a:cubicBezTo>
                          <a:pt x="190" y="19126"/>
                          <a:pt x="196" y="19118"/>
                          <a:pt x="203" y="19098"/>
                        </a:cubicBezTo>
                        <a:lnTo>
                          <a:pt x="203" y="19098"/>
                        </a:lnTo>
                        <a:cubicBezTo>
                          <a:pt x="109" y="19378"/>
                          <a:pt x="203" y="19877"/>
                          <a:pt x="125" y="20111"/>
                        </a:cubicBezTo>
                        <a:cubicBezTo>
                          <a:pt x="141" y="20314"/>
                          <a:pt x="141" y="20547"/>
                          <a:pt x="156" y="20734"/>
                        </a:cubicBezTo>
                        <a:cubicBezTo>
                          <a:pt x="141" y="20719"/>
                          <a:pt x="141" y="20734"/>
                          <a:pt x="141" y="20703"/>
                        </a:cubicBezTo>
                        <a:lnTo>
                          <a:pt x="141" y="20703"/>
                        </a:lnTo>
                        <a:cubicBezTo>
                          <a:pt x="109" y="20953"/>
                          <a:pt x="218" y="20859"/>
                          <a:pt x="187" y="21140"/>
                        </a:cubicBezTo>
                        <a:cubicBezTo>
                          <a:pt x="178" y="21168"/>
                          <a:pt x="172" y="21178"/>
                          <a:pt x="168" y="21178"/>
                        </a:cubicBezTo>
                        <a:cubicBezTo>
                          <a:pt x="153" y="21178"/>
                          <a:pt x="161" y="21059"/>
                          <a:pt x="150" y="21059"/>
                        </a:cubicBezTo>
                        <a:cubicBezTo>
                          <a:pt x="148" y="21059"/>
                          <a:pt x="145" y="21064"/>
                          <a:pt x="141" y="21077"/>
                        </a:cubicBezTo>
                        <a:cubicBezTo>
                          <a:pt x="47" y="21109"/>
                          <a:pt x="156" y="21420"/>
                          <a:pt x="109" y="21607"/>
                        </a:cubicBezTo>
                        <a:lnTo>
                          <a:pt x="94" y="21561"/>
                        </a:lnTo>
                        <a:lnTo>
                          <a:pt x="94" y="21561"/>
                        </a:lnTo>
                        <a:cubicBezTo>
                          <a:pt x="63" y="21701"/>
                          <a:pt x="141" y="21919"/>
                          <a:pt x="125" y="22153"/>
                        </a:cubicBezTo>
                        <a:cubicBezTo>
                          <a:pt x="125" y="22153"/>
                          <a:pt x="125" y="22146"/>
                          <a:pt x="120" y="22146"/>
                        </a:cubicBezTo>
                        <a:cubicBezTo>
                          <a:pt x="118" y="22146"/>
                          <a:pt x="115" y="22148"/>
                          <a:pt x="109" y="22153"/>
                        </a:cubicBezTo>
                        <a:cubicBezTo>
                          <a:pt x="156" y="22309"/>
                          <a:pt x="187" y="22621"/>
                          <a:pt x="187" y="22839"/>
                        </a:cubicBezTo>
                        <a:cubicBezTo>
                          <a:pt x="167" y="22797"/>
                          <a:pt x="167" y="22770"/>
                          <a:pt x="160" y="22770"/>
                        </a:cubicBezTo>
                        <a:cubicBezTo>
                          <a:pt x="156" y="22770"/>
                          <a:pt x="151" y="22777"/>
                          <a:pt x="141" y="22792"/>
                        </a:cubicBezTo>
                        <a:cubicBezTo>
                          <a:pt x="141" y="22886"/>
                          <a:pt x="203" y="22761"/>
                          <a:pt x="203" y="22964"/>
                        </a:cubicBezTo>
                        <a:cubicBezTo>
                          <a:pt x="187" y="23026"/>
                          <a:pt x="172" y="23166"/>
                          <a:pt x="125" y="23198"/>
                        </a:cubicBezTo>
                        <a:lnTo>
                          <a:pt x="125" y="22995"/>
                        </a:lnTo>
                        <a:cubicBezTo>
                          <a:pt x="78" y="23104"/>
                          <a:pt x="125" y="23244"/>
                          <a:pt x="125" y="23353"/>
                        </a:cubicBezTo>
                        <a:lnTo>
                          <a:pt x="94" y="23338"/>
                        </a:lnTo>
                        <a:lnTo>
                          <a:pt x="94" y="23338"/>
                        </a:lnTo>
                        <a:cubicBezTo>
                          <a:pt x="109" y="23634"/>
                          <a:pt x="156" y="23634"/>
                          <a:pt x="156" y="23946"/>
                        </a:cubicBezTo>
                        <a:lnTo>
                          <a:pt x="172" y="23915"/>
                        </a:lnTo>
                        <a:lnTo>
                          <a:pt x="172" y="23915"/>
                        </a:lnTo>
                        <a:cubicBezTo>
                          <a:pt x="234" y="24086"/>
                          <a:pt x="141" y="24071"/>
                          <a:pt x="187" y="24242"/>
                        </a:cubicBezTo>
                        <a:lnTo>
                          <a:pt x="125" y="24289"/>
                        </a:lnTo>
                        <a:cubicBezTo>
                          <a:pt x="141" y="24398"/>
                          <a:pt x="187" y="24694"/>
                          <a:pt x="187" y="24897"/>
                        </a:cubicBezTo>
                        <a:cubicBezTo>
                          <a:pt x="156" y="24772"/>
                          <a:pt x="125" y="24538"/>
                          <a:pt x="109" y="24398"/>
                        </a:cubicBezTo>
                        <a:lnTo>
                          <a:pt x="109" y="24398"/>
                        </a:lnTo>
                        <a:cubicBezTo>
                          <a:pt x="94" y="24507"/>
                          <a:pt x="109" y="24772"/>
                          <a:pt x="141" y="24834"/>
                        </a:cubicBezTo>
                        <a:cubicBezTo>
                          <a:pt x="125" y="24788"/>
                          <a:pt x="109" y="24725"/>
                          <a:pt x="125" y="24694"/>
                        </a:cubicBezTo>
                        <a:lnTo>
                          <a:pt x="125" y="24694"/>
                        </a:lnTo>
                        <a:cubicBezTo>
                          <a:pt x="172" y="24819"/>
                          <a:pt x="187" y="25006"/>
                          <a:pt x="187" y="25240"/>
                        </a:cubicBezTo>
                        <a:cubicBezTo>
                          <a:pt x="183" y="25238"/>
                          <a:pt x="180" y="25237"/>
                          <a:pt x="176" y="25237"/>
                        </a:cubicBezTo>
                        <a:cubicBezTo>
                          <a:pt x="84" y="25237"/>
                          <a:pt x="153" y="25823"/>
                          <a:pt x="78" y="25988"/>
                        </a:cubicBezTo>
                        <a:cubicBezTo>
                          <a:pt x="125" y="26393"/>
                          <a:pt x="63" y="26783"/>
                          <a:pt x="63" y="27251"/>
                        </a:cubicBezTo>
                        <a:cubicBezTo>
                          <a:pt x="84" y="27212"/>
                          <a:pt x="95" y="27197"/>
                          <a:pt x="102" y="27197"/>
                        </a:cubicBezTo>
                        <a:cubicBezTo>
                          <a:pt x="122" y="27197"/>
                          <a:pt x="89" y="27347"/>
                          <a:pt x="143" y="27347"/>
                        </a:cubicBezTo>
                        <a:cubicBezTo>
                          <a:pt x="147" y="27347"/>
                          <a:pt x="151" y="27346"/>
                          <a:pt x="156" y="27344"/>
                        </a:cubicBezTo>
                        <a:cubicBezTo>
                          <a:pt x="156" y="27453"/>
                          <a:pt x="156" y="27500"/>
                          <a:pt x="156" y="27516"/>
                        </a:cubicBezTo>
                        <a:lnTo>
                          <a:pt x="94" y="27843"/>
                        </a:lnTo>
                        <a:cubicBezTo>
                          <a:pt x="91" y="27857"/>
                          <a:pt x="89" y="27862"/>
                          <a:pt x="87" y="27862"/>
                        </a:cubicBezTo>
                        <a:cubicBezTo>
                          <a:pt x="78" y="27862"/>
                          <a:pt x="76" y="27749"/>
                          <a:pt x="64" y="27749"/>
                        </a:cubicBezTo>
                        <a:cubicBezTo>
                          <a:pt x="64" y="27749"/>
                          <a:pt x="63" y="27749"/>
                          <a:pt x="63" y="27750"/>
                        </a:cubicBezTo>
                        <a:cubicBezTo>
                          <a:pt x="47" y="27983"/>
                          <a:pt x="16" y="27843"/>
                          <a:pt x="0" y="27999"/>
                        </a:cubicBezTo>
                        <a:cubicBezTo>
                          <a:pt x="4" y="27996"/>
                          <a:pt x="7" y="27994"/>
                          <a:pt x="10" y="27994"/>
                        </a:cubicBezTo>
                        <a:cubicBezTo>
                          <a:pt x="34" y="27994"/>
                          <a:pt x="45" y="28106"/>
                          <a:pt x="31" y="28217"/>
                        </a:cubicBezTo>
                        <a:lnTo>
                          <a:pt x="78" y="28030"/>
                        </a:lnTo>
                        <a:lnTo>
                          <a:pt x="78" y="28030"/>
                        </a:lnTo>
                        <a:cubicBezTo>
                          <a:pt x="125" y="28358"/>
                          <a:pt x="0" y="28311"/>
                          <a:pt x="47" y="28654"/>
                        </a:cubicBezTo>
                        <a:lnTo>
                          <a:pt x="16" y="28545"/>
                        </a:lnTo>
                        <a:lnTo>
                          <a:pt x="16" y="28545"/>
                        </a:lnTo>
                        <a:cubicBezTo>
                          <a:pt x="31" y="28716"/>
                          <a:pt x="16" y="29184"/>
                          <a:pt x="94" y="29340"/>
                        </a:cubicBezTo>
                        <a:cubicBezTo>
                          <a:pt x="84" y="29358"/>
                          <a:pt x="70" y="29382"/>
                          <a:pt x="59" y="29382"/>
                        </a:cubicBezTo>
                        <a:cubicBezTo>
                          <a:pt x="52" y="29382"/>
                          <a:pt x="47" y="29371"/>
                          <a:pt x="47" y="29340"/>
                        </a:cubicBezTo>
                        <a:lnTo>
                          <a:pt x="47" y="29340"/>
                        </a:lnTo>
                        <a:cubicBezTo>
                          <a:pt x="31" y="29745"/>
                          <a:pt x="125" y="30259"/>
                          <a:pt x="78" y="30571"/>
                        </a:cubicBezTo>
                        <a:lnTo>
                          <a:pt x="63" y="30540"/>
                        </a:lnTo>
                        <a:lnTo>
                          <a:pt x="63" y="30540"/>
                        </a:lnTo>
                        <a:cubicBezTo>
                          <a:pt x="63" y="30618"/>
                          <a:pt x="94" y="30680"/>
                          <a:pt x="78" y="30774"/>
                        </a:cubicBezTo>
                        <a:cubicBezTo>
                          <a:pt x="69" y="30765"/>
                          <a:pt x="65" y="30756"/>
                          <a:pt x="61" y="30756"/>
                        </a:cubicBezTo>
                        <a:cubicBezTo>
                          <a:pt x="57" y="30756"/>
                          <a:pt x="54" y="30761"/>
                          <a:pt x="47" y="30774"/>
                        </a:cubicBezTo>
                        <a:cubicBezTo>
                          <a:pt x="63" y="30821"/>
                          <a:pt x="94" y="30977"/>
                          <a:pt x="78" y="31086"/>
                        </a:cubicBezTo>
                        <a:lnTo>
                          <a:pt x="63" y="30992"/>
                        </a:lnTo>
                        <a:lnTo>
                          <a:pt x="63" y="30992"/>
                        </a:lnTo>
                        <a:cubicBezTo>
                          <a:pt x="31" y="31397"/>
                          <a:pt x="109" y="31600"/>
                          <a:pt x="125" y="31943"/>
                        </a:cubicBezTo>
                        <a:cubicBezTo>
                          <a:pt x="63" y="31943"/>
                          <a:pt x="47" y="32255"/>
                          <a:pt x="31" y="32411"/>
                        </a:cubicBezTo>
                        <a:cubicBezTo>
                          <a:pt x="16" y="32878"/>
                          <a:pt x="78" y="33190"/>
                          <a:pt x="109" y="33627"/>
                        </a:cubicBezTo>
                        <a:cubicBezTo>
                          <a:pt x="31" y="33892"/>
                          <a:pt x="78" y="34531"/>
                          <a:pt x="31" y="34967"/>
                        </a:cubicBezTo>
                        <a:cubicBezTo>
                          <a:pt x="35" y="34951"/>
                          <a:pt x="42" y="34944"/>
                          <a:pt x="49" y="34944"/>
                        </a:cubicBezTo>
                        <a:cubicBezTo>
                          <a:pt x="68" y="34944"/>
                          <a:pt x="94" y="34999"/>
                          <a:pt x="94" y="35045"/>
                        </a:cubicBezTo>
                        <a:cubicBezTo>
                          <a:pt x="79" y="35150"/>
                          <a:pt x="135" y="35311"/>
                          <a:pt x="86" y="35311"/>
                        </a:cubicBezTo>
                        <a:cubicBezTo>
                          <a:pt x="83" y="35311"/>
                          <a:pt x="81" y="35311"/>
                          <a:pt x="78" y="35310"/>
                        </a:cubicBezTo>
                        <a:lnTo>
                          <a:pt x="78" y="35279"/>
                        </a:lnTo>
                        <a:cubicBezTo>
                          <a:pt x="16" y="35357"/>
                          <a:pt x="31" y="35560"/>
                          <a:pt x="31" y="35731"/>
                        </a:cubicBezTo>
                        <a:lnTo>
                          <a:pt x="109" y="35747"/>
                        </a:lnTo>
                        <a:cubicBezTo>
                          <a:pt x="0" y="36168"/>
                          <a:pt x="156" y="36854"/>
                          <a:pt x="47" y="37087"/>
                        </a:cubicBezTo>
                        <a:cubicBezTo>
                          <a:pt x="78" y="37197"/>
                          <a:pt x="78" y="37321"/>
                          <a:pt x="94" y="37415"/>
                        </a:cubicBezTo>
                        <a:lnTo>
                          <a:pt x="47" y="37415"/>
                        </a:lnTo>
                        <a:cubicBezTo>
                          <a:pt x="31" y="37695"/>
                          <a:pt x="31" y="37836"/>
                          <a:pt x="47" y="38194"/>
                        </a:cubicBezTo>
                        <a:lnTo>
                          <a:pt x="16" y="38116"/>
                        </a:lnTo>
                        <a:lnTo>
                          <a:pt x="16" y="38116"/>
                        </a:lnTo>
                        <a:cubicBezTo>
                          <a:pt x="16" y="38319"/>
                          <a:pt x="141" y="38366"/>
                          <a:pt x="141" y="38553"/>
                        </a:cubicBezTo>
                        <a:lnTo>
                          <a:pt x="78" y="38600"/>
                        </a:lnTo>
                        <a:cubicBezTo>
                          <a:pt x="78" y="38958"/>
                          <a:pt x="16" y="39301"/>
                          <a:pt x="78" y="39644"/>
                        </a:cubicBezTo>
                        <a:cubicBezTo>
                          <a:pt x="63" y="39629"/>
                          <a:pt x="47" y="39629"/>
                          <a:pt x="47" y="39566"/>
                        </a:cubicBezTo>
                        <a:lnTo>
                          <a:pt x="47" y="39566"/>
                        </a:lnTo>
                        <a:cubicBezTo>
                          <a:pt x="47" y="39729"/>
                          <a:pt x="5" y="40146"/>
                          <a:pt x="81" y="40146"/>
                        </a:cubicBezTo>
                        <a:cubicBezTo>
                          <a:pt x="82" y="40146"/>
                          <a:pt x="83" y="40146"/>
                          <a:pt x="84" y="40146"/>
                        </a:cubicBezTo>
                        <a:lnTo>
                          <a:pt x="84" y="40146"/>
                        </a:lnTo>
                        <a:cubicBezTo>
                          <a:pt x="37" y="40181"/>
                          <a:pt x="80" y="40496"/>
                          <a:pt x="109" y="40673"/>
                        </a:cubicBezTo>
                        <a:lnTo>
                          <a:pt x="63" y="40657"/>
                        </a:lnTo>
                        <a:lnTo>
                          <a:pt x="63" y="40657"/>
                        </a:lnTo>
                        <a:cubicBezTo>
                          <a:pt x="125" y="40813"/>
                          <a:pt x="141" y="40813"/>
                          <a:pt x="156" y="41032"/>
                        </a:cubicBezTo>
                        <a:cubicBezTo>
                          <a:pt x="149" y="41052"/>
                          <a:pt x="143" y="41063"/>
                          <a:pt x="137" y="41063"/>
                        </a:cubicBezTo>
                        <a:cubicBezTo>
                          <a:pt x="130" y="41063"/>
                          <a:pt x="125" y="41044"/>
                          <a:pt x="125" y="41000"/>
                        </a:cubicBezTo>
                        <a:lnTo>
                          <a:pt x="125" y="41000"/>
                        </a:lnTo>
                        <a:cubicBezTo>
                          <a:pt x="109" y="41187"/>
                          <a:pt x="172" y="41141"/>
                          <a:pt x="141" y="41359"/>
                        </a:cubicBezTo>
                        <a:lnTo>
                          <a:pt x="125" y="41281"/>
                        </a:lnTo>
                        <a:lnTo>
                          <a:pt x="125" y="41281"/>
                        </a:lnTo>
                        <a:cubicBezTo>
                          <a:pt x="109" y="41452"/>
                          <a:pt x="125" y="41437"/>
                          <a:pt x="156" y="41530"/>
                        </a:cubicBezTo>
                        <a:cubicBezTo>
                          <a:pt x="172" y="41655"/>
                          <a:pt x="156" y="41873"/>
                          <a:pt x="109" y="41905"/>
                        </a:cubicBezTo>
                        <a:cubicBezTo>
                          <a:pt x="141" y="41920"/>
                          <a:pt x="172" y="42029"/>
                          <a:pt x="156" y="42123"/>
                        </a:cubicBezTo>
                        <a:cubicBezTo>
                          <a:pt x="153" y="42126"/>
                          <a:pt x="151" y="42127"/>
                          <a:pt x="149" y="42127"/>
                        </a:cubicBezTo>
                        <a:cubicBezTo>
                          <a:pt x="140" y="42127"/>
                          <a:pt x="138" y="42104"/>
                          <a:pt x="125" y="42092"/>
                        </a:cubicBezTo>
                        <a:lnTo>
                          <a:pt x="125" y="42092"/>
                        </a:lnTo>
                        <a:cubicBezTo>
                          <a:pt x="114" y="42196"/>
                          <a:pt x="117" y="42281"/>
                          <a:pt x="123" y="42356"/>
                        </a:cubicBezTo>
                        <a:lnTo>
                          <a:pt x="123" y="42356"/>
                        </a:lnTo>
                        <a:cubicBezTo>
                          <a:pt x="123" y="42356"/>
                          <a:pt x="123" y="42356"/>
                          <a:pt x="123" y="42356"/>
                        </a:cubicBezTo>
                        <a:cubicBezTo>
                          <a:pt x="124" y="42356"/>
                          <a:pt x="124" y="42356"/>
                          <a:pt x="125" y="42357"/>
                        </a:cubicBezTo>
                        <a:cubicBezTo>
                          <a:pt x="124" y="42357"/>
                          <a:pt x="124" y="42357"/>
                          <a:pt x="123" y="42357"/>
                        </a:cubicBezTo>
                        <a:lnTo>
                          <a:pt x="123" y="42357"/>
                        </a:lnTo>
                        <a:cubicBezTo>
                          <a:pt x="135" y="42495"/>
                          <a:pt x="161" y="42600"/>
                          <a:pt x="141" y="42731"/>
                        </a:cubicBezTo>
                        <a:cubicBezTo>
                          <a:pt x="125" y="42731"/>
                          <a:pt x="109" y="42746"/>
                          <a:pt x="109" y="42762"/>
                        </a:cubicBezTo>
                        <a:cubicBezTo>
                          <a:pt x="109" y="42548"/>
                          <a:pt x="109" y="42374"/>
                          <a:pt x="121" y="42357"/>
                        </a:cubicBezTo>
                        <a:lnTo>
                          <a:pt x="121" y="42357"/>
                        </a:lnTo>
                        <a:cubicBezTo>
                          <a:pt x="90" y="42364"/>
                          <a:pt x="81" y="42456"/>
                          <a:pt x="55" y="42456"/>
                        </a:cubicBezTo>
                        <a:cubicBezTo>
                          <a:pt x="45" y="42456"/>
                          <a:pt x="33" y="42442"/>
                          <a:pt x="16" y="42403"/>
                        </a:cubicBezTo>
                        <a:lnTo>
                          <a:pt x="16" y="42403"/>
                        </a:lnTo>
                        <a:cubicBezTo>
                          <a:pt x="47" y="42544"/>
                          <a:pt x="109" y="42809"/>
                          <a:pt x="94" y="42996"/>
                        </a:cubicBezTo>
                        <a:cubicBezTo>
                          <a:pt x="94" y="43011"/>
                          <a:pt x="94" y="43011"/>
                          <a:pt x="78" y="43027"/>
                        </a:cubicBezTo>
                        <a:cubicBezTo>
                          <a:pt x="78" y="43057"/>
                          <a:pt x="78" y="43094"/>
                          <a:pt x="78" y="43120"/>
                        </a:cubicBezTo>
                        <a:cubicBezTo>
                          <a:pt x="78" y="43183"/>
                          <a:pt x="78" y="43214"/>
                          <a:pt x="63" y="43276"/>
                        </a:cubicBezTo>
                        <a:cubicBezTo>
                          <a:pt x="31" y="43292"/>
                          <a:pt x="47" y="43495"/>
                          <a:pt x="47" y="43588"/>
                        </a:cubicBezTo>
                        <a:cubicBezTo>
                          <a:pt x="78" y="43588"/>
                          <a:pt x="89" y="43644"/>
                          <a:pt x="101" y="43644"/>
                        </a:cubicBezTo>
                        <a:cubicBezTo>
                          <a:pt x="107" y="43644"/>
                          <a:pt x="114" y="43631"/>
                          <a:pt x="124" y="43592"/>
                        </a:cubicBezTo>
                        <a:lnTo>
                          <a:pt x="124" y="43592"/>
                        </a:lnTo>
                        <a:cubicBezTo>
                          <a:pt x="124" y="43592"/>
                          <a:pt x="124" y="43592"/>
                          <a:pt x="124" y="43592"/>
                        </a:cubicBezTo>
                        <a:cubicBezTo>
                          <a:pt x="120" y="43592"/>
                          <a:pt x="109" y="43562"/>
                          <a:pt x="109" y="43510"/>
                        </a:cubicBezTo>
                        <a:cubicBezTo>
                          <a:pt x="109" y="43500"/>
                          <a:pt x="109" y="43489"/>
                          <a:pt x="109" y="43479"/>
                        </a:cubicBezTo>
                        <a:cubicBezTo>
                          <a:pt x="109" y="43417"/>
                          <a:pt x="109" y="43339"/>
                          <a:pt x="109" y="43245"/>
                        </a:cubicBezTo>
                        <a:cubicBezTo>
                          <a:pt x="125" y="43308"/>
                          <a:pt x="156" y="43386"/>
                          <a:pt x="125" y="43495"/>
                        </a:cubicBezTo>
                        <a:cubicBezTo>
                          <a:pt x="156" y="43541"/>
                          <a:pt x="187" y="43604"/>
                          <a:pt x="187" y="43635"/>
                        </a:cubicBezTo>
                        <a:cubicBezTo>
                          <a:pt x="141" y="43760"/>
                          <a:pt x="109" y="44009"/>
                          <a:pt x="63" y="44056"/>
                        </a:cubicBezTo>
                        <a:cubicBezTo>
                          <a:pt x="94" y="44336"/>
                          <a:pt x="78" y="44726"/>
                          <a:pt x="156" y="44913"/>
                        </a:cubicBezTo>
                        <a:cubicBezTo>
                          <a:pt x="172" y="45007"/>
                          <a:pt x="141" y="45007"/>
                          <a:pt x="125" y="45038"/>
                        </a:cubicBezTo>
                        <a:cubicBezTo>
                          <a:pt x="125" y="44991"/>
                          <a:pt x="125" y="44944"/>
                          <a:pt x="109" y="44913"/>
                        </a:cubicBezTo>
                        <a:lnTo>
                          <a:pt x="109" y="44913"/>
                        </a:lnTo>
                        <a:cubicBezTo>
                          <a:pt x="125" y="45085"/>
                          <a:pt x="125" y="45397"/>
                          <a:pt x="172" y="45443"/>
                        </a:cubicBezTo>
                        <a:cubicBezTo>
                          <a:pt x="163" y="45498"/>
                          <a:pt x="156" y="45514"/>
                          <a:pt x="150" y="45514"/>
                        </a:cubicBezTo>
                        <a:cubicBezTo>
                          <a:pt x="141" y="45514"/>
                          <a:pt x="135" y="45483"/>
                          <a:pt x="131" y="45483"/>
                        </a:cubicBezTo>
                        <a:cubicBezTo>
                          <a:pt x="127" y="45483"/>
                          <a:pt x="125" y="45510"/>
                          <a:pt x="125" y="45615"/>
                        </a:cubicBezTo>
                        <a:lnTo>
                          <a:pt x="109" y="45568"/>
                        </a:lnTo>
                        <a:lnTo>
                          <a:pt x="109" y="45568"/>
                        </a:lnTo>
                        <a:cubicBezTo>
                          <a:pt x="31" y="46129"/>
                          <a:pt x="250" y="46488"/>
                          <a:pt x="141" y="47111"/>
                        </a:cubicBezTo>
                        <a:cubicBezTo>
                          <a:pt x="153" y="47075"/>
                          <a:pt x="155" y="47057"/>
                          <a:pt x="156" y="47051"/>
                        </a:cubicBezTo>
                        <a:lnTo>
                          <a:pt x="156" y="47051"/>
                        </a:lnTo>
                        <a:cubicBezTo>
                          <a:pt x="110" y="47752"/>
                          <a:pt x="203" y="48515"/>
                          <a:pt x="125" y="49216"/>
                        </a:cubicBezTo>
                        <a:cubicBezTo>
                          <a:pt x="109" y="49419"/>
                          <a:pt x="156" y="49434"/>
                          <a:pt x="172" y="49559"/>
                        </a:cubicBezTo>
                        <a:lnTo>
                          <a:pt x="125" y="49606"/>
                        </a:lnTo>
                        <a:lnTo>
                          <a:pt x="187" y="49808"/>
                        </a:lnTo>
                        <a:cubicBezTo>
                          <a:pt x="218" y="50104"/>
                          <a:pt x="78" y="50323"/>
                          <a:pt x="141" y="50697"/>
                        </a:cubicBezTo>
                        <a:lnTo>
                          <a:pt x="172" y="50650"/>
                        </a:lnTo>
                        <a:lnTo>
                          <a:pt x="172" y="50650"/>
                        </a:lnTo>
                        <a:cubicBezTo>
                          <a:pt x="172" y="50772"/>
                          <a:pt x="187" y="51056"/>
                          <a:pt x="158" y="51056"/>
                        </a:cubicBezTo>
                        <a:cubicBezTo>
                          <a:pt x="158" y="51056"/>
                          <a:pt x="157" y="51056"/>
                          <a:pt x="156" y="51055"/>
                        </a:cubicBezTo>
                        <a:lnTo>
                          <a:pt x="156" y="51055"/>
                        </a:lnTo>
                        <a:cubicBezTo>
                          <a:pt x="156" y="51071"/>
                          <a:pt x="187" y="51102"/>
                          <a:pt x="172" y="51149"/>
                        </a:cubicBezTo>
                        <a:lnTo>
                          <a:pt x="156" y="51149"/>
                        </a:lnTo>
                        <a:lnTo>
                          <a:pt x="187" y="51476"/>
                        </a:lnTo>
                        <a:cubicBezTo>
                          <a:pt x="172" y="51741"/>
                          <a:pt x="94" y="51445"/>
                          <a:pt x="94" y="51819"/>
                        </a:cubicBezTo>
                        <a:cubicBezTo>
                          <a:pt x="94" y="51948"/>
                          <a:pt x="146" y="52168"/>
                          <a:pt x="167" y="52168"/>
                        </a:cubicBezTo>
                        <a:cubicBezTo>
                          <a:pt x="169" y="52168"/>
                          <a:pt x="170" y="52166"/>
                          <a:pt x="172" y="52162"/>
                        </a:cubicBezTo>
                        <a:cubicBezTo>
                          <a:pt x="172" y="52100"/>
                          <a:pt x="187" y="52022"/>
                          <a:pt x="218" y="52006"/>
                        </a:cubicBezTo>
                        <a:lnTo>
                          <a:pt x="218" y="52131"/>
                        </a:lnTo>
                        <a:cubicBezTo>
                          <a:pt x="252" y="52144"/>
                          <a:pt x="285" y="52169"/>
                          <a:pt x="315" y="52169"/>
                        </a:cubicBezTo>
                        <a:cubicBezTo>
                          <a:pt x="357" y="52169"/>
                          <a:pt x="394" y="52124"/>
                          <a:pt x="421" y="51944"/>
                        </a:cubicBezTo>
                        <a:lnTo>
                          <a:pt x="374" y="51726"/>
                        </a:lnTo>
                        <a:lnTo>
                          <a:pt x="405" y="51664"/>
                        </a:lnTo>
                        <a:lnTo>
                          <a:pt x="405" y="51664"/>
                        </a:lnTo>
                        <a:cubicBezTo>
                          <a:pt x="405" y="51665"/>
                          <a:pt x="405" y="51665"/>
                          <a:pt x="406" y="51666"/>
                        </a:cubicBezTo>
                        <a:lnTo>
                          <a:pt x="406" y="51666"/>
                        </a:lnTo>
                        <a:lnTo>
                          <a:pt x="406" y="51663"/>
                        </a:lnTo>
                        <a:lnTo>
                          <a:pt x="405" y="51664"/>
                        </a:lnTo>
                        <a:lnTo>
                          <a:pt x="405" y="51664"/>
                        </a:lnTo>
                        <a:cubicBezTo>
                          <a:pt x="400" y="51644"/>
                          <a:pt x="394" y="51623"/>
                          <a:pt x="390" y="51601"/>
                        </a:cubicBezTo>
                        <a:cubicBezTo>
                          <a:pt x="406" y="51585"/>
                          <a:pt x="421" y="51554"/>
                          <a:pt x="437" y="51507"/>
                        </a:cubicBezTo>
                        <a:lnTo>
                          <a:pt x="359" y="51289"/>
                        </a:lnTo>
                        <a:cubicBezTo>
                          <a:pt x="361" y="51288"/>
                          <a:pt x="363" y="51288"/>
                          <a:pt x="365" y="51288"/>
                        </a:cubicBezTo>
                        <a:cubicBezTo>
                          <a:pt x="382" y="51288"/>
                          <a:pt x="398" y="51315"/>
                          <a:pt x="411" y="51315"/>
                        </a:cubicBezTo>
                        <a:cubicBezTo>
                          <a:pt x="422" y="51315"/>
                          <a:pt x="430" y="51299"/>
                          <a:pt x="437" y="51242"/>
                        </a:cubicBezTo>
                        <a:cubicBezTo>
                          <a:pt x="430" y="51222"/>
                          <a:pt x="423" y="51215"/>
                          <a:pt x="416" y="51215"/>
                        </a:cubicBezTo>
                        <a:cubicBezTo>
                          <a:pt x="402" y="51215"/>
                          <a:pt x="389" y="51245"/>
                          <a:pt x="378" y="51245"/>
                        </a:cubicBezTo>
                        <a:cubicBezTo>
                          <a:pt x="370" y="51245"/>
                          <a:pt x="364" y="51230"/>
                          <a:pt x="359" y="51180"/>
                        </a:cubicBezTo>
                        <a:cubicBezTo>
                          <a:pt x="390" y="51071"/>
                          <a:pt x="406" y="51102"/>
                          <a:pt x="374" y="50977"/>
                        </a:cubicBezTo>
                        <a:cubicBezTo>
                          <a:pt x="380" y="50975"/>
                          <a:pt x="384" y="50973"/>
                          <a:pt x="388" y="50973"/>
                        </a:cubicBezTo>
                        <a:cubicBezTo>
                          <a:pt x="406" y="50973"/>
                          <a:pt x="408" y="51001"/>
                          <a:pt x="421" y="51040"/>
                        </a:cubicBezTo>
                        <a:cubicBezTo>
                          <a:pt x="390" y="50931"/>
                          <a:pt x="406" y="50759"/>
                          <a:pt x="374" y="50697"/>
                        </a:cubicBezTo>
                        <a:cubicBezTo>
                          <a:pt x="405" y="50591"/>
                          <a:pt x="361" y="50338"/>
                          <a:pt x="416" y="50338"/>
                        </a:cubicBezTo>
                        <a:cubicBezTo>
                          <a:pt x="418" y="50338"/>
                          <a:pt x="419" y="50338"/>
                          <a:pt x="421" y="50338"/>
                        </a:cubicBezTo>
                        <a:cubicBezTo>
                          <a:pt x="406" y="50307"/>
                          <a:pt x="374" y="50151"/>
                          <a:pt x="374" y="50042"/>
                        </a:cubicBezTo>
                        <a:lnTo>
                          <a:pt x="374" y="50042"/>
                        </a:lnTo>
                        <a:cubicBezTo>
                          <a:pt x="386" y="50069"/>
                          <a:pt x="394" y="50080"/>
                          <a:pt x="399" y="50080"/>
                        </a:cubicBezTo>
                        <a:cubicBezTo>
                          <a:pt x="431" y="50080"/>
                          <a:pt x="393" y="49725"/>
                          <a:pt x="454" y="49725"/>
                        </a:cubicBezTo>
                        <a:cubicBezTo>
                          <a:pt x="458" y="49725"/>
                          <a:pt x="463" y="49727"/>
                          <a:pt x="468" y="49730"/>
                        </a:cubicBezTo>
                        <a:cubicBezTo>
                          <a:pt x="390" y="49590"/>
                          <a:pt x="437" y="49231"/>
                          <a:pt x="390" y="48998"/>
                        </a:cubicBezTo>
                        <a:lnTo>
                          <a:pt x="390" y="48998"/>
                        </a:lnTo>
                        <a:cubicBezTo>
                          <a:pt x="406" y="49013"/>
                          <a:pt x="406" y="49044"/>
                          <a:pt x="406" y="49060"/>
                        </a:cubicBezTo>
                        <a:cubicBezTo>
                          <a:pt x="406" y="48920"/>
                          <a:pt x="437" y="48888"/>
                          <a:pt x="452" y="48795"/>
                        </a:cubicBezTo>
                        <a:cubicBezTo>
                          <a:pt x="390" y="48779"/>
                          <a:pt x="374" y="48577"/>
                          <a:pt x="343" y="48452"/>
                        </a:cubicBezTo>
                        <a:cubicBezTo>
                          <a:pt x="354" y="48416"/>
                          <a:pt x="363" y="48402"/>
                          <a:pt x="372" y="48402"/>
                        </a:cubicBezTo>
                        <a:cubicBezTo>
                          <a:pt x="396" y="48402"/>
                          <a:pt x="414" y="48508"/>
                          <a:pt x="449" y="48508"/>
                        </a:cubicBezTo>
                        <a:cubicBezTo>
                          <a:pt x="455" y="48508"/>
                          <a:pt x="461" y="48506"/>
                          <a:pt x="468" y="48499"/>
                        </a:cubicBezTo>
                        <a:lnTo>
                          <a:pt x="468" y="48499"/>
                        </a:lnTo>
                        <a:cubicBezTo>
                          <a:pt x="467" y="48499"/>
                          <a:pt x="466" y="48499"/>
                          <a:pt x="464" y="48499"/>
                        </a:cubicBezTo>
                        <a:cubicBezTo>
                          <a:pt x="425" y="48499"/>
                          <a:pt x="421" y="48272"/>
                          <a:pt x="387" y="48272"/>
                        </a:cubicBezTo>
                        <a:cubicBezTo>
                          <a:pt x="383" y="48272"/>
                          <a:pt x="379" y="48275"/>
                          <a:pt x="374" y="48281"/>
                        </a:cubicBezTo>
                        <a:cubicBezTo>
                          <a:pt x="406" y="48156"/>
                          <a:pt x="390" y="48171"/>
                          <a:pt x="437" y="48109"/>
                        </a:cubicBezTo>
                        <a:cubicBezTo>
                          <a:pt x="374" y="48078"/>
                          <a:pt x="421" y="47984"/>
                          <a:pt x="390" y="47875"/>
                        </a:cubicBezTo>
                        <a:cubicBezTo>
                          <a:pt x="421" y="47704"/>
                          <a:pt x="452" y="47828"/>
                          <a:pt x="421" y="47626"/>
                        </a:cubicBezTo>
                        <a:cubicBezTo>
                          <a:pt x="427" y="47607"/>
                          <a:pt x="434" y="47600"/>
                          <a:pt x="440" y="47600"/>
                        </a:cubicBezTo>
                        <a:cubicBezTo>
                          <a:pt x="464" y="47600"/>
                          <a:pt x="484" y="47719"/>
                          <a:pt x="484" y="47719"/>
                        </a:cubicBezTo>
                        <a:cubicBezTo>
                          <a:pt x="484" y="47606"/>
                          <a:pt x="464" y="47590"/>
                          <a:pt x="441" y="47590"/>
                        </a:cubicBezTo>
                        <a:cubicBezTo>
                          <a:pt x="433" y="47590"/>
                          <a:pt x="424" y="47592"/>
                          <a:pt x="415" y="47592"/>
                        </a:cubicBezTo>
                        <a:cubicBezTo>
                          <a:pt x="406" y="47592"/>
                          <a:pt x="397" y="47590"/>
                          <a:pt x="390" y="47579"/>
                        </a:cubicBezTo>
                        <a:cubicBezTo>
                          <a:pt x="374" y="47330"/>
                          <a:pt x="437" y="47470"/>
                          <a:pt x="468" y="47376"/>
                        </a:cubicBezTo>
                        <a:cubicBezTo>
                          <a:pt x="452" y="47236"/>
                          <a:pt x="390" y="47111"/>
                          <a:pt x="390" y="47002"/>
                        </a:cubicBezTo>
                        <a:cubicBezTo>
                          <a:pt x="401" y="46991"/>
                          <a:pt x="404" y="46980"/>
                          <a:pt x="411" y="46980"/>
                        </a:cubicBezTo>
                        <a:cubicBezTo>
                          <a:pt x="413" y="46980"/>
                          <a:pt x="417" y="46982"/>
                          <a:pt x="421" y="46987"/>
                        </a:cubicBezTo>
                        <a:cubicBezTo>
                          <a:pt x="374" y="46831"/>
                          <a:pt x="421" y="46519"/>
                          <a:pt x="359" y="46332"/>
                        </a:cubicBezTo>
                        <a:cubicBezTo>
                          <a:pt x="374" y="46316"/>
                          <a:pt x="374" y="46316"/>
                          <a:pt x="374" y="46301"/>
                        </a:cubicBezTo>
                        <a:lnTo>
                          <a:pt x="374" y="46301"/>
                        </a:lnTo>
                        <a:cubicBezTo>
                          <a:pt x="352" y="46324"/>
                          <a:pt x="337" y="46338"/>
                          <a:pt x="319" y="46338"/>
                        </a:cubicBezTo>
                        <a:cubicBezTo>
                          <a:pt x="312" y="46338"/>
                          <a:pt x="305" y="46336"/>
                          <a:pt x="296" y="46332"/>
                        </a:cubicBezTo>
                        <a:cubicBezTo>
                          <a:pt x="296" y="46238"/>
                          <a:pt x="265" y="46160"/>
                          <a:pt x="296" y="46129"/>
                        </a:cubicBezTo>
                        <a:cubicBezTo>
                          <a:pt x="296" y="46192"/>
                          <a:pt x="312" y="46192"/>
                          <a:pt x="328" y="46223"/>
                        </a:cubicBezTo>
                        <a:lnTo>
                          <a:pt x="312" y="46114"/>
                        </a:lnTo>
                        <a:cubicBezTo>
                          <a:pt x="319" y="46102"/>
                          <a:pt x="324" y="46097"/>
                          <a:pt x="328" y="46097"/>
                        </a:cubicBezTo>
                        <a:cubicBezTo>
                          <a:pt x="351" y="46097"/>
                          <a:pt x="335" y="46254"/>
                          <a:pt x="374" y="46254"/>
                        </a:cubicBezTo>
                        <a:cubicBezTo>
                          <a:pt x="359" y="46067"/>
                          <a:pt x="312" y="45849"/>
                          <a:pt x="328" y="45708"/>
                        </a:cubicBezTo>
                        <a:cubicBezTo>
                          <a:pt x="330" y="45707"/>
                          <a:pt x="331" y="45706"/>
                          <a:pt x="333" y="45706"/>
                        </a:cubicBezTo>
                        <a:cubicBezTo>
                          <a:pt x="363" y="45706"/>
                          <a:pt x="354" y="45903"/>
                          <a:pt x="369" y="45903"/>
                        </a:cubicBezTo>
                        <a:cubicBezTo>
                          <a:pt x="374" y="45903"/>
                          <a:pt x="380" y="45888"/>
                          <a:pt x="390" y="45849"/>
                        </a:cubicBezTo>
                        <a:lnTo>
                          <a:pt x="390" y="45849"/>
                        </a:lnTo>
                        <a:lnTo>
                          <a:pt x="359" y="46067"/>
                        </a:lnTo>
                        <a:cubicBezTo>
                          <a:pt x="380" y="46028"/>
                          <a:pt x="392" y="46014"/>
                          <a:pt x="398" y="46014"/>
                        </a:cubicBezTo>
                        <a:cubicBezTo>
                          <a:pt x="413" y="46014"/>
                          <a:pt x="397" y="46096"/>
                          <a:pt x="414" y="46096"/>
                        </a:cubicBezTo>
                        <a:cubicBezTo>
                          <a:pt x="421" y="46096"/>
                          <a:pt x="432" y="46084"/>
                          <a:pt x="452" y="46051"/>
                        </a:cubicBezTo>
                        <a:cubicBezTo>
                          <a:pt x="468" y="45755"/>
                          <a:pt x="421" y="45724"/>
                          <a:pt x="437" y="45428"/>
                        </a:cubicBezTo>
                        <a:cubicBezTo>
                          <a:pt x="428" y="45410"/>
                          <a:pt x="420" y="45405"/>
                          <a:pt x="413" y="45405"/>
                        </a:cubicBezTo>
                        <a:cubicBezTo>
                          <a:pt x="404" y="45405"/>
                          <a:pt x="395" y="45414"/>
                          <a:pt x="386" y="45414"/>
                        </a:cubicBezTo>
                        <a:cubicBezTo>
                          <a:pt x="378" y="45414"/>
                          <a:pt x="369" y="45407"/>
                          <a:pt x="359" y="45381"/>
                        </a:cubicBezTo>
                        <a:cubicBezTo>
                          <a:pt x="312" y="44976"/>
                          <a:pt x="499" y="45069"/>
                          <a:pt x="421" y="44757"/>
                        </a:cubicBezTo>
                        <a:cubicBezTo>
                          <a:pt x="390" y="44679"/>
                          <a:pt x="328" y="44648"/>
                          <a:pt x="359" y="44430"/>
                        </a:cubicBezTo>
                        <a:lnTo>
                          <a:pt x="359" y="44430"/>
                        </a:lnTo>
                        <a:lnTo>
                          <a:pt x="421" y="44508"/>
                        </a:lnTo>
                        <a:cubicBezTo>
                          <a:pt x="421" y="44227"/>
                          <a:pt x="343" y="44336"/>
                          <a:pt x="374" y="44056"/>
                        </a:cubicBezTo>
                        <a:lnTo>
                          <a:pt x="374" y="44056"/>
                        </a:lnTo>
                        <a:cubicBezTo>
                          <a:pt x="388" y="44097"/>
                          <a:pt x="390" y="44235"/>
                          <a:pt x="401" y="44235"/>
                        </a:cubicBezTo>
                        <a:cubicBezTo>
                          <a:pt x="402" y="44235"/>
                          <a:pt x="404" y="44233"/>
                          <a:pt x="406" y="44227"/>
                        </a:cubicBezTo>
                        <a:cubicBezTo>
                          <a:pt x="452" y="44040"/>
                          <a:pt x="374" y="44087"/>
                          <a:pt x="374" y="43947"/>
                        </a:cubicBezTo>
                        <a:lnTo>
                          <a:pt x="421" y="43916"/>
                        </a:lnTo>
                        <a:cubicBezTo>
                          <a:pt x="406" y="43619"/>
                          <a:pt x="374" y="43276"/>
                          <a:pt x="359" y="42949"/>
                        </a:cubicBezTo>
                        <a:lnTo>
                          <a:pt x="359" y="42949"/>
                        </a:lnTo>
                        <a:cubicBezTo>
                          <a:pt x="369" y="42959"/>
                          <a:pt x="378" y="42987"/>
                          <a:pt x="388" y="42987"/>
                        </a:cubicBezTo>
                        <a:cubicBezTo>
                          <a:pt x="394" y="42987"/>
                          <a:pt x="400" y="42978"/>
                          <a:pt x="406" y="42949"/>
                        </a:cubicBezTo>
                        <a:cubicBezTo>
                          <a:pt x="390" y="42528"/>
                          <a:pt x="421" y="42045"/>
                          <a:pt x="452" y="41640"/>
                        </a:cubicBezTo>
                        <a:lnTo>
                          <a:pt x="406" y="41484"/>
                        </a:lnTo>
                        <a:cubicBezTo>
                          <a:pt x="406" y="41464"/>
                          <a:pt x="412" y="41444"/>
                          <a:pt x="420" y="41444"/>
                        </a:cubicBezTo>
                        <a:cubicBezTo>
                          <a:pt x="425" y="41444"/>
                          <a:pt x="431" y="41451"/>
                          <a:pt x="437" y="41468"/>
                        </a:cubicBezTo>
                        <a:cubicBezTo>
                          <a:pt x="443" y="41405"/>
                          <a:pt x="439" y="41390"/>
                          <a:pt x="431" y="41390"/>
                        </a:cubicBezTo>
                        <a:cubicBezTo>
                          <a:pt x="424" y="41390"/>
                          <a:pt x="415" y="41400"/>
                          <a:pt x="406" y="41400"/>
                        </a:cubicBezTo>
                        <a:cubicBezTo>
                          <a:pt x="400" y="41400"/>
                          <a:pt x="394" y="41394"/>
                          <a:pt x="390" y="41375"/>
                        </a:cubicBezTo>
                        <a:cubicBezTo>
                          <a:pt x="390" y="41322"/>
                          <a:pt x="397" y="41290"/>
                          <a:pt x="407" y="41290"/>
                        </a:cubicBezTo>
                        <a:cubicBezTo>
                          <a:pt x="411" y="41290"/>
                          <a:pt x="416" y="41297"/>
                          <a:pt x="421" y="41312"/>
                        </a:cubicBezTo>
                        <a:cubicBezTo>
                          <a:pt x="390" y="41032"/>
                          <a:pt x="343" y="40517"/>
                          <a:pt x="390" y="40236"/>
                        </a:cubicBezTo>
                        <a:lnTo>
                          <a:pt x="390" y="40236"/>
                        </a:lnTo>
                        <a:lnTo>
                          <a:pt x="406" y="40283"/>
                        </a:lnTo>
                        <a:cubicBezTo>
                          <a:pt x="421" y="40065"/>
                          <a:pt x="312" y="40034"/>
                          <a:pt x="359" y="39816"/>
                        </a:cubicBezTo>
                        <a:lnTo>
                          <a:pt x="359" y="39816"/>
                        </a:lnTo>
                        <a:lnTo>
                          <a:pt x="359" y="39862"/>
                        </a:lnTo>
                        <a:cubicBezTo>
                          <a:pt x="390" y="39364"/>
                          <a:pt x="343" y="38818"/>
                          <a:pt x="406" y="38428"/>
                        </a:cubicBezTo>
                        <a:cubicBezTo>
                          <a:pt x="343" y="38366"/>
                          <a:pt x="437" y="37945"/>
                          <a:pt x="343" y="37914"/>
                        </a:cubicBezTo>
                        <a:cubicBezTo>
                          <a:pt x="390" y="37633"/>
                          <a:pt x="406" y="37711"/>
                          <a:pt x="437" y="37306"/>
                        </a:cubicBezTo>
                        <a:cubicBezTo>
                          <a:pt x="437" y="37212"/>
                          <a:pt x="390" y="37150"/>
                          <a:pt x="374" y="37025"/>
                        </a:cubicBezTo>
                        <a:lnTo>
                          <a:pt x="421" y="37010"/>
                        </a:lnTo>
                        <a:lnTo>
                          <a:pt x="374" y="36838"/>
                        </a:lnTo>
                        <a:lnTo>
                          <a:pt x="421" y="36745"/>
                        </a:lnTo>
                        <a:lnTo>
                          <a:pt x="421" y="36620"/>
                        </a:lnTo>
                        <a:cubicBezTo>
                          <a:pt x="407" y="36662"/>
                          <a:pt x="393" y="36716"/>
                          <a:pt x="379" y="36716"/>
                        </a:cubicBezTo>
                        <a:cubicBezTo>
                          <a:pt x="378" y="36716"/>
                          <a:pt x="376" y="36715"/>
                          <a:pt x="374" y="36713"/>
                        </a:cubicBezTo>
                        <a:cubicBezTo>
                          <a:pt x="359" y="36526"/>
                          <a:pt x="406" y="36246"/>
                          <a:pt x="437" y="36246"/>
                        </a:cubicBezTo>
                        <a:lnTo>
                          <a:pt x="390" y="35778"/>
                        </a:lnTo>
                        <a:lnTo>
                          <a:pt x="390" y="35778"/>
                        </a:lnTo>
                        <a:cubicBezTo>
                          <a:pt x="421" y="35794"/>
                          <a:pt x="421" y="35872"/>
                          <a:pt x="437" y="35934"/>
                        </a:cubicBezTo>
                        <a:cubicBezTo>
                          <a:pt x="390" y="35684"/>
                          <a:pt x="484" y="35887"/>
                          <a:pt x="437" y="35669"/>
                        </a:cubicBezTo>
                        <a:lnTo>
                          <a:pt x="437" y="35669"/>
                        </a:lnTo>
                        <a:cubicBezTo>
                          <a:pt x="437" y="35676"/>
                          <a:pt x="435" y="35679"/>
                          <a:pt x="432" y="35679"/>
                        </a:cubicBezTo>
                        <a:cubicBezTo>
                          <a:pt x="424" y="35679"/>
                          <a:pt x="406" y="35650"/>
                          <a:pt x="406" y="35638"/>
                        </a:cubicBezTo>
                        <a:cubicBezTo>
                          <a:pt x="437" y="35529"/>
                          <a:pt x="437" y="35279"/>
                          <a:pt x="421" y="35092"/>
                        </a:cubicBezTo>
                        <a:lnTo>
                          <a:pt x="421" y="35092"/>
                        </a:lnTo>
                        <a:lnTo>
                          <a:pt x="452" y="35123"/>
                        </a:lnTo>
                        <a:cubicBezTo>
                          <a:pt x="452" y="34796"/>
                          <a:pt x="437" y="34406"/>
                          <a:pt x="437" y="34032"/>
                        </a:cubicBezTo>
                        <a:cubicBezTo>
                          <a:pt x="429" y="34098"/>
                          <a:pt x="415" y="34126"/>
                          <a:pt x="401" y="34126"/>
                        </a:cubicBezTo>
                        <a:cubicBezTo>
                          <a:pt x="384" y="34126"/>
                          <a:pt x="367" y="34090"/>
                          <a:pt x="359" y="34032"/>
                        </a:cubicBezTo>
                        <a:lnTo>
                          <a:pt x="406" y="33985"/>
                        </a:lnTo>
                        <a:cubicBezTo>
                          <a:pt x="400" y="33971"/>
                          <a:pt x="396" y="33965"/>
                          <a:pt x="392" y="33965"/>
                        </a:cubicBezTo>
                        <a:cubicBezTo>
                          <a:pt x="384" y="33965"/>
                          <a:pt x="383" y="34008"/>
                          <a:pt x="376" y="34008"/>
                        </a:cubicBezTo>
                        <a:cubicBezTo>
                          <a:pt x="373" y="34008"/>
                          <a:pt x="368" y="33995"/>
                          <a:pt x="359" y="33954"/>
                        </a:cubicBezTo>
                        <a:cubicBezTo>
                          <a:pt x="359" y="33889"/>
                          <a:pt x="369" y="33864"/>
                          <a:pt x="381" y="33864"/>
                        </a:cubicBezTo>
                        <a:cubicBezTo>
                          <a:pt x="396" y="33864"/>
                          <a:pt x="413" y="33897"/>
                          <a:pt x="421" y="33938"/>
                        </a:cubicBezTo>
                        <a:lnTo>
                          <a:pt x="406" y="33767"/>
                        </a:lnTo>
                        <a:cubicBezTo>
                          <a:pt x="408" y="33765"/>
                          <a:pt x="410" y="33764"/>
                          <a:pt x="412" y="33764"/>
                        </a:cubicBezTo>
                        <a:cubicBezTo>
                          <a:pt x="426" y="33764"/>
                          <a:pt x="439" y="33798"/>
                          <a:pt x="452" y="33798"/>
                        </a:cubicBezTo>
                        <a:cubicBezTo>
                          <a:pt x="421" y="33736"/>
                          <a:pt x="499" y="33502"/>
                          <a:pt x="452" y="33408"/>
                        </a:cubicBezTo>
                        <a:lnTo>
                          <a:pt x="468" y="33393"/>
                        </a:lnTo>
                        <a:cubicBezTo>
                          <a:pt x="468" y="33019"/>
                          <a:pt x="437" y="32847"/>
                          <a:pt x="437" y="32535"/>
                        </a:cubicBezTo>
                        <a:cubicBezTo>
                          <a:pt x="406" y="32520"/>
                          <a:pt x="406" y="32411"/>
                          <a:pt x="374" y="32317"/>
                        </a:cubicBezTo>
                        <a:cubicBezTo>
                          <a:pt x="390" y="32083"/>
                          <a:pt x="421" y="31834"/>
                          <a:pt x="421" y="31553"/>
                        </a:cubicBezTo>
                        <a:cubicBezTo>
                          <a:pt x="406" y="31460"/>
                          <a:pt x="398" y="31448"/>
                          <a:pt x="390" y="31448"/>
                        </a:cubicBezTo>
                        <a:cubicBezTo>
                          <a:pt x="387" y="31448"/>
                          <a:pt x="385" y="31449"/>
                          <a:pt x="382" y="31449"/>
                        </a:cubicBezTo>
                        <a:cubicBezTo>
                          <a:pt x="376" y="31449"/>
                          <a:pt x="369" y="31444"/>
                          <a:pt x="359" y="31413"/>
                        </a:cubicBezTo>
                        <a:cubicBezTo>
                          <a:pt x="383" y="31401"/>
                          <a:pt x="389" y="31232"/>
                          <a:pt x="405" y="31232"/>
                        </a:cubicBezTo>
                        <a:cubicBezTo>
                          <a:pt x="410" y="31232"/>
                          <a:pt x="415" y="31244"/>
                          <a:pt x="421" y="31273"/>
                        </a:cubicBezTo>
                        <a:cubicBezTo>
                          <a:pt x="421" y="30945"/>
                          <a:pt x="406" y="30852"/>
                          <a:pt x="374" y="30431"/>
                        </a:cubicBezTo>
                        <a:cubicBezTo>
                          <a:pt x="361" y="30471"/>
                          <a:pt x="359" y="30512"/>
                          <a:pt x="349" y="30512"/>
                        </a:cubicBezTo>
                        <a:cubicBezTo>
                          <a:pt x="347" y="30512"/>
                          <a:pt x="345" y="30511"/>
                          <a:pt x="343" y="30509"/>
                        </a:cubicBezTo>
                        <a:cubicBezTo>
                          <a:pt x="343" y="30431"/>
                          <a:pt x="359" y="30337"/>
                          <a:pt x="374" y="30337"/>
                        </a:cubicBezTo>
                        <a:lnTo>
                          <a:pt x="390" y="30369"/>
                        </a:lnTo>
                        <a:cubicBezTo>
                          <a:pt x="328" y="29901"/>
                          <a:pt x="499" y="29293"/>
                          <a:pt x="421" y="28919"/>
                        </a:cubicBezTo>
                        <a:lnTo>
                          <a:pt x="421" y="28919"/>
                        </a:lnTo>
                        <a:lnTo>
                          <a:pt x="421" y="28934"/>
                        </a:lnTo>
                        <a:lnTo>
                          <a:pt x="374" y="28545"/>
                        </a:lnTo>
                        <a:cubicBezTo>
                          <a:pt x="378" y="28502"/>
                          <a:pt x="382" y="28487"/>
                          <a:pt x="386" y="28487"/>
                        </a:cubicBezTo>
                        <a:cubicBezTo>
                          <a:pt x="395" y="28487"/>
                          <a:pt x="406" y="28562"/>
                          <a:pt x="420" y="28562"/>
                        </a:cubicBezTo>
                        <a:cubicBezTo>
                          <a:pt x="425" y="28562"/>
                          <a:pt x="431" y="28553"/>
                          <a:pt x="437" y="28529"/>
                        </a:cubicBezTo>
                        <a:cubicBezTo>
                          <a:pt x="374" y="28108"/>
                          <a:pt x="437" y="27874"/>
                          <a:pt x="390" y="27531"/>
                        </a:cubicBezTo>
                        <a:cubicBezTo>
                          <a:pt x="515" y="27266"/>
                          <a:pt x="390" y="26580"/>
                          <a:pt x="468" y="26222"/>
                        </a:cubicBezTo>
                        <a:lnTo>
                          <a:pt x="468" y="26222"/>
                        </a:lnTo>
                        <a:lnTo>
                          <a:pt x="437" y="26253"/>
                        </a:lnTo>
                        <a:cubicBezTo>
                          <a:pt x="406" y="26159"/>
                          <a:pt x="452" y="26128"/>
                          <a:pt x="452" y="26066"/>
                        </a:cubicBezTo>
                        <a:lnTo>
                          <a:pt x="452" y="26066"/>
                        </a:lnTo>
                        <a:cubicBezTo>
                          <a:pt x="441" y="26078"/>
                          <a:pt x="438" y="26134"/>
                          <a:pt x="430" y="26134"/>
                        </a:cubicBezTo>
                        <a:cubicBezTo>
                          <a:pt x="428" y="26134"/>
                          <a:pt x="425" y="26128"/>
                          <a:pt x="421" y="26113"/>
                        </a:cubicBezTo>
                        <a:cubicBezTo>
                          <a:pt x="390" y="25333"/>
                          <a:pt x="452" y="24491"/>
                          <a:pt x="484" y="23696"/>
                        </a:cubicBezTo>
                        <a:cubicBezTo>
                          <a:pt x="484" y="23400"/>
                          <a:pt x="343" y="23525"/>
                          <a:pt x="406" y="23151"/>
                        </a:cubicBezTo>
                        <a:lnTo>
                          <a:pt x="406" y="23151"/>
                        </a:lnTo>
                        <a:lnTo>
                          <a:pt x="452" y="23260"/>
                        </a:lnTo>
                        <a:cubicBezTo>
                          <a:pt x="390" y="22668"/>
                          <a:pt x="452" y="22044"/>
                          <a:pt x="406" y="21467"/>
                        </a:cubicBezTo>
                        <a:lnTo>
                          <a:pt x="406" y="21467"/>
                        </a:lnTo>
                        <a:cubicBezTo>
                          <a:pt x="421" y="21498"/>
                          <a:pt x="437" y="21498"/>
                          <a:pt x="437" y="21561"/>
                        </a:cubicBezTo>
                        <a:cubicBezTo>
                          <a:pt x="468" y="21436"/>
                          <a:pt x="437" y="21109"/>
                          <a:pt x="406" y="21109"/>
                        </a:cubicBezTo>
                        <a:cubicBezTo>
                          <a:pt x="406" y="21015"/>
                          <a:pt x="437" y="21077"/>
                          <a:pt x="452" y="21031"/>
                        </a:cubicBezTo>
                        <a:cubicBezTo>
                          <a:pt x="468" y="20906"/>
                          <a:pt x="406" y="20719"/>
                          <a:pt x="437" y="20657"/>
                        </a:cubicBezTo>
                        <a:cubicBezTo>
                          <a:pt x="437" y="20654"/>
                          <a:pt x="437" y="20653"/>
                          <a:pt x="438" y="20653"/>
                        </a:cubicBezTo>
                        <a:cubicBezTo>
                          <a:pt x="440" y="20653"/>
                          <a:pt x="446" y="20672"/>
                          <a:pt x="450" y="20687"/>
                        </a:cubicBezTo>
                        <a:lnTo>
                          <a:pt x="450" y="20687"/>
                        </a:lnTo>
                        <a:cubicBezTo>
                          <a:pt x="440" y="20603"/>
                          <a:pt x="448" y="20394"/>
                          <a:pt x="430" y="20394"/>
                        </a:cubicBezTo>
                        <a:cubicBezTo>
                          <a:pt x="428" y="20394"/>
                          <a:pt x="425" y="20398"/>
                          <a:pt x="421" y="20407"/>
                        </a:cubicBezTo>
                        <a:cubicBezTo>
                          <a:pt x="437" y="20189"/>
                          <a:pt x="390" y="20002"/>
                          <a:pt x="421" y="19815"/>
                        </a:cubicBezTo>
                        <a:cubicBezTo>
                          <a:pt x="374" y="19706"/>
                          <a:pt x="437" y="19441"/>
                          <a:pt x="374" y="19409"/>
                        </a:cubicBezTo>
                        <a:lnTo>
                          <a:pt x="374" y="19409"/>
                        </a:lnTo>
                        <a:cubicBezTo>
                          <a:pt x="376" y="19410"/>
                          <a:pt x="377" y="19410"/>
                          <a:pt x="379" y="19410"/>
                        </a:cubicBezTo>
                        <a:cubicBezTo>
                          <a:pt x="452" y="19410"/>
                          <a:pt x="436" y="19032"/>
                          <a:pt x="406" y="18895"/>
                        </a:cubicBezTo>
                        <a:lnTo>
                          <a:pt x="406" y="18895"/>
                        </a:lnTo>
                        <a:cubicBezTo>
                          <a:pt x="407" y="18901"/>
                          <a:pt x="409" y="18903"/>
                          <a:pt x="411" y="18903"/>
                        </a:cubicBezTo>
                        <a:cubicBezTo>
                          <a:pt x="420" y="18903"/>
                          <a:pt x="424" y="18819"/>
                          <a:pt x="440" y="18819"/>
                        </a:cubicBezTo>
                        <a:cubicBezTo>
                          <a:pt x="443" y="18819"/>
                          <a:pt x="447" y="18823"/>
                          <a:pt x="452" y="18833"/>
                        </a:cubicBezTo>
                        <a:cubicBezTo>
                          <a:pt x="452" y="18690"/>
                          <a:pt x="439" y="18548"/>
                          <a:pt x="413" y="18548"/>
                        </a:cubicBezTo>
                        <a:cubicBezTo>
                          <a:pt x="411" y="18548"/>
                          <a:pt x="408" y="18549"/>
                          <a:pt x="406" y="18552"/>
                        </a:cubicBezTo>
                        <a:cubicBezTo>
                          <a:pt x="484" y="18256"/>
                          <a:pt x="343" y="17975"/>
                          <a:pt x="437" y="17804"/>
                        </a:cubicBezTo>
                        <a:cubicBezTo>
                          <a:pt x="406" y="17336"/>
                          <a:pt x="374" y="16915"/>
                          <a:pt x="359" y="16494"/>
                        </a:cubicBezTo>
                        <a:lnTo>
                          <a:pt x="359" y="16494"/>
                        </a:lnTo>
                        <a:cubicBezTo>
                          <a:pt x="435" y="16510"/>
                          <a:pt x="377" y="16931"/>
                          <a:pt x="434" y="16931"/>
                        </a:cubicBezTo>
                        <a:cubicBezTo>
                          <a:pt x="435" y="16931"/>
                          <a:pt x="436" y="16931"/>
                          <a:pt x="437" y="16931"/>
                        </a:cubicBezTo>
                        <a:cubicBezTo>
                          <a:pt x="406" y="16541"/>
                          <a:pt x="359" y="16307"/>
                          <a:pt x="374" y="15917"/>
                        </a:cubicBezTo>
                        <a:cubicBezTo>
                          <a:pt x="374" y="15890"/>
                          <a:pt x="376" y="15879"/>
                          <a:pt x="379" y="15879"/>
                        </a:cubicBezTo>
                        <a:cubicBezTo>
                          <a:pt x="387" y="15879"/>
                          <a:pt x="402" y="15959"/>
                          <a:pt x="405" y="16000"/>
                        </a:cubicBezTo>
                        <a:lnTo>
                          <a:pt x="405" y="16000"/>
                        </a:lnTo>
                        <a:cubicBezTo>
                          <a:pt x="391" y="15606"/>
                          <a:pt x="420" y="15241"/>
                          <a:pt x="377" y="14891"/>
                        </a:cubicBezTo>
                        <a:lnTo>
                          <a:pt x="377" y="14891"/>
                        </a:lnTo>
                        <a:cubicBezTo>
                          <a:pt x="375" y="14892"/>
                          <a:pt x="374" y="14892"/>
                          <a:pt x="373" y="14892"/>
                        </a:cubicBezTo>
                        <a:cubicBezTo>
                          <a:pt x="335" y="14892"/>
                          <a:pt x="299" y="14635"/>
                          <a:pt x="272" y="14585"/>
                        </a:cubicBezTo>
                        <a:lnTo>
                          <a:pt x="272" y="14585"/>
                        </a:lnTo>
                        <a:cubicBezTo>
                          <a:pt x="280" y="14594"/>
                          <a:pt x="287" y="14598"/>
                          <a:pt x="293" y="14598"/>
                        </a:cubicBezTo>
                        <a:cubicBezTo>
                          <a:pt x="336" y="14598"/>
                          <a:pt x="320" y="14376"/>
                          <a:pt x="363" y="14376"/>
                        </a:cubicBezTo>
                        <a:cubicBezTo>
                          <a:pt x="373" y="14376"/>
                          <a:pt x="387" y="14389"/>
                          <a:pt x="406" y="14421"/>
                        </a:cubicBezTo>
                        <a:cubicBezTo>
                          <a:pt x="406" y="14379"/>
                          <a:pt x="393" y="14325"/>
                          <a:pt x="368" y="14325"/>
                        </a:cubicBezTo>
                        <a:cubicBezTo>
                          <a:pt x="365" y="14325"/>
                          <a:pt x="362" y="14326"/>
                          <a:pt x="359" y="14327"/>
                        </a:cubicBezTo>
                        <a:cubicBezTo>
                          <a:pt x="368" y="14282"/>
                          <a:pt x="372" y="14258"/>
                          <a:pt x="379" y="14258"/>
                        </a:cubicBezTo>
                        <a:cubicBezTo>
                          <a:pt x="385" y="14258"/>
                          <a:pt x="393" y="14270"/>
                          <a:pt x="406" y="14296"/>
                        </a:cubicBezTo>
                        <a:cubicBezTo>
                          <a:pt x="390" y="14047"/>
                          <a:pt x="359" y="14140"/>
                          <a:pt x="359" y="13922"/>
                        </a:cubicBezTo>
                        <a:cubicBezTo>
                          <a:pt x="374" y="13922"/>
                          <a:pt x="374" y="13969"/>
                          <a:pt x="390" y="13984"/>
                        </a:cubicBezTo>
                        <a:cubicBezTo>
                          <a:pt x="359" y="13875"/>
                          <a:pt x="343" y="13751"/>
                          <a:pt x="343" y="13563"/>
                        </a:cubicBezTo>
                        <a:lnTo>
                          <a:pt x="343" y="13563"/>
                        </a:lnTo>
                        <a:cubicBezTo>
                          <a:pt x="348" y="13569"/>
                          <a:pt x="354" y="13569"/>
                          <a:pt x="358" y="13569"/>
                        </a:cubicBezTo>
                        <a:lnTo>
                          <a:pt x="358" y="13569"/>
                        </a:lnTo>
                        <a:cubicBezTo>
                          <a:pt x="365" y="13569"/>
                          <a:pt x="371" y="13569"/>
                          <a:pt x="373" y="13586"/>
                        </a:cubicBezTo>
                        <a:lnTo>
                          <a:pt x="373" y="13586"/>
                        </a:lnTo>
                        <a:cubicBezTo>
                          <a:pt x="356" y="13271"/>
                          <a:pt x="297" y="13040"/>
                          <a:pt x="328" y="12690"/>
                        </a:cubicBezTo>
                        <a:lnTo>
                          <a:pt x="328" y="12690"/>
                        </a:lnTo>
                        <a:cubicBezTo>
                          <a:pt x="339" y="12711"/>
                          <a:pt x="347" y="12719"/>
                          <a:pt x="353" y="12719"/>
                        </a:cubicBezTo>
                        <a:cubicBezTo>
                          <a:pt x="376" y="12719"/>
                          <a:pt x="352" y="12563"/>
                          <a:pt x="390" y="12550"/>
                        </a:cubicBezTo>
                        <a:lnTo>
                          <a:pt x="374" y="12347"/>
                        </a:lnTo>
                        <a:lnTo>
                          <a:pt x="359" y="12425"/>
                        </a:lnTo>
                        <a:cubicBezTo>
                          <a:pt x="359" y="12254"/>
                          <a:pt x="312" y="12114"/>
                          <a:pt x="328" y="11958"/>
                        </a:cubicBezTo>
                        <a:lnTo>
                          <a:pt x="328" y="11958"/>
                        </a:lnTo>
                        <a:lnTo>
                          <a:pt x="359" y="12098"/>
                        </a:lnTo>
                        <a:lnTo>
                          <a:pt x="343" y="11771"/>
                        </a:lnTo>
                        <a:lnTo>
                          <a:pt x="328" y="11958"/>
                        </a:lnTo>
                        <a:cubicBezTo>
                          <a:pt x="296" y="11786"/>
                          <a:pt x="250" y="11973"/>
                          <a:pt x="265" y="11740"/>
                        </a:cubicBezTo>
                        <a:lnTo>
                          <a:pt x="265" y="11740"/>
                        </a:lnTo>
                        <a:cubicBezTo>
                          <a:pt x="267" y="11744"/>
                          <a:pt x="268" y="11746"/>
                          <a:pt x="269" y="11746"/>
                        </a:cubicBezTo>
                        <a:cubicBezTo>
                          <a:pt x="278" y="11746"/>
                          <a:pt x="268" y="11561"/>
                          <a:pt x="296" y="11490"/>
                        </a:cubicBezTo>
                        <a:cubicBezTo>
                          <a:pt x="281" y="11397"/>
                          <a:pt x="265" y="11319"/>
                          <a:pt x="281" y="11194"/>
                        </a:cubicBezTo>
                        <a:cubicBezTo>
                          <a:pt x="284" y="11187"/>
                          <a:pt x="289" y="11185"/>
                          <a:pt x="294" y="11185"/>
                        </a:cubicBezTo>
                        <a:cubicBezTo>
                          <a:pt x="309" y="11185"/>
                          <a:pt x="330" y="11203"/>
                          <a:pt x="345" y="11203"/>
                        </a:cubicBezTo>
                        <a:cubicBezTo>
                          <a:pt x="351" y="11203"/>
                          <a:pt x="355" y="11200"/>
                          <a:pt x="359" y="11194"/>
                        </a:cubicBezTo>
                        <a:cubicBezTo>
                          <a:pt x="315" y="11120"/>
                          <a:pt x="340" y="10839"/>
                          <a:pt x="304" y="10716"/>
                        </a:cubicBezTo>
                        <a:lnTo>
                          <a:pt x="304" y="10716"/>
                        </a:lnTo>
                        <a:cubicBezTo>
                          <a:pt x="314" y="10726"/>
                          <a:pt x="332" y="10726"/>
                          <a:pt x="343" y="10726"/>
                        </a:cubicBezTo>
                        <a:lnTo>
                          <a:pt x="296" y="10648"/>
                        </a:lnTo>
                        <a:cubicBezTo>
                          <a:pt x="309" y="10588"/>
                          <a:pt x="311" y="10565"/>
                          <a:pt x="326" y="10565"/>
                        </a:cubicBezTo>
                        <a:cubicBezTo>
                          <a:pt x="331" y="10565"/>
                          <a:pt x="336" y="10567"/>
                          <a:pt x="343" y="10570"/>
                        </a:cubicBezTo>
                        <a:cubicBezTo>
                          <a:pt x="343" y="10495"/>
                          <a:pt x="335" y="10476"/>
                          <a:pt x="325" y="10476"/>
                        </a:cubicBezTo>
                        <a:cubicBezTo>
                          <a:pt x="315" y="10476"/>
                          <a:pt x="304" y="10493"/>
                          <a:pt x="297" y="10493"/>
                        </a:cubicBezTo>
                        <a:cubicBezTo>
                          <a:pt x="288" y="10493"/>
                          <a:pt x="285" y="10470"/>
                          <a:pt x="296" y="10368"/>
                        </a:cubicBezTo>
                        <a:lnTo>
                          <a:pt x="296" y="10368"/>
                        </a:lnTo>
                        <a:cubicBezTo>
                          <a:pt x="296" y="10383"/>
                          <a:pt x="312" y="10383"/>
                          <a:pt x="312" y="10430"/>
                        </a:cubicBezTo>
                        <a:cubicBezTo>
                          <a:pt x="328" y="10134"/>
                          <a:pt x="296" y="9884"/>
                          <a:pt x="312" y="9619"/>
                        </a:cubicBezTo>
                        <a:cubicBezTo>
                          <a:pt x="317" y="9611"/>
                          <a:pt x="322" y="9607"/>
                          <a:pt x="325" y="9607"/>
                        </a:cubicBezTo>
                        <a:cubicBezTo>
                          <a:pt x="349" y="9607"/>
                          <a:pt x="338" y="9777"/>
                          <a:pt x="360" y="9777"/>
                        </a:cubicBezTo>
                        <a:cubicBezTo>
                          <a:pt x="363" y="9777"/>
                          <a:pt x="368" y="9772"/>
                          <a:pt x="374" y="9760"/>
                        </a:cubicBezTo>
                        <a:cubicBezTo>
                          <a:pt x="360" y="9407"/>
                          <a:pt x="303" y="9026"/>
                          <a:pt x="310" y="8683"/>
                        </a:cubicBezTo>
                        <a:lnTo>
                          <a:pt x="310" y="8683"/>
                        </a:lnTo>
                        <a:cubicBezTo>
                          <a:pt x="311" y="8683"/>
                          <a:pt x="311" y="8684"/>
                          <a:pt x="312" y="8684"/>
                        </a:cubicBezTo>
                        <a:lnTo>
                          <a:pt x="312" y="8622"/>
                        </a:lnTo>
                        <a:lnTo>
                          <a:pt x="312" y="8622"/>
                        </a:lnTo>
                        <a:cubicBezTo>
                          <a:pt x="311" y="8642"/>
                          <a:pt x="311" y="8662"/>
                          <a:pt x="310" y="8683"/>
                        </a:cubicBezTo>
                        <a:lnTo>
                          <a:pt x="310" y="8683"/>
                        </a:lnTo>
                        <a:cubicBezTo>
                          <a:pt x="238" y="8635"/>
                          <a:pt x="336" y="8431"/>
                          <a:pt x="315" y="8250"/>
                        </a:cubicBezTo>
                        <a:lnTo>
                          <a:pt x="315" y="8250"/>
                        </a:lnTo>
                        <a:cubicBezTo>
                          <a:pt x="321" y="8273"/>
                          <a:pt x="340" y="8285"/>
                          <a:pt x="345" y="8285"/>
                        </a:cubicBezTo>
                        <a:cubicBezTo>
                          <a:pt x="347" y="8285"/>
                          <a:pt x="347" y="8283"/>
                          <a:pt x="343" y="8279"/>
                        </a:cubicBezTo>
                        <a:cubicBezTo>
                          <a:pt x="359" y="8029"/>
                          <a:pt x="328" y="7780"/>
                          <a:pt x="296" y="7406"/>
                        </a:cubicBezTo>
                        <a:lnTo>
                          <a:pt x="296" y="7406"/>
                        </a:lnTo>
                        <a:lnTo>
                          <a:pt x="328" y="7452"/>
                        </a:lnTo>
                        <a:cubicBezTo>
                          <a:pt x="343" y="7297"/>
                          <a:pt x="328" y="7063"/>
                          <a:pt x="343" y="6907"/>
                        </a:cubicBezTo>
                        <a:cubicBezTo>
                          <a:pt x="331" y="6871"/>
                          <a:pt x="328" y="6808"/>
                          <a:pt x="314" y="6808"/>
                        </a:cubicBezTo>
                        <a:cubicBezTo>
                          <a:pt x="309" y="6808"/>
                          <a:pt x="304" y="6814"/>
                          <a:pt x="296" y="6829"/>
                        </a:cubicBezTo>
                        <a:cubicBezTo>
                          <a:pt x="406" y="6330"/>
                          <a:pt x="234" y="5894"/>
                          <a:pt x="328" y="5457"/>
                        </a:cubicBezTo>
                        <a:lnTo>
                          <a:pt x="328" y="5457"/>
                        </a:lnTo>
                        <a:cubicBezTo>
                          <a:pt x="328" y="5508"/>
                          <a:pt x="338" y="5559"/>
                          <a:pt x="342" y="5559"/>
                        </a:cubicBezTo>
                        <a:cubicBezTo>
                          <a:pt x="343" y="5559"/>
                          <a:pt x="343" y="5556"/>
                          <a:pt x="343" y="5551"/>
                        </a:cubicBezTo>
                        <a:lnTo>
                          <a:pt x="328" y="5176"/>
                        </a:lnTo>
                        <a:cubicBezTo>
                          <a:pt x="296" y="5208"/>
                          <a:pt x="312" y="5223"/>
                          <a:pt x="281" y="5301"/>
                        </a:cubicBezTo>
                        <a:cubicBezTo>
                          <a:pt x="265" y="5254"/>
                          <a:pt x="250" y="5161"/>
                          <a:pt x="250" y="5067"/>
                        </a:cubicBezTo>
                        <a:lnTo>
                          <a:pt x="250" y="5067"/>
                        </a:lnTo>
                        <a:cubicBezTo>
                          <a:pt x="255" y="5116"/>
                          <a:pt x="261" y="5134"/>
                          <a:pt x="268" y="5134"/>
                        </a:cubicBezTo>
                        <a:cubicBezTo>
                          <a:pt x="285" y="5134"/>
                          <a:pt x="306" y="5043"/>
                          <a:pt x="328" y="4989"/>
                        </a:cubicBezTo>
                        <a:lnTo>
                          <a:pt x="328" y="4989"/>
                        </a:lnTo>
                        <a:cubicBezTo>
                          <a:pt x="324" y="4993"/>
                          <a:pt x="321" y="4994"/>
                          <a:pt x="318" y="4994"/>
                        </a:cubicBezTo>
                        <a:cubicBezTo>
                          <a:pt x="309" y="4994"/>
                          <a:pt x="300" y="4985"/>
                          <a:pt x="291" y="4985"/>
                        </a:cubicBezTo>
                        <a:cubicBezTo>
                          <a:pt x="287" y="4985"/>
                          <a:pt x="284" y="4986"/>
                          <a:pt x="281" y="4989"/>
                        </a:cubicBezTo>
                        <a:cubicBezTo>
                          <a:pt x="343" y="4787"/>
                          <a:pt x="218" y="4958"/>
                          <a:pt x="265" y="4693"/>
                        </a:cubicBezTo>
                        <a:lnTo>
                          <a:pt x="265" y="4693"/>
                        </a:lnTo>
                        <a:lnTo>
                          <a:pt x="281" y="4709"/>
                        </a:lnTo>
                        <a:cubicBezTo>
                          <a:pt x="265" y="4600"/>
                          <a:pt x="250" y="4522"/>
                          <a:pt x="250" y="4413"/>
                        </a:cubicBezTo>
                        <a:cubicBezTo>
                          <a:pt x="256" y="4406"/>
                          <a:pt x="261" y="4403"/>
                          <a:pt x="265" y="4403"/>
                        </a:cubicBezTo>
                        <a:cubicBezTo>
                          <a:pt x="289" y="4403"/>
                          <a:pt x="270" y="4508"/>
                          <a:pt x="296" y="4522"/>
                        </a:cubicBezTo>
                        <a:cubicBezTo>
                          <a:pt x="296" y="4366"/>
                          <a:pt x="218" y="4226"/>
                          <a:pt x="265" y="4085"/>
                        </a:cubicBezTo>
                        <a:lnTo>
                          <a:pt x="265" y="4085"/>
                        </a:lnTo>
                        <a:cubicBezTo>
                          <a:pt x="281" y="4148"/>
                          <a:pt x="281" y="4241"/>
                          <a:pt x="281" y="4303"/>
                        </a:cubicBezTo>
                        <a:cubicBezTo>
                          <a:pt x="328" y="4163"/>
                          <a:pt x="328" y="4148"/>
                          <a:pt x="328" y="4038"/>
                        </a:cubicBezTo>
                        <a:lnTo>
                          <a:pt x="328" y="4054"/>
                        </a:lnTo>
                        <a:lnTo>
                          <a:pt x="339" y="3860"/>
                        </a:lnTo>
                        <a:lnTo>
                          <a:pt x="339" y="3860"/>
                        </a:lnTo>
                        <a:cubicBezTo>
                          <a:pt x="340" y="3862"/>
                          <a:pt x="342" y="3865"/>
                          <a:pt x="343" y="3867"/>
                        </a:cubicBezTo>
                        <a:lnTo>
                          <a:pt x="343" y="3789"/>
                        </a:lnTo>
                        <a:lnTo>
                          <a:pt x="339" y="3860"/>
                        </a:lnTo>
                        <a:lnTo>
                          <a:pt x="339" y="3860"/>
                        </a:lnTo>
                        <a:cubicBezTo>
                          <a:pt x="236" y="3675"/>
                          <a:pt x="311" y="3474"/>
                          <a:pt x="250" y="3228"/>
                        </a:cubicBezTo>
                        <a:lnTo>
                          <a:pt x="250" y="3228"/>
                        </a:lnTo>
                        <a:cubicBezTo>
                          <a:pt x="274" y="3324"/>
                          <a:pt x="284" y="3353"/>
                          <a:pt x="290" y="3353"/>
                        </a:cubicBezTo>
                        <a:cubicBezTo>
                          <a:pt x="299" y="3353"/>
                          <a:pt x="299" y="3289"/>
                          <a:pt x="323" y="3289"/>
                        </a:cubicBezTo>
                        <a:cubicBezTo>
                          <a:pt x="324" y="3289"/>
                          <a:pt x="326" y="3290"/>
                          <a:pt x="328" y="3290"/>
                        </a:cubicBezTo>
                        <a:cubicBezTo>
                          <a:pt x="342" y="3232"/>
                          <a:pt x="356" y="3148"/>
                          <a:pt x="371" y="3148"/>
                        </a:cubicBezTo>
                        <a:cubicBezTo>
                          <a:pt x="372" y="3148"/>
                          <a:pt x="373" y="3149"/>
                          <a:pt x="374" y="3150"/>
                        </a:cubicBezTo>
                        <a:cubicBezTo>
                          <a:pt x="343" y="3041"/>
                          <a:pt x="406" y="2963"/>
                          <a:pt x="343" y="2791"/>
                        </a:cubicBezTo>
                        <a:cubicBezTo>
                          <a:pt x="357" y="2791"/>
                          <a:pt x="346" y="2693"/>
                          <a:pt x="377" y="2693"/>
                        </a:cubicBezTo>
                        <a:cubicBezTo>
                          <a:pt x="380" y="2693"/>
                          <a:pt x="385" y="2694"/>
                          <a:pt x="390" y="2698"/>
                        </a:cubicBezTo>
                        <a:cubicBezTo>
                          <a:pt x="385" y="2651"/>
                          <a:pt x="381" y="2635"/>
                          <a:pt x="376" y="2635"/>
                        </a:cubicBezTo>
                        <a:cubicBezTo>
                          <a:pt x="366" y="2635"/>
                          <a:pt x="355" y="2714"/>
                          <a:pt x="345" y="2714"/>
                        </a:cubicBezTo>
                        <a:cubicBezTo>
                          <a:pt x="344" y="2714"/>
                          <a:pt x="344" y="2714"/>
                          <a:pt x="343" y="2713"/>
                        </a:cubicBezTo>
                        <a:cubicBezTo>
                          <a:pt x="296" y="2480"/>
                          <a:pt x="406" y="2152"/>
                          <a:pt x="328" y="1809"/>
                        </a:cubicBezTo>
                        <a:cubicBezTo>
                          <a:pt x="312" y="1529"/>
                          <a:pt x="250" y="1466"/>
                          <a:pt x="234" y="1201"/>
                        </a:cubicBezTo>
                        <a:cubicBezTo>
                          <a:pt x="238" y="1180"/>
                          <a:pt x="242" y="1171"/>
                          <a:pt x="247" y="1171"/>
                        </a:cubicBezTo>
                        <a:cubicBezTo>
                          <a:pt x="262" y="1171"/>
                          <a:pt x="281" y="1264"/>
                          <a:pt x="281" y="1264"/>
                        </a:cubicBezTo>
                        <a:cubicBezTo>
                          <a:pt x="312" y="1123"/>
                          <a:pt x="296" y="1014"/>
                          <a:pt x="281" y="874"/>
                        </a:cubicBezTo>
                        <a:lnTo>
                          <a:pt x="281" y="874"/>
                        </a:lnTo>
                        <a:cubicBezTo>
                          <a:pt x="285" y="878"/>
                          <a:pt x="289" y="880"/>
                          <a:pt x="293" y="880"/>
                        </a:cubicBezTo>
                        <a:cubicBezTo>
                          <a:pt x="304" y="880"/>
                          <a:pt x="316" y="862"/>
                          <a:pt x="328" y="827"/>
                        </a:cubicBezTo>
                        <a:cubicBezTo>
                          <a:pt x="328" y="718"/>
                          <a:pt x="281" y="749"/>
                          <a:pt x="296" y="609"/>
                        </a:cubicBezTo>
                        <a:lnTo>
                          <a:pt x="296" y="609"/>
                        </a:lnTo>
                        <a:cubicBezTo>
                          <a:pt x="312" y="624"/>
                          <a:pt x="343" y="656"/>
                          <a:pt x="359" y="718"/>
                        </a:cubicBezTo>
                        <a:cubicBezTo>
                          <a:pt x="343" y="578"/>
                          <a:pt x="312" y="453"/>
                          <a:pt x="296" y="313"/>
                        </a:cubicBezTo>
                        <a:lnTo>
                          <a:pt x="281" y="20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7"/>
                <p:cNvSpPr/>
                <p:nvPr/>
              </p:nvSpPr>
              <p:spPr>
                <a:xfrm>
                  <a:off x="3098319" y="4151151"/>
                  <a:ext cx="717525" cy="583002"/>
                </a:xfrm>
                <a:custGeom>
                  <a:avLst/>
                  <a:gdLst/>
                  <a:ahLst/>
                  <a:cxnLst/>
                  <a:rect l="l" t="t" r="r" b="b"/>
                  <a:pathLst>
                    <a:path w="28701" h="22901" extrusionOk="0">
                      <a:moveTo>
                        <a:pt x="28700" y="0"/>
                      </a:moveTo>
                      <a:cubicBezTo>
                        <a:pt x="15200" y="1200"/>
                        <a:pt x="4038" y="10445"/>
                        <a:pt x="1" y="22901"/>
                      </a:cubicBezTo>
                      <a:lnTo>
                        <a:pt x="28700" y="22901"/>
                      </a:lnTo>
                      <a:lnTo>
                        <a:pt x="287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3098319" y="4151151"/>
                  <a:ext cx="717525" cy="583002"/>
                </a:xfrm>
                <a:custGeom>
                  <a:avLst/>
                  <a:gdLst/>
                  <a:ahLst/>
                  <a:cxnLst/>
                  <a:rect l="l" t="t" r="r" b="b"/>
                  <a:pathLst>
                    <a:path w="28701" h="22901" extrusionOk="0">
                      <a:moveTo>
                        <a:pt x="28700" y="0"/>
                      </a:moveTo>
                      <a:lnTo>
                        <a:pt x="26191" y="19471"/>
                      </a:lnTo>
                      <a:lnTo>
                        <a:pt x="1" y="22901"/>
                      </a:lnTo>
                      <a:lnTo>
                        <a:pt x="28700" y="22901"/>
                      </a:lnTo>
                      <a:lnTo>
                        <a:pt x="28700" y="0"/>
                      </a:lnTo>
                      <a:close/>
                    </a:path>
                  </a:pathLst>
                </a:custGeom>
                <a:solidFill>
                  <a:srgbClr val="11141C">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4120588" y="3841677"/>
                  <a:ext cx="397561" cy="892356"/>
                </a:xfrm>
                <a:custGeom>
                  <a:avLst/>
                  <a:gdLst/>
                  <a:ahLst/>
                  <a:cxnLst/>
                  <a:rect l="l" t="t" r="r" b="b"/>
                  <a:pathLst>
                    <a:path w="15092" h="34328" extrusionOk="0">
                      <a:moveTo>
                        <a:pt x="4990" y="19671"/>
                      </a:moveTo>
                      <a:lnTo>
                        <a:pt x="4990" y="19671"/>
                      </a:lnTo>
                      <a:cubicBezTo>
                        <a:pt x="4989" y="19672"/>
                        <a:pt x="4989" y="19673"/>
                        <a:pt x="4989" y="19674"/>
                      </a:cubicBezTo>
                      <a:cubicBezTo>
                        <a:pt x="4989" y="19673"/>
                        <a:pt x="4990" y="19672"/>
                        <a:pt x="4990" y="19671"/>
                      </a:cubicBezTo>
                      <a:close/>
                      <a:moveTo>
                        <a:pt x="7188" y="25161"/>
                      </a:moveTo>
                      <a:cubicBezTo>
                        <a:pt x="7185" y="25166"/>
                        <a:pt x="7186" y="25169"/>
                        <a:pt x="7191" y="25172"/>
                      </a:cubicBezTo>
                      <a:lnTo>
                        <a:pt x="7191" y="25172"/>
                      </a:lnTo>
                      <a:cubicBezTo>
                        <a:pt x="7190" y="25168"/>
                        <a:pt x="7189" y="25165"/>
                        <a:pt x="7188" y="25161"/>
                      </a:cubicBezTo>
                      <a:close/>
                      <a:moveTo>
                        <a:pt x="4787" y="0"/>
                      </a:moveTo>
                      <a:cubicBezTo>
                        <a:pt x="4787" y="0"/>
                        <a:pt x="765" y="390"/>
                        <a:pt x="219" y="1544"/>
                      </a:cubicBezTo>
                      <a:lnTo>
                        <a:pt x="110" y="1559"/>
                      </a:lnTo>
                      <a:lnTo>
                        <a:pt x="172" y="1731"/>
                      </a:lnTo>
                      <a:cubicBezTo>
                        <a:pt x="188" y="1965"/>
                        <a:pt x="344" y="2027"/>
                        <a:pt x="235" y="2043"/>
                      </a:cubicBezTo>
                      <a:lnTo>
                        <a:pt x="157" y="1746"/>
                      </a:lnTo>
                      <a:lnTo>
                        <a:pt x="157" y="1746"/>
                      </a:lnTo>
                      <a:cubicBezTo>
                        <a:pt x="170" y="1839"/>
                        <a:pt x="158" y="1870"/>
                        <a:pt x="134" y="1870"/>
                      </a:cubicBezTo>
                      <a:cubicBezTo>
                        <a:pt x="101" y="1870"/>
                        <a:pt x="46" y="1813"/>
                        <a:pt x="1" y="1778"/>
                      </a:cubicBezTo>
                      <a:lnTo>
                        <a:pt x="1" y="1778"/>
                      </a:lnTo>
                      <a:cubicBezTo>
                        <a:pt x="16" y="1871"/>
                        <a:pt x="32" y="1965"/>
                        <a:pt x="16" y="2043"/>
                      </a:cubicBezTo>
                      <a:cubicBezTo>
                        <a:pt x="24" y="2048"/>
                        <a:pt x="30" y="2050"/>
                        <a:pt x="34" y="2050"/>
                      </a:cubicBezTo>
                      <a:cubicBezTo>
                        <a:pt x="59" y="2050"/>
                        <a:pt x="50" y="1988"/>
                        <a:pt x="63" y="1949"/>
                      </a:cubicBezTo>
                      <a:cubicBezTo>
                        <a:pt x="141" y="2058"/>
                        <a:pt x="281" y="2199"/>
                        <a:pt x="281" y="2354"/>
                      </a:cubicBezTo>
                      <a:cubicBezTo>
                        <a:pt x="328" y="2573"/>
                        <a:pt x="94" y="2417"/>
                        <a:pt x="172" y="2682"/>
                      </a:cubicBezTo>
                      <a:cubicBezTo>
                        <a:pt x="484" y="4085"/>
                        <a:pt x="734" y="5441"/>
                        <a:pt x="1170" y="6829"/>
                      </a:cubicBezTo>
                      <a:cubicBezTo>
                        <a:pt x="1156" y="6843"/>
                        <a:pt x="1146" y="6848"/>
                        <a:pt x="1138" y="6848"/>
                      </a:cubicBezTo>
                      <a:cubicBezTo>
                        <a:pt x="1120" y="6848"/>
                        <a:pt x="1114" y="6819"/>
                        <a:pt x="1092" y="6797"/>
                      </a:cubicBezTo>
                      <a:lnTo>
                        <a:pt x="1092" y="6797"/>
                      </a:lnTo>
                      <a:cubicBezTo>
                        <a:pt x="1248" y="7203"/>
                        <a:pt x="1342" y="7577"/>
                        <a:pt x="1497" y="7951"/>
                      </a:cubicBezTo>
                      <a:cubicBezTo>
                        <a:pt x="1482" y="8076"/>
                        <a:pt x="1419" y="8122"/>
                        <a:pt x="1388" y="8169"/>
                      </a:cubicBezTo>
                      <a:cubicBezTo>
                        <a:pt x="1390" y="8167"/>
                        <a:pt x="1392" y="8166"/>
                        <a:pt x="1394" y="8166"/>
                      </a:cubicBezTo>
                      <a:cubicBezTo>
                        <a:pt x="1492" y="8166"/>
                        <a:pt x="2090" y="10243"/>
                        <a:pt x="2090" y="10274"/>
                      </a:cubicBezTo>
                      <a:lnTo>
                        <a:pt x="2292" y="10243"/>
                      </a:lnTo>
                      <a:lnTo>
                        <a:pt x="2292" y="10243"/>
                      </a:lnTo>
                      <a:cubicBezTo>
                        <a:pt x="2417" y="10663"/>
                        <a:pt x="2090" y="10430"/>
                        <a:pt x="2261" y="10804"/>
                      </a:cubicBezTo>
                      <a:cubicBezTo>
                        <a:pt x="2589" y="10866"/>
                        <a:pt x="2417" y="11443"/>
                        <a:pt x="2604" y="11536"/>
                      </a:cubicBezTo>
                      <a:cubicBezTo>
                        <a:pt x="2573" y="11536"/>
                        <a:pt x="2620" y="11724"/>
                        <a:pt x="2526" y="11739"/>
                      </a:cubicBezTo>
                      <a:cubicBezTo>
                        <a:pt x="2698" y="11755"/>
                        <a:pt x="2620" y="11911"/>
                        <a:pt x="2698" y="12020"/>
                      </a:cubicBezTo>
                      <a:cubicBezTo>
                        <a:pt x="2705" y="12025"/>
                        <a:pt x="2711" y="12027"/>
                        <a:pt x="2716" y="12027"/>
                      </a:cubicBezTo>
                      <a:cubicBezTo>
                        <a:pt x="2741" y="12027"/>
                        <a:pt x="2734" y="11965"/>
                        <a:pt x="2760" y="11926"/>
                      </a:cubicBezTo>
                      <a:lnTo>
                        <a:pt x="2900" y="12191"/>
                      </a:lnTo>
                      <a:cubicBezTo>
                        <a:pt x="2891" y="12260"/>
                        <a:pt x="2850" y="12311"/>
                        <a:pt x="2809" y="12311"/>
                      </a:cubicBezTo>
                      <a:cubicBezTo>
                        <a:pt x="2785" y="12311"/>
                        <a:pt x="2762" y="12294"/>
                        <a:pt x="2745" y="12254"/>
                      </a:cubicBezTo>
                      <a:lnTo>
                        <a:pt x="2745" y="12254"/>
                      </a:lnTo>
                      <a:cubicBezTo>
                        <a:pt x="2900" y="12971"/>
                        <a:pt x="3727" y="16385"/>
                        <a:pt x="4023" y="17133"/>
                      </a:cubicBezTo>
                      <a:cubicBezTo>
                        <a:pt x="4116" y="16993"/>
                        <a:pt x="3961" y="16790"/>
                        <a:pt x="4116" y="16650"/>
                      </a:cubicBezTo>
                      <a:cubicBezTo>
                        <a:pt x="4288" y="16821"/>
                        <a:pt x="4179" y="16946"/>
                        <a:pt x="4304" y="17008"/>
                      </a:cubicBezTo>
                      <a:cubicBezTo>
                        <a:pt x="4054" y="17164"/>
                        <a:pt x="4366" y="17460"/>
                        <a:pt x="4132" y="17694"/>
                      </a:cubicBezTo>
                      <a:lnTo>
                        <a:pt x="4304" y="17710"/>
                      </a:lnTo>
                      <a:lnTo>
                        <a:pt x="4241" y="17834"/>
                      </a:lnTo>
                      <a:cubicBezTo>
                        <a:pt x="4662" y="18676"/>
                        <a:pt x="4381" y="18022"/>
                        <a:pt x="4569" y="18801"/>
                      </a:cubicBezTo>
                      <a:cubicBezTo>
                        <a:pt x="4724" y="19251"/>
                        <a:pt x="5003" y="19408"/>
                        <a:pt x="4990" y="19671"/>
                      </a:cubicBezTo>
                      <a:lnTo>
                        <a:pt x="4990" y="19671"/>
                      </a:lnTo>
                      <a:cubicBezTo>
                        <a:pt x="4992" y="19646"/>
                        <a:pt x="5022" y="19583"/>
                        <a:pt x="5066" y="19583"/>
                      </a:cubicBezTo>
                      <a:cubicBezTo>
                        <a:pt x="5085" y="19583"/>
                        <a:pt x="5107" y="19595"/>
                        <a:pt x="5130" y="19627"/>
                      </a:cubicBezTo>
                      <a:cubicBezTo>
                        <a:pt x="4989" y="19674"/>
                        <a:pt x="5301" y="19908"/>
                        <a:pt x="5192" y="20001"/>
                      </a:cubicBezTo>
                      <a:cubicBezTo>
                        <a:pt x="5230" y="20091"/>
                        <a:pt x="5300" y="20357"/>
                        <a:pt x="5401" y="20357"/>
                      </a:cubicBezTo>
                      <a:cubicBezTo>
                        <a:pt x="5423" y="20357"/>
                        <a:pt x="5447" y="20344"/>
                        <a:pt x="5473" y="20313"/>
                      </a:cubicBezTo>
                      <a:lnTo>
                        <a:pt x="5473" y="20313"/>
                      </a:lnTo>
                      <a:cubicBezTo>
                        <a:pt x="5423" y="20387"/>
                        <a:pt x="5442" y="20618"/>
                        <a:pt x="5391" y="20618"/>
                      </a:cubicBezTo>
                      <a:cubicBezTo>
                        <a:pt x="5377" y="20618"/>
                        <a:pt x="5358" y="20602"/>
                        <a:pt x="5332" y="20563"/>
                      </a:cubicBezTo>
                      <a:lnTo>
                        <a:pt x="5332" y="20563"/>
                      </a:lnTo>
                      <a:cubicBezTo>
                        <a:pt x="5348" y="20687"/>
                        <a:pt x="5364" y="20796"/>
                        <a:pt x="5426" y="20874"/>
                      </a:cubicBezTo>
                      <a:lnTo>
                        <a:pt x="5426" y="20703"/>
                      </a:lnTo>
                      <a:cubicBezTo>
                        <a:pt x="5566" y="21077"/>
                        <a:pt x="5488" y="21326"/>
                        <a:pt x="5722" y="21529"/>
                      </a:cubicBezTo>
                      <a:lnTo>
                        <a:pt x="5753" y="21358"/>
                      </a:lnTo>
                      <a:lnTo>
                        <a:pt x="5753" y="21358"/>
                      </a:lnTo>
                      <a:cubicBezTo>
                        <a:pt x="5831" y="21591"/>
                        <a:pt x="5894" y="21779"/>
                        <a:pt x="5738" y="21919"/>
                      </a:cubicBezTo>
                      <a:lnTo>
                        <a:pt x="5629" y="21701"/>
                      </a:lnTo>
                      <a:lnTo>
                        <a:pt x="5629" y="21701"/>
                      </a:lnTo>
                      <a:cubicBezTo>
                        <a:pt x="5738" y="22075"/>
                        <a:pt x="5816" y="22293"/>
                        <a:pt x="6003" y="22574"/>
                      </a:cubicBezTo>
                      <a:lnTo>
                        <a:pt x="5972" y="22464"/>
                      </a:lnTo>
                      <a:lnTo>
                        <a:pt x="5972" y="22464"/>
                      </a:lnTo>
                      <a:cubicBezTo>
                        <a:pt x="6268" y="22807"/>
                        <a:pt x="7016" y="24850"/>
                        <a:pt x="7359" y="25146"/>
                      </a:cubicBezTo>
                      <a:lnTo>
                        <a:pt x="7453" y="24943"/>
                      </a:lnTo>
                      <a:lnTo>
                        <a:pt x="7649" y="25216"/>
                      </a:lnTo>
                      <a:lnTo>
                        <a:pt x="7649" y="25216"/>
                      </a:lnTo>
                      <a:cubicBezTo>
                        <a:pt x="7599" y="25184"/>
                        <a:pt x="7237" y="25201"/>
                        <a:pt x="7191" y="25172"/>
                      </a:cubicBezTo>
                      <a:lnTo>
                        <a:pt x="7191" y="25172"/>
                      </a:lnTo>
                      <a:cubicBezTo>
                        <a:pt x="7417" y="25868"/>
                        <a:pt x="8529" y="29311"/>
                        <a:pt x="8622" y="29963"/>
                      </a:cubicBezTo>
                      <a:cubicBezTo>
                        <a:pt x="8615" y="30089"/>
                        <a:pt x="8570" y="30124"/>
                        <a:pt x="8521" y="30124"/>
                      </a:cubicBezTo>
                      <a:cubicBezTo>
                        <a:pt x="8462" y="30124"/>
                        <a:pt x="8396" y="30072"/>
                        <a:pt x="8388" y="30072"/>
                      </a:cubicBezTo>
                      <a:lnTo>
                        <a:pt x="8388" y="30072"/>
                      </a:lnTo>
                      <a:cubicBezTo>
                        <a:pt x="8528" y="30368"/>
                        <a:pt x="8575" y="30165"/>
                        <a:pt x="8637" y="30431"/>
                      </a:cubicBezTo>
                      <a:cubicBezTo>
                        <a:pt x="8632" y="30458"/>
                        <a:pt x="8614" y="30468"/>
                        <a:pt x="8593" y="30468"/>
                      </a:cubicBezTo>
                      <a:cubicBezTo>
                        <a:pt x="8554" y="30468"/>
                        <a:pt x="8502" y="30435"/>
                        <a:pt x="8481" y="30415"/>
                      </a:cubicBezTo>
                      <a:lnTo>
                        <a:pt x="8481" y="30415"/>
                      </a:lnTo>
                      <a:cubicBezTo>
                        <a:pt x="8525" y="30518"/>
                        <a:pt x="8514" y="30634"/>
                        <a:pt x="8578" y="30634"/>
                      </a:cubicBezTo>
                      <a:cubicBezTo>
                        <a:pt x="8582" y="30634"/>
                        <a:pt x="8586" y="30634"/>
                        <a:pt x="8591" y="30633"/>
                      </a:cubicBezTo>
                      <a:cubicBezTo>
                        <a:pt x="8591" y="30477"/>
                        <a:pt x="8793" y="30477"/>
                        <a:pt x="8887" y="30399"/>
                      </a:cubicBezTo>
                      <a:lnTo>
                        <a:pt x="8965" y="30727"/>
                      </a:lnTo>
                      <a:lnTo>
                        <a:pt x="8856" y="30742"/>
                      </a:lnTo>
                      <a:cubicBezTo>
                        <a:pt x="8871" y="30820"/>
                        <a:pt x="9214" y="30851"/>
                        <a:pt x="9245" y="31194"/>
                      </a:cubicBezTo>
                      <a:cubicBezTo>
                        <a:pt x="9354" y="31771"/>
                        <a:pt x="9573" y="32364"/>
                        <a:pt x="9713" y="32925"/>
                      </a:cubicBezTo>
                      <a:cubicBezTo>
                        <a:pt x="9708" y="32926"/>
                        <a:pt x="9703" y="32926"/>
                        <a:pt x="9698" y="32926"/>
                      </a:cubicBezTo>
                      <a:cubicBezTo>
                        <a:pt x="9625" y="32926"/>
                        <a:pt x="9553" y="32824"/>
                        <a:pt x="9495" y="32722"/>
                      </a:cubicBezTo>
                      <a:lnTo>
                        <a:pt x="9495" y="32722"/>
                      </a:lnTo>
                      <a:cubicBezTo>
                        <a:pt x="9510" y="32800"/>
                        <a:pt x="9557" y="32909"/>
                        <a:pt x="9526" y="32987"/>
                      </a:cubicBezTo>
                      <a:cubicBezTo>
                        <a:pt x="9540" y="32955"/>
                        <a:pt x="9555" y="32943"/>
                        <a:pt x="9569" y="32943"/>
                      </a:cubicBezTo>
                      <a:cubicBezTo>
                        <a:pt x="9620" y="32943"/>
                        <a:pt x="9666" y="33106"/>
                        <a:pt x="9687" y="33106"/>
                      </a:cubicBezTo>
                      <a:cubicBezTo>
                        <a:pt x="9692" y="33106"/>
                        <a:pt x="9695" y="33098"/>
                        <a:pt x="9697" y="33081"/>
                      </a:cubicBezTo>
                      <a:cubicBezTo>
                        <a:pt x="10087" y="33408"/>
                        <a:pt x="9994" y="34016"/>
                        <a:pt x="10274" y="34328"/>
                      </a:cubicBezTo>
                      <a:cubicBezTo>
                        <a:pt x="10539" y="34281"/>
                        <a:pt x="14686" y="33891"/>
                        <a:pt x="14982" y="33798"/>
                      </a:cubicBezTo>
                      <a:cubicBezTo>
                        <a:pt x="14998" y="33907"/>
                        <a:pt x="15029" y="34032"/>
                        <a:pt x="15013" y="34063"/>
                      </a:cubicBezTo>
                      <a:cubicBezTo>
                        <a:pt x="15076" y="34016"/>
                        <a:pt x="15044" y="33798"/>
                        <a:pt x="14967" y="33689"/>
                      </a:cubicBezTo>
                      <a:lnTo>
                        <a:pt x="14811" y="33704"/>
                      </a:lnTo>
                      <a:cubicBezTo>
                        <a:pt x="14670" y="33455"/>
                        <a:pt x="14889" y="33626"/>
                        <a:pt x="14795" y="33361"/>
                      </a:cubicBezTo>
                      <a:cubicBezTo>
                        <a:pt x="14806" y="33357"/>
                        <a:pt x="14817" y="33355"/>
                        <a:pt x="14827" y="33355"/>
                      </a:cubicBezTo>
                      <a:cubicBezTo>
                        <a:pt x="14936" y="33355"/>
                        <a:pt x="15020" y="33566"/>
                        <a:pt x="15091" y="33751"/>
                      </a:cubicBezTo>
                      <a:cubicBezTo>
                        <a:pt x="15044" y="33564"/>
                        <a:pt x="15091" y="33346"/>
                        <a:pt x="14920" y="33299"/>
                      </a:cubicBezTo>
                      <a:cubicBezTo>
                        <a:pt x="14920" y="33112"/>
                        <a:pt x="15091" y="33268"/>
                        <a:pt x="15076" y="33049"/>
                      </a:cubicBezTo>
                      <a:cubicBezTo>
                        <a:pt x="14998" y="32894"/>
                        <a:pt x="14811" y="32738"/>
                        <a:pt x="14842" y="32535"/>
                      </a:cubicBezTo>
                      <a:lnTo>
                        <a:pt x="14857" y="32535"/>
                      </a:lnTo>
                      <a:cubicBezTo>
                        <a:pt x="14857" y="32052"/>
                        <a:pt x="14468" y="31927"/>
                        <a:pt x="14483" y="31491"/>
                      </a:cubicBezTo>
                      <a:lnTo>
                        <a:pt x="14483" y="31491"/>
                      </a:lnTo>
                      <a:lnTo>
                        <a:pt x="14546" y="31522"/>
                      </a:lnTo>
                      <a:cubicBezTo>
                        <a:pt x="14577" y="31366"/>
                        <a:pt x="14405" y="31116"/>
                        <a:pt x="14405" y="30836"/>
                      </a:cubicBezTo>
                      <a:cubicBezTo>
                        <a:pt x="14405" y="30885"/>
                        <a:pt x="14375" y="30939"/>
                        <a:pt x="14337" y="30939"/>
                      </a:cubicBezTo>
                      <a:cubicBezTo>
                        <a:pt x="14314" y="30939"/>
                        <a:pt x="14288" y="30920"/>
                        <a:pt x="14265" y="30867"/>
                      </a:cubicBezTo>
                      <a:cubicBezTo>
                        <a:pt x="14265" y="30540"/>
                        <a:pt x="14125" y="30368"/>
                        <a:pt x="14171" y="30134"/>
                      </a:cubicBezTo>
                      <a:lnTo>
                        <a:pt x="13984" y="29963"/>
                      </a:lnTo>
                      <a:cubicBezTo>
                        <a:pt x="13719" y="28950"/>
                        <a:pt x="12379" y="25021"/>
                        <a:pt x="12067" y="24008"/>
                      </a:cubicBezTo>
                      <a:lnTo>
                        <a:pt x="12067" y="24008"/>
                      </a:lnTo>
                      <a:lnTo>
                        <a:pt x="12098" y="24039"/>
                      </a:lnTo>
                      <a:cubicBezTo>
                        <a:pt x="11599" y="22527"/>
                        <a:pt x="10679" y="19347"/>
                        <a:pt x="10056" y="17803"/>
                      </a:cubicBezTo>
                      <a:cubicBezTo>
                        <a:pt x="10103" y="17523"/>
                        <a:pt x="9978" y="17195"/>
                        <a:pt x="9931" y="16930"/>
                      </a:cubicBezTo>
                      <a:cubicBezTo>
                        <a:pt x="9931" y="17006"/>
                        <a:pt x="9905" y="17038"/>
                        <a:pt x="9875" y="17038"/>
                      </a:cubicBezTo>
                      <a:cubicBezTo>
                        <a:pt x="9844" y="17038"/>
                        <a:pt x="9807" y="17002"/>
                        <a:pt x="9791" y="16946"/>
                      </a:cubicBezTo>
                      <a:cubicBezTo>
                        <a:pt x="9588" y="16151"/>
                        <a:pt x="9697" y="16915"/>
                        <a:pt x="9417" y="16135"/>
                      </a:cubicBezTo>
                      <a:cubicBezTo>
                        <a:pt x="9043" y="15262"/>
                        <a:pt x="8154" y="11724"/>
                        <a:pt x="8029" y="10882"/>
                      </a:cubicBezTo>
                      <a:cubicBezTo>
                        <a:pt x="7718" y="10508"/>
                        <a:pt x="7702" y="9915"/>
                        <a:pt x="7453" y="9525"/>
                      </a:cubicBezTo>
                      <a:lnTo>
                        <a:pt x="7453" y="9525"/>
                      </a:lnTo>
                      <a:lnTo>
                        <a:pt x="7515" y="9557"/>
                      </a:lnTo>
                      <a:cubicBezTo>
                        <a:pt x="7312" y="9120"/>
                        <a:pt x="6735" y="6470"/>
                        <a:pt x="6517" y="5971"/>
                      </a:cubicBezTo>
                      <a:lnTo>
                        <a:pt x="6502" y="6049"/>
                      </a:lnTo>
                      <a:cubicBezTo>
                        <a:pt x="6268" y="5613"/>
                        <a:pt x="6470" y="5613"/>
                        <a:pt x="6439" y="5238"/>
                      </a:cubicBezTo>
                      <a:lnTo>
                        <a:pt x="6439" y="5238"/>
                      </a:lnTo>
                      <a:cubicBezTo>
                        <a:pt x="6414" y="5252"/>
                        <a:pt x="6389" y="5258"/>
                        <a:pt x="6363" y="5258"/>
                      </a:cubicBezTo>
                      <a:cubicBezTo>
                        <a:pt x="6185" y="5258"/>
                        <a:pt x="6011" y="4956"/>
                        <a:pt x="5956" y="4833"/>
                      </a:cubicBezTo>
                      <a:lnTo>
                        <a:pt x="6003" y="4818"/>
                      </a:lnTo>
                      <a:cubicBezTo>
                        <a:pt x="5894" y="4599"/>
                        <a:pt x="5566" y="4132"/>
                        <a:pt x="5442" y="3757"/>
                      </a:cubicBezTo>
                      <a:lnTo>
                        <a:pt x="5551" y="3742"/>
                      </a:lnTo>
                      <a:cubicBezTo>
                        <a:pt x="5348" y="3461"/>
                        <a:pt x="5223" y="2853"/>
                        <a:pt x="5145" y="2635"/>
                      </a:cubicBezTo>
                      <a:cubicBezTo>
                        <a:pt x="5036" y="2105"/>
                        <a:pt x="5005" y="1248"/>
                        <a:pt x="4646" y="608"/>
                      </a:cubicBezTo>
                      <a:lnTo>
                        <a:pt x="4834" y="63"/>
                      </a:lnTo>
                      <a:lnTo>
                        <a:pt x="4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3709825" y="3469500"/>
                  <a:ext cx="14825" cy="264650"/>
                </a:xfrm>
                <a:custGeom>
                  <a:avLst/>
                  <a:gdLst/>
                  <a:ahLst/>
                  <a:cxnLst/>
                  <a:rect l="l" t="t" r="r" b="b"/>
                  <a:pathLst>
                    <a:path w="593" h="10586" extrusionOk="0">
                      <a:moveTo>
                        <a:pt x="0" y="1"/>
                      </a:moveTo>
                      <a:lnTo>
                        <a:pt x="0" y="10586"/>
                      </a:lnTo>
                      <a:lnTo>
                        <a:pt x="593" y="10586"/>
                      </a:lnTo>
                      <a:lnTo>
                        <a:pt x="5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3709825" y="3719325"/>
                  <a:ext cx="264650" cy="14825"/>
                </a:xfrm>
                <a:custGeom>
                  <a:avLst/>
                  <a:gdLst/>
                  <a:ahLst/>
                  <a:cxnLst/>
                  <a:rect l="l" t="t" r="r" b="b"/>
                  <a:pathLst>
                    <a:path w="10586" h="593" extrusionOk="0">
                      <a:moveTo>
                        <a:pt x="0" y="0"/>
                      </a:moveTo>
                      <a:lnTo>
                        <a:pt x="0" y="593"/>
                      </a:lnTo>
                      <a:lnTo>
                        <a:pt x="10585" y="593"/>
                      </a:lnTo>
                      <a:lnTo>
                        <a:pt x="105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3247975" y="4029150"/>
                  <a:ext cx="187100" cy="149675"/>
                </a:xfrm>
                <a:custGeom>
                  <a:avLst/>
                  <a:gdLst/>
                  <a:ahLst/>
                  <a:cxnLst/>
                  <a:rect l="l" t="t" r="r" b="b"/>
                  <a:pathLst>
                    <a:path w="7484" h="5987" extrusionOk="0">
                      <a:moveTo>
                        <a:pt x="4459" y="1"/>
                      </a:moveTo>
                      <a:lnTo>
                        <a:pt x="1" y="2791"/>
                      </a:lnTo>
                      <a:lnTo>
                        <a:pt x="3025" y="5987"/>
                      </a:lnTo>
                      <a:lnTo>
                        <a:pt x="7484" y="3196"/>
                      </a:lnTo>
                      <a:lnTo>
                        <a:pt x="4459" y="1"/>
                      </a:lnTo>
                      <a:close/>
                    </a:path>
                  </a:pathLst>
                </a:custGeom>
                <a:solidFill>
                  <a:srgbClr val="593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3114300" y="4029225"/>
                  <a:ext cx="265450" cy="204175"/>
                </a:xfrm>
                <a:custGeom>
                  <a:avLst/>
                  <a:gdLst/>
                  <a:ahLst/>
                  <a:cxnLst/>
                  <a:rect l="l" t="t" r="r" b="b"/>
                  <a:pathLst>
                    <a:path w="10618" h="8167" extrusionOk="0">
                      <a:moveTo>
                        <a:pt x="1688" y="0"/>
                      </a:moveTo>
                      <a:cubicBezTo>
                        <a:pt x="1122" y="0"/>
                        <a:pt x="553" y="50"/>
                        <a:pt x="1" y="169"/>
                      </a:cubicBezTo>
                      <a:lnTo>
                        <a:pt x="7577" y="8166"/>
                      </a:lnTo>
                      <a:cubicBezTo>
                        <a:pt x="9541" y="6311"/>
                        <a:pt x="10617" y="4597"/>
                        <a:pt x="10617" y="4596"/>
                      </a:cubicBezTo>
                      <a:lnTo>
                        <a:pt x="10617" y="4596"/>
                      </a:lnTo>
                      <a:lnTo>
                        <a:pt x="9043" y="5002"/>
                      </a:lnTo>
                      <a:lnTo>
                        <a:pt x="9463" y="3380"/>
                      </a:lnTo>
                      <a:lnTo>
                        <a:pt x="7593" y="1401"/>
                      </a:lnTo>
                      <a:cubicBezTo>
                        <a:pt x="7593" y="1401"/>
                        <a:pt x="4682" y="0"/>
                        <a:pt x="1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3221475" y="4033625"/>
                  <a:ext cx="65125" cy="58100"/>
                </a:xfrm>
                <a:custGeom>
                  <a:avLst/>
                  <a:gdLst/>
                  <a:ahLst/>
                  <a:cxnLst/>
                  <a:rect l="l" t="t" r="r" b="b"/>
                  <a:pathLst>
                    <a:path w="2605" h="2324" extrusionOk="0">
                      <a:moveTo>
                        <a:pt x="432" y="1"/>
                      </a:moveTo>
                      <a:cubicBezTo>
                        <a:pt x="325" y="1"/>
                        <a:pt x="218" y="9"/>
                        <a:pt x="110" y="24"/>
                      </a:cubicBezTo>
                      <a:cubicBezTo>
                        <a:pt x="1" y="40"/>
                        <a:pt x="16" y="211"/>
                        <a:pt x="126" y="211"/>
                      </a:cubicBezTo>
                      <a:cubicBezTo>
                        <a:pt x="169" y="209"/>
                        <a:pt x="212" y="208"/>
                        <a:pt x="256" y="208"/>
                      </a:cubicBezTo>
                      <a:cubicBezTo>
                        <a:pt x="777" y="208"/>
                        <a:pt x="1312" y="380"/>
                        <a:pt x="1700" y="726"/>
                      </a:cubicBezTo>
                      <a:cubicBezTo>
                        <a:pt x="2121" y="1100"/>
                        <a:pt x="2370" y="1646"/>
                        <a:pt x="2370" y="2207"/>
                      </a:cubicBezTo>
                      <a:cubicBezTo>
                        <a:pt x="2378" y="2285"/>
                        <a:pt x="2437" y="2324"/>
                        <a:pt x="2493" y="2324"/>
                      </a:cubicBezTo>
                      <a:cubicBezTo>
                        <a:pt x="2550" y="2324"/>
                        <a:pt x="2604" y="2285"/>
                        <a:pt x="2604" y="2207"/>
                      </a:cubicBezTo>
                      <a:cubicBezTo>
                        <a:pt x="2604" y="1583"/>
                        <a:pt x="2339" y="960"/>
                        <a:pt x="1872" y="554"/>
                      </a:cubicBezTo>
                      <a:cubicBezTo>
                        <a:pt x="1470" y="191"/>
                        <a:pt x="960"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3187475" y="4020400"/>
                  <a:ext cx="60225" cy="62600"/>
                </a:xfrm>
                <a:custGeom>
                  <a:avLst/>
                  <a:gdLst/>
                  <a:ahLst/>
                  <a:cxnLst/>
                  <a:rect l="l" t="t" r="r" b="b"/>
                  <a:pathLst>
                    <a:path w="2409" h="2504" extrusionOk="0">
                      <a:moveTo>
                        <a:pt x="107" y="0"/>
                      </a:moveTo>
                      <a:cubicBezTo>
                        <a:pt x="15" y="0"/>
                        <a:pt x="1" y="153"/>
                        <a:pt x="98" y="195"/>
                      </a:cubicBezTo>
                      <a:cubicBezTo>
                        <a:pt x="1080" y="600"/>
                        <a:pt x="1875" y="1395"/>
                        <a:pt x="2172" y="2424"/>
                      </a:cubicBezTo>
                      <a:cubicBezTo>
                        <a:pt x="2190" y="2479"/>
                        <a:pt x="2233" y="2503"/>
                        <a:pt x="2276" y="2503"/>
                      </a:cubicBezTo>
                      <a:cubicBezTo>
                        <a:pt x="2342" y="2503"/>
                        <a:pt x="2409" y="2447"/>
                        <a:pt x="2390" y="2362"/>
                      </a:cubicBezTo>
                      <a:cubicBezTo>
                        <a:pt x="2078" y="1286"/>
                        <a:pt x="1236" y="319"/>
                        <a:pt x="145" y="8"/>
                      </a:cubicBezTo>
                      <a:cubicBezTo>
                        <a:pt x="131" y="3"/>
                        <a:pt x="119"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3321650" y="3797650"/>
                  <a:ext cx="378450" cy="440025"/>
                </a:xfrm>
                <a:custGeom>
                  <a:avLst/>
                  <a:gdLst/>
                  <a:ahLst/>
                  <a:cxnLst/>
                  <a:rect l="l" t="t" r="r" b="b"/>
                  <a:pathLst>
                    <a:path w="15138" h="17601" extrusionOk="0">
                      <a:moveTo>
                        <a:pt x="14389" y="1"/>
                      </a:moveTo>
                      <a:cubicBezTo>
                        <a:pt x="10944" y="2698"/>
                        <a:pt x="0" y="9900"/>
                        <a:pt x="0" y="9900"/>
                      </a:cubicBezTo>
                      <a:lnTo>
                        <a:pt x="5098" y="17601"/>
                      </a:lnTo>
                      <a:lnTo>
                        <a:pt x="15137" y="8887"/>
                      </a:lnTo>
                      <a:lnTo>
                        <a:pt x="14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3597175" y="3797650"/>
                  <a:ext cx="102925" cy="299725"/>
                </a:xfrm>
                <a:custGeom>
                  <a:avLst/>
                  <a:gdLst/>
                  <a:ahLst/>
                  <a:cxnLst/>
                  <a:rect l="l" t="t" r="r" b="b"/>
                  <a:pathLst>
                    <a:path w="4117" h="11989" extrusionOk="0">
                      <a:moveTo>
                        <a:pt x="3368" y="1"/>
                      </a:moveTo>
                      <a:cubicBezTo>
                        <a:pt x="3368" y="1"/>
                        <a:pt x="1" y="4444"/>
                        <a:pt x="546" y="11989"/>
                      </a:cubicBezTo>
                      <a:lnTo>
                        <a:pt x="546" y="11989"/>
                      </a:lnTo>
                      <a:lnTo>
                        <a:pt x="4116" y="8887"/>
                      </a:lnTo>
                      <a:lnTo>
                        <a:pt x="3368" y="1"/>
                      </a:lnTo>
                      <a:close/>
                    </a:path>
                  </a:pathLst>
                </a:custGeom>
                <a:solidFill>
                  <a:srgbClr val="11141C">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3718775" y="4303925"/>
                  <a:ext cx="110325" cy="129025"/>
                </a:xfrm>
                <a:custGeom>
                  <a:avLst/>
                  <a:gdLst/>
                  <a:ahLst/>
                  <a:cxnLst/>
                  <a:rect l="l" t="t" r="r" b="b"/>
                  <a:pathLst>
                    <a:path w="4413" h="5161" extrusionOk="0">
                      <a:moveTo>
                        <a:pt x="4412" y="0"/>
                      </a:moveTo>
                      <a:lnTo>
                        <a:pt x="1" y="16"/>
                      </a:lnTo>
                      <a:lnTo>
                        <a:pt x="1" y="5160"/>
                      </a:lnTo>
                      <a:lnTo>
                        <a:pt x="4412" y="5160"/>
                      </a:lnTo>
                      <a:lnTo>
                        <a:pt x="4412" y="0"/>
                      </a:lnTo>
                      <a:close/>
                    </a:path>
                  </a:pathLst>
                </a:custGeom>
                <a:solidFill>
                  <a:srgbClr val="593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3566400" y="4368225"/>
                  <a:ext cx="275175" cy="117325"/>
                </a:xfrm>
                <a:custGeom>
                  <a:avLst/>
                  <a:gdLst/>
                  <a:ahLst/>
                  <a:cxnLst/>
                  <a:rect l="l" t="t" r="r" b="b"/>
                  <a:pathLst>
                    <a:path w="11007" h="4693" extrusionOk="0">
                      <a:moveTo>
                        <a:pt x="10492" y="0"/>
                      </a:moveTo>
                      <a:lnTo>
                        <a:pt x="9712" y="1434"/>
                      </a:lnTo>
                      <a:lnTo>
                        <a:pt x="8824" y="16"/>
                      </a:lnTo>
                      <a:lnTo>
                        <a:pt x="6096" y="16"/>
                      </a:lnTo>
                      <a:cubicBezTo>
                        <a:pt x="6096" y="16"/>
                        <a:pt x="1824" y="1653"/>
                        <a:pt x="0" y="4693"/>
                      </a:cubicBezTo>
                      <a:lnTo>
                        <a:pt x="11006" y="4677"/>
                      </a:lnTo>
                      <a:cubicBezTo>
                        <a:pt x="11006" y="1964"/>
                        <a:pt x="10492" y="0"/>
                        <a:pt x="10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3640825" y="4383350"/>
                  <a:ext cx="85925" cy="26475"/>
                </a:xfrm>
                <a:custGeom>
                  <a:avLst/>
                  <a:gdLst/>
                  <a:ahLst/>
                  <a:cxnLst/>
                  <a:rect l="l" t="t" r="r" b="b"/>
                  <a:pathLst>
                    <a:path w="3437" h="1059" extrusionOk="0">
                      <a:moveTo>
                        <a:pt x="1819" y="1"/>
                      </a:moveTo>
                      <a:cubicBezTo>
                        <a:pt x="1141" y="1"/>
                        <a:pt x="470" y="304"/>
                        <a:pt x="48" y="907"/>
                      </a:cubicBezTo>
                      <a:cubicBezTo>
                        <a:pt x="0" y="979"/>
                        <a:pt x="70" y="1059"/>
                        <a:pt x="140" y="1059"/>
                      </a:cubicBezTo>
                      <a:cubicBezTo>
                        <a:pt x="163" y="1059"/>
                        <a:pt x="185" y="1051"/>
                        <a:pt x="204" y="1032"/>
                      </a:cubicBezTo>
                      <a:cubicBezTo>
                        <a:pt x="546" y="611"/>
                        <a:pt x="1045" y="299"/>
                        <a:pt x="1591" y="237"/>
                      </a:cubicBezTo>
                      <a:cubicBezTo>
                        <a:pt x="1664" y="229"/>
                        <a:pt x="1737" y="225"/>
                        <a:pt x="1810" y="225"/>
                      </a:cubicBezTo>
                      <a:cubicBezTo>
                        <a:pt x="2315" y="225"/>
                        <a:pt x="2815" y="411"/>
                        <a:pt x="3197" y="751"/>
                      </a:cubicBezTo>
                      <a:cubicBezTo>
                        <a:pt x="3221" y="776"/>
                        <a:pt x="3249" y="787"/>
                        <a:pt x="3275" y="787"/>
                      </a:cubicBezTo>
                      <a:cubicBezTo>
                        <a:pt x="3363" y="787"/>
                        <a:pt x="3437" y="668"/>
                        <a:pt x="3353" y="596"/>
                      </a:cubicBezTo>
                      <a:cubicBezTo>
                        <a:pt x="2921" y="198"/>
                        <a:pt x="2367" y="1"/>
                        <a:pt x="1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3606975" y="4410350"/>
                  <a:ext cx="86450" cy="15100"/>
                </a:xfrm>
                <a:custGeom>
                  <a:avLst/>
                  <a:gdLst/>
                  <a:ahLst/>
                  <a:cxnLst/>
                  <a:rect l="l" t="t" r="r" b="b"/>
                  <a:pathLst>
                    <a:path w="3458" h="604" extrusionOk="0">
                      <a:moveTo>
                        <a:pt x="1686" y="1"/>
                      </a:moveTo>
                      <a:cubicBezTo>
                        <a:pt x="1136" y="1"/>
                        <a:pt x="588" y="130"/>
                        <a:pt x="108" y="404"/>
                      </a:cubicBezTo>
                      <a:cubicBezTo>
                        <a:pt x="0" y="471"/>
                        <a:pt x="67" y="585"/>
                        <a:pt x="157" y="585"/>
                      </a:cubicBezTo>
                      <a:cubicBezTo>
                        <a:pt x="171" y="585"/>
                        <a:pt x="186" y="582"/>
                        <a:pt x="201" y="576"/>
                      </a:cubicBezTo>
                      <a:cubicBezTo>
                        <a:pt x="693" y="362"/>
                        <a:pt x="1225" y="244"/>
                        <a:pt x="1754" y="244"/>
                      </a:cubicBezTo>
                      <a:cubicBezTo>
                        <a:pt x="2265" y="244"/>
                        <a:pt x="2774" y="354"/>
                        <a:pt x="3241" y="591"/>
                      </a:cubicBezTo>
                      <a:cubicBezTo>
                        <a:pt x="3259" y="600"/>
                        <a:pt x="3276" y="604"/>
                        <a:pt x="3292" y="604"/>
                      </a:cubicBezTo>
                      <a:cubicBezTo>
                        <a:pt x="3392" y="604"/>
                        <a:pt x="3458" y="458"/>
                        <a:pt x="3350" y="404"/>
                      </a:cubicBezTo>
                      <a:cubicBezTo>
                        <a:pt x="2841" y="141"/>
                        <a:pt x="2262" y="1"/>
                        <a:pt x="1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3619800" y="3733300"/>
                  <a:ext cx="695675" cy="623650"/>
                </a:xfrm>
                <a:custGeom>
                  <a:avLst/>
                  <a:gdLst/>
                  <a:ahLst/>
                  <a:cxnLst/>
                  <a:rect l="l" t="t" r="r" b="b"/>
                  <a:pathLst>
                    <a:path w="27827" h="24946" extrusionOk="0">
                      <a:moveTo>
                        <a:pt x="7174" y="0"/>
                      </a:moveTo>
                      <a:cubicBezTo>
                        <a:pt x="6825" y="0"/>
                        <a:pt x="6500" y="11"/>
                        <a:pt x="6205" y="34"/>
                      </a:cubicBezTo>
                      <a:cubicBezTo>
                        <a:pt x="2401" y="345"/>
                        <a:pt x="1450" y="4289"/>
                        <a:pt x="1138" y="8046"/>
                      </a:cubicBezTo>
                      <a:cubicBezTo>
                        <a:pt x="842" y="11803"/>
                        <a:pt x="0" y="24945"/>
                        <a:pt x="0" y="24945"/>
                      </a:cubicBezTo>
                      <a:lnTo>
                        <a:pt x="8699" y="24945"/>
                      </a:lnTo>
                      <a:lnTo>
                        <a:pt x="7841" y="8951"/>
                      </a:lnTo>
                      <a:lnTo>
                        <a:pt x="24865" y="8951"/>
                      </a:lnTo>
                      <a:cubicBezTo>
                        <a:pt x="26517" y="8951"/>
                        <a:pt x="27827" y="7579"/>
                        <a:pt x="27764" y="5926"/>
                      </a:cubicBezTo>
                      <a:lnTo>
                        <a:pt x="27609" y="1499"/>
                      </a:lnTo>
                      <a:lnTo>
                        <a:pt x="18832" y="1499"/>
                      </a:lnTo>
                      <a:cubicBezTo>
                        <a:pt x="18832" y="1499"/>
                        <a:pt x="11324" y="0"/>
                        <a:pt x="7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4167350" y="3351425"/>
                  <a:ext cx="73300" cy="76425"/>
                </a:xfrm>
                <a:custGeom>
                  <a:avLst/>
                  <a:gdLst/>
                  <a:ahLst/>
                  <a:cxnLst/>
                  <a:rect l="l" t="t" r="r" b="b"/>
                  <a:pathLst>
                    <a:path w="2932" h="3057" extrusionOk="0">
                      <a:moveTo>
                        <a:pt x="204" y="0"/>
                      </a:moveTo>
                      <a:cubicBezTo>
                        <a:pt x="204" y="0"/>
                        <a:pt x="16" y="2946"/>
                        <a:pt x="1" y="3040"/>
                      </a:cubicBezTo>
                      <a:cubicBezTo>
                        <a:pt x="1" y="3051"/>
                        <a:pt x="43" y="3056"/>
                        <a:pt x="117" y="3056"/>
                      </a:cubicBezTo>
                      <a:cubicBezTo>
                        <a:pt x="662" y="3056"/>
                        <a:pt x="2932" y="2791"/>
                        <a:pt x="2932" y="2791"/>
                      </a:cubicBezTo>
                      <a:lnTo>
                        <a:pt x="2339" y="437"/>
                      </a:lnTo>
                      <a:lnTo>
                        <a:pt x="204" y="0"/>
                      </a:lnTo>
                      <a:close/>
                    </a:path>
                  </a:pathLst>
                </a:custGeom>
                <a:solidFill>
                  <a:srgbClr val="593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4168525" y="3366625"/>
                  <a:ext cx="56925" cy="42500"/>
                </a:xfrm>
                <a:custGeom>
                  <a:avLst/>
                  <a:gdLst/>
                  <a:ahLst/>
                  <a:cxnLst/>
                  <a:rect l="l" t="t" r="r" b="b"/>
                  <a:pathLst>
                    <a:path w="2277" h="1700" extrusionOk="0">
                      <a:moveTo>
                        <a:pt x="2277" y="0"/>
                      </a:moveTo>
                      <a:lnTo>
                        <a:pt x="79" y="608"/>
                      </a:lnTo>
                      <a:lnTo>
                        <a:pt x="1" y="1699"/>
                      </a:lnTo>
                      <a:lnTo>
                        <a:pt x="2277" y="0"/>
                      </a:lnTo>
                      <a:close/>
                    </a:path>
                  </a:pathLst>
                </a:custGeom>
                <a:solidFill>
                  <a:srgbClr val="1114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4078900" y="3216825"/>
                  <a:ext cx="203450" cy="163850"/>
                </a:xfrm>
                <a:custGeom>
                  <a:avLst/>
                  <a:gdLst/>
                  <a:ahLst/>
                  <a:cxnLst/>
                  <a:rect l="l" t="t" r="r" b="b"/>
                  <a:pathLst>
                    <a:path w="8138" h="6554" extrusionOk="0">
                      <a:moveTo>
                        <a:pt x="4282" y="0"/>
                      </a:moveTo>
                      <a:cubicBezTo>
                        <a:pt x="4039" y="0"/>
                        <a:pt x="3789" y="21"/>
                        <a:pt x="3539" y="68"/>
                      </a:cubicBezTo>
                      <a:cubicBezTo>
                        <a:pt x="3445" y="84"/>
                        <a:pt x="3352" y="99"/>
                        <a:pt x="3258" y="115"/>
                      </a:cubicBezTo>
                      <a:cubicBezTo>
                        <a:pt x="3056" y="162"/>
                        <a:pt x="2869" y="224"/>
                        <a:pt x="2681" y="286"/>
                      </a:cubicBezTo>
                      <a:lnTo>
                        <a:pt x="2666" y="302"/>
                      </a:lnTo>
                      <a:cubicBezTo>
                        <a:pt x="2307" y="427"/>
                        <a:pt x="1996" y="583"/>
                        <a:pt x="1699" y="785"/>
                      </a:cubicBezTo>
                      <a:cubicBezTo>
                        <a:pt x="967" y="1253"/>
                        <a:pt x="421" y="1923"/>
                        <a:pt x="172" y="2656"/>
                      </a:cubicBezTo>
                      <a:cubicBezTo>
                        <a:pt x="156" y="2718"/>
                        <a:pt x="140" y="2796"/>
                        <a:pt x="109" y="2874"/>
                      </a:cubicBezTo>
                      <a:cubicBezTo>
                        <a:pt x="109" y="2905"/>
                        <a:pt x="94" y="2937"/>
                        <a:pt x="94" y="2952"/>
                      </a:cubicBezTo>
                      <a:cubicBezTo>
                        <a:pt x="94" y="2968"/>
                        <a:pt x="94" y="2968"/>
                        <a:pt x="94" y="2968"/>
                      </a:cubicBezTo>
                      <a:cubicBezTo>
                        <a:pt x="94" y="2968"/>
                        <a:pt x="78" y="2983"/>
                        <a:pt x="78" y="2983"/>
                      </a:cubicBezTo>
                      <a:cubicBezTo>
                        <a:pt x="0" y="3373"/>
                        <a:pt x="0" y="3763"/>
                        <a:pt x="94" y="4153"/>
                      </a:cubicBezTo>
                      <a:cubicBezTo>
                        <a:pt x="312" y="5150"/>
                        <a:pt x="1091" y="5914"/>
                        <a:pt x="2105" y="6288"/>
                      </a:cubicBezTo>
                      <a:cubicBezTo>
                        <a:pt x="2151" y="6304"/>
                        <a:pt x="2214" y="6319"/>
                        <a:pt x="2261" y="6335"/>
                      </a:cubicBezTo>
                      <a:cubicBezTo>
                        <a:pt x="2697" y="6475"/>
                        <a:pt x="3165" y="6553"/>
                        <a:pt x="3664" y="6553"/>
                      </a:cubicBezTo>
                      <a:cubicBezTo>
                        <a:pt x="3742" y="6553"/>
                        <a:pt x="3819" y="6538"/>
                        <a:pt x="3897" y="6538"/>
                      </a:cubicBezTo>
                      <a:cubicBezTo>
                        <a:pt x="4100" y="6522"/>
                        <a:pt x="4303" y="6507"/>
                        <a:pt x="4505" y="6460"/>
                      </a:cubicBezTo>
                      <a:cubicBezTo>
                        <a:pt x="4568" y="6444"/>
                        <a:pt x="4615" y="6444"/>
                        <a:pt x="4677" y="6429"/>
                      </a:cubicBezTo>
                      <a:cubicBezTo>
                        <a:pt x="5098" y="6335"/>
                        <a:pt x="5503" y="6179"/>
                        <a:pt x="5862" y="5992"/>
                      </a:cubicBezTo>
                      <a:lnTo>
                        <a:pt x="5908" y="5961"/>
                      </a:lnTo>
                      <a:cubicBezTo>
                        <a:pt x="6018" y="5914"/>
                        <a:pt x="6111" y="5852"/>
                        <a:pt x="6205" y="5805"/>
                      </a:cubicBezTo>
                      <a:cubicBezTo>
                        <a:pt x="7452" y="5010"/>
                        <a:pt x="8138" y="3685"/>
                        <a:pt x="7857" y="2407"/>
                      </a:cubicBezTo>
                      <a:cubicBezTo>
                        <a:pt x="7545" y="1004"/>
                        <a:pt x="6158" y="68"/>
                        <a:pt x="4505" y="6"/>
                      </a:cubicBezTo>
                      <a:cubicBezTo>
                        <a:pt x="4432" y="2"/>
                        <a:pt x="4357" y="0"/>
                        <a:pt x="4282" y="0"/>
                      </a:cubicBezTo>
                      <a:close/>
                    </a:path>
                  </a:pathLst>
                </a:custGeom>
                <a:solidFill>
                  <a:srgbClr val="593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4121375" y="3216825"/>
                  <a:ext cx="160975" cy="145125"/>
                </a:xfrm>
                <a:custGeom>
                  <a:avLst/>
                  <a:gdLst/>
                  <a:ahLst/>
                  <a:cxnLst/>
                  <a:rect l="l" t="t" r="r" b="b"/>
                  <a:pathLst>
                    <a:path w="6439" h="5805" extrusionOk="0">
                      <a:moveTo>
                        <a:pt x="2583" y="0"/>
                      </a:moveTo>
                      <a:cubicBezTo>
                        <a:pt x="2340" y="0"/>
                        <a:pt x="2090" y="21"/>
                        <a:pt x="1840" y="68"/>
                      </a:cubicBezTo>
                      <a:cubicBezTo>
                        <a:pt x="1746" y="84"/>
                        <a:pt x="1653" y="99"/>
                        <a:pt x="1559" y="115"/>
                      </a:cubicBezTo>
                      <a:cubicBezTo>
                        <a:pt x="1357" y="162"/>
                        <a:pt x="1170" y="224"/>
                        <a:pt x="982" y="286"/>
                      </a:cubicBezTo>
                      <a:lnTo>
                        <a:pt x="967" y="302"/>
                      </a:lnTo>
                      <a:cubicBezTo>
                        <a:pt x="608" y="427"/>
                        <a:pt x="297" y="583"/>
                        <a:pt x="0" y="785"/>
                      </a:cubicBezTo>
                      <a:cubicBezTo>
                        <a:pt x="0" y="785"/>
                        <a:pt x="32" y="1362"/>
                        <a:pt x="936" y="2001"/>
                      </a:cubicBezTo>
                      <a:cubicBezTo>
                        <a:pt x="1775" y="2599"/>
                        <a:pt x="2823" y="2625"/>
                        <a:pt x="2999" y="2625"/>
                      </a:cubicBezTo>
                      <a:cubicBezTo>
                        <a:pt x="3016" y="2625"/>
                        <a:pt x="3025" y="2625"/>
                        <a:pt x="3025" y="2625"/>
                      </a:cubicBezTo>
                      <a:lnTo>
                        <a:pt x="4506" y="5805"/>
                      </a:lnTo>
                      <a:cubicBezTo>
                        <a:pt x="5753" y="5010"/>
                        <a:pt x="6439" y="3685"/>
                        <a:pt x="6158" y="2407"/>
                      </a:cubicBezTo>
                      <a:cubicBezTo>
                        <a:pt x="5846" y="1004"/>
                        <a:pt x="4459" y="68"/>
                        <a:pt x="2806" y="6"/>
                      </a:cubicBezTo>
                      <a:cubicBezTo>
                        <a:pt x="2733" y="2"/>
                        <a:pt x="2658" y="0"/>
                        <a:pt x="2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4249125" y="3210725"/>
                  <a:ext cx="10225" cy="36475"/>
                </a:xfrm>
                <a:custGeom>
                  <a:avLst/>
                  <a:gdLst/>
                  <a:ahLst/>
                  <a:cxnLst/>
                  <a:rect l="l" t="t" r="r" b="b"/>
                  <a:pathLst>
                    <a:path w="409" h="1459" extrusionOk="0">
                      <a:moveTo>
                        <a:pt x="226" y="0"/>
                      </a:moveTo>
                      <a:cubicBezTo>
                        <a:pt x="182" y="0"/>
                        <a:pt x="134" y="44"/>
                        <a:pt x="144" y="94"/>
                      </a:cubicBezTo>
                      <a:cubicBezTo>
                        <a:pt x="284" y="515"/>
                        <a:pt x="159" y="967"/>
                        <a:pt x="19" y="1357"/>
                      </a:cubicBezTo>
                      <a:cubicBezTo>
                        <a:pt x="1" y="1421"/>
                        <a:pt x="48" y="1459"/>
                        <a:pt x="96" y="1459"/>
                      </a:cubicBezTo>
                      <a:cubicBezTo>
                        <a:pt x="129" y="1459"/>
                        <a:pt x="162" y="1441"/>
                        <a:pt x="175" y="1403"/>
                      </a:cubicBezTo>
                      <a:cubicBezTo>
                        <a:pt x="253" y="1185"/>
                        <a:pt x="331" y="951"/>
                        <a:pt x="378" y="702"/>
                      </a:cubicBezTo>
                      <a:cubicBezTo>
                        <a:pt x="409" y="484"/>
                        <a:pt x="378" y="250"/>
                        <a:pt x="284" y="47"/>
                      </a:cubicBezTo>
                      <a:cubicBezTo>
                        <a:pt x="273" y="14"/>
                        <a:pt x="250" y="0"/>
                        <a:pt x="2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4250850" y="3226825"/>
                  <a:ext cx="33700" cy="17725"/>
                </a:xfrm>
                <a:custGeom>
                  <a:avLst/>
                  <a:gdLst/>
                  <a:ahLst/>
                  <a:cxnLst/>
                  <a:rect l="l" t="t" r="r" b="b"/>
                  <a:pathLst>
                    <a:path w="1348" h="709" extrusionOk="0">
                      <a:moveTo>
                        <a:pt x="1021" y="0"/>
                      </a:moveTo>
                      <a:cubicBezTo>
                        <a:pt x="642" y="0"/>
                        <a:pt x="318" y="313"/>
                        <a:pt x="59" y="572"/>
                      </a:cubicBezTo>
                      <a:cubicBezTo>
                        <a:pt x="0" y="631"/>
                        <a:pt x="49" y="708"/>
                        <a:pt x="109" y="708"/>
                      </a:cubicBezTo>
                      <a:cubicBezTo>
                        <a:pt x="129" y="708"/>
                        <a:pt x="150" y="700"/>
                        <a:pt x="168" y="681"/>
                      </a:cubicBezTo>
                      <a:cubicBezTo>
                        <a:pt x="309" y="541"/>
                        <a:pt x="465" y="385"/>
                        <a:pt x="652" y="292"/>
                      </a:cubicBezTo>
                      <a:cubicBezTo>
                        <a:pt x="783" y="220"/>
                        <a:pt x="933" y="167"/>
                        <a:pt x="1087" y="167"/>
                      </a:cubicBezTo>
                      <a:cubicBezTo>
                        <a:pt x="1134" y="167"/>
                        <a:pt x="1181" y="172"/>
                        <a:pt x="1229" y="183"/>
                      </a:cubicBezTo>
                      <a:cubicBezTo>
                        <a:pt x="1234" y="184"/>
                        <a:pt x="1239" y="184"/>
                        <a:pt x="1244" y="184"/>
                      </a:cubicBezTo>
                      <a:cubicBezTo>
                        <a:pt x="1325" y="184"/>
                        <a:pt x="1348" y="72"/>
                        <a:pt x="1260" y="42"/>
                      </a:cubicBezTo>
                      <a:cubicBezTo>
                        <a:pt x="1178" y="13"/>
                        <a:pt x="1099" y="0"/>
                        <a:pt x="10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4117475" y="3290225"/>
                  <a:ext cx="7825" cy="13675"/>
                </a:xfrm>
                <a:custGeom>
                  <a:avLst/>
                  <a:gdLst/>
                  <a:ahLst/>
                  <a:cxnLst/>
                  <a:rect l="l" t="t" r="r" b="b"/>
                  <a:pathLst>
                    <a:path w="313" h="547" extrusionOk="0">
                      <a:moveTo>
                        <a:pt x="219" y="1"/>
                      </a:moveTo>
                      <a:cubicBezTo>
                        <a:pt x="188" y="1"/>
                        <a:pt x="141" y="1"/>
                        <a:pt x="125" y="16"/>
                      </a:cubicBezTo>
                      <a:cubicBezTo>
                        <a:pt x="94" y="32"/>
                        <a:pt x="63" y="63"/>
                        <a:pt x="63" y="94"/>
                      </a:cubicBezTo>
                      <a:cubicBezTo>
                        <a:pt x="47" y="156"/>
                        <a:pt x="32" y="203"/>
                        <a:pt x="16" y="250"/>
                      </a:cubicBezTo>
                      <a:cubicBezTo>
                        <a:pt x="16" y="297"/>
                        <a:pt x="0" y="328"/>
                        <a:pt x="0" y="359"/>
                      </a:cubicBezTo>
                      <a:cubicBezTo>
                        <a:pt x="0" y="390"/>
                        <a:pt x="0" y="406"/>
                        <a:pt x="0" y="437"/>
                      </a:cubicBezTo>
                      <a:cubicBezTo>
                        <a:pt x="16" y="468"/>
                        <a:pt x="16" y="484"/>
                        <a:pt x="32" y="499"/>
                      </a:cubicBezTo>
                      <a:cubicBezTo>
                        <a:pt x="47" y="515"/>
                        <a:pt x="63" y="531"/>
                        <a:pt x="78" y="546"/>
                      </a:cubicBezTo>
                      <a:cubicBezTo>
                        <a:pt x="125" y="546"/>
                        <a:pt x="172" y="531"/>
                        <a:pt x="203" y="499"/>
                      </a:cubicBezTo>
                      <a:cubicBezTo>
                        <a:pt x="219" y="468"/>
                        <a:pt x="219" y="453"/>
                        <a:pt x="234" y="421"/>
                      </a:cubicBezTo>
                      <a:cubicBezTo>
                        <a:pt x="250" y="406"/>
                        <a:pt x="250" y="390"/>
                        <a:pt x="265" y="359"/>
                      </a:cubicBezTo>
                      <a:cubicBezTo>
                        <a:pt x="265" y="344"/>
                        <a:pt x="265" y="328"/>
                        <a:pt x="265" y="328"/>
                      </a:cubicBezTo>
                      <a:cubicBezTo>
                        <a:pt x="281" y="266"/>
                        <a:pt x="297" y="219"/>
                        <a:pt x="312" y="172"/>
                      </a:cubicBezTo>
                      <a:cubicBezTo>
                        <a:pt x="312" y="125"/>
                        <a:pt x="312" y="94"/>
                        <a:pt x="297" y="63"/>
                      </a:cubicBezTo>
                      <a:cubicBezTo>
                        <a:pt x="281" y="32"/>
                        <a:pt x="250" y="16"/>
                        <a:pt x="2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4100725" y="3282050"/>
                  <a:ext cx="8200" cy="16375"/>
                </a:xfrm>
                <a:custGeom>
                  <a:avLst/>
                  <a:gdLst/>
                  <a:ahLst/>
                  <a:cxnLst/>
                  <a:rect l="l" t="t" r="r" b="b"/>
                  <a:pathLst>
                    <a:path w="328" h="655" extrusionOk="0">
                      <a:moveTo>
                        <a:pt x="250" y="0"/>
                      </a:moveTo>
                      <a:cubicBezTo>
                        <a:pt x="187" y="0"/>
                        <a:pt x="140" y="31"/>
                        <a:pt x="109" y="78"/>
                      </a:cubicBezTo>
                      <a:cubicBezTo>
                        <a:pt x="94" y="156"/>
                        <a:pt x="62" y="234"/>
                        <a:pt x="47" y="312"/>
                      </a:cubicBezTo>
                      <a:cubicBezTo>
                        <a:pt x="31" y="359"/>
                        <a:pt x="16" y="390"/>
                        <a:pt x="16" y="437"/>
                      </a:cubicBezTo>
                      <a:cubicBezTo>
                        <a:pt x="16" y="468"/>
                        <a:pt x="0" y="483"/>
                        <a:pt x="0" y="515"/>
                      </a:cubicBezTo>
                      <a:cubicBezTo>
                        <a:pt x="0" y="546"/>
                        <a:pt x="16" y="561"/>
                        <a:pt x="16" y="593"/>
                      </a:cubicBezTo>
                      <a:cubicBezTo>
                        <a:pt x="31" y="624"/>
                        <a:pt x="62" y="655"/>
                        <a:pt x="94" y="655"/>
                      </a:cubicBezTo>
                      <a:cubicBezTo>
                        <a:pt x="140" y="655"/>
                        <a:pt x="156" y="639"/>
                        <a:pt x="187" y="608"/>
                      </a:cubicBezTo>
                      <a:cubicBezTo>
                        <a:pt x="203" y="593"/>
                        <a:pt x="203" y="577"/>
                        <a:pt x="218" y="561"/>
                      </a:cubicBezTo>
                      <a:cubicBezTo>
                        <a:pt x="218" y="530"/>
                        <a:pt x="234" y="515"/>
                        <a:pt x="234" y="483"/>
                      </a:cubicBezTo>
                      <a:cubicBezTo>
                        <a:pt x="250" y="452"/>
                        <a:pt x="250" y="406"/>
                        <a:pt x="265" y="374"/>
                      </a:cubicBezTo>
                      <a:cubicBezTo>
                        <a:pt x="281" y="296"/>
                        <a:pt x="296" y="218"/>
                        <a:pt x="312" y="141"/>
                      </a:cubicBezTo>
                      <a:cubicBezTo>
                        <a:pt x="327" y="78"/>
                        <a:pt x="296" y="16"/>
                        <a:pt x="2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4109825" y="3311950"/>
                  <a:ext cx="28150" cy="20325"/>
                </a:xfrm>
                <a:custGeom>
                  <a:avLst/>
                  <a:gdLst/>
                  <a:ahLst/>
                  <a:cxnLst/>
                  <a:rect l="l" t="t" r="r" b="b"/>
                  <a:pathLst>
                    <a:path w="1126" h="813" extrusionOk="0">
                      <a:moveTo>
                        <a:pt x="1057" y="0"/>
                      </a:moveTo>
                      <a:cubicBezTo>
                        <a:pt x="1029" y="0"/>
                        <a:pt x="999" y="16"/>
                        <a:pt x="992" y="51"/>
                      </a:cubicBezTo>
                      <a:cubicBezTo>
                        <a:pt x="961" y="223"/>
                        <a:pt x="836" y="394"/>
                        <a:pt x="696" y="488"/>
                      </a:cubicBezTo>
                      <a:cubicBezTo>
                        <a:pt x="618" y="535"/>
                        <a:pt x="525" y="566"/>
                        <a:pt x="431" y="581"/>
                      </a:cubicBezTo>
                      <a:cubicBezTo>
                        <a:pt x="365" y="592"/>
                        <a:pt x="299" y="603"/>
                        <a:pt x="233" y="603"/>
                      </a:cubicBezTo>
                      <a:cubicBezTo>
                        <a:pt x="205" y="603"/>
                        <a:pt x="178" y="602"/>
                        <a:pt x="151" y="597"/>
                      </a:cubicBezTo>
                      <a:cubicBezTo>
                        <a:pt x="145" y="596"/>
                        <a:pt x="139" y="596"/>
                        <a:pt x="134" y="596"/>
                      </a:cubicBezTo>
                      <a:cubicBezTo>
                        <a:pt x="37" y="596"/>
                        <a:pt x="0" y="724"/>
                        <a:pt x="104" y="768"/>
                      </a:cubicBezTo>
                      <a:cubicBezTo>
                        <a:pt x="181" y="790"/>
                        <a:pt x="274" y="813"/>
                        <a:pt x="366" y="813"/>
                      </a:cubicBezTo>
                      <a:cubicBezTo>
                        <a:pt x="404" y="813"/>
                        <a:pt x="441" y="809"/>
                        <a:pt x="478" y="800"/>
                      </a:cubicBezTo>
                      <a:cubicBezTo>
                        <a:pt x="587" y="784"/>
                        <a:pt x="712" y="722"/>
                        <a:pt x="805" y="659"/>
                      </a:cubicBezTo>
                      <a:cubicBezTo>
                        <a:pt x="899" y="581"/>
                        <a:pt x="977" y="488"/>
                        <a:pt x="1024" y="394"/>
                      </a:cubicBezTo>
                      <a:cubicBezTo>
                        <a:pt x="1086" y="285"/>
                        <a:pt x="1117" y="176"/>
                        <a:pt x="1117" y="67"/>
                      </a:cubicBezTo>
                      <a:cubicBezTo>
                        <a:pt x="1126" y="24"/>
                        <a:pt x="1092" y="0"/>
                        <a:pt x="10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4121750" y="3272700"/>
                  <a:ext cx="13275" cy="13750"/>
                </a:xfrm>
                <a:custGeom>
                  <a:avLst/>
                  <a:gdLst/>
                  <a:ahLst/>
                  <a:cxnLst/>
                  <a:rect l="l" t="t" r="r" b="b"/>
                  <a:pathLst>
                    <a:path w="531" h="550" extrusionOk="0">
                      <a:moveTo>
                        <a:pt x="276" y="331"/>
                      </a:moveTo>
                      <a:lnTo>
                        <a:pt x="276" y="331"/>
                      </a:lnTo>
                      <a:cubicBezTo>
                        <a:pt x="274" y="331"/>
                        <a:pt x="274" y="335"/>
                        <a:pt x="282" y="343"/>
                      </a:cubicBezTo>
                      <a:cubicBezTo>
                        <a:pt x="282" y="335"/>
                        <a:pt x="278" y="331"/>
                        <a:pt x="276" y="331"/>
                      </a:cubicBezTo>
                      <a:close/>
                      <a:moveTo>
                        <a:pt x="126" y="0"/>
                      </a:moveTo>
                      <a:cubicBezTo>
                        <a:pt x="94" y="0"/>
                        <a:pt x="79" y="0"/>
                        <a:pt x="48" y="16"/>
                      </a:cubicBezTo>
                      <a:cubicBezTo>
                        <a:pt x="32" y="31"/>
                        <a:pt x="17" y="47"/>
                        <a:pt x="17" y="62"/>
                      </a:cubicBezTo>
                      <a:cubicBezTo>
                        <a:pt x="1" y="109"/>
                        <a:pt x="32" y="156"/>
                        <a:pt x="79" y="172"/>
                      </a:cubicBezTo>
                      <a:cubicBezTo>
                        <a:pt x="79" y="187"/>
                        <a:pt x="94" y="187"/>
                        <a:pt x="110" y="187"/>
                      </a:cubicBezTo>
                      <a:lnTo>
                        <a:pt x="126" y="187"/>
                      </a:lnTo>
                      <a:cubicBezTo>
                        <a:pt x="141" y="203"/>
                        <a:pt x="157" y="218"/>
                        <a:pt x="172" y="218"/>
                      </a:cubicBezTo>
                      <a:cubicBezTo>
                        <a:pt x="172" y="234"/>
                        <a:pt x="188" y="234"/>
                        <a:pt x="188" y="234"/>
                      </a:cubicBezTo>
                      <a:cubicBezTo>
                        <a:pt x="188" y="234"/>
                        <a:pt x="204" y="249"/>
                        <a:pt x="204" y="249"/>
                      </a:cubicBezTo>
                      <a:cubicBezTo>
                        <a:pt x="219" y="265"/>
                        <a:pt x="235" y="281"/>
                        <a:pt x="250" y="296"/>
                      </a:cubicBezTo>
                      <a:cubicBezTo>
                        <a:pt x="250" y="296"/>
                        <a:pt x="250" y="312"/>
                        <a:pt x="266" y="312"/>
                      </a:cubicBezTo>
                      <a:cubicBezTo>
                        <a:pt x="266" y="312"/>
                        <a:pt x="266" y="327"/>
                        <a:pt x="282" y="327"/>
                      </a:cubicBezTo>
                      <a:cubicBezTo>
                        <a:pt x="282" y="343"/>
                        <a:pt x="282" y="343"/>
                        <a:pt x="282" y="343"/>
                      </a:cubicBezTo>
                      <a:cubicBezTo>
                        <a:pt x="297" y="359"/>
                        <a:pt x="297" y="374"/>
                        <a:pt x="313" y="390"/>
                      </a:cubicBezTo>
                      <a:cubicBezTo>
                        <a:pt x="328" y="405"/>
                        <a:pt x="344" y="421"/>
                        <a:pt x="344" y="452"/>
                      </a:cubicBezTo>
                      <a:cubicBezTo>
                        <a:pt x="359" y="452"/>
                        <a:pt x="359" y="468"/>
                        <a:pt x="359" y="468"/>
                      </a:cubicBezTo>
                      <a:lnTo>
                        <a:pt x="359" y="483"/>
                      </a:lnTo>
                      <a:cubicBezTo>
                        <a:pt x="372" y="522"/>
                        <a:pt x="406" y="550"/>
                        <a:pt x="435" y="550"/>
                      </a:cubicBezTo>
                      <a:cubicBezTo>
                        <a:pt x="441" y="550"/>
                        <a:pt x="447" y="548"/>
                        <a:pt x="453" y="546"/>
                      </a:cubicBezTo>
                      <a:cubicBezTo>
                        <a:pt x="500" y="546"/>
                        <a:pt x="531" y="515"/>
                        <a:pt x="531" y="468"/>
                      </a:cubicBezTo>
                      <a:cubicBezTo>
                        <a:pt x="531" y="405"/>
                        <a:pt x="531" y="343"/>
                        <a:pt x="500" y="281"/>
                      </a:cubicBezTo>
                      <a:cubicBezTo>
                        <a:pt x="484" y="234"/>
                        <a:pt x="453" y="187"/>
                        <a:pt x="406" y="156"/>
                      </a:cubicBezTo>
                      <a:cubicBezTo>
                        <a:pt x="328" y="78"/>
                        <a:pt x="235" y="16"/>
                        <a:pt x="1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4098775" y="3266700"/>
                  <a:ext cx="16775" cy="7775"/>
                </a:xfrm>
                <a:custGeom>
                  <a:avLst/>
                  <a:gdLst/>
                  <a:ahLst/>
                  <a:cxnLst/>
                  <a:rect l="l" t="t" r="r" b="b"/>
                  <a:pathLst>
                    <a:path w="671" h="311" extrusionOk="0">
                      <a:moveTo>
                        <a:pt x="437" y="0"/>
                      </a:moveTo>
                      <a:cubicBezTo>
                        <a:pt x="371" y="0"/>
                        <a:pt x="303" y="12"/>
                        <a:pt x="234" y="37"/>
                      </a:cubicBezTo>
                      <a:cubicBezTo>
                        <a:pt x="172" y="53"/>
                        <a:pt x="94" y="100"/>
                        <a:pt x="31" y="162"/>
                      </a:cubicBezTo>
                      <a:cubicBezTo>
                        <a:pt x="0" y="193"/>
                        <a:pt x="0" y="256"/>
                        <a:pt x="31" y="287"/>
                      </a:cubicBezTo>
                      <a:cubicBezTo>
                        <a:pt x="55" y="302"/>
                        <a:pt x="78" y="310"/>
                        <a:pt x="100" y="310"/>
                      </a:cubicBezTo>
                      <a:cubicBezTo>
                        <a:pt x="121" y="310"/>
                        <a:pt x="140" y="302"/>
                        <a:pt x="156" y="287"/>
                      </a:cubicBezTo>
                      <a:cubicBezTo>
                        <a:pt x="156" y="287"/>
                        <a:pt x="187" y="271"/>
                        <a:pt x="172" y="271"/>
                      </a:cubicBezTo>
                      <a:cubicBezTo>
                        <a:pt x="187" y="271"/>
                        <a:pt x="187" y="256"/>
                        <a:pt x="203" y="256"/>
                      </a:cubicBezTo>
                      <a:cubicBezTo>
                        <a:pt x="218" y="240"/>
                        <a:pt x="234" y="240"/>
                        <a:pt x="250" y="224"/>
                      </a:cubicBezTo>
                      <a:lnTo>
                        <a:pt x="265" y="224"/>
                      </a:lnTo>
                      <a:cubicBezTo>
                        <a:pt x="265" y="224"/>
                        <a:pt x="281" y="224"/>
                        <a:pt x="296" y="209"/>
                      </a:cubicBezTo>
                      <a:cubicBezTo>
                        <a:pt x="312" y="209"/>
                        <a:pt x="328" y="209"/>
                        <a:pt x="359" y="193"/>
                      </a:cubicBezTo>
                      <a:lnTo>
                        <a:pt x="359" y="193"/>
                      </a:lnTo>
                      <a:cubicBezTo>
                        <a:pt x="359" y="193"/>
                        <a:pt x="359" y="209"/>
                        <a:pt x="343" y="209"/>
                      </a:cubicBezTo>
                      <a:cubicBezTo>
                        <a:pt x="359" y="209"/>
                        <a:pt x="359" y="193"/>
                        <a:pt x="374" y="193"/>
                      </a:cubicBezTo>
                      <a:lnTo>
                        <a:pt x="468" y="193"/>
                      </a:lnTo>
                      <a:cubicBezTo>
                        <a:pt x="483" y="193"/>
                        <a:pt x="483" y="209"/>
                        <a:pt x="499" y="209"/>
                      </a:cubicBezTo>
                      <a:lnTo>
                        <a:pt x="546" y="209"/>
                      </a:lnTo>
                      <a:cubicBezTo>
                        <a:pt x="554" y="212"/>
                        <a:pt x="563" y="213"/>
                        <a:pt x="572" y="213"/>
                      </a:cubicBezTo>
                      <a:cubicBezTo>
                        <a:pt x="613" y="213"/>
                        <a:pt x="658" y="185"/>
                        <a:pt x="671" y="147"/>
                      </a:cubicBezTo>
                      <a:cubicBezTo>
                        <a:pt x="671" y="84"/>
                        <a:pt x="639" y="37"/>
                        <a:pt x="593" y="22"/>
                      </a:cubicBezTo>
                      <a:cubicBezTo>
                        <a:pt x="544" y="8"/>
                        <a:pt x="491" y="0"/>
                        <a:pt x="4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4196975" y="3279400"/>
                  <a:ext cx="35100" cy="38125"/>
                </a:xfrm>
                <a:custGeom>
                  <a:avLst/>
                  <a:gdLst/>
                  <a:ahLst/>
                  <a:cxnLst/>
                  <a:rect l="l" t="t" r="r" b="b"/>
                  <a:pathLst>
                    <a:path w="1404" h="1525" extrusionOk="0">
                      <a:moveTo>
                        <a:pt x="669" y="1"/>
                      </a:moveTo>
                      <a:cubicBezTo>
                        <a:pt x="332" y="1"/>
                        <a:pt x="1" y="122"/>
                        <a:pt x="1" y="122"/>
                      </a:cubicBezTo>
                      <a:lnTo>
                        <a:pt x="468" y="1525"/>
                      </a:lnTo>
                      <a:cubicBezTo>
                        <a:pt x="468" y="1525"/>
                        <a:pt x="1404" y="1197"/>
                        <a:pt x="1372" y="605"/>
                      </a:cubicBezTo>
                      <a:cubicBezTo>
                        <a:pt x="1349" y="122"/>
                        <a:pt x="1006" y="1"/>
                        <a:pt x="669" y="1"/>
                      </a:cubicBezTo>
                      <a:close/>
                    </a:path>
                  </a:pathLst>
                </a:custGeom>
                <a:solidFill>
                  <a:srgbClr val="593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4203425" y="3285400"/>
                  <a:ext cx="18525" cy="9850"/>
                </a:xfrm>
                <a:custGeom>
                  <a:avLst/>
                  <a:gdLst/>
                  <a:ahLst/>
                  <a:cxnLst/>
                  <a:rect l="l" t="t" r="r" b="b"/>
                  <a:pathLst>
                    <a:path w="741" h="394" extrusionOk="0">
                      <a:moveTo>
                        <a:pt x="666" y="1"/>
                      </a:moveTo>
                      <a:cubicBezTo>
                        <a:pt x="655" y="1"/>
                        <a:pt x="643" y="3"/>
                        <a:pt x="631" y="7"/>
                      </a:cubicBezTo>
                      <a:cubicBezTo>
                        <a:pt x="538" y="22"/>
                        <a:pt x="429" y="53"/>
                        <a:pt x="335" y="84"/>
                      </a:cubicBezTo>
                      <a:cubicBezTo>
                        <a:pt x="273" y="116"/>
                        <a:pt x="226" y="131"/>
                        <a:pt x="179" y="162"/>
                      </a:cubicBezTo>
                      <a:cubicBezTo>
                        <a:pt x="148" y="178"/>
                        <a:pt x="132" y="209"/>
                        <a:pt x="101" y="225"/>
                      </a:cubicBezTo>
                      <a:cubicBezTo>
                        <a:pt x="86" y="240"/>
                        <a:pt x="70" y="256"/>
                        <a:pt x="39" y="272"/>
                      </a:cubicBezTo>
                      <a:cubicBezTo>
                        <a:pt x="1" y="322"/>
                        <a:pt x="35" y="393"/>
                        <a:pt x="91" y="393"/>
                      </a:cubicBezTo>
                      <a:cubicBezTo>
                        <a:pt x="104" y="393"/>
                        <a:pt x="118" y="389"/>
                        <a:pt x="132" y="381"/>
                      </a:cubicBezTo>
                      <a:cubicBezTo>
                        <a:pt x="148" y="365"/>
                        <a:pt x="164" y="349"/>
                        <a:pt x="195" y="349"/>
                      </a:cubicBezTo>
                      <a:cubicBezTo>
                        <a:pt x="210" y="334"/>
                        <a:pt x="241" y="334"/>
                        <a:pt x="273" y="318"/>
                      </a:cubicBezTo>
                      <a:cubicBezTo>
                        <a:pt x="304" y="287"/>
                        <a:pt x="351" y="272"/>
                        <a:pt x="397" y="240"/>
                      </a:cubicBezTo>
                      <a:cubicBezTo>
                        <a:pt x="475" y="209"/>
                        <a:pt x="584" y="178"/>
                        <a:pt x="678" y="147"/>
                      </a:cubicBezTo>
                      <a:cubicBezTo>
                        <a:pt x="725" y="147"/>
                        <a:pt x="740" y="100"/>
                        <a:pt x="725" y="53"/>
                      </a:cubicBezTo>
                      <a:cubicBezTo>
                        <a:pt x="725" y="18"/>
                        <a:pt x="698" y="1"/>
                        <a:pt x="6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4152950" y="3380650"/>
                  <a:ext cx="98625" cy="46775"/>
                </a:xfrm>
                <a:custGeom>
                  <a:avLst/>
                  <a:gdLst/>
                  <a:ahLst/>
                  <a:cxnLst/>
                  <a:rect l="l" t="t" r="r" b="b"/>
                  <a:pathLst>
                    <a:path w="3945" h="1871" extrusionOk="0">
                      <a:moveTo>
                        <a:pt x="3944" y="0"/>
                      </a:moveTo>
                      <a:lnTo>
                        <a:pt x="0" y="593"/>
                      </a:lnTo>
                      <a:lnTo>
                        <a:pt x="577" y="1871"/>
                      </a:lnTo>
                      <a:lnTo>
                        <a:pt x="3508" y="1622"/>
                      </a:lnTo>
                      <a:lnTo>
                        <a:pt x="3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4090575" y="3421175"/>
                  <a:ext cx="234250" cy="349625"/>
                </a:xfrm>
                <a:custGeom>
                  <a:avLst/>
                  <a:gdLst/>
                  <a:ahLst/>
                  <a:cxnLst/>
                  <a:rect l="l" t="t" r="r" b="b"/>
                  <a:pathLst>
                    <a:path w="9370" h="13985" extrusionOk="0">
                      <a:moveTo>
                        <a:pt x="6003" y="1"/>
                      </a:moveTo>
                      <a:lnTo>
                        <a:pt x="3072" y="250"/>
                      </a:lnTo>
                      <a:cubicBezTo>
                        <a:pt x="3072" y="250"/>
                        <a:pt x="266" y="1731"/>
                        <a:pt x="1" y="13984"/>
                      </a:cubicBezTo>
                      <a:lnTo>
                        <a:pt x="8778" y="13984"/>
                      </a:lnTo>
                      <a:cubicBezTo>
                        <a:pt x="8778" y="13984"/>
                        <a:pt x="9370" y="2853"/>
                        <a:pt x="60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3756050" y="3452725"/>
                  <a:ext cx="548900" cy="357600"/>
                </a:xfrm>
                <a:custGeom>
                  <a:avLst/>
                  <a:gdLst/>
                  <a:ahLst/>
                  <a:cxnLst/>
                  <a:rect l="l" t="t" r="r" b="b"/>
                  <a:pathLst>
                    <a:path w="21956" h="14304" extrusionOk="0">
                      <a:moveTo>
                        <a:pt x="18048" y="1"/>
                      </a:moveTo>
                      <a:cubicBezTo>
                        <a:pt x="16889" y="1"/>
                        <a:pt x="15766" y="602"/>
                        <a:pt x="15143" y="1654"/>
                      </a:cubicBezTo>
                      <a:lnTo>
                        <a:pt x="11137" y="7780"/>
                      </a:lnTo>
                      <a:cubicBezTo>
                        <a:pt x="11137" y="7780"/>
                        <a:pt x="9469" y="6065"/>
                        <a:pt x="7863" y="4772"/>
                      </a:cubicBezTo>
                      <a:cubicBezTo>
                        <a:pt x="6928" y="4023"/>
                        <a:pt x="6024" y="3400"/>
                        <a:pt x="5462" y="3322"/>
                      </a:cubicBezTo>
                      <a:cubicBezTo>
                        <a:pt x="5307" y="3302"/>
                        <a:pt x="5156" y="3293"/>
                        <a:pt x="5010" y="3293"/>
                      </a:cubicBezTo>
                      <a:cubicBezTo>
                        <a:pt x="2256" y="3293"/>
                        <a:pt x="1009" y="6614"/>
                        <a:pt x="817" y="7546"/>
                      </a:cubicBezTo>
                      <a:cubicBezTo>
                        <a:pt x="599" y="8575"/>
                        <a:pt x="786" y="8638"/>
                        <a:pt x="318" y="9760"/>
                      </a:cubicBezTo>
                      <a:cubicBezTo>
                        <a:pt x="0" y="10522"/>
                        <a:pt x="279" y="10911"/>
                        <a:pt x="657" y="10911"/>
                      </a:cubicBezTo>
                      <a:cubicBezTo>
                        <a:pt x="836" y="10911"/>
                        <a:pt x="1036" y="10824"/>
                        <a:pt x="1207" y="10649"/>
                      </a:cubicBezTo>
                      <a:lnTo>
                        <a:pt x="1721" y="10119"/>
                      </a:lnTo>
                      <a:cubicBezTo>
                        <a:pt x="1721" y="10119"/>
                        <a:pt x="2173" y="10025"/>
                        <a:pt x="2345" y="9744"/>
                      </a:cubicBezTo>
                      <a:cubicBezTo>
                        <a:pt x="2345" y="9744"/>
                        <a:pt x="2419" y="9770"/>
                        <a:pt x="2537" y="9770"/>
                      </a:cubicBezTo>
                      <a:cubicBezTo>
                        <a:pt x="2774" y="9770"/>
                        <a:pt x="3186" y="9667"/>
                        <a:pt x="3529" y="9043"/>
                      </a:cubicBezTo>
                      <a:cubicBezTo>
                        <a:pt x="4028" y="8108"/>
                        <a:pt x="4153" y="7827"/>
                        <a:pt x="4153" y="7827"/>
                      </a:cubicBezTo>
                      <a:cubicBezTo>
                        <a:pt x="4153" y="7827"/>
                        <a:pt x="4917" y="8934"/>
                        <a:pt x="6055" y="10243"/>
                      </a:cubicBezTo>
                      <a:lnTo>
                        <a:pt x="6102" y="10290"/>
                      </a:lnTo>
                      <a:cubicBezTo>
                        <a:pt x="7505" y="11896"/>
                        <a:pt x="9484" y="13766"/>
                        <a:pt x="11340" y="14250"/>
                      </a:cubicBezTo>
                      <a:cubicBezTo>
                        <a:pt x="11481" y="14286"/>
                        <a:pt x="11627" y="14304"/>
                        <a:pt x="11779" y="14304"/>
                      </a:cubicBezTo>
                      <a:cubicBezTo>
                        <a:pt x="14550" y="14304"/>
                        <a:pt x="18901" y="8438"/>
                        <a:pt x="20911" y="5068"/>
                      </a:cubicBezTo>
                      <a:cubicBezTo>
                        <a:pt x="21956" y="3322"/>
                        <a:pt x="21223" y="1061"/>
                        <a:pt x="19352" y="266"/>
                      </a:cubicBezTo>
                      <a:cubicBezTo>
                        <a:pt x="18929" y="87"/>
                        <a:pt x="18486" y="1"/>
                        <a:pt x="18048" y="1"/>
                      </a:cubicBezTo>
                      <a:close/>
                    </a:path>
                  </a:pathLst>
                </a:custGeom>
                <a:solidFill>
                  <a:srgbClr val="593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3784175" y="3607600"/>
                  <a:ext cx="30600" cy="92675"/>
                </a:xfrm>
                <a:custGeom>
                  <a:avLst/>
                  <a:gdLst/>
                  <a:ahLst/>
                  <a:cxnLst/>
                  <a:rect l="l" t="t" r="r" b="b"/>
                  <a:pathLst>
                    <a:path w="1224" h="3707" extrusionOk="0">
                      <a:moveTo>
                        <a:pt x="1119" y="0"/>
                      </a:moveTo>
                      <a:cubicBezTo>
                        <a:pt x="1107" y="0"/>
                        <a:pt x="1094" y="4"/>
                        <a:pt x="1079" y="11"/>
                      </a:cubicBezTo>
                      <a:cubicBezTo>
                        <a:pt x="596" y="307"/>
                        <a:pt x="534" y="946"/>
                        <a:pt x="425" y="1445"/>
                      </a:cubicBezTo>
                      <a:cubicBezTo>
                        <a:pt x="284" y="2162"/>
                        <a:pt x="160" y="2895"/>
                        <a:pt x="19" y="3612"/>
                      </a:cubicBezTo>
                      <a:cubicBezTo>
                        <a:pt x="1" y="3667"/>
                        <a:pt x="48" y="3706"/>
                        <a:pt x="96" y="3706"/>
                      </a:cubicBezTo>
                      <a:cubicBezTo>
                        <a:pt x="129" y="3706"/>
                        <a:pt x="162" y="3688"/>
                        <a:pt x="175" y="3643"/>
                      </a:cubicBezTo>
                      <a:cubicBezTo>
                        <a:pt x="315" y="3004"/>
                        <a:pt x="456" y="2349"/>
                        <a:pt x="612" y="1694"/>
                      </a:cubicBezTo>
                      <a:cubicBezTo>
                        <a:pt x="674" y="1414"/>
                        <a:pt x="721" y="1118"/>
                        <a:pt x="783" y="837"/>
                      </a:cubicBezTo>
                      <a:cubicBezTo>
                        <a:pt x="846" y="588"/>
                        <a:pt x="939" y="323"/>
                        <a:pt x="1157" y="151"/>
                      </a:cubicBezTo>
                      <a:cubicBezTo>
                        <a:pt x="1223" y="98"/>
                        <a:pt x="1189" y="0"/>
                        <a:pt x="11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3809000" y="3608375"/>
                  <a:ext cx="27925" cy="77850"/>
                </a:xfrm>
                <a:custGeom>
                  <a:avLst/>
                  <a:gdLst/>
                  <a:ahLst/>
                  <a:cxnLst/>
                  <a:rect l="l" t="t" r="r" b="b"/>
                  <a:pathLst>
                    <a:path w="1117" h="3114" extrusionOk="0">
                      <a:moveTo>
                        <a:pt x="1001" y="0"/>
                      </a:moveTo>
                      <a:cubicBezTo>
                        <a:pt x="975" y="0"/>
                        <a:pt x="948" y="13"/>
                        <a:pt x="928" y="42"/>
                      </a:cubicBezTo>
                      <a:cubicBezTo>
                        <a:pt x="398" y="946"/>
                        <a:pt x="118" y="1975"/>
                        <a:pt x="8" y="3020"/>
                      </a:cubicBezTo>
                      <a:cubicBezTo>
                        <a:pt x="1" y="3082"/>
                        <a:pt x="43" y="3113"/>
                        <a:pt x="90" y="3113"/>
                      </a:cubicBezTo>
                      <a:cubicBezTo>
                        <a:pt x="137" y="3113"/>
                        <a:pt x="188" y="3082"/>
                        <a:pt x="195" y="3020"/>
                      </a:cubicBezTo>
                      <a:cubicBezTo>
                        <a:pt x="320" y="2006"/>
                        <a:pt x="663" y="1055"/>
                        <a:pt x="1084" y="136"/>
                      </a:cubicBezTo>
                      <a:cubicBezTo>
                        <a:pt x="1116" y="61"/>
                        <a:pt x="1060" y="0"/>
                        <a:pt x="10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3907400" y="3452725"/>
                  <a:ext cx="397550" cy="357600"/>
                </a:xfrm>
                <a:custGeom>
                  <a:avLst/>
                  <a:gdLst/>
                  <a:ahLst/>
                  <a:cxnLst/>
                  <a:rect l="l" t="t" r="r" b="b"/>
                  <a:pathLst>
                    <a:path w="15902" h="14304" extrusionOk="0">
                      <a:moveTo>
                        <a:pt x="11994" y="1"/>
                      </a:moveTo>
                      <a:cubicBezTo>
                        <a:pt x="10835" y="1"/>
                        <a:pt x="9712" y="602"/>
                        <a:pt x="9089" y="1654"/>
                      </a:cubicBezTo>
                      <a:lnTo>
                        <a:pt x="5083" y="7780"/>
                      </a:lnTo>
                      <a:cubicBezTo>
                        <a:pt x="5083" y="7780"/>
                        <a:pt x="3415" y="6065"/>
                        <a:pt x="1809" y="4772"/>
                      </a:cubicBezTo>
                      <a:lnTo>
                        <a:pt x="1" y="10243"/>
                      </a:lnTo>
                      <a:lnTo>
                        <a:pt x="48" y="10290"/>
                      </a:lnTo>
                      <a:cubicBezTo>
                        <a:pt x="1451" y="11896"/>
                        <a:pt x="3430" y="13766"/>
                        <a:pt x="5286" y="14250"/>
                      </a:cubicBezTo>
                      <a:cubicBezTo>
                        <a:pt x="5427" y="14286"/>
                        <a:pt x="5573" y="14304"/>
                        <a:pt x="5725" y="14304"/>
                      </a:cubicBezTo>
                      <a:cubicBezTo>
                        <a:pt x="8496" y="14304"/>
                        <a:pt x="12847" y="8438"/>
                        <a:pt x="14857" y="5068"/>
                      </a:cubicBezTo>
                      <a:cubicBezTo>
                        <a:pt x="15902" y="3322"/>
                        <a:pt x="15169" y="1061"/>
                        <a:pt x="13298" y="266"/>
                      </a:cubicBezTo>
                      <a:cubicBezTo>
                        <a:pt x="12875" y="87"/>
                        <a:pt x="12432" y="1"/>
                        <a:pt x="119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3907400" y="3443000"/>
                  <a:ext cx="397550" cy="383525"/>
                </a:xfrm>
                <a:custGeom>
                  <a:avLst/>
                  <a:gdLst/>
                  <a:ahLst/>
                  <a:cxnLst/>
                  <a:rect l="l" t="t" r="r" b="b"/>
                  <a:pathLst>
                    <a:path w="15902" h="15341" fill="none" extrusionOk="0">
                      <a:moveTo>
                        <a:pt x="13298" y="655"/>
                      </a:moveTo>
                      <a:cubicBezTo>
                        <a:pt x="15169" y="1450"/>
                        <a:pt x="15902" y="3711"/>
                        <a:pt x="14857" y="5457"/>
                      </a:cubicBezTo>
                      <a:cubicBezTo>
                        <a:pt x="12737" y="9011"/>
                        <a:pt x="8014" y="15340"/>
                        <a:pt x="5286" y="14639"/>
                      </a:cubicBezTo>
                      <a:cubicBezTo>
                        <a:pt x="3430" y="14155"/>
                        <a:pt x="1451" y="12285"/>
                        <a:pt x="48" y="10679"/>
                      </a:cubicBezTo>
                      <a:lnTo>
                        <a:pt x="1" y="10632"/>
                      </a:lnTo>
                      <a:lnTo>
                        <a:pt x="1809" y="5161"/>
                      </a:lnTo>
                      <a:cubicBezTo>
                        <a:pt x="3415" y="6454"/>
                        <a:pt x="5083" y="8169"/>
                        <a:pt x="5083" y="8169"/>
                      </a:cubicBezTo>
                      <a:lnTo>
                        <a:pt x="9089" y="2043"/>
                      </a:lnTo>
                      <a:cubicBezTo>
                        <a:pt x="9947" y="593"/>
                        <a:pt x="11755" y="1"/>
                        <a:pt x="13298" y="655"/>
                      </a:cubicBezTo>
                      <a:close/>
                    </a:path>
                  </a:pathLst>
                </a:custGeom>
                <a:solidFill>
                  <a:schemeClr val="accent4"/>
                </a:solidFill>
                <a:ln w="1550" cap="flat" cmpd="sng">
                  <a:solidFill>
                    <a:schemeClr val="lt1"/>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60" name="Google Shape;560;p37"/>
          <p:cNvSpPr/>
          <p:nvPr/>
        </p:nvSpPr>
        <p:spPr>
          <a:xfrm>
            <a:off x="6733825" y="296424"/>
            <a:ext cx="2425500" cy="637891"/>
          </a:xfrm>
          <a:prstGeom prst="rect">
            <a:avLst/>
          </a:pr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900" b="1">
                <a:solidFill>
                  <a:schemeClr val="dk1"/>
                </a:solidFill>
                <a:latin typeface="Figtree"/>
                <a:ea typeface="Figtree"/>
                <a:cs typeface="Figtree"/>
                <a:sym typeface="Figtree"/>
              </a:rPr>
              <a:t>Zoey Zhong</a:t>
            </a:r>
          </a:p>
          <a:p>
            <a:pPr marL="0" lvl="0" indent="0" algn="r" rtl="0">
              <a:spcBef>
                <a:spcPts val="0"/>
              </a:spcBef>
              <a:spcAft>
                <a:spcPts val="0"/>
              </a:spcAft>
              <a:buNone/>
            </a:pPr>
            <a:r>
              <a:rPr lang="en-US" sz="1900" b="1">
                <a:solidFill>
                  <a:schemeClr val="dk1"/>
                </a:solidFill>
                <a:latin typeface="Figtree"/>
                <a:ea typeface="Figtree"/>
                <a:cs typeface="Figtree"/>
                <a:sym typeface="Figtree"/>
              </a:rPr>
              <a:t>Team 17</a:t>
            </a:r>
            <a:endParaRPr sz="1900" b="1">
              <a:solidFill>
                <a:schemeClr val="dk1"/>
              </a:solidFill>
              <a:latin typeface="Figtree"/>
              <a:ea typeface="Figtree"/>
              <a:cs typeface="Figtree"/>
              <a:sym typeface="Figtree"/>
            </a:endParaRPr>
          </a:p>
        </p:txBody>
      </p:sp>
      <p:pic>
        <p:nvPicPr>
          <p:cNvPr id="1002" name="Picture 1001">
            <a:extLst>
              <a:ext uri="{FF2B5EF4-FFF2-40B4-BE49-F238E27FC236}">
                <a16:creationId xmlns:a16="http://schemas.microsoft.com/office/drawing/2014/main" id="{ADBC03C6-65D5-8FC1-C946-7263DE6C6148}"/>
              </a:ext>
            </a:extLst>
          </p:cNvPr>
          <p:cNvPicPr>
            <a:picLocks noChangeAspect="1"/>
          </p:cNvPicPr>
          <p:nvPr/>
        </p:nvPicPr>
        <p:blipFill>
          <a:blip r:embed="rId3"/>
          <a:stretch>
            <a:fillRect/>
          </a:stretch>
        </p:blipFill>
        <p:spPr>
          <a:xfrm>
            <a:off x="-34177" y="3177540"/>
            <a:ext cx="1429789" cy="19659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1"/>
          <p:cNvSpPr txBox="1">
            <a:spLocks noGrp="1"/>
          </p:cNvSpPr>
          <p:nvPr>
            <p:ph type="title"/>
          </p:nvPr>
        </p:nvSpPr>
        <p:spPr>
          <a:xfrm>
            <a:off x="2013250" y="-304820"/>
            <a:ext cx="7545078" cy="11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a:t>THE RELATIONSHIP BETWEEN DOG SIZE AND THEIR AGE</a:t>
            </a:r>
          </a:p>
        </p:txBody>
      </p:sp>
      <p:sp>
        <p:nvSpPr>
          <p:cNvPr id="5" name="Subtitle 4">
            <a:extLst>
              <a:ext uri="{FF2B5EF4-FFF2-40B4-BE49-F238E27FC236}">
                <a16:creationId xmlns:a16="http://schemas.microsoft.com/office/drawing/2014/main" id="{40352D91-910D-2623-5C62-701E6BE31711}"/>
              </a:ext>
            </a:extLst>
          </p:cNvPr>
          <p:cNvSpPr>
            <a:spLocks noGrp="1"/>
          </p:cNvSpPr>
          <p:nvPr>
            <p:ph type="subTitle" idx="1"/>
          </p:nvPr>
        </p:nvSpPr>
        <p:spPr/>
        <p:txBody>
          <a:bodyPr/>
          <a:lstStyle/>
          <a:p>
            <a:endParaRPr lang="en-US"/>
          </a:p>
        </p:txBody>
      </p:sp>
      <p:grpSp>
        <p:nvGrpSpPr>
          <p:cNvPr id="693" name="Google Shape;693;p41"/>
          <p:cNvGrpSpPr/>
          <p:nvPr/>
        </p:nvGrpSpPr>
        <p:grpSpPr>
          <a:xfrm>
            <a:off x="7474673" y="3740011"/>
            <a:ext cx="1777753" cy="1403489"/>
            <a:chOff x="5345251" y="2498533"/>
            <a:chExt cx="3933440" cy="2703631"/>
          </a:xfrm>
        </p:grpSpPr>
        <p:grpSp>
          <p:nvGrpSpPr>
            <p:cNvPr id="694" name="Google Shape;694;p41"/>
            <p:cNvGrpSpPr/>
            <p:nvPr/>
          </p:nvGrpSpPr>
          <p:grpSpPr>
            <a:xfrm>
              <a:off x="5511089" y="2498533"/>
              <a:ext cx="3406070" cy="2574992"/>
              <a:chOff x="5329375" y="2174301"/>
              <a:chExt cx="3814615" cy="2883852"/>
            </a:xfrm>
          </p:grpSpPr>
          <p:sp>
            <p:nvSpPr>
              <p:cNvPr id="695" name="Google Shape;695;p41"/>
              <p:cNvSpPr/>
              <p:nvPr/>
            </p:nvSpPr>
            <p:spPr>
              <a:xfrm>
                <a:off x="5329375" y="3810000"/>
                <a:ext cx="507475" cy="1248102"/>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41"/>
              <p:cNvGrpSpPr/>
              <p:nvPr/>
            </p:nvGrpSpPr>
            <p:grpSpPr>
              <a:xfrm>
                <a:off x="6023179" y="2174301"/>
                <a:ext cx="3120811" cy="2883852"/>
                <a:chOff x="2133758" y="1158139"/>
                <a:chExt cx="3979611" cy="3677445"/>
              </a:xfrm>
            </p:grpSpPr>
            <p:sp>
              <p:nvSpPr>
                <p:cNvPr id="697" name="Google Shape;697;p41"/>
                <p:cNvSpPr/>
                <p:nvPr/>
              </p:nvSpPr>
              <p:spPr>
                <a:xfrm>
                  <a:off x="5466244" y="1158139"/>
                  <a:ext cx="647125" cy="3673471"/>
                </a:xfrm>
                <a:custGeom>
                  <a:avLst/>
                  <a:gdLst/>
                  <a:ahLst/>
                  <a:cxnLst/>
                  <a:rect l="l" t="t" r="r" b="b"/>
                  <a:pathLst>
                    <a:path w="25885" h="50604" extrusionOk="0">
                      <a:moveTo>
                        <a:pt x="0" y="0"/>
                      </a:moveTo>
                      <a:lnTo>
                        <a:pt x="0" y="50604"/>
                      </a:lnTo>
                      <a:lnTo>
                        <a:pt x="25884" y="50604"/>
                      </a:lnTo>
                      <a:lnTo>
                        <a:pt x="25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1"/>
                <p:cNvSpPr/>
                <p:nvPr/>
              </p:nvSpPr>
              <p:spPr>
                <a:xfrm>
                  <a:off x="4638248" y="1968267"/>
                  <a:ext cx="646550" cy="2867317"/>
                </a:xfrm>
                <a:custGeom>
                  <a:avLst/>
                  <a:gdLst/>
                  <a:ahLst/>
                  <a:cxnLst/>
                  <a:rect l="l" t="t" r="r" b="b"/>
                  <a:pathLst>
                    <a:path w="25862" h="19379" extrusionOk="0">
                      <a:moveTo>
                        <a:pt x="1" y="0"/>
                      </a:moveTo>
                      <a:lnTo>
                        <a:pt x="1" y="19379"/>
                      </a:lnTo>
                      <a:lnTo>
                        <a:pt x="25862" y="19379"/>
                      </a:lnTo>
                      <a:lnTo>
                        <a:pt x="258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1"/>
                <p:cNvSpPr/>
                <p:nvPr/>
              </p:nvSpPr>
              <p:spPr>
                <a:xfrm>
                  <a:off x="2941789" y="3065549"/>
                  <a:ext cx="647125" cy="1766128"/>
                </a:xfrm>
                <a:custGeom>
                  <a:avLst/>
                  <a:gdLst/>
                  <a:ahLst/>
                  <a:cxnLst/>
                  <a:rect l="l" t="t" r="r" b="b"/>
                  <a:pathLst>
                    <a:path w="25885" h="56584" extrusionOk="0">
                      <a:moveTo>
                        <a:pt x="0" y="0"/>
                      </a:moveTo>
                      <a:lnTo>
                        <a:pt x="0" y="56584"/>
                      </a:lnTo>
                      <a:lnTo>
                        <a:pt x="25884" y="56584"/>
                      </a:lnTo>
                      <a:lnTo>
                        <a:pt x="2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3808550" y="4007600"/>
                  <a:ext cx="647125" cy="824000"/>
                </a:xfrm>
                <a:custGeom>
                  <a:avLst/>
                  <a:gdLst/>
                  <a:ahLst/>
                  <a:cxnLst/>
                  <a:rect l="l" t="t" r="r" b="b"/>
                  <a:pathLst>
                    <a:path w="25885" h="32960" extrusionOk="0">
                      <a:moveTo>
                        <a:pt x="1" y="0"/>
                      </a:moveTo>
                      <a:lnTo>
                        <a:pt x="1" y="32960"/>
                      </a:lnTo>
                      <a:lnTo>
                        <a:pt x="25885" y="32960"/>
                      </a:lnTo>
                      <a:lnTo>
                        <a:pt x="25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2133758" y="4081186"/>
                  <a:ext cx="646550" cy="750471"/>
                </a:xfrm>
                <a:custGeom>
                  <a:avLst/>
                  <a:gdLst/>
                  <a:ahLst/>
                  <a:cxnLst/>
                  <a:rect l="l" t="t" r="r" b="b"/>
                  <a:pathLst>
                    <a:path w="25862" h="42592" extrusionOk="0">
                      <a:moveTo>
                        <a:pt x="1" y="0"/>
                      </a:moveTo>
                      <a:lnTo>
                        <a:pt x="1" y="42592"/>
                      </a:lnTo>
                      <a:lnTo>
                        <a:pt x="25862" y="42592"/>
                      </a:lnTo>
                      <a:lnTo>
                        <a:pt x="258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 name="Google Shape;702;p41"/>
            <p:cNvGrpSpPr/>
            <p:nvPr/>
          </p:nvGrpSpPr>
          <p:grpSpPr>
            <a:xfrm rot="-895994">
              <a:off x="5471590" y="3290003"/>
              <a:ext cx="3680761" cy="1462617"/>
              <a:chOff x="906900" y="1372425"/>
              <a:chExt cx="6045300" cy="2582125"/>
            </a:xfrm>
          </p:grpSpPr>
          <p:sp>
            <p:nvSpPr>
              <p:cNvPr id="703" name="Google Shape;703;p41"/>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013" name="Picture 10012">
            <a:extLst>
              <a:ext uri="{FF2B5EF4-FFF2-40B4-BE49-F238E27FC236}">
                <a16:creationId xmlns:a16="http://schemas.microsoft.com/office/drawing/2014/main" id="{8767A6A2-968A-A7D3-BFCA-9A8A8566383A}"/>
              </a:ext>
            </a:extLst>
          </p:cNvPr>
          <p:cNvPicPr>
            <a:picLocks noChangeAspect="1"/>
          </p:cNvPicPr>
          <p:nvPr/>
        </p:nvPicPr>
        <p:blipFill>
          <a:blip r:embed="rId3"/>
          <a:stretch>
            <a:fillRect/>
          </a:stretch>
        </p:blipFill>
        <p:spPr>
          <a:xfrm>
            <a:off x="6054954" y="2041798"/>
            <a:ext cx="2603448" cy="2184400"/>
          </a:xfrm>
          <a:prstGeom prst="rect">
            <a:avLst/>
          </a:prstGeom>
        </p:spPr>
      </p:pic>
      <p:pic>
        <p:nvPicPr>
          <p:cNvPr id="10015" name="Picture 6">
            <a:extLst>
              <a:ext uri="{FF2B5EF4-FFF2-40B4-BE49-F238E27FC236}">
                <a16:creationId xmlns:a16="http://schemas.microsoft.com/office/drawing/2014/main" id="{506EFC4E-971E-5039-BE1A-275AFEABAC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515" y="773466"/>
            <a:ext cx="5640657" cy="40290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grpSp>
        <p:nvGrpSpPr>
          <p:cNvPr id="1110" name="Google Shape;1110;p56"/>
          <p:cNvGrpSpPr/>
          <p:nvPr/>
        </p:nvGrpSpPr>
        <p:grpSpPr>
          <a:xfrm rot="5400000">
            <a:off x="752353" y="-66381"/>
            <a:ext cx="4474615" cy="5279232"/>
            <a:chOff x="1137588" y="735610"/>
            <a:chExt cx="2697360" cy="3672365"/>
          </a:xfrm>
        </p:grpSpPr>
        <p:sp>
          <p:nvSpPr>
            <p:cNvPr id="1111" name="Google Shape;1111;p56"/>
            <p:cNvSpPr/>
            <p:nvPr/>
          </p:nvSpPr>
          <p:spPr>
            <a:xfrm>
              <a:off x="1137588" y="735610"/>
              <a:ext cx="2697360" cy="3672365"/>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6"/>
            <p:cNvSpPr/>
            <p:nvPr/>
          </p:nvSpPr>
          <p:spPr>
            <a:xfrm>
              <a:off x="2453826" y="754225"/>
              <a:ext cx="64800" cy="648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113" name="Google Shape;1113;p56"/>
            <p:cNvSpPr/>
            <p:nvPr/>
          </p:nvSpPr>
          <p:spPr>
            <a:xfrm>
              <a:off x="2160276" y="4233725"/>
              <a:ext cx="651900" cy="114600"/>
            </a:xfrm>
            <a:prstGeom prst="roundRect">
              <a:avLst>
                <a:gd name="adj" fmla="val 16667"/>
              </a:avLst>
            </a:prstGeom>
            <a:solidFill>
              <a:srgbClr val="FFFFFF">
                <a:alpha val="613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sp>
        <p:nvSpPr>
          <p:cNvPr id="1115" name="Google Shape;1115;p56"/>
          <p:cNvSpPr txBox="1">
            <a:spLocks noGrp="1"/>
          </p:cNvSpPr>
          <p:nvPr>
            <p:ph type="title"/>
          </p:nvPr>
        </p:nvSpPr>
        <p:spPr>
          <a:xfrm>
            <a:off x="5214080" y="4233725"/>
            <a:ext cx="3593400" cy="664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t>The </a:t>
            </a:r>
            <a:br>
              <a:rPr lang="en-US"/>
            </a:br>
            <a:r>
              <a:rPr lang="en-US"/>
              <a:t>Relationship Between Dog </a:t>
            </a:r>
            <a:br>
              <a:rPr lang="en-US"/>
            </a:br>
            <a:r>
              <a:rPr lang="en-US"/>
              <a:t>Sex </a:t>
            </a:r>
            <a:br>
              <a:rPr lang="en-US"/>
            </a:br>
            <a:r>
              <a:rPr lang="en-US"/>
              <a:t>And Breed</a:t>
            </a:r>
          </a:p>
        </p:txBody>
      </p:sp>
      <p:grpSp>
        <p:nvGrpSpPr>
          <p:cNvPr id="1117" name="Google Shape;1117;p56"/>
          <p:cNvGrpSpPr/>
          <p:nvPr/>
        </p:nvGrpSpPr>
        <p:grpSpPr>
          <a:xfrm rot="-5400000">
            <a:off x="7241223" y="-249863"/>
            <a:ext cx="1212437" cy="2593141"/>
            <a:chOff x="5846900" y="1470838"/>
            <a:chExt cx="1578900" cy="3376925"/>
          </a:xfrm>
        </p:grpSpPr>
        <p:sp>
          <p:nvSpPr>
            <p:cNvPr id="1118" name="Google Shape;1118;p56"/>
            <p:cNvSpPr/>
            <p:nvPr/>
          </p:nvSpPr>
          <p:spPr>
            <a:xfrm>
              <a:off x="5846900" y="4584263"/>
              <a:ext cx="188225" cy="263500"/>
            </a:xfrm>
            <a:custGeom>
              <a:avLst/>
              <a:gdLst/>
              <a:ahLst/>
              <a:cxnLst/>
              <a:rect l="l" t="t" r="r" b="b"/>
              <a:pathLst>
                <a:path w="7529" h="10540" extrusionOk="0">
                  <a:moveTo>
                    <a:pt x="1" y="0"/>
                  </a:moveTo>
                  <a:lnTo>
                    <a:pt x="1" y="10540"/>
                  </a:lnTo>
                  <a:lnTo>
                    <a:pt x="7529" y="10540"/>
                  </a:lnTo>
                  <a:lnTo>
                    <a:pt x="7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6"/>
            <p:cNvSpPr/>
            <p:nvPr/>
          </p:nvSpPr>
          <p:spPr>
            <a:xfrm>
              <a:off x="7230200" y="2966388"/>
              <a:ext cx="195600" cy="1870625"/>
            </a:xfrm>
            <a:custGeom>
              <a:avLst/>
              <a:gdLst/>
              <a:ahLst/>
              <a:cxnLst/>
              <a:rect l="l" t="t" r="r" b="b"/>
              <a:pathLst>
                <a:path w="7824" h="74825" extrusionOk="0">
                  <a:moveTo>
                    <a:pt x="0" y="0"/>
                  </a:moveTo>
                  <a:lnTo>
                    <a:pt x="0" y="74824"/>
                  </a:lnTo>
                  <a:lnTo>
                    <a:pt x="7824" y="74824"/>
                  </a:lnTo>
                  <a:lnTo>
                    <a:pt x="78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6"/>
            <p:cNvSpPr/>
            <p:nvPr/>
          </p:nvSpPr>
          <p:spPr>
            <a:xfrm>
              <a:off x="6543250" y="3982013"/>
              <a:ext cx="194950" cy="855000"/>
            </a:xfrm>
            <a:custGeom>
              <a:avLst/>
              <a:gdLst/>
              <a:ahLst/>
              <a:cxnLst/>
              <a:rect l="l" t="t" r="r" b="b"/>
              <a:pathLst>
                <a:path w="7798" h="34200" extrusionOk="0">
                  <a:moveTo>
                    <a:pt x="1" y="0"/>
                  </a:moveTo>
                  <a:lnTo>
                    <a:pt x="1" y="34199"/>
                  </a:lnTo>
                  <a:lnTo>
                    <a:pt x="7798" y="34199"/>
                  </a:lnTo>
                  <a:lnTo>
                    <a:pt x="7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6"/>
            <p:cNvSpPr/>
            <p:nvPr/>
          </p:nvSpPr>
          <p:spPr>
            <a:xfrm>
              <a:off x="6212550" y="4290538"/>
              <a:ext cx="201675" cy="546475"/>
            </a:xfrm>
            <a:custGeom>
              <a:avLst/>
              <a:gdLst/>
              <a:ahLst/>
              <a:cxnLst/>
              <a:rect l="l" t="t" r="r" b="b"/>
              <a:pathLst>
                <a:path w="8067" h="21859" extrusionOk="0">
                  <a:moveTo>
                    <a:pt x="1" y="0"/>
                  </a:moveTo>
                  <a:lnTo>
                    <a:pt x="1" y="21858"/>
                  </a:lnTo>
                  <a:lnTo>
                    <a:pt x="8066" y="21858"/>
                  </a:lnTo>
                  <a:lnTo>
                    <a:pt x="80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6"/>
            <p:cNvSpPr/>
            <p:nvPr/>
          </p:nvSpPr>
          <p:spPr>
            <a:xfrm>
              <a:off x="6893450" y="1601238"/>
              <a:ext cx="198975" cy="3235775"/>
            </a:xfrm>
            <a:custGeom>
              <a:avLst/>
              <a:gdLst/>
              <a:ahLst/>
              <a:cxnLst/>
              <a:rect l="l" t="t" r="r" b="b"/>
              <a:pathLst>
                <a:path w="7959" h="129431" extrusionOk="0">
                  <a:moveTo>
                    <a:pt x="0" y="1"/>
                  </a:moveTo>
                  <a:lnTo>
                    <a:pt x="0" y="129430"/>
                  </a:lnTo>
                  <a:lnTo>
                    <a:pt x="7958" y="129430"/>
                  </a:lnTo>
                  <a:lnTo>
                    <a:pt x="7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6"/>
            <p:cNvSpPr/>
            <p:nvPr/>
          </p:nvSpPr>
          <p:spPr>
            <a:xfrm>
              <a:off x="6821525" y="1470838"/>
              <a:ext cx="354925" cy="177475"/>
            </a:xfrm>
            <a:custGeom>
              <a:avLst/>
              <a:gdLst/>
              <a:ahLst/>
              <a:cxnLst/>
              <a:rect l="l" t="t" r="r" b="b"/>
              <a:pathLst>
                <a:path w="14197" h="7099" extrusionOk="0">
                  <a:moveTo>
                    <a:pt x="7313" y="1"/>
                  </a:moveTo>
                  <a:lnTo>
                    <a:pt x="0" y="7099"/>
                  </a:lnTo>
                  <a:lnTo>
                    <a:pt x="14196" y="7099"/>
                  </a:lnTo>
                  <a:lnTo>
                    <a:pt x="7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4" name="Google Shape;1124;p56"/>
          <p:cNvSpPr/>
          <p:nvPr/>
        </p:nvSpPr>
        <p:spPr>
          <a:xfrm>
            <a:off x="436325" y="385401"/>
            <a:ext cx="553812" cy="553044"/>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42" name="Picture 2">
            <a:extLst>
              <a:ext uri="{FF2B5EF4-FFF2-40B4-BE49-F238E27FC236}">
                <a16:creationId xmlns:a16="http://schemas.microsoft.com/office/drawing/2014/main" id="{1704CB5B-DD9C-5977-5A8D-BCA3498AF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 y="332957"/>
            <a:ext cx="6264462" cy="44746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99;p52">
            <a:extLst>
              <a:ext uri="{FF2B5EF4-FFF2-40B4-BE49-F238E27FC236}">
                <a16:creationId xmlns:a16="http://schemas.microsoft.com/office/drawing/2014/main" id="{308EF311-5D36-3B80-F60C-C5929075A847}"/>
              </a:ext>
            </a:extLst>
          </p:cNvPr>
          <p:cNvSpPr txBox="1">
            <a:spLocks/>
          </p:cNvSpPr>
          <p:nvPr/>
        </p:nvSpPr>
        <p:spPr>
          <a:xfrm>
            <a:off x="653911" y="348565"/>
            <a:ext cx="7289662" cy="10529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1"/>
              </a:buClr>
              <a:buSzPts val="4800"/>
              <a:buFont typeface="Inter Tight"/>
              <a:buNone/>
              <a:defRPr sz="6000" b="1" i="0" u="none" strike="noStrike" cap="none">
                <a:solidFill>
                  <a:schemeClr val="lt1"/>
                </a:solidFill>
                <a:latin typeface="Inter Tight"/>
                <a:ea typeface="Inter Tight"/>
                <a:cs typeface="Inter Tight"/>
                <a:sym typeface="Inter Tight"/>
              </a:defRPr>
            </a:lvl1pPr>
            <a:lvl2pPr marR="0" lvl="1" algn="l" rtl="0">
              <a:lnSpc>
                <a:spcPct val="100000"/>
              </a:lnSpc>
              <a:spcBef>
                <a:spcPts val="0"/>
              </a:spcBef>
              <a:spcAft>
                <a:spcPts val="0"/>
              </a:spcAft>
              <a:buClr>
                <a:schemeClr val="dk1"/>
              </a:buClr>
              <a:buSzPts val="4800"/>
              <a:buFont typeface="DM Sans"/>
              <a:buNone/>
              <a:defRPr sz="48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4800"/>
              <a:buFont typeface="DM Sans"/>
              <a:buNone/>
              <a:defRPr sz="48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4800"/>
              <a:buFont typeface="DM Sans"/>
              <a:buNone/>
              <a:defRPr sz="48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4800"/>
              <a:buFont typeface="DM Sans"/>
              <a:buNone/>
              <a:defRPr sz="48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4800"/>
              <a:buFont typeface="DM Sans"/>
              <a:buNone/>
              <a:defRPr sz="48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4800"/>
              <a:buFont typeface="DM Sans"/>
              <a:buNone/>
              <a:defRPr sz="48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4800"/>
              <a:buFont typeface="DM Sans"/>
              <a:buNone/>
              <a:defRPr sz="48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4800"/>
              <a:buFont typeface="DM Sans"/>
              <a:buNone/>
              <a:defRPr sz="4800" b="1" i="0" u="none" strike="noStrike" cap="none">
                <a:solidFill>
                  <a:schemeClr val="dk1"/>
                </a:solidFill>
                <a:latin typeface="DM Sans"/>
                <a:ea typeface="DM Sans"/>
                <a:cs typeface="DM Sans"/>
                <a:sym typeface="DM Sans"/>
              </a:defRPr>
            </a:lvl9pPr>
          </a:lstStyle>
          <a:p>
            <a:r>
              <a:rPr lang="en-US" sz="1800"/>
              <a:t> Predicting The Probability Of Being Male</a:t>
            </a:r>
          </a:p>
        </p:txBody>
      </p:sp>
      <p:sp>
        <p:nvSpPr>
          <p:cNvPr id="5" name="Google Shape;1027;p52">
            <a:extLst>
              <a:ext uri="{FF2B5EF4-FFF2-40B4-BE49-F238E27FC236}">
                <a16:creationId xmlns:a16="http://schemas.microsoft.com/office/drawing/2014/main" id="{6DCC2CEE-C48D-DAC4-CD7B-4124FB30D6B6}"/>
              </a:ext>
            </a:extLst>
          </p:cNvPr>
          <p:cNvSpPr/>
          <p:nvPr/>
        </p:nvSpPr>
        <p:spPr>
          <a:xfrm>
            <a:off x="7818050" y="539500"/>
            <a:ext cx="672039" cy="671107"/>
          </a:xfrm>
          <a:custGeom>
            <a:avLst/>
            <a:gdLst/>
            <a:ahLst/>
            <a:cxnLst/>
            <a:rect l="l" t="t" r="r" b="b"/>
            <a:pathLst>
              <a:path w="15864" h="15842" fill="none" extrusionOk="0">
                <a:moveTo>
                  <a:pt x="8674" y="5182"/>
                </a:moveTo>
                <a:cubicBezTo>
                  <a:pt x="7144" y="4840"/>
                  <a:pt x="5638" y="5799"/>
                  <a:pt x="5295" y="7328"/>
                </a:cubicBezTo>
                <a:cubicBezTo>
                  <a:pt x="4953" y="8857"/>
                  <a:pt x="5912" y="10364"/>
                  <a:pt x="7441" y="10706"/>
                </a:cubicBezTo>
                <a:cubicBezTo>
                  <a:pt x="8948" y="11048"/>
                  <a:pt x="10454" y="10090"/>
                  <a:pt x="10796" y="8560"/>
                </a:cubicBezTo>
                <a:cubicBezTo>
                  <a:pt x="11139" y="7031"/>
                  <a:pt x="10180" y="5525"/>
                  <a:pt x="8674" y="5182"/>
                </a:cubicBezTo>
                <a:close/>
                <a:moveTo>
                  <a:pt x="10933" y="2169"/>
                </a:moveTo>
                <a:cubicBezTo>
                  <a:pt x="11458" y="2420"/>
                  <a:pt x="11915" y="2763"/>
                  <a:pt x="12348" y="3151"/>
                </a:cubicBezTo>
                <a:lnTo>
                  <a:pt x="13832" y="2626"/>
                </a:lnTo>
                <a:lnTo>
                  <a:pt x="15247" y="4840"/>
                </a:lnTo>
                <a:lnTo>
                  <a:pt x="14129" y="5958"/>
                </a:lnTo>
                <a:cubicBezTo>
                  <a:pt x="14289" y="6506"/>
                  <a:pt x="14403" y="7077"/>
                  <a:pt x="14426" y="7670"/>
                </a:cubicBezTo>
                <a:lnTo>
                  <a:pt x="15864" y="8332"/>
                </a:lnTo>
                <a:lnTo>
                  <a:pt x="15270" y="10911"/>
                </a:lnTo>
                <a:lnTo>
                  <a:pt x="13695" y="10911"/>
                </a:lnTo>
                <a:cubicBezTo>
                  <a:pt x="13421" y="11436"/>
                  <a:pt x="13079" y="11893"/>
                  <a:pt x="12691" y="12327"/>
                </a:cubicBezTo>
                <a:lnTo>
                  <a:pt x="13239" y="13810"/>
                </a:lnTo>
                <a:lnTo>
                  <a:pt x="11002" y="15225"/>
                </a:lnTo>
                <a:lnTo>
                  <a:pt x="9883" y="14107"/>
                </a:lnTo>
                <a:cubicBezTo>
                  <a:pt x="9336" y="14290"/>
                  <a:pt x="8765" y="14381"/>
                  <a:pt x="8194" y="14404"/>
                </a:cubicBezTo>
                <a:lnTo>
                  <a:pt x="7510" y="15842"/>
                </a:lnTo>
                <a:lnTo>
                  <a:pt x="4930" y="15271"/>
                </a:lnTo>
                <a:lnTo>
                  <a:pt x="4930" y="13673"/>
                </a:lnTo>
                <a:cubicBezTo>
                  <a:pt x="4405" y="13399"/>
                  <a:pt x="3949" y="13080"/>
                  <a:pt x="3538" y="12692"/>
                </a:cubicBezTo>
                <a:lnTo>
                  <a:pt x="2031" y="13217"/>
                </a:lnTo>
                <a:lnTo>
                  <a:pt x="616" y="10980"/>
                </a:lnTo>
                <a:lnTo>
                  <a:pt x="1735" y="9861"/>
                </a:lnTo>
                <a:cubicBezTo>
                  <a:pt x="1575" y="9314"/>
                  <a:pt x="1461" y="8743"/>
                  <a:pt x="1438" y="8172"/>
                </a:cubicBezTo>
                <a:lnTo>
                  <a:pt x="0" y="7488"/>
                </a:lnTo>
                <a:lnTo>
                  <a:pt x="593" y="4908"/>
                </a:lnTo>
                <a:lnTo>
                  <a:pt x="2168" y="4908"/>
                </a:lnTo>
                <a:cubicBezTo>
                  <a:pt x="2442" y="4406"/>
                  <a:pt x="2785" y="3927"/>
                  <a:pt x="3173" y="3516"/>
                </a:cubicBezTo>
                <a:lnTo>
                  <a:pt x="2625" y="2010"/>
                </a:lnTo>
                <a:lnTo>
                  <a:pt x="4862" y="594"/>
                </a:lnTo>
                <a:lnTo>
                  <a:pt x="5980" y="1736"/>
                </a:lnTo>
                <a:cubicBezTo>
                  <a:pt x="6528" y="1553"/>
                  <a:pt x="7099" y="1462"/>
                  <a:pt x="7669" y="1439"/>
                </a:cubicBezTo>
                <a:lnTo>
                  <a:pt x="8354" y="1"/>
                </a:lnTo>
                <a:lnTo>
                  <a:pt x="10933" y="572"/>
                </a:lnTo>
                <a:close/>
              </a:path>
            </a:pathLst>
          </a:custGeom>
          <a:noFill/>
          <a:ln w="9700"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4">
            <a:extLst>
              <a:ext uri="{FF2B5EF4-FFF2-40B4-BE49-F238E27FC236}">
                <a16:creationId xmlns:a16="http://schemas.microsoft.com/office/drawing/2014/main" id="{DC045E28-3B50-4BD9-267A-32B8E2EF2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851" y="1210607"/>
            <a:ext cx="5468618" cy="390615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oogle Shape;4797;p31">
            <a:extLst>
              <a:ext uri="{FF2B5EF4-FFF2-40B4-BE49-F238E27FC236}">
                <a16:creationId xmlns:a16="http://schemas.microsoft.com/office/drawing/2014/main" id="{AA403F5E-1B50-E029-9C20-453EF672F0C6}"/>
              </a:ext>
            </a:extLst>
          </p:cNvPr>
          <p:cNvGrpSpPr/>
          <p:nvPr/>
        </p:nvGrpSpPr>
        <p:grpSpPr>
          <a:xfrm flipH="1">
            <a:off x="-153141" y="3713257"/>
            <a:ext cx="1116533" cy="1565883"/>
            <a:chOff x="5798182" y="537107"/>
            <a:chExt cx="2901593" cy="4069343"/>
          </a:xfrm>
        </p:grpSpPr>
        <p:sp>
          <p:nvSpPr>
            <p:cNvPr id="9" name="Google Shape;4798;p31">
              <a:extLst>
                <a:ext uri="{FF2B5EF4-FFF2-40B4-BE49-F238E27FC236}">
                  <a16:creationId xmlns:a16="http://schemas.microsoft.com/office/drawing/2014/main" id="{F2A1E7C3-9AFD-6DE7-2471-BEAE29778CEC}"/>
                </a:ext>
              </a:extLst>
            </p:cNvPr>
            <p:cNvSpPr/>
            <p:nvPr/>
          </p:nvSpPr>
          <p:spPr>
            <a:xfrm flipH="1">
              <a:off x="6064875" y="4223050"/>
              <a:ext cx="2634900" cy="383400"/>
            </a:xfrm>
            <a:prstGeom prst="ellipse">
              <a:avLst/>
            </a:prstGeom>
            <a:solidFill>
              <a:srgbClr val="3B2C27">
                <a:alpha val="419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0" name="Google Shape;4799;p31">
              <a:extLst>
                <a:ext uri="{FF2B5EF4-FFF2-40B4-BE49-F238E27FC236}">
                  <a16:creationId xmlns:a16="http://schemas.microsoft.com/office/drawing/2014/main" id="{AA2823D2-829D-4422-9B56-7088DCB0787C}"/>
                </a:ext>
              </a:extLst>
            </p:cNvPr>
            <p:cNvGrpSpPr/>
            <p:nvPr/>
          </p:nvGrpSpPr>
          <p:grpSpPr>
            <a:xfrm flipH="1">
              <a:off x="5798182" y="537107"/>
              <a:ext cx="2634882" cy="3959330"/>
              <a:chOff x="4583450" y="3797400"/>
              <a:chExt cx="634575" cy="953550"/>
            </a:xfrm>
          </p:grpSpPr>
          <p:sp>
            <p:nvSpPr>
              <p:cNvPr id="11" name="Google Shape;4800;p31">
                <a:extLst>
                  <a:ext uri="{FF2B5EF4-FFF2-40B4-BE49-F238E27FC236}">
                    <a16:creationId xmlns:a16="http://schemas.microsoft.com/office/drawing/2014/main" id="{C042C5E0-4788-0779-771C-763207348B0C}"/>
                  </a:ext>
                </a:extLst>
              </p:cNvPr>
              <p:cNvSpPr/>
              <p:nvPr/>
            </p:nvSpPr>
            <p:spPr>
              <a:xfrm>
                <a:off x="5175650" y="3948275"/>
                <a:ext cx="26750" cy="4275"/>
              </a:xfrm>
              <a:custGeom>
                <a:avLst/>
                <a:gdLst/>
                <a:ahLst/>
                <a:cxnLst/>
                <a:rect l="l" t="t" r="r" b="b"/>
                <a:pathLst>
                  <a:path w="1070" h="171" extrusionOk="0">
                    <a:moveTo>
                      <a:pt x="622" y="0"/>
                    </a:moveTo>
                    <a:lnTo>
                      <a:pt x="622" y="9"/>
                    </a:lnTo>
                    <a:cubicBezTo>
                      <a:pt x="448" y="9"/>
                      <a:pt x="274" y="42"/>
                      <a:pt x="108" y="91"/>
                    </a:cubicBezTo>
                    <a:cubicBezTo>
                      <a:pt x="75" y="100"/>
                      <a:pt x="33" y="108"/>
                      <a:pt x="0" y="116"/>
                    </a:cubicBezTo>
                    <a:cubicBezTo>
                      <a:pt x="17" y="125"/>
                      <a:pt x="25" y="133"/>
                      <a:pt x="42" y="141"/>
                    </a:cubicBezTo>
                    <a:cubicBezTo>
                      <a:pt x="100" y="141"/>
                      <a:pt x="158" y="149"/>
                      <a:pt x="224" y="166"/>
                    </a:cubicBezTo>
                    <a:cubicBezTo>
                      <a:pt x="327" y="169"/>
                      <a:pt x="430" y="171"/>
                      <a:pt x="533" y="171"/>
                    </a:cubicBezTo>
                    <a:cubicBezTo>
                      <a:pt x="712" y="171"/>
                      <a:pt x="890" y="165"/>
                      <a:pt x="1069" y="149"/>
                    </a:cubicBezTo>
                    <a:cubicBezTo>
                      <a:pt x="1003" y="17"/>
                      <a:pt x="754" y="0"/>
                      <a:pt x="62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4801;p31">
                <a:extLst>
                  <a:ext uri="{FF2B5EF4-FFF2-40B4-BE49-F238E27FC236}">
                    <a16:creationId xmlns:a16="http://schemas.microsoft.com/office/drawing/2014/main" id="{CFEC3AA4-441E-CF0C-D701-518118AD98D1}"/>
                  </a:ext>
                </a:extLst>
              </p:cNvPr>
              <p:cNvSpPr/>
              <p:nvPr/>
            </p:nvSpPr>
            <p:spPr>
              <a:xfrm>
                <a:off x="4865775" y="3822550"/>
                <a:ext cx="54900" cy="37700"/>
              </a:xfrm>
              <a:custGeom>
                <a:avLst/>
                <a:gdLst/>
                <a:ahLst/>
                <a:cxnLst/>
                <a:rect l="l" t="t" r="r" b="b"/>
                <a:pathLst>
                  <a:path w="2196" h="1508" extrusionOk="0">
                    <a:moveTo>
                      <a:pt x="2196" y="0"/>
                    </a:moveTo>
                    <a:lnTo>
                      <a:pt x="2196" y="0"/>
                    </a:lnTo>
                    <a:cubicBezTo>
                      <a:pt x="1773" y="282"/>
                      <a:pt x="1301" y="505"/>
                      <a:pt x="787" y="530"/>
                    </a:cubicBezTo>
                    <a:cubicBezTo>
                      <a:pt x="655" y="539"/>
                      <a:pt x="514" y="530"/>
                      <a:pt x="381" y="572"/>
                    </a:cubicBezTo>
                    <a:cubicBezTo>
                      <a:pt x="265" y="605"/>
                      <a:pt x="182" y="688"/>
                      <a:pt x="124" y="787"/>
                    </a:cubicBezTo>
                    <a:cubicBezTo>
                      <a:pt x="0" y="1011"/>
                      <a:pt x="25" y="1268"/>
                      <a:pt x="83" y="1508"/>
                    </a:cubicBezTo>
                    <a:cubicBezTo>
                      <a:pt x="530" y="1384"/>
                      <a:pt x="936" y="1152"/>
                      <a:pt x="1293" y="862"/>
                    </a:cubicBezTo>
                    <a:cubicBezTo>
                      <a:pt x="1624" y="605"/>
                      <a:pt x="1914" y="307"/>
                      <a:pt x="2196" y="0"/>
                    </a:cubicBezTo>
                    <a:close/>
                  </a:path>
                </a:pathLst>
              </a:custGeom>
              <a:solidFill>
                <a:srgbClr val="7E62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4802;p31">
                <a:extLst>
                  <a:ext uri="{FF2B5EF4-FFF2-40B4-BE49-F238E27FC236}">
                    <a16:creationId xmlns:a16="http://schemas.microsoft.com/office/drawing/2014/main" id="{56946AEB-E145-F502-916D-B69CA8102E36}"/>
                  </a:ext>
                </a:extLst>
              </p:cNvPr>
              <p:cNvSpPr/>
              <p:nvPr/>
            </p:nvSpPr>
            <p:spPr>
              <a:xfrm>
                <a:off x="4866800" y="4011025"/>
                <a:ext cx="37525" cy="12050"/>
              </a:xfrm>
              <a:custGeom>
                <a:avLst/>
                <a:gdLst/>
                <a:ahLst/>
                <a:cxnLst/>
                <a:rect l="l" t="t" r="r" b="b"/>
                <a:pathLst>
                  <a:path w="1501" h="482" extrusionOk="0">
                    <a:moveTo>
                      <a:pt x="1500" y="1"/>
                    </a:moveTo>
                    <a:lnTo>
                      <a:pt x="1500" y="1"/>
                    </a:lnTo>
                    <a:cubicBezTo>
                      <a:pt x="1376" y="42"/>
                      <a:pt x="1252" y="67"/>
                      <a:pt x="1127" y="92"/>
                    </a:cubicBezTo>
                    <a:cubicBezTo>
                      <a:pt x="854" y="150"/>
                      <a:pt x="581" y="216"/>
                      <a:pt x="315" y="291"/>
                    </a:cubicBezTo>
                    <a:cubicBezTo>
                      <a:pt x="208" y="316"/>
                      <a:pt x="92" y="349"/>
                      <a:pt x="25" y="440"/>
                    </a:cubicBezTo>
                    <a:cubicBezTo>
                      <a:pt x="17" y="448"/>
                      <a:pt x="9" y="465"/>
                      <a:pt x="1" y="481"/>
                    </a:cubicBezTo>
                    <a:cubicBezTo>
                      <a:pt x="67" y="423"/>
                      <a:pt x="150" y="382"/>
                      <a:pt x="241" y="349"/>
                    </a:cubicBezTo>
                    <a:cubicBezTo>
                      <a:pt x="373" y="299"/>
                      <a:pt x="514" y="258"/>
                      <a:pt x="655" y="225"/>
                    </a:cubicBezTo>
                    <a:cubicBezTo>
                      <a:pt x="796" y="191"/>
                      <a:pt x="937" y="158"/>
                      <a:pt x="1086" y="142"/>
                    </a:cubicBezTo>
                    <a:cubicBezTo>
                      <a:pt x="1162" y="130"/>
                      <a:pt x="1242" y="118"/>
                      <a:pt x="1324" y="118"/>
                    </a:cubicBezTo>
                    <a:cubicBezTo>
                      <a:pt x="1358" y="118"/>
                      <a:pt x="1392" y="120"/>
                      <a:pt x="1426" y="125"/>
                    </a:cubicBezTo>
                    <a:cubicBezTo>
                      <a:pt x="1442" y="100"/>
                      <a:pt x="1451" y="75"/>
                      <a:pt x="1467" y="59"/>
                    </a:cubicBezTo>
                    <a:cubicBezTo>
                      <a:pt x="1475" y="51"/>
                      <a:pt x="1475" y="42"/>
                      <a:pt x="1484" y="34"/>
                    </a:cubicBezTo>
                    <a:cubicBezTo>
                      <a:pt x="1492" y="26"/>
                      <a:pt x="1500" y="17"/>
                      <a:pt x="150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4803;p31">
                <a:extLst>
                  <a:ext uri="{FF2B5EF4-FFF2-40B4-BE49-F238E27FC236}">
                    <a16:creationId xmlns:a16="http://schemas.microsoft.com/office/drawing/2014/main" id="{11D5758F-99E9-7033-61A2-140DB060DC98}"/>
                  </a:ext>
                </a:extLst>
              </p:cNvPr>
              <p:cNvSpPr/>
              <p:nvPr/>
            </p:nvSpPr>
            <p:spPr>
              <a:xfrm>
                <a:off x="4688050" y="4030800"/>
                <a:ext cx="87625" cy="134150"/>
              </a:xfrm>
              <a:custGeom>
                <a:avLst/>
                <a:gdLst/>
                <a:ahLst/>
                <a:cxnLst/>
                <a:rect l="l" t="t" r="r" b="b"/>
                <a:pathLst>
                  <a:path w="3505" h="5366" extrusionOk="0">
                    <a:moveTo>
                      <a:pt x="43" y="0"/>
                    </a:moveTo>
                    <a:cubicBezTo>
                      <a:pt x="28" y="0"/>
                      <a:pt x="14" y="2"/>
                      <a:pt x="0" y="5"/>
                    </a:cubicBezTo>
                    <a:cubicBezTo>
                      <a:pt x="141" y="146"/>
                      <a:pt x="282" y="295"/>
                      <a:pt x="423" y="428"/>
                    </a:cubicBezTo>
                    <a:cubicBezTo>
                      <a:pt x="580" y="585"/>
                      <a:pt x="721" y="751"/>
                      <a:pt x="845" y="925"/>
                    </a:cubicBezTo>
                    <a:cubicBezTo>
                      <a:pt x="1309" y="1555"/>
                      <a:pt x="1574" y="2300"/>
                      <a:pt x="1757" y="3046"/>
                    </a:cubicBezTo>
                    <a:cubicBezTo>
                      <a:pt x="1815" y="3261"/>
                      <a:pt x="1881" y="3460"/>
                      <a:pt x="1989" y="3651"/>
                    </a:cubicBezTo>
                    <a:cubicBezTo>
                      <a:pt x="2105" y="3833"/>
                      <a:pt x="2221" y="4015"/>
                      <a:pt x="2320" y="4198"/>
                    </a:cubicBezTo>
                    <a:cubicBezTo>
                      <a:pt x="2428" y="4388"/>
                      <a:pt x="2536" y="4579"/>
                      <a:pt x="2618" y="4769"/>
                    </a:cubicBezTo>
                    <a:cubicBezTo>
                      <a:pt x="2710" y="4977"/>
                      <a:pt x="2817" y="5167"/>
                      <a:pt x="2908" y="5366"/>
                    </a:cubicBezTo>
                    <a:cubicBezTo>
                      <a:pt x="3016" y="5300"/>
                      <a:pt x="3124" y="5225"/>
                      <a:pt x="3215" y="5134"/>
                    </a:cubicBezTo>
                    <a:cubicBezTo>
                      <a:pt x="3273" y="5043"/>
                      <a:pt x="3356" y="4960"/>
                      <a:pt x="3439" y="4902"/>
                    </a:cubicBezTo>
                    <a:cubicBezTo>
                      <a:pt x="3455" y="4877"/>
                      <a:pt x="3480" y="4861"/>
                      <a:pt x="3505" y="4844"/>
                    </a:cubicBezTo>
                    <a:cubicBezTo>
                      <a:pt x="3497" y="4836"/>
                      <a:pt x="3488" y="4819"/>
                      <a:pt x="3480" y="4803"/>
                    </a:cubicBezTo>
                    <a:cubicBezTo>
                      <a:pt x="3331" y="4388"/>
                      <a:pt x="3033" y="4032"/>
                      <a:pt x="2784" y="3676"/>
                    </a:cubicBezTo>
                    <a:cubicBezTo>
                      <a:pt x="2552" y="3328"/>
                      <a:pt x="2378" y="2971"/>
                      <a:pt x="2254" y="2574"/>
                    </a:cubicBezTo>
                    <a:cubicBezTo>
                      <a:pt x="2121" y="2184"/>
                      <a:pt x="2022" y="1778"/>
                      <a:pt x="1840" y="1405"/>
                    </a:cubicBezTo>
                    <a:cubicBezTo>
                      <a:pt x="1748" y="1223"/>
                      <a:pt x="1649" y="1049"/>
                      <a:pt x="1516" y="900"/>
                    </a:cubicBezTo>
                    <a:cubicBezTo>
                      <a:pt x="1376" y="743"/>
                      <a:pt x="1210" y="618"/>
                      <a:pt x="1028" y="502"/>
                    </a:cubicBezTo>
                    <a:cubicBezTo>
                      <a:pt x="837" y="386"/>
                      <a:pt x="646" y="287"/>
                      <a:pt x="448" y="179"/>
                    </a:cubicBezTo>
                    <a:cubicBezTo>
                      <a:pt x="358" y="127"/>
                      <a:pt x="181" y="0"/>
                      <a:pt x="43" y="0"/>
                    </a:cubicBezTo>
                    <a:close/>
                  </a:path>
                </a:pathLst>
              </a:custGeom>
              <a:solidFill>
                <a:srgbClr val="7E62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4804;p31">
                <a:extLst>
                  <a:ext uri="{FF2B5EF4-FFF2-40B4-BE49-F238E27FC236}">
                    <a16:creationId xmlns:a16="http://schemas.microsoft.com/office/drawing/2014/main" id="{3CCFD982-FB6F-6DC1-72A9-DADF768A2F7A}"/>
                  </a:ext>
                </a:extLst>
              </p:cNvPr>
              <p:cNvSpPr/>
              <p:nvPr/>
            </p:nvSpPr>
            <p:spPr>
              <a:xfrm>
                <a:off x="4847950" y="4605100"/>
                <a:ext cx="19500" cy="50350"/>
              </a:xfrm>
              <a:custGeom>
                <a:avLst/>
                <a:gdLst/>
                <a:ahLst/>
                <a:cxnLst/>
                <a:rect l="l" t="t" r="r" b="b"/>
                <a:pathLst>
                  <a:path w="780" h="2014" extrusionOk="0">
                    <a:moveTo>
                      <a:pt x="357" y="1"/>
                    </a:moveTo>
                    <a:cubicBezTo>
                      <a:pt x="324" y="100"/>
                      <a:pt x="282" y="199"/>
                      <a:pt x="224" y="291"/>
                    </a:cubicBezTo>
                    <a:cubicBezTo>
                      <a:pt x="166" y="373"/>
                      <a:pt x="100" y="465"/>
                      <a:pt x="50" y="564"/>
                    </a:cubicBezTo>
                    <a:cubicBezTo>
                      <a:pt x="1" y="672"/>
                      <a:pt x="9" y="755"/>
                      <a:pt x="67" y="862"/>
                    </a:cubicBezTo>
                    <a:cubicBezTo>
                      <a:pt x="208" y="1103"/>
                      <a:pt x="357" y="1335"/>
                      <a:pt x="506" y="1567"/>
                    </a:cubicBezTo>
                    <a:cubicBezTo>
                      <a:pt x="581" y="1683"/>
                      <a:pt x="647" y="1799"/>
                      <a:pt x="721" y="1923"/>
                    </a:cubicBezTo>
                    <a:cubicBezTo>
                      <a:pt x="738" y="1956"/>
                      <a:pt x="755" y="1981"/>
                      <a:pt x="779" y="2014"/>
                    </a:cubicBezTo>
                    <a:cubicBezTo>
                      <a:pt x="763" y="1807"/>
                      <a:pt x="738" y="1600"/>
                      <a:pt x="713" y="1393"/>
                    </a:cubicBezTo>
                    <a:cubicBezTo>
                      <a:pt x="697" y="1252"/>
                      <a:pt x="680" y="1111"/>
                      <a:pt x="655" y="978"/>
                    </a:cubicBezTo>
                    <a:lnTo>
                      <a:pt x="663" y="970"/>
                    </a:lnTo>
                    <a:cubicBezTo>
                      <a:pt x="647" y="854"/>
                      <a:pt x="639" y="721"/>
                      <a:pt x="597" y="605"/>
                    </a:cubicBezTo>
                    <a:cubicBezTo>
                      <a:pt x="556" y="489"/>
                      <a:pt x="473" y="398"/>
                      <a:pt x="431" y="291"/>
                    </a:cubicBezTo>
                    <a:cubicBezTo>
                      <a:pt x="390" y="199"/>
                      <a:pt x="365" y="100"/>
                      <a:pt x="357" y="1"/>
                    </a:cubicBezTo>
                    <a:close/>
                  </a:path>
                </a:pathLst>
              </a:custGeom>
              <a:solidFill>
                <a:srgbClr val="FFF9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4805;p31">
                <a:extLst>
                  <a:ext uri="{FF2B5EF4-FFF2-40B4-BE49-F238E27FC236}">
                    <a16:creationId xmlns:a16="http://schemas.microsoft.com/office/drawing/2014/main" id="{CE683A49-E0D4-9825-B2EE-604C674CAA26}"/>
                  </a:ext>
                </a:extLst>
              </p:cNvPr>
              <p:cNvSpPr/>
              <p:nvPr/>
            </p:nvSpPr>
            <p:spPr>
              <a:xfrm>
                <a:off x="4894350" y="4420325"/>
                <a:ext cx="35250" cy="131575"/>
              </a:xfrm>
              <a:custGeom>
                <a:avLst/>
                <a:gdLst/>
                <a:ahLst/>
                <a:cxnLst/>
                <a:rect l="l" t="t" r="r" b="b"/>
                <a:pathLst>
                  <a:path w="1410" h="5263" extrusionOk="0">
                    <a:moveTo>
                      <a:pt x="1368" y="1"/>
                    </a:moveTo>
                    <a:cubicBezTo>
                      <a:pt x="1343" y="1"/>
                      <a:pt x="1318" y="9"/>
                      <a:pt x="1301" y="9"/>
                    </a:cubicBezTo>
                    <a:cubicBezTo>
                      <a:pt x="1078" y="18"/>
                      <a:pt x="854" y="34"/>
                      <a:pt x="630" y="42"/>
                    </a:cubicBezTo>
                    <a:cubicBezTo>
                      <a:pt x="514" y="51"/>
                      <a:pt x="398" y="51"/>
                      <a:pt x="282" y="59"/>
                    </a:cubicBezTo>
                    <a:cubicBezTo>
                      <a:pt x="233" y="59"/>
                      <a:pt x="187" y="63"/>
                      <a:pt x="142" y="63"/>
                    </a:cubicBezTo>
                    <a:cubicBezTo>
                      <a:pt x="119" y="63"/>
                      <a:pt x="97" y="62"/>
                      <a:pt x="75" y="59"/>
                    </a:cubicBezTo>
                    <a:cubicBezTo>
                      <a:pt x="59" y="332"/>
                      <a:pt x="50" y="606"/>
                      <a:pt x="42" y="887"/>
                    </a:cubicBezTo>
                    <a:cubicBezTo>
                      <a:pt x="25" y="1368"/>
                      <a:pt x="1" y="1849"/>
                      <a:pt x="9" y="2329"/>
                    </a:cubicBezTo>
                    <a:cubicBezTo>
                      <a:pt x="17" y="2810"/>
                      <a:pt x="42" y="3290"/>
                      <a:pt x="117" y="3763"/>
                    </a:cubicBezTo>
                    <a:cubicBezTo>
                      <a:pt x="150" y="4003"/>
                      <a:pt x="191" y="4243"/>
                      <a:pt x="249" y="4475"/>
                    </a:cubicBezTo>
                    <a:cubicBezTo>
                      <a:pt x="291" y="4641"/>
                      <a:pt x="349" y="4798"/>
                      <a:pt x="398" y="4956"/>
                    </a:cubicBezTo>
                    <a:cubicBezTo>
                      <a:pt x="440" y="5030"/>
                      <a:pt x="465" y="5121"/>
                      <a:pt x="506" y="5196"/>
                    </a:cubicBezTo>
                    <a:cubicBezTo>
                      <a:pt x="514" y="5221"/>
                      <a:pt x="531" y="5237"/>
                      <a:pt x="539" y="5262"/>
                    </a:cubicBezTo>
                    <a:cubicBezTo>
                      <a:pt x="655" y="4947"/>
                      <a:pt x="755" y="4633"/>
                      <a:pt x="871" y="4318"/>
                    </a:cubicBezTo>
                    <a:cubicBezTo>
                      <a:pt x="929" y="4152"/>
                      <a:pt x="995" y="3995"/>
                      <a:pt x="1061" y="3829"/>
                    </a:cubicBezTo>
                    <a:cubicBezTo>
                      <a:pt x="1094" y="3738"/>
                      <a:pt x="1127" y="3605"/>
                      <a:pt x="1219" y="3555"/>
                    </a:cubicBezTo>
                    <a:cubicBezTo>
                      <a:pt x="1252" y="3265"/>
                      <a:pt x="1227" y="2984"/>
                      <a:pt x="1161" y="2694"/>
                    </a:cubicBezTo>
                    <a:cubicBezTo>
                      <a:pt x="1127" y="2553"/>
                      <a:pt x="1111" y="2412"/>
                      <a:pt x="1136" y="2271"/>
                    </a:cubicBezTo>
                    <a:cubicBezTo>
                      <a:pt x="1152" y="2122"/>
                      <a:pt x="1202" y="1981"/>
                      <a:pt x="1235" y="1840"/>
                    </a:cubicBezTo>
                    <a:cubicBezTo>
                      <a:pt x="1368" y="1252"/>
                      <a:pt x="1409" y="639"/>
                      <a:pt x="1359" y="34"/>
                    </a:cubicBezTo>
                    <a:cubicBezTo>
                      <a:pt x="1359" y="26"/>
                      <a:pt x="1359" y="18"/>
                      <a:pt x="1368" y="1"/>
                    </a:cubicBezTo>
                    <a:close/>
                  </a:path>
                </a:pathLst>
              </a:custGeom>
              <a:solidFill>
                <a:srgbClr val="7E62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4806;p31">
                <a:extLst>
                  <a:ext uri="{FF2B5EF4-FFF2-40B4-BE49-F238E27FC236}">
                    <a16:creationId xmlns:a16="http://schemas.microsoft.com/office/drawing/2014/main" id="{715AFDC3-0756-A790-173A-3F3E0B3C95F9}"/>
                  </a:ext>
                </a:extLst>
              </p:cNvPr>
              <p:cNvSpPr/>
              <p:nvPr/>
            </p:nvSpPr>
            <p:spPr>
              <a:xfrm>
                <a:off x="4588400" y="4087250"/>
                <a:ext cx="537750" cy="658325"/>
              </a:xfrm>
              <a:custGeom>
                <a:avLst/>
                <a:gdLst/>
                <a:ahLst/>
                <a:cxnLst/>
                <a:rect l="l" t="t" r="r" b="b"/>
                <a:pathLst>
                  <a:path w="21510" h="26333" extrusionOk="0">
                    <a:moveTo>
                      <a:pt x="9123" y="11690"/>
                    </a:moveTo>
                    <a:lnTo>
                      <a:pt x="9123" y="11690"/>
                    </a:lnTo>
                    <a:cubicBezTo>
                      <a:pt x="9123" y="11690"/>
                      <a:pt x="9123" y="11691"/>
                      <a:pt x="9123" y="11692"/>
                    </a:cubicBezTo>
                    <a:cubicBezTo>
                      <a:pt x="9123" y="11691"/>
                      <a:pt x="9123" y="11690"/>
                      <a:pt x="9123" y="11690"/>
                    </a:cubicBezTo>
                    <a:close/>
                    <a:moveTo>
                      <a:pt x="11045" y="1"/>
                    </a:moveTo>
                    <a:cubicBezTo>
                      <a:pt x="10855" y="200"/>
                      <a:pt x="10673" y="399"/>
                      <a:pt x="10532" y="631"/>
                    </a:cubicBezTo>
                    <a:cubicBezTo>
                      <a:pt x="10383" y="854"/>
                      <a:pt x="10283" y="1111"/>
                      <a:pt x="10076" y="1293"/>
                    </a:cubicBezTo>
                    <a:cubicBezTo>
                      <a:pt x="9894" y="1451"/>
                      <a:pt x="9670" y="1534"/>
                      <a:pt x="9455" y="1625"/>
                    </a:cubicBezTo>
                    <a:cubicBezTo>
                      <a:pt x="9198" y="1724"/>
                      <a:pt x="8974" y="1865"/>
                      <a:pt x="8750" y="2014"/>
                    </a:cubicBezTo>
                    <a:cubicBezTo>
                      <a:pt x="8643" y="2105"/>
                      <a:pt x="8527" y="2180"/>
                      <a:pt x="8402" y="2246"/>
                    </a:cubicBezTo>
                    <a:cubicBezTo>
                      <a:pt x="8253" y="2329"/>
                      <a:pt x="8096" y="2395"/>
                      <a:pt x="7947" y="2478"/>
                    </a:cubicBezTo>
                    <a:cubicBezTo>
                      <a:pt x="7806" y="2545"/>
                      <a:pt x="7665" y="2627"/>
                      <a:pt x="7532" y="2727"/>
                    </a:cubicBezTo>
                    <a:cubicBezTo>
                      <a:pt x="7408" y="2818"/>
                      <a:pt x="7309" y="2942"/>
                      <a:pt x="7184" y="3042"/>
                    </a:cubicBezTo>
                    <a:cubicBezTo>
                      <a:pt x="7180" y="3046"/>
                      <a:pt x="7174" y="3048"/>
                      <a:pt x="7168" y="3048"/>
                    </a:cubicBezTo>
                    <a:cubicBezTo>
                      <a:pt x="7162" y="3048"/>
                      <a:pt x="7155" y="3046"/>
                      <a:pt x="7151" y="3042"/>
                    </a:cubicBezTo>
                    <a:cubicBezTo>
                      <a:pt x="6986" y="3199"/>
                      <a:pt x="6778" y="3307"/>
                      <a:pt x="6571" y="3423"/>
                    </a:cubicBezTo>
                    <a:cubicBezTo>
                      <a:pt x="6422" y="3514"/>
                      <a:pt x="6281" y="3613"/>
                      <a:pt x="6157" y="3729"/>
                    </a:cubicBezTo>
                    <a:cubicBezTo>
                      <a:pt x="6091" y="3787"/>
                      <a:pt x="6024" y="3845"/>
                      <a:pt x="5966" y="3903"/>
                    </a:cubicBezTo>
                    <a:cubicBezTo>
                      <a:pt x="5908" y="3961"/>
                      <a:pt x="5859" y="4028"/>
                      <a:pt x="5784" y="4069"/>
                    </a:cubicBezTo>
                    <a:cubicBezTo>
                      <a:pt x="5779" y="4071"/>
                      <a:pt x="5774" y="4072"/>
                      <a:pt x="5770" y="4072"/>
                    </a:cubicBezTo>
                    <a:cubicBezTo>
                      <a:pt x="5758" y="4072"/>
                      <a:pt x="5746" y="4067"/>
                      <a:pt x="5734" y="4061"/>
                    </a:cubicBezTo>
                    <a:cubicBezTo>
                      <a:pt x="5676" y="4119"/>
                      <a:pt x="5627" y="4177"/>
                      <a:pt x="5569" y="4235"/>
                    </a:cubicBezTo>
                    <a:cubicBezTo>
                      <a:pt x="5403" y="4417"/>
                      <a:pt x="5262" y="4624"/>
                      <a:pt x="5154" y="4848"/>
                    </a:cubicBezTo>
                    <a:cubicBezTo>
                      <a:pt x="5030" y="5063"/>
                      <a:pt x="4939" y="5295"/>
                      <a:pt x="4856" y="5536"/>
                    </a:cubicBezTo>
                    <a:cubicBezTo>
                      <a:pt x="4782" y="5759"/>
                      <a:pt x="4724" y="6008"/>
                      <a:pt x="4591" y="6207"/>
                    </a:cubicBezTo>
                    <a:cubicBezTo>
                      <a:pt x="4467" y="6505"/>
                      <a:pt x="4326" y="6803"/>
                      <a:pt x="4185" y="7102"/>
                    </a:cubicBezTo>
                    <a:cubicBezTo>
                      <a:pt x="3870" y="7789"/>
                      <a:pt x="3555" y="8477"/>
                      <a:pt x="3323" y="9198"/>
                    </a:cubicBezTo>
                    <a:cubicBezTo>
                      <a:pt x="3216" y="9562"/>
                      <a:pt x="3133" y="9927"/>
                      <a:pt x="3075" y="10291"/>
                    </a:cubicBezTo>
                    <a:cubicBezTo>
                      <a:pt x="3025" y="10664"/>
                      <a:pt x="3009" y="11045"/>
                      <a:pt x="2967" y="11427"/>
                    </a:cubicBezTo>
                    <a:cubicBezTo>
                      <a:pt x="2967" y="11459"/>
                      <a:pt x="2936" y="11481"/>
                      <a:pt x="2907" y="11481"/>
                    </a:cubicBezTo>
                    <a:cubicBezTo>
                      <a:pt x="2891" y="11481"/>
                      <a:pt x="2876" y="11474"/>
                      <a:pt x="2868" y="11460"/>
                    </a:cubicBezTo>
                    <a:cubicBezTo>
                      <a:pt x="2818" y="11667"/>
                      <a:pt x="2785" y="11874"/>
                      <a:pt x="2752" y="12089"/>
                    </a:cubicBezTo>
                    <a:cubicBezTo>
                      <a:pt x="2727" y="12288"/>
                      <a:pt x="2702" y="12495"/>
                      <a:pt x="2685" y="12703"/>
                    </a:cubicBezTo>
                    <a:cubicBezTo>
                      <a:pt x="2677" y="12802"/>
                      <a:pt x="2677" y="12901"/>
                      <a:pt x="2661" y="13009"/>
                    </a:cubicBezTo>
                    <a:cubicBezTo>
                      <a:pt x="2652" y="13084"/>
                      <a:pt x="2652" y="13191"/>
                      <a:pt x="2603" y="13249"/>
                    </a:cubicBezTo>
                    <a:cubicBezTo>
                      <a:pt x="2594" y="13258"/>
                      <a:pt x="2586" y="13266"/>
                      <a:pt x="2578" y="13266"/>
                    </a:cubicBezTo>
                    <a:cubicBezTo>
                      <a:pt x="2545" y="13481"/>
                      <a:pt x="2503" y="13697"/>
                      <a:pt x="2470" y="13912"/>
                    </a:cubicBezTo>
                    <a:cubicBezTo>
                      <a:pt x="2395" y="14517"/>
                      <a:pt x="2379" y="15122"/>
                      <a:pt x="2412" y="15727"/>
                    </a:cubicBezTo>
                    <a:cubicBezTo>
                      <a:pt x="2429" y="16025"/>
                      <a:pt x="2453" y="16323"/>
                      <a:pt x="2495" y="16622"/>
                    </a:cubicBezTo>
                    <a:cubicBezTo>
                      <a:pt x="2520" y="16762"/>
                      <a:pt x="2545" y="16912"/>
                      <a:pt x="2569" y="17061"/>
                    </a:cubicBezTo>
                    <a:cubicBezTo>
                      <a:pt x="2603" y="17210"/>
                      <a:pt x="2627" y="17351"/>
                      <a:pt x="2627" y="17508"/>
                    </a:cubicBezTo>
                    <a:cubicBezTo>
                      <a:pt x="2627" y="17555"/>
                      <a:pt x="2581" y="17589"/>
                      <a:pt x="2537" y="17589"/>
                    </a:cubicBezTo>
                    <a:cubicBezTo>
                      <a:pt x="2511" y="17589"/>
                      <a:pt x="2485" y="17577"/>
                      <a:pt x="2470" y="17550"/>
                    </a:cubicBezTo>
                    <a:cubicBezTo>
                      <a:pt x="2437" y="17475"/>
                      <a:pt x="2412" y="17400"/>
                      <a:pt x="2387" y="17326"/>
                    </a:cubicBezTo>
                    <a:cubicBezTo>
                      <a:pt x="2329" y="17558"/>
                      <a:pt x="2271" y="17782"/>
                      <a:pt x="2205" y="18014"/>
                    </a:cubicBezTo>
                    <a:cubicBezTo>
                      <a:pt x="2122" y="18295"/>
                      <a:pt x="2031" y="18577"/>
                      <a:pt x="1965" y="18867"/>
                    </a:cubicBezTo>
                    <a:cubicBezTo>
                      <a:pt x="1890" y="19149"/>
                      <a:pt x="1890" y="19430"/>
                      <a:pt x="1865" y="19720"/>
                    </a:cubicBezTo>
                    <a:cubicBezTo>
                      <a:pt x="1849" y="20019"/>
                      <a:pt x="1782" y="20309"/>
                      <a:pt x="1716" y="20590"/>
                    </a:cubicBezTo>
                    <a:cubicBezTo>
                      <a:pt x="1683" y="20739"/>
                      <a:pt x="1658" y="20880"/>
                      <a:pt x="1617" y="21021"/>
                    </a:cubicBezTo>
                    <a:cubicBezTo>
                      <a:pt x="1600" y="21112"/>
                      <a:pt x="1583" y="21212"/>
                      <a:pt x="1525" y="21278"/>
                    </a:cubicBezTo>
                    <a:cubicBezTo>
                      <a:pt x="1476" y="21518"/>
                      <a:pt x="1393" y="21759"/>
                      <a:pt x="1293" y="21991"/>
                    </a:cubicBezTo>
                    <a:cubicBezTo>
                      <a:pt x="1061" y="22529"/>
                      <a:pt x="755" y="23035"/>
                      <a:pt x="374" y="23490"/>
                    </a:cubicBezTo>
                    <a:cubicBezTo>
                      <a:pt x="216" y="23681"/>
                      <a:pt x="1" y="23921"/>
                      <a:pt x="67" y="24194"/>
                    </a:cubicBezTo>
                    <a:cubicBezTo>
                      <a:pt x="100" y="24319"/>
                      <a:pt x="183" y="24385"/>
                      <a:pt x="299" y="24435"/>
                    </a:cubicBezTo>
                    <a:cubicBezTo>
                      <a:pt x="332" y="24460"/>
                      <a:pt x="365" y="24476"/>
                      <a:pt x="407" y="24493"/>
                    </a:cubicBezTo>
                    <a:cubicBezTo>
                      <a:pt x="432" y="24294"/>
                      <a:pt x="515" y="24103"/>
                      <a:pt x="573" y="23904"/>
                    </a:cubicBezTo>
                    <a:cubicBezTo>
                      <a:pt x="579" y="23881"/>
                      <a:pt x="596" y="23871"/>
                      <a:pt x="613" y="23871"/>
                    </a:cubicBezTo>
                    <a:cubicBezTo>
                      <a:pt x="639" y="23871"/>
                      <a:pt x="665" y="23894"/>
                      <a:pt x="655" y="23929"/>
                    </a:cubicBezTo>
                    <a:cubicBezTo>
                      <a:pt x="639" y="24054"/>
                      <a:pt x="622" y="24186"/>
                      <a:pt x="597" y="24310"/>
                    </a:cubicBezTo>
                    <a:cubicBezTo>
                      <a:pt x="581" y="24402"/>
                      <a:pt x="548" y="24518"/>
                      <a:pt x="589" y="24617"/>
                    </a:cubicBezTo>
                    <a:cubicBezTo>
                      <a:pt x="705" y="24683"/>
                      <a:pt x="805" y="24733"/>
                      <a:pt x="937" y="24766"/>
                    </a:cubicBezTo>
                    <a:cubicBezTo>
                      <a:pt x="999" y="24779"/>
                      <a:pt x="1063" y="24785"/>
                      <a:pt x="1128" y="24785"/>
                    </a:cubicBezTo>
                    <a:cubicBezTo>
                      <a:pt x="1192" y="24785"/>
                      <a:pt x="1256" y="24779"/>
                      <a:pt x="1318" y="24766"/>
                    </a:cubicBezTo>
                    <a:cubicBezTo>
                      <a:pt x="1376" y="24758"/>
                      <a:pt x="1451" y="24741"/>
                      <a:pt x="1501" y="24700"/>
                    </a:cubicBezTo>
                    <a:cubicBezTo>
                      <a:pt x="1550" y="24667"/>
                      <a:pt x="1567" y="24609"/>
                      <a:pt x="1575" y="24559"/>
                    </a:cubicBezTo>
                    <a:cubicBezTo>
                      <a:pt x="1600" y="24410"/>
                      <a:pt x="1608" y="24244"/>
                      <a:pt x="1675" y="24112"/>
                    </a:cubicBezTo>
                    <a:cubicBezTo>
                      <a:pt x="1682" y="24094"/>
                      <a:pt x="1696" y="24087"/>
                      <a:pt x="1711" y="24087"/>
                    </a:cubicBezTo>
                    <a:cubicBezTo>
                      <a:pt x="1731" y="24087"/>
                      <a:pt x="1753" y="24101"/>
                      <a:pt x="1757" y="24120"/>
                    </a:cubicBezTo>
                    <a:cubicBezTo>
                      <a:pt x="1791" y="24236"/>
                      <a:pt x="1791" y="24368"/>
                      <a:pt x="1791" y="24484"/>
                    </a:cubicBezTo>
                    <a:cubicBezTo>
                      <a:pt x="1791" y="24584"/>
                      <a:pt x="1782" y="24683"/>
                      <a:pt x="1733" y="24774"/>
                    </a:cubicBezTo>
                    <a:cubicBezTo>
                      <a:pt x="1716" y="24816"/>
                      <a:pt x="1683" y="24849"/>
                      <a:pt x="1650" y="24874"/>
                    </a:cubicBezTo>
                    <a:cubicBezTo>
                      <a:pt x="1683" y="24874"/>
                      <a:pt x="1724" y="24866"/>
                      <a:pt x="1766" y="24857"/>
                    </a:cubicBezTo>
                    <a:cubicBezTo>
                      <a:pt x="1832" y="24849"/>
                      <a:pt x="1898" y="24841"/>
                      <a:pt x="1973" y="24832"/>
                    </a:cubicBezTo>
                    <a:cubicBezTo>
                      <a:pt x="2105" y="24808"/>
                      <a:pt x="2246" y="24783"/>
                      <a:pt x="2371" y="24725"/>
                    </a:cubicBezTo>
                    <a:cubicBezTo>
                      <a:pt x="2420" y="24700"/>
                      <a:pt x="2437" y="24675"/>
                      <a:pt x="2437" y="24617"/>
                    </a:cubicBezTo>
                    <a:cubicBezTo>
                      <a:pt x="2437" y="24534"/>
                      <a:pt x="2437" y="24460"/>
                      <a:pt x="2437" y="24385"/>
                    </a:cubicBezTo>
                    <a:cubicBezTo>
                      <a:pt x="2437" y="24310"/>
                      <a:pt x="2437" y="24236"/>
                      <a:pt x="2437" y="24153"/>
                    </a:cubicBezTo>
                    <a:cubicBezTo>
                      <a:pt x="2437" y="24087"/>
                      <a:pt x="2437" y="24004"/>
                      <a:pt x="2453" y="23938"/>
                    </a:cubicBezTo>
                    <a:cubicBezTo>
                      <a:pt x="2458" y="23919"/>
                      <a:pt x="2476" y="23908"/>
                      <a:pt x="2493" y="23908"/>
                    </a:cubicBezTo>
                    <a:cubicBezTo>
                      <a:pt x="2507" y="23908"/>
                      <a:pt x="2521" y="23915"/>
                      <a:pt x="2528" y="23929"/>
                    </a:cubicBezTo>
                    <a:cubicBezTo>
                      <a:pt x="2569" y="23996"/>
                      <a:pt x="2586" y="24095"/>
                      <a:pt x="2603" y="24178"/>
                    </a:cubicBezTo>
                    <a:cubicBezTo>
                      <a:pt x="2619" y="24261"/>
                      <a:pt x="2627" y="24352"/>
                      <a:pt x="2636" y="24435"/>
                    </a:cubicBezTo>
                    <a:cubicBezTo>
                      <a:pt x="2636" y="24476"/>
                      <a:pt x="2644" y="24526"/>
                      <a:pt x="2644" y="24567"/>
                    </a:cubicBezTo>
                    <a:cubicBezTo>
                      <a:pt x="2752" y="24484"/>
                      <a:pt x="2851" y="24393"/>
                      <a:pt x="2893" y="24269"/>
                    </a:cubicBezTo>
                    <a:cubicBezTo>
                      <a:pt x="2942" y="24145"/>
                      <a:pt x="2909" y="24012"/>
                      <a:pt x="2893" y="23888"/>
                    </a:cubicBezTo>
                    <a:cubicBezTo>
                      <a:pt x="2876" y="23755"/>
                      <a:pt x="2859" y="23623"/>
                      <a:pt x="2843" y="23490"/>
                    </a:cubicBezTo>
                    <a:cubicBezTo>
                      <a:pt x="2826" y="23233"/>
                      <a:pt x="2818" y="22977"/>
                      <a:pt x="2818" y="22711"/>
                    </a:cubicBezTo>
                    <a:cubicBezTo>
                      <a:pt x="2826" y="22455"/>
                      <a:pt x="2851" y="22198"/>
                      <a:pt x="2893" y="21941"/>
                    </a:cubicBezTo>
                    <a:cubicBezTo>
                      <a:pt x="2917" y="21808"/>
                      <a:pt x="2942" y="21684"/>
                      <a:pt x="2975" y="21560"/>
                    </a:cubicBezTo>
                    <a:cubicBezTo>
                      <a:pt x="3000" y="21444"/>
                      <a:pt x="3017" y="21286"/>
                      <a:pt x="3116" y="21220"/>
                    </a:cubicBezTo>
                    <a:cubicBezTo>
                      <a:pt x="3125" y="21220"/>
                      <a:pt x="3125" y="21220"/>
                      <a:pt x="3133" y="21212"/>
                    </a:cubicBezTo>
                    <a:cubicBezTo>
                      <a:pt x="3216" y="20971"/>
                      <a:pt x="3307" y="20731"/>
                      <a:pt x="3390" y="20491"/>
                    </a:cubicBezTo>
                    <a:cubicBezTo>
                      <a:pt x="3597" y="19911"/>
                      <a:pt x="3779" y="19323"/>
                      <a:pt x="3878" y="18709"/>
                    </a:cubicBezTo>
                    <a:cubicBezTo>
                      <a:pt x="3936" y="18411"/>
                      <a:pt x="3978" y="18105"/>
                      <a:pt x="3994" y="17790"/>
                    </a:cubicBezTo>
                    <a:cubicBezTo>
                      <a:pt x="4003" y="17574"/>
                      <a:pt x="4003" y="17359"/>
                      <a:pt x="4019" y="17152"/>
                    </a:cubicBezTo>
                    <a:lnTo>
                      <a:pt x="4019" y="17152"/>
                    </a:lnTo>
                    <a:cubicBezTo>
                      <a:pt x="4009" y="17162"/>
                      <a:pt x="3996" y="17167"/>
                      <a:pt x="3983" y="17167"/>
                    </a:cubicBezTo>
                    <a:cubicBezTo>
                      <a:pt x="3946" y="17167"/>
                      <a:pt x="3910" y="17129"/>
                      <a:pt x="3928" y="17086"/>
                    </a:cubicBezTo>
                    <a:cubicBezTo>
                      <a:pt x="3970" y="17011"/>
                      <a:pt x="4003" y="16945"/>
                      <a:pt x="4044" y="16870"/>
                    </a:cubicBezTo>
                    <a:cubicBezTo>
                      <a:pt x="4044" y="16862"/>
                      <a:pt x="4044" y="16854"/>
                      <a:pt x="4044" y="16845"/>
                    </a:cubicBezTo>
                    <a:cubicBezTo>
                      <a:pt x="4052" y="16820"/>
                      <a:pt x="4061" y="16812"/>
                      <a:pt x="4077" y="16804"/>
                    </a:cubicBezTo>
                    <a:cubicBezTo>
                      <a:pt x="4160" y="16638"/>
                      <a:pt x="4235" y="16464"/>
                      <a:pt x="4309" y="16290"/>
                    </a:cubicBezTo>
                    <a:cubicBezTo>
                      <a:pt x="4434" y="16017"/>
                      <a:pt x="4541" y="15743"/>
                      <a:pt x="4641" y="15462"/>
                    </a:cubicBezTo>
                    <a:cubicBezTo>
                      <a:pt x="4740" y="15188"/>
                      <a:pt x="4823" y="14906"/>
                      <a:pt x="4906" y="14625"/>
                    </a:cubicBezTo>
                    <a:cubicBezTo>
                      <a:pt x="4980" y="14351"/>
                      <a:pt x="5022" y="14061"/>
                      <a:pt x="5138" y="13796"/>
                    </a:cubicBezTo>
                    <a:cubicBezTo>
                      <a:pt x="5147" y="13781"/>
                      <a:pt x="5160" y="13775"/>
                      <a:pt x="5174" y="13775"/>
                    </a:cubicBezTo>
                    <a:cubicBezTo>
                      <a:pt x="5198" y="13775"/>
                      <a:pt x="5224" y="13795"/>
                      <a:pt x="5229" y="13821"/>
                    </a:cubicBezTo>
                    <a:lnTo>
                      <a:pt x="5229" y="13879"/>
                    </a:lnTo>
                    <a:cubicBezTo>
                      <a:pt x="5287" y="13813"/>
                      <a:pt x="5345" y="13746"/>
                      <a:pt x="5411" y="13680"/>
                    </a:cubicBezTo>
                    <a:cubicBezTo>
                      <a:pt x="5527" y="13564"/>
                      <a:pt x="5643" y="13457"/>
                      <a:pt x="5759" y="13349"/>
                    </a:cubicBezTo>
                    <a:cubicBezTo>
                      <a:pt x="6140" y="12993"/>
                      <a:pt x="6555" y="12653"/>
                      <a:pt x="6870" y="12239"/>
                    </a:cubicBezTo>
                    <a:cubicBezTo>
                      <a:pt x="7126" y="11907"/>
                      <a:pt x="7309" y="11435"/>
                      <a:pt x="7715" y="11261"/>
                    </a:cubicBezTo>
                    <a:cubicBezTo>
                      <a:pt x="7720" y="11259"/>
                      <a:pt x="7725" y="11258"/>
                      <a:pt x="7729" y="11258"/>
                    </a:cubicBezTo>
                    <a:cubicBezTo>
                      <a:pt x="7761" y="11258"/>
                      <a:pt x="7778" y="11305"/>
                      <a:pt x="7756" y="11327"/>
                    </a:cubicBezTo>
                    <a:cubicBezTo>
                      <a:pt x="7673" y="11418"/>
                      <a:pt x="7599" y="11518"/>
                      <a:pt x="7524" y="11617"/>
                    </a:cubicBezTo>
                    <a:lnTo>
                      <a:pt x="7532" y="11617"/>
                    </a:lnTo>
                    <a:cubicBezTo>
                      <a:pt x="7721" y="11556"/>
                      <a:pt x="7911" y="11536"/>
                      <a:pt x="8103" y="11536"/>
                    </a:cubicBezTo>
                    <a:cubicBezTo>
                      <a:pt x="8172" y="11536"/>
                      <a:pt x="8241" y="11538"/>
                      <a:pt x="8311" y="11543"/>
                    </a:cubicBezTo>
                    <a:cubicBezTo>
                      <a:pt x="8444" y="11551"/>
                      <a:pt x="8576" y="11567"/>
                      <a:pt x="8701" y="11584"/>
                    </a:cubicBezTo>
                    <a:cubicBezTo>
                      <a:pt x="8767" y="11592"/>
                      <a:pt x="8841" y="11601"/>
                      <a:pt x="8908" y="11617"/>
                    </a:cubicBezTo>
                    <a:cubicBezTo>
                      <a:pt x="8974" y="11625"/>
                      <a:pt x="9040" y="11634"/>
                      <a:pt x="9098" y="11667"/>
                    </a:cubicBezTo>
                    <a:cubicBezTo>
                      <a:pt x="9106" y="11674"/>
                      <a:pt x="9120" y="11682"/>
                      <a:pt x="9123" y="11690"/>
                    </a:cubicBezTo>
                    <a:lnTo>
                      <a:pt x="9123" y="11690"/>
                    </a:lnTo>
                    <a:cubicBezTo>
                      <a:pt x="9073" y="11392"/>
                      <a:pt x="9040" y="11086"/>
                      <a:pt x="9057" y="10780"/>
                    </a:cubicBezTo>
                    <a:cubicBezTo>
                      <a:pt x="9057" y="10731"/>
                      <a:pt x="9057" y="10681"/>
                      <a:pt x="9065" y="10631"/>
                    </a:cubicBezTo>
                    <a:lnTo>
                      <a:pt x="9065" y="10631"/>
                    </a:lnTo>
                    <a:cubicBezTo>
                      <a:pt x="9047" y="10650"/>
                      <a:pt x="9028" y="10659"/>
                      <a:pt x="9006" y="10659"/>
                    </a:cubicBezTo>
                    <a:cubicBezTo>
                      <a:pt x="8998" y="10659"/>
                      <a:pt x="8991" y="10658"/>
                      <a:pt x="8982" y="10656"/>
                    </a:cubicBezTo>
                    <a:cubicBezTo>
                      <a:pt x="8933" y="10639"/>
                      <a:pt x="8899" y="10598"/>
                      <a:pt x="8866" y="10565"/>
                    </a:cubicBezTo>
                    <a:cubicBezTo>
                      <a:pt x="8833" y="10540"/>
                      <a:pt x="8800" y="10507"/>
                      <a:pt x="8767" y="10474"/>
                    </a:cubicBezTo>
                    <a:cubicBezTo>
                      <a:pt x="8709" y="10416"/>
                      <a:pt x="8651" y="10358"/>
                      <a:pt x="8593" y="10291"/>
                    </a:cubicBezTo>
                    <a:cubicBezTo>
                      <a:pt x="8477" y="10159"/>
                      <a:pt x="8378" y="10018"/>
                      <a:pt x="8278" y="9877"/>
                    </a:cubicBezTo>
                    <a:cubicBezTo>
                      <a:pt x="8247" y="9839"/>
                      <a:pt x="8287" y="9797"/>
                      <a:pt x="8323" y="9797"/>
                    </a:cubicBezTo>
                    <a:cubicBezTo>
                      <a:pt x="8334" y="9797"/>
                      <a:pt x="8345" y="9801"/>
                      <a:pt x="8353" y="9811"/>
                    </a:cubicBezTo>
                    <a:cubicBezTo>
                      <a:pt x="8469" y="9943"/>
                      <a:pt x="8593" y="10059"/>
                      <a:pt x="8709" y="10175"/>
                    </a:cubicBezTo>
                    <a:cubicBezTo>
                      <a:pt x="8767" y="10233"/>
                      <a:pt x="8833" y="10291"/>
                      <a:pt x="8891" y="10349"/>
                    </a:cubicBezTo>
                    <a:cubicBezTo>
                      <a:pt x="8924" y="10374"/>
                      <a:pt x="8957" y="10407"/>
                      <a:pt x="8982" y="10432"/>
                    </a:cubicBezTo>
                    <a:cubicBezTo>
                      <a:pt x="9015" y="10457"/>
                      <a:pt x="9049" y="10482"/>
                      <a:pt x="9065" y="10515"/>
                    </a:cubicBezTo>
                    <a:cubicBezTo>
                      <a:pt x="9073" y="10407"/>
                      <a:pt x="9082" y="10300"/>
                      <a:pt x="9082" y="10192"/>
                    </a:cubicBezTo>
                    <a:cubicBezTo>
                      <a:pt x="9082" y="9985"/>
                      <a:pt x="9057" y="9786"/>
                      <a:pt x="9032" y="9579"/>
                    </a:cubicBezTo>
                    <a:cubicBezTo>
                      <a:pt x="8949" y="8783"/>
                      <a:pt x="8883" y="7988"/>
                      <a:pt x="8825" y="7184"/>
                    </a:cubicBezTo>
                    <a:cubicBezTo>
                      <a:pt x="8825" y="7166"/>
                      <a:pt x="8841" y="7155"/>
                      <a:pt x="8856" y="7155"/>
                    </a:cubicBezTo>
                    <a:cubicBezTo>
                      <a:pt x="8868" y="7155"/>
                      <a:pt x="8879" y="7162"/>
                      <a:pt x="8883" y="7176"/>
                    </a:cubicBezTo>
                    <a:cubicBezTo>
                      <a:pt x="8949" y="7615"/>
                      <a:pt x="9015" y="8063"/>
                      <a:pt x="9082" y="8510"/>
                    </a:cubicBezTo>
                    <a:cubicBezTo>
                      <a:pt x="9140" y="8908"/>
                      <a:pt x="9189" y="9305"/>
                      <a:pt x="9239" y="9711"/>
                    </a:cubicBezTo>
                    <a:cubicBezTo>
                      <a:pt x="9264" y="9902"/>
                      <a:pt x="9281" y="10093"/>
                      <a:pt x="9272" y="10283"/>
                    </a:cubicBezTo>
                    <a:cubicBezTo>
                      <a:pt x="9264" y="10482"/>
                      <a:pt x="9239" y="10673"/>
                      <a:pt x="9239" y="10871"/>
                    </a:cubicBezTo>
                    <a:cubicBezTo>
                      <a:pt x="9231" y="11253"/>
                      <a:pt x="9297" y="11634"/>
                      <a:pt x="9380" y="12007"/>
                    </a:cubicBezTo>
                    <a:cubicBezTo>
                      <a:pt x="9471" y="12379"/>
                      <a:pt x="9604" y="12744"/>
                      <a:pt x="9703" y="13117"/>
                    </a:cubicBezTo>
                    <a:cubicBezTo>
                      <a:pt x="9720" y="13167"/>
                      <a:pt x="9687" y="13208"/>
                      <a:pt x="9645" y="13216"/>
                    </a:cubicBezTo>
                    <a:cubicBezTo>
                      <a:pt x="9695" y="13498"/>
                      <a:pt x="9736" y="13788"/>
                      <a:pt x="9786" y="14078"/>
                    </a:cubicBezTo>
                    <a:cubicBezTo>
                      <a:pt x="9902" y="14757"/>
                      <a:pt x="10035" y="15437"/>
                      <a:pt x="10192" y="16116"/>
                    </a:cubicBezTo>
                    <a:cubicBezTo>
                      <a:pt x="10275" y="16448"/>
                      <a:pt x="10358" y="16787"/>
                      <a:pt x="10449" y="17119"/>
                    </a:cubicBezTo>
                    <a:cubicBezTo>
                      <a:pt x="10499" y="17284"/>
                      <a:pt x="10548" y="17442"/>
                      <a:pt x="10590" y="17608"/>
                    </a:cubicBezTo>
                    <a:cubicBezTo>
                      <a:pt x="10631" y="17732"/>
                      <a:pt x="10673" y="17914"/>
                      <a:pt x="10565" y="18014"/>
                    </a:cubicBezTo>
                    <a:cubicBezTo>
                      <a:pt x="10557" y="18022"/>
                      <a:pt x="10557" y="18022"/>
                      <a:pt x="10557" y="18022"/>
                    </a:cubicBezTo>
                    <a:cubicBezTo>
                      <a:pt x="10615" y="18453"/>
                      <a:pt x="10747" y="18883"/>
                      <a:pt x="10838" y="19314"/>
                    </a:cubicBezTo>
                    <a:cubicBezTo>
                      <a:pt x="10888" y="19546"/>
                      <a:pt x="10921" y="19787"/>
                      <a:pt x="10929" y="20027"/>
                    </a:cubicBezTo>
                    <a:cubicBezTo>
                      <a:pt x="10938" y="20259"/>
                      <a:pt x="10896" y="20499"/>
                      <a:pt x="10929" y="20731"/>
                    </a:cubicBezTo>
                    <a:cubicBezTo>
                      <a:pt x="10946" y="20847"/>
                      <a:pt x="10987" y="20947"/>
                      <a:pt x="11054" y="21046"/>
                    </a:cubicBezTo>
                    <a:cubicBezTo>
                      <a:pt x="11120" y="21145"/>
                      <a:pt x="11178" y="21245"/>
                      <a:pt x="11203" y="21369"/>
                    </a:cubicBezTo>
                    <a:cubicBezTo>
                      <a:pt x="11253" y="21618"/>
                      <a:pt x="11269" y="21875"/>
                      <a:pt x="11294" y="22131"/>
                    </a:cubicBezTo>
                    <a:cubicBezTo>
                      <a:pt x="11352" y="22662"/>
                      <a:pt x="11402" y="23192"/>
                      <a:pt x="11402" y="23730"/>
                    </a:cubicBezTo>
                    <a:cubicBezTo>
                      <a:pt x="11402" y="23929"/>
                      <a:pt x="11393" y="24145"/>
                      <a:pt x="11460" y="24344"/>
                    </a:cubicBezTo>
                    <a:cubicBezTo>
                      <a:pt x="11526" y="24551"/>
                      <a:pt x="11700" y="24650"/>
                      <a:pt x="11891" y="24716"/>
                    </a:cubicBezTo>
                    <a:cubicBezTo>
                      <a:pt x="11915" y="24600"/>
                      <a:pt x="11957" y="24484"/>
                      <a:pt x="11957" y="24377"/>
                    </a:cubicBezTo>
                    <a:cubicBezTo>
                      <a:pt x="11957" y="24344"/>
                      <a:pt x="11980" y="24328"/>
                      <a:pt x="12003" y="24328"/>
                    </a:cubicBezTo>
                    <a:cubicBezTo>
                      <a:pt x="12022" y="24328"/>
                      <a:pt x="12041" y="24338"/>
                      <a:pt x="12048" y="24360"/>
                    </a:cubicBezTo>
                    <a:cubicBezTo>
                      <a:pt x="12098" y="24509"/>
                      <a:pt x="12056" y="24625"/>
                      <a:pt x="12056" y="24774"/>
                    </a:cubicBezTo>
                    <a:cubicBezTo>
                      <a:pt x="12048" y="24899"/>
                      <a:pt x="12081" y="24990"/>
                      <a:pt x="12205" y="25048"/>
                    </a:cubicBezTo>
                    <a:cubicBezTo>
                      <a:pt x="12413" y="25147"/>
                      <a:pt x="12645" y="25189"/>
                      <a:pt x="12877" y="25197"/>
                    </a:cubicBezTo>
                    <a:cubicBezTo>
                      <a:pt x="13100" y="25197"/>
                      <a:pt x="13357" y="25164"/>
                      <a:pt x="13556" y="25064"/>
                    </a:cubicBezTo>
                    <a:cubicBezTo>
                      <a:pt x="13647" y="25015"/>
                      <a:pt x="13622" y="24915"/>
                      <a:pt x="13597" y="24832"/>
                    </a:cubicBezTo>
                    <a:cubicBezTo>
                      <a:pt x="13564" y="24708"/>
                      <a:pt x="13531" y="24584"/>
                      <a:pt x="13490" y="24468"/>
                    </a:cubicBezTo>
                    <a:cubicBezTo>
                      <a:pt x="13457" y="24344"/>
                      <a:pt x="13415" y="24211"/>
                      <a:pt x="13374" y="24087"/>
                    </a:cubicBezTo>
                    <a:cubicBezTo>
                      <a:pt x="13341" y="23971"/>
                      <a:pt x="13307" y="23838"/>
                      <a:pt x="13307" y="23714"/>
                    </a:cubicBezTo>
                    <a:cubicBezTo>
                      <a:pt x="13307" y="23674"/>
                      <a:pt x="13337" y="23655"/>
                      <a:pt x="13368" y="23655"/>
                    </a:cubicBezTo>
                    <a:cubicBezTo>
                      <a:pt x="13389" y="23655"/>
                      <a:pt x="13410" y="23664"/>
                      <a:pt x="13423" y="23681"/>
                    </a:cubicBezTo>
                    <a:cubicBezTo>
                      <a:pt x="13515" y="23822"/>
                      <a:pt x="13564" y="24012"/>
                      <a:pt x="13614" y="24170"/>
                    </a:cubicBezTo>
                    <a:lnTo>
                      <a:pt x="13771" y="24683"/>
                    </a:lnTo>
                    <a:cubicBezTo>
                      <a:pt x="13805" y="24799"/>
                      <a:pt x="13846" y="24924"/>
                      <a:pt x="13821" y="25048"/>
                    </a:cubicBezTo>
                    <a:cubicBezTo>
                      <a:pt x="13813" y="25064"/>
                      <a:pt x="13813" y="25073"/>
                      <a:pt x="13805" y="25089"/>
                    </a:cubicBezTo>
                    <a:cubicBezTo>
                      <a:pt x="13854" y="25064"/>
                      <a:pt x="13896" y="25048"/>
                      <a:pt x="13945" y="25023"/>
                    </a:cubicBezTo>
                    <a:cubicBezTo>
                      <a:pt x="14012" y="24990"/>
                      <a:pt x="14086" y="24957"/>
                      <a:pt x="14152" y="24924"/>
                    </a:cubicBezTo>
                    <a:cubicBezTo>
                      <a:pt x="14210" y="24890"/>
                      <a:pt x="14310" y="24857"/>
                      <a:pt x="14343" y="24799"/>
                    </a:cubicBezTo>
                    <a:cubicBezTo>
                      <a:pt x="14368" y="24750"/>
                      <a:pt x="14351" y="24683"/>
                      <a:pt x="14335" y="24642"/>
                    </a:cubicBezTo>
                    <a:cubicBezTo>
                      <a:pt x="14302" y="24484"/>
                      <a:pt x="14227" y="24327"/>
                      <a:pt x="14161" y="24178"/>
                    </a:cubicBezTo>
                    <a:cubicBezTo>
                      <a:pt x="14136" y="24095"/>
                      <a:pt x="14103" y="24020"/>
                      <a:pt x="14070" y="23938"/>
                    </a:cubicBezTo>
                    <a:cubicBezTo>
                      <a:pt x="14045" y="23863"/>
                      <a:pt x="14012" y="23780"/>
                      <a:pt x="14020" y="23697"/>
                    </a:cubicBezTo>
                    <a:cubicBezTo>
                      <a:pt x="14020" y="23669"/>
                      <a:pt x="14039" y="23653"/>
                      <a:pt x="14062" y="23653"/>
                    </a:cubicBezTo>
                    <a:cubicBezTo>
                      <a:pt x="14072" y="23653"/>
                      <a:pt x="14084" y="23656"/>
                      <a:pt x="14095" y="23664"/>
                    </a:cubicBezTo>
                    <a:cubicBezTo>
                      <a:pt x="14161" y="23730"/>
                      <a:pt x="14202" y="23838"/>
                      <a:pt x="14235" y="23929"/>
                    </a:cubicBezTo>
                    <a:cubicBezTo>
                      <a:pt x="14277" y="24020"/>
                      <a:pt x="14310" y="24120"/>
                      <a:pt x="14351" y="24219"/>
                    </a:cubicBezTo>
                    <a:cubicBezTo>
                      <a:pt x="14409" y="24368"/>
                      <a:pt x="14500" y="24526"/>
                      <a:pt x="14517" y="24692"/>
                    </a:cubicBezTo>
                    <a:cubicBezTo>
                      <a:pt x="14558" y="24658"/>
                      <a:pt x="14592" y="24617"/>
                      <a:pt x="14616" y="24576"/>
                    </a:cubicBezTo>
                    <a:cubicBezTo>
                      <a:pt x="14674" y="24476"/>
                      <a:pt x="14683" y="24377"/>
                      <a:pt x="14650" y="24277"/>
                    </a:cubicBezTo>
                    <a:cubicBezTo>
                      <a:pt x="14600" y="24145"/>
                      <a:pt x="14509" y="24029"/>
                      <a:pt x="14434" y="23913"/>
                    </a:cubicBezTo>
                    <a:cubicBezTo>
                      <a:pt x="14393" y="23855"/>
                      <a:pt x="14360" y="23797"/>
                      <a:pt x="14318" y="23739"/>
                    </a:cubicBezTo>
                    <a:cubicBezTo>
                      <a:pt x="14194" y="23648"/>
                      <a:pt x="14086" y="23540"/>
                      <a:pt x="13995" y="23424"/>
                    </a:cubicBezTo>
                    <a:cubicBezTo>
                      <a:pt x="13863" y="23258"/>
                      <a:pt x="13780" y="23084"/>
                      <a:pt x="13747" y="22877"/>
                    </a:cubicBezTo>
                    <a:cubicBezTo>
                      <a:pt x="13730" y="22769"/>
                      <a:pt x="13722" y="22662"/>
                      <a:pt x="13689" y="22554"/>
                    </a:cubicBezTo>
                    <a:cubicBezTo>
                      <a:pt x="13664" y="22463"/>
                      <a:pt x="13622" y="22380"/>
                      <a:pt x="13581" y="22297"/>
                    </a:cubicBezTo>
                    <a:cubicBezTo>
                      <a:pt x="13490" y="22123"/>
                      <a:pt x="13399" y="21949"/>
                      <a:pt x="13324" y="21767"/>
                    </a:cubicBezTo>
                    <a:cubicBezTo>
                      <a:pt x="13183" y="21386"/>
                      <a:pt x="13109" y="20980"/>
                      <a:pt x="13051" y="20582"/>
                    </a:cubicBezTo>
                    <a:cubicBezTo>
                      <a:pt x="12984" y="20151"/>
                      <a:pt x="12935" y="19720"/>
                      <a:pt x="12852" y="19298"/>
                    </a:cubicBezTo>
                    <a:cubicBezTo>
                      <a:pt x="12810" y="19099"/>
                      <a:pt x="12736" y="18925"/>
                      <a:pt x="12636" y="18759"/>
                    </a:cubicBezTo>
                    <a:cubicBezTo>
                      <a:pt x="12553" y="18610"/>
                      <a:pt x="12421" y="18436"/>
                      <a:pt x="12462" y="18262"/>
                    </a:cubicBezTo>
                    <a:cubicBezTo>
                      <a:pt x="12471" y="18246"/>
                      <a:pt x="12479" y="18237"/>
                      <a:pt x="12479" y="18229"/>
                    </a:cubicBezTo>
                    <a:cubicBezTo>
                      <a:pt x="12429" y="18080"/>
                      <a:pt x="12379" y="17931"/>
                      <a:pt x="12338" y="17773"/>
                    </a:cubicBezTo>
                    <a:cubicBezTo>
                      <a:pt x="12272" y="17516"/>
                      <a:pt x="12214" y="17251"/>
                      <a:pt x="12172" y="16978"/>
                    </a:cubicBezTo>
                    <a:cubicBezTo>
                      <a:pt x="12023" y="16008"/>
                      <a:pt x="12048" y="15031"/>
                      <a:pt x="12106" y="14053"/>
                    </a:cubicBezTo>
                    <a:cubicBezTo>
                      <a:pt x="12131" y="13523"/>
                      <a:pt x="12164" y="12993"/>
                      <a:pt x="12181" y="12462"/>
                    </a:cubicBezTo>
                    <a:cubicBezTo>
                      <a:pt x="12197" y="12197"/>
                      <a:pt x="12205" y="11932"/>
                      <a:pt x="12222" y="11667"/>
                    </a:cubicBezTo>
                    <a:cubicBezTo>
                      <a:pt x="12230" y="11402"/>
                      <a:pt x="12222" y="11128"/>
                      <a:pt x="12288" y="10880"/>
                    </a:cubicBezTo>
                    <a:cubicBezTo>
                      <a:pt x="12293" y="10854"/>
                      <a:pt x="12319" y="10839"/>
                      <a:pt x="12345" y="10839"/>
                    </a:cubicBezTo>
                    <a:cubicBezTo>
                      <a:pt x="12369" y="10839"/>
                      <a:pt x="12392" y="10852"/>
                      <a:pt x="12396" y="10880"/>
                    </a:cubicBezTo>
                    <a:cubicBezTo>
                      <a:pt x="12437" y="11161"/>
                      <a:pt x="12404" y="11468"/>
                      <a:pt x="12388" y="11758"/>
                    </a:cubicBezTo>
                    <a:cubicBezTo>
                      <a:pt x="12371" y="12056"/>
                      <a:pt x="12355" y="12363"/>
                      <a:pt x="12338" y="12661"/>
                    </a:cubicBezTo>
                    <a:cubicBezTo>
                      <a:pt x="12330" y="12860"/>
                      <a:pt x="12321" y="13051"/>
                      <a:pt x="12305" y="13249"/>
                    </a:cubicBezTo>
                    <a:cubicBezTo>
                      <a:pt x="12396" y="13241"/>
                      <a:pt x="12479" y="13241"/>
                      <a:pt x="12562" y="13241"/>
                    </a:cubicBezTo>
                    <a:cubicBezTo>
                      <a:pt x="12678" y="13233"/>
                      <a:pt x="12794" y="13225"/>
                      <a:pt x="12910" y="13225"/>
                    </a:cubicBezTo>
                    <a:cubicBezTo>
                      <a:pt x="13133" y="13208"/>
                      <a:pt x="13365" y="13191"/>
                      <a:pt x="13597" y="13175"/>
                    </a:cubicBezTo>
                    <a:lnTo>
                      <a:pt x="13639" y="13175"/>
                    </a:lnTo>
                    <a:cubicBezTo>
                      <a:pt x="13854" y="13158"/>
                      <a:pt x="14070" y="13142"/>
                      <a:pt x="14277" y="13117"/>
                    </a:cubicBezTo>
                    <a:cubicBezTo>
                      <a:pt x="14484" y="13092"/>
                      <a:pt x="14699" y="13075"/>
                      <a:pt x="14906" y="13042"/>
                    </a:cubicBezTo>
                    <a:cubicBezTo>
                      <a:pt x="15097" y="13009"/>
                      <a:pt x="15271" y="12926"/>
                      <a:pt x="15453" y="12843"/>
                    </a:cubicBezTo>
                    <a:cubicBezTo>
                      <a:pt x="15627" y="12752"/>
                      <a:pt x="15801" y="12703"/>
                      <a:pt x="16000" y="12694"/>
                    </a:cubicBezTo>
                    <a:cubicBezTo>
                      <a:pt x="16182" y="12694"/>
                      <a:pt x="16340" y="12678"/>
                      <a:pt x="16506" y="12611"/>
                    </a:cubicBezTo>
                    <a:cubicBezTo>
                      <a:pt x="16655" y="12553"/>
                      <a:pt x="16787" y="12471"/>
                      <a:pt x="16903" y="12363"/>
                    </a:cubicBezTo>
                    <a:cubicBezTo>
                      <a:pt x="17019" y="12255"/>
                      <a:pt x="17127" y="12131"/>
                      <a:pt x="17218" y="11990"/>
                    </a:cubicBezTo>
                    <a:cubicBezTo>
                      <a:pt x="17309" y="11857"/>
                      <a:pt x="17367" y="11700"/>
                      <a:pt x="17475" y="11576"/>
                    </a:cubicBezTo>
                    <a:cubicBezTo>
                      <a:pt x="17485" y="11563"/>
                      <a:pt x="17500" y="11557"/>
                      <a:pt x="17516" y="11557"/>
                    </a:cubicBezTo>
                    <a:cubicBezTo>
                      <a:pt x="17552" y="11557"/>
                      <a:pt x="17591" y="11585"/>
                      <a:pt x="17591" y="11625"/>
                    </a:cubicBezTo>
                    <a:cubicBezTo>
                      <a:pt x="17574" y="11808"/>
                      <a:pt x="17458" y="11990"/>
                      <a:pt x="17351" y="12139"/>
                    </a:cubicBezTo>
                    <a:cubicBezTo>
                      <a:pt x="17293" y="12222"/>
                      <a:pt x="17226" y="12297"/>
                      <a:pt x="17160" y="12371"/>
                    </a:cubicBezTo>
                    <a:cubicBezTo>
                      <a:pt x="17160" y="12388"/>
                      <a:pt x="17152" y="12404"/>
                      <a:pt x="17152" y="12421"/>
                    </a:cubicBezTo>
                    <a:cubicBezTo>
                      <a:pt x="17127" y="12512"/>
                      <a:pt x="17110" y="12611"/>
                      <a:pt x="17094" y="12703"/>
                    </a:cubicBezTo>
                    <a:cubicBezTo>
                      <a:pt x="17077" y="12794"/>
                      <a:pt x="17061" y="12885"/>
                      <a:pt x="17061" y="12984"/>
                    </a:cubicBezTo>
                    <a:lnTo>
                      <a:pt x="17061" y="13017"/>
                    </a:lnTo>
                    <a:cubicBezTo>
                      <a:pt x="17069" y="13009"/>
                      <a:pt x="17069" y="13001"/>
                      <a:pt x="17077" y="12984"/>
                    </a:cubicBezTo>
                    <a:cubicBezTo>
                      <a:pt x="17085" y="12974"/>
                      <a:pt x="17096" y="12969"/>
                      <a:pt x="17106" y="12969"/>
                    </a:cubicBezTo>
                    <a:cubicBezTo>
                      <a:pt x="17128" y="12969"/>
                      <a:pt x="17149" y="12989"/>
                      <a:pt x="17144" y="13017"/>
                    </a:cubicBezTo>
                    <a:cubicBezTo>
                      <a:pt x="17110" y="13183"/>
                      <a:pt x="17044" y="13332"/>
                      <a:pt x="16986" y="13490"/>
                    </a:cubicBezTo>
                    <a:cubicBezTo>
                      <a:pt x="16928" y="13639"/>
                      <a:pt x="16870" y="13796"/>
                      <a:pt x="16820" y="13945"/>
                    </a:cubicBezTo>
                    <a:cubicBezTo>
                      <a:pt x="16721" y="14252"/>
                      <a:pt x="16630" y="14567"/>
                      <a:pt x="16572" y="14890"/>
                    </a:cubicBezTo>
                    <a:cubicBezTo>
                      <a:pt x="16522" y="15180"/>
                      <a:pt x="16506" y="15470"/>
                      <a:pt x="16514" y="15760"/>
                    </a:cubicBezTo>
                    <a:cubicBezTo>
                      <a:pt x="16530" y="16066"/>
                      <a:pt x="16572" y="16365"/>
                      <a:pt x="16588" y="16671"/>
                    </a:cubicBezTo>
                    <a:cubicBezTo>
                      <a:pt x="16622" y="17293"/>
                      <a:pt x="16605" y="17922"/>
                      <a:pt x="16597" y="18544"/>
                    </a:cubicBezTo>
                    <a:cubicBezTo>
                      <a:pt x="16580" y="19149"/>
                      <a:pt x="16588" y="19762"/>
                      <a:pt x="16555" y="20367"/>
                    </a:cubicBezTo>
                    <a:cubicBezTo>
                      <a:pt x="16539" y="20657"/>
                      <a:pt x="16514" y="20947"/>
                      <a:pt x="16423" y="21220"/>
                    </a:cubicBezTo>
                    <a:cubicBezTo>
                      <a:pt x="16373" y="21344"/>
                      <a:pt x="16298" y="21477"/>
                      <a:pt x="16340" y="21609"/>
                    </a:cubicBezTo>
                    <a:cubicBezTo>
                      <a:pt x="16373" y="21725"/>
                      <a:pt x="16472" y="21817"/>
                      <a:pt x="16555" y="21891"/>
                    </a:cubicBezTo>
                    <a:cubicBezTo>
                      <a:pt x="16626" y="21961"/>
                      <a:pt x="16559" y="22068"/>
                      <a:pt x="16481" y="22068"/>
                    </a:cubicBezTo>
                    <a:cubicBezTo>
                      <a:pt x="16467" y="22068"/>
                      <a:pt x="16453" y="22064"/>
                      <a:pt x="16439" y="22057"/>
                    </a:cubicBezTo>
                    <a:lnTo>
                      <a:pt x="16439" y="22057"/>
                    </a:lnTo>
                    <a:cubicBezTo>
                      <a:pt x="16489" y="22521"/>
                      <a:pt x="16431" y="23001"/>
                      <a:pt x="16356" y="23449"/>
                    </a:cubicBezTo>
                    <a:cubicBezTo>
                      <a:pt x="16332" y="23581"/>
                      <a:pt x="16307" y="23714"/>
                      <a:pt x="16274" y="23846"/>
                    </a:cubicBezTo>
                    <a:cubicBezTo>
                      <a:pt x="16249" y="23979"/>
                      <a:pt x="16207" y="24112"/>
                      <a:pt x="16191" y="24252"/>
                    </a:cubicBezTo>
                    <a:cubicBezTo>
                      <a:pt x="16174" y="24460"/>
                      <a:pt x="16265" y="24675"/>
                      <a:pt x="16431" y="24808"/>
                    </a:cubicBezTo>
                    <a:cubicBezTo>
                      <a:pt x="16448" y="24716"/>
                      <a:pt x="16472" y="24625"/>
                      <a:pt x="16497" y="24534"/>
                    </a:cubicBezTo>
                    <a:cubicBezTo>
                      <a:pt x="16501" y="24516"/>
                      <a:pt x="16517" y="24507"/>
                      <a:pt x="16532" y="24507"/>
                    </a:cubicBezTo>
                    <a:cubicBezTo>
                      <a:pt x="16552" y="24507"/>
                      <a:pt x="16572" y="24520"/>
                      <a:pt x="16572" y="24542"/>
                    </a:cubicBezTo>
                    <a:cubicBezTo>
                      <a:pt x="16564" y="24849"/>
                      <a:pt x="16539" y="25156"/>
                      <a:pt x="16497" y="25462"/>
                    </a:cubicBezTo>
                    <a:cubicBezTo>
                      <a:pt x="16481" y="25595"/>
                      <a:pt x="16456" y="25744"/>
                      <a:pt x="16555" y="25852"/>
                    </a:cubicBezTo>
                    <a:cubicBezTo>
                      <a:pt x="16638" y="25943"/>
                      <a:pt x="16771" y="26001"/>
                      <a:pt x="16878" y="26059"/>
                    </a:cubicBezTo>
                    <a:cubicBezTo>
                      <a:pt x="17003" y="26117"/>
                      <a:pt x="17135" y="26166"/>
                      <a:pt x="17276" y="26200"/>
                    </a:cubicBezTo>
                    <a:cubicBezTo>
                      <a:pt x="17345" y="26217"/>
                      <a:pt x="17445" y="26246"/>
                      <a:pt x="17533" y="26246"/>
                    </a:cubicBezTo>
                    <a:cubicBezTo>
                      <a:pt x="17573" y="26246"/>
                      <a:pt x="17610" y="26240"/>
                      <a:pt x="17641" y="26224"/>
                    </a:cubicBezTo>
                    <a:cubicBezTo>
                      <a:pt x="17732" y="26175"/>
                      <a:pt x="17740" y="26001"/>
                      <a:pt x="17757" y="25910"/>
                    </a:cubicBezTo>
                    <a:cubicBezTo>
                      <a:pt x="17782" y="25760"/>
                      <a:pt x="17765" y="25603"/>
                      <a:pt x="17757" y="25454"/>
                    </a:cubicBezTo>
                    <a:cubicBezTo>
                      <a:pt x="17752" y="25409"/>
                      <a:pt x="17784" y="25386"/>
                      <a:pt x="17818" y="25386"/>
                    </a:cubicBezTo>
                    <a:cubicBezTo>
                      <a:pt x="17847" y="25386"/>
                      <a:pt x="17878" y="25403"/>
                      <a:pt x="17889" y="25437"/>
                    </a:cubicBezTo>
                    <a:cubicBezTo>
                      <a:pt x="17947" y="25586"/>
                      <a:pt x="17964" y="25744"/>
                      <a:pt x="17964" y="25910"/>
                    </a:cubicBezTo>
                    <a:cubicBezTo>
                      <a:pt x="17964" y="26042"/>
                      <a:pt x="17947" y="26200"/>
                      <a:pt x="17873" y="26316"/>
                    </a:cubicBezTo>
                    <a:cubicBezTo>
                      <a:pt x="17939" y="26316"/>
                      <a:pt x="18005" y="26324"/>
                      <a:pt x="18063" y="26324"/>
                    </a:cubicBezTo>
                    <a:cubicBezTo>
                      <a:pt x="18171" y="26332"/>
                      <a:pt x="18279" y="26332"/>
                      <a:pt x="18386" y="26332"/>
                    </a:cubicBezTo>
                    <a:cubicBezTo>
                      <a:pt x="18478" y="26332"/>
                      <a:pt x="18577" y="26332"/>
                      <a:pt x="18676" y="26324"/>
                    </a:cubicBezTo>
                    <a:cubicBezTo>
                      <a:pt x="18743" y="26316"/>
                      <a:pt x="18817" y="26307"/>
                      <a:pt x="18867" y="26258"/>
                    </a:cubicBezTo>
                    <a:cubicBezTo>
                      <a:pt x="19008" y="26133"/>
                      <a:pt x="18908" y="25893"/>
                      <a:pt x="18867" y="25752"/>
                    </a:cubicBezTo>
                    <a:cubicBezTo>
                      <a:pt x="18834" y="25644"/>
                      <a:pt x="18801" y="25545"/>
                      <a:pt x="18768" y="25437"/>
                    </a:cubicBezTo>
                    <a:cubicBezTo>
                      <a:pt x="18734" y="25346"/>
                      <a:pt x="18701" y="25238"/>
                      <a:pt x="18718" y="25139"/>
                    </a:cubicBezTo>
                    <a:cubicBezTo>
                      <a:pt x="18718" y="25113"/>
                      <a:pt x="18744" y="25097"/>
                      <a:pt x="18770" y="25097"/>
                    </a:cubicBezTo>
                    <a:cubicBezTo>
                      <a:pt x="18785" y="25097"/>
                      <a:pt x="18800" y="25102"/>
                      <a:pt x="18809" y="25114"/>
                    </a:cubicBezTo>
                    <a:cubicBezTo>
                      <a:pt x="18900" y="25197"/>
                      <a:pt x="18925" y="25330"/>
                      <a:pt x="18966" y="25437"/>
                    </a:cubicBezTo>
                    <a:cubicBezTo>
                      <a:pt x="19008" y="25553"/>
                      <a:pt x="19049" y="25669"/>
                      <a:pt x="19091" y="25794"/>
                    </a:cubicBezTo>
                    <a:cubicBezTo>
                      <a:pt x="19132" y="25918"/>
                      <a:pt x="19157" y="26059"/>
                      <a:pt x="19132" y="26191"/>
                    </a:cubicBezTo>
                    <a:cubicBezTo>
                      <a:pt x="19140" y="26191"/>
                      <a:pt x="19140" y="26191"/>
                      <a:pt x="19149" y="26183"/>
                    </a:cubicBezTo>
                    <a:cubicBezTo>
                      <a:pt x="19223" y="26158"/>
                      <a:pt x="19298" y="26125"/>
                      <a:pt x="19356" y="26075"/>
                    </a:cubicBezTo>
                    <a:cubicBezTo>
                      <a:pt x="19480" y="25976"/>
                      <a:pt x="19530" y="25835"/>
                      <a:pt x="19463" y="25694"/>
                    </a:cubicBezTo>
                    <a:cubicBezTo>
                      <a:pt x="19389" y="25528"/>
                      <a:pt x="19290" y="25379"/>
                      <a:pt x="19207" y="25222"/>
                    </a:cubicBezTo>
                    <a:cubicBezTo>
                      <a:pt x="19157" y="25139"/>
                      <a:pt x="19116" y="25056"/>
                      <a:pt x="19074" y="24982"/>
                    </a:cubicBezTo>
                    <a:cubicBezTo>
                      <a:pt x="19041" y="24907"/>
                      <a:pt x="18991" y="24824"/>
                      <a:pt x="18983" y="24741"/>
                    </a:cubicBezTo>
                    <a:cubicBezTo>
                      <a:pt x="18975" y="24708"/>
                      <a:pt x="19000" y="24683"/>
                      <a:pt x="19024" y="24675"/>
                    </a:cubicBezTo>
                    <a:cubicBezTo>
                      <a:pt x="18958" y="24476"/>
                      <a:pt x="18892" y="24277"/>
                      <a:pt x="18826" y="24078"/>
                    </a:cubicBezTo>
                    <a:cubicBezTo>
                      <a:pt x="18743" y="23822"/>
                      <a:pt x="18660" y="23557"/>
                      <a:pt x="18577" y="23300"/>
                    </a:cubicBezTo>
                    <a:cubicBezTo>
                      <a:pt x="18502" y="23051"/>
                      <a:pt x="18411" y="22803"/>
                      <a:pt x="18362" y="22546"/>
                    </a:cubicBezTo>
                    <a:cubicBezTo>
                      <a:pt x="18304" y="22289"/>
                      <a:pt x="18279" y="22024"/>
                      <a:pt x="18270" y="21759"/>
                    </a:cubicBezTo>
                    <a:cubicBezTo>
                      <a:pt x="18262" y="21551"/>
                      <a:pt x="18262" y="21328"/>
                      <a:pt x="18295" y="21112"/>
                    </a:cubicBezTo>
                    <a:cubicBezTo>
                      <a:pt x="18304" y="21071"/>
                      <a:pt x="18312" y="21021"/>
                      <a:pt x="18328" y="20980"/>
                    </a:cubicBezTo>
                    <a:cubicBezTo>
                      <a:pt x="18328" y="20959"/>
                      <a:pt x="18351" y="20944"/>
                      <a:pt x="18373" y="20944"/>
                    </a:cubicBezTo>
                    <a:cubicBezTo>
                      <a:pt x="18377" y="20944"/>
                      <a:pt x="18382" y="20945"/>
                      <a:pt x="18386" y="20947"/>
                    </a:cubicBezTo>
                    <a:cubicBezTo>
                      <a:pt x="18411" y="20723"/>
                      <a:pt x="18436" y="20491"/>
                      <a:pt x="18469" y="20267"/>
                    </a:cubicBezTo>
                    <a:cubicBezTo>
                      <a:pt x="18560" y="19563"/>
                      <a:pt x="18668" y="18867"/>
                      <a:pt x="18776" y="18171"/>
                    </a:cubicBezTo>
                    <a:cubicBezTo>
                      <a:pt x="18834" y="17823"/>
                      <a:pt x="18908" y="17483"/>
                      <a:pt x="18991" y="17144"/>
                    </a:cubicBezTo>
                    <a:cubicBezTo>
                      <a:pt x="19033" y="16978"/>
                      <a:pt x="19082" y="16820"/>
                      <a:pt x="19132" y="16655"/>
                    </a:cubicBezTo>
                    <a:cubicBezTo>
                      <a:pt x="19182" y="16497"/>
                      <a:pt x="19215" y="16307"/>
                      <a:pt x="19306" y="16166"/>
                    </a:cubicBezTo>
                    <a:cubicBezTo>
                      <a:pt x="19322" y="16150"/>
                      <a:pt x="19345" y="16141"/>
                      <a:pt x="19366" y="16141"/>
                    </a:cubicBezTo>
                    <a:cubicBezTo>
                      <a:pt x="19378" y="16141"/>
                      <a:pt x="19388" y="16143"/>
                      <a:pt x="19397" y="16149"/>
                    </a:cubicBezTo>
                    <a:cubicBezTo>
                      <a:pt x="19422" y="16100"/>
                      <a:pt x="19439" y="16058"/>
                      <a:pt x="19463" y="16008"/>
                    </a:cubicBezTo>
                    <a:cubicBezTo>
                      <a:pt x="19604" y="15669"/>
                      <a:pt x="19679" y="15288"/>
                      <a:pt x="19737" y="14923"/>
                    </a:cubicBezTo>
                    <a:cubicBezTo>
                      <a:pt x="19803" y="14534"/>
                      <a:pt x="19853" y="14136"/>
                      <a:pt x="19894" y="13746"/>
                    </a:cubicBezTo>
                    <a:cubicBezTo>
                      <a:pt x="19969" y="12951"/>
                      <a:pt x="19985" y="12156"/>
                      <a:pt x="19944" y="11360"/>
                    </a:cubicBezTo>
                    <a:cubicBezTo>
                      <a:pt x="19940" y="11294"/>
                      <a:pt x="19988" y="11261"/>
                      <a:pt x="20037" y="11261"/>
                    </a:cubicBezTo>
                    <a:cubicBezTo>
                      <a:pt x="20087" y="11261"/>
                      <a:pt x="20139" y="11294"/>
                      <a:pt x="20143" y="11360"/>
                    </a:cubicBezTo>
                    <a:cubicBezTo>
                      <a:pt x="20151" y="11435"/>
                      <a:pt x="20151" y="11509"/>
                      <a:pt x="20159" y="11584"/>
                    </a:cubicBezTo>
                    <a:cubicBezTo>
                      <a:pt x="20358" y="11004"/>
                      <a:pt x="20657" y="10465"/>
                      <a:pt x="20864" y="9894"/>
                    </a:cubicBezTo>
                    <a:cubicBezTo>
                      <a:pt x="21361" y="8518"/>
                      <a:pt x="21510" y="7044"/>
                      <a:pt x="21427" y="5585"/>
                    </a:cubicBezTo>
                    <a:cubicBezTo>
                      <a:pt x="21394" y="4997"/>
                      <a:pt x="21319" y="4409"/>
                      <a:pt x="21212" y="3829"/>
                    </a:cubicBezTo>
                    <a:cubicBezTo>
                      <a:pt x="21179" y="3663"/>
                      <a:pt x="21145" y="3489"/>
                      <a:pt x="21112" y="3323"/>
                    </a:cubicBezTo>
                    <a:cubicBezTo>
                      <a:pt x="21029" y="2959"/>
                      <a:pt x="20947" y="2594"/>
                      <a:pt x="20847" y="2230"/>
                    </a:cubicBezTo>
                    <a:cubicBezTo>
                      <a:pt x="20764" y="1907"/>
                      <a:pt x="20673" y="1575"/>
                      <a:pt x="20474" y="1302"/>
                    </a:cubicBezTo>
                    <a:cubicBezTo>
                      <a:pt x="20383" y="1426"/>
                      <a:pt x="20275" y="1517"/>
                      <a:pt x="20143" y="1592"/>
                    </a:cubicBezTo>
                    <a:cubicBezTo>
                      <a:pt x="20060" y="1633"/>
                      <a:pt x="19969" y="1666"/>
                      <a:pt x="19878" y="1699"/>
                    </a:cubicBezTo>
                    <a:cubicBezTo>
                      <a:pt x="19596" y="1791"/>
                      <a:pt x="19314" y="1849"/>
                      <a:pt x="19033" y="1898"/>
                    </a:cubicBezTo>
                    <a:cubicBezTo>
                      <a:pt x="18486" y="1994"/>
                      <a:pt x="17929" y="2037"/>
                      <a:pt x="17371" y="2037"/>
                    </a:cubicBezTo>
                    <a:cubicBezTo>
                      <a:pt x="16814" y="2037"/>
                      <a:pt x="16257" y="1994"/>
                      <a:pt x="15710" y="1915"/>
                    </a:cubicBezTo>
                    <a:cubicBezTo>
                      <a:pt x="14716" y="1774"/>
                      <a:pt x="13747" y="1501"/>
                      <a:pt x="12827" y="1103"/>
                    </a:cubicBezTo>
                    <a:cubicBezTo>
                      <a:pt x="12736" y="1061"/>
                      <a:pt x="12645" y="1020"/>
                      <a:pt x="12545" y="970"/>
                    </a:cubicBezTo>
                    <a:cubicBezTo>
                      <a:pt x="12081" y="755"/>
                      <a:pt x="11634" y="498"/>
                      <a:pt x="11236" y="175"/>
                    </a:cubicBezTo>
                    <a:cubicBezTo>
                      <a:pt x="11170" y="117"/>
                      <a:pt x="11103" y="59"/>
                      <a:pt x="11045" y="1"/>
                    </a:cubicBezTo>
                    <a:close/>
                  </a:path>
                </a:pathLst>
              </a:custGeom>
              <a:solidFill>
                <a:srgbClr val="7E62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4807;p31">
                <a:extLst>
                  <a:ext uri="{FF2B5EF4-FFF2-40B4-BE49-F238E27FC236}">
                    <a16:creationId xmlns:a16="http://schemas.microsoft.com/office/drawing/2014/main" id="{4B8EE788-B536-54BB-7964-D285FF9135ED}"/>
                  </a:ext>
                </a:extLst>
              </p:cNvPr>
              <p:cNvSpPr/>
              <p:nvPr/>
            </p:nvSpPr>
            <p:spPr>
              <a:xfrm>
                <a:off x="4857900" y="4035050"/>
                <a:ext cx="247350" cy="98200"/>
              </a:xfrm>
              <a:custGeom>
                <a:avLst/>
                <a:gdLst/>
                <a:ahLst/>
                <a:cxnLst/>
                <a:rect l="l" t="t" r="r" b="b"/>
                <a:pathLst>
                  <a:path w="9894" h="3928" extrusionOk="0">
                    <a:moveTo>
                      <a:pt x="9263" y="3514"/>
                    </a:moveTo>
                    <a:cubicBezTo>
                      <a:pt x="9262" y="3514"/>
                      <a:pt x="9260" y="3514"/>
                      <a:pt x="9259" y="3515"/>
                    </a:cubicBezTo>
                    <a:lnTo>
                      <a:pt x="9259" y="3515"/>
                    </a:lnTo>
                    <a:cubicBezTo>
                      <a:pt x="9260" y="3515"/>
                      <a:pt x="9262" y="3514"/>
                      <a:pt x="9263" y="3514"/>
                    </a:cubicBezTo>
                    <a:close/>
                    <a:moveTo>
                      <a:pt x="224" y="1"/>
                    </a:moveTo>
                    <a:cubicBezTo>
                      <a:pt x="174" y="216"/>
                      <a:pt x="133" y="432"/>
                      <a:pt x="100" y="647"/>
                    </a:cubicBezTo>
                    <a:cubicBezTo>
                      <a:pt x="75" y="780"/>
                      <a:pt x="50" y="912"/>
                      <a:pt x="33" y="1053"/>
                    </a:cubicBezTo>
                    <a:cubicBezTo>
                      <a:pt x="17" y="1136"/>
                      <a:pt x="0" y="1227"/>
                      <a:pt x="9" y="1318"/>
                    </a:cubicBezTo>
                    <a:cubicBezTo>
                      <a:pt x="133" y="1467"/>
                      <a:pt x="274" y="1600"/>
                      <a:pt x="423" y="1724"/>
                    </a:cubicBezTo>
                    <a:cubicBezTo>
                      <a:pt x="514" y="1799"/>
                      <a:pt x="613" y="1857"/>
                      <a:pt x="713" y="1923"/>
                    </a:cubicBezTo>
                    <a:cubicBezTo>
                      <a:pt x="754" y="1956"/>
                      <a:pt x="804" y="1981"/>
                      <a:pt x="854" y="2014"/>
                    </a:cubicBezTo>
                    <a:cubicBezTo>
                      <a:pt x="903" y="2039"/>
                      <a:pt x="961" y="2064"/>
                      <a:pt x="995" y="2105"/>
                    </a:cubicBezTo>
                    <a:cubicBezTo>
                      <a:pt x="1011" y="2130"/>
                      <a:pt x="1003" y="2163"/>
                      <a:pt x="970" y="2163"/>
                    </a:cubicBezTo>
                    <a:cubicBezTo>
                      <a:pt x="912" y="2163"/>
                      <a:pt x="854" y="2130"/>
                      <a:pt x="804" y="2114"/>
                    </a:cubicBezTo>
                    <a:cubicBezTo>
                      <a:pt x="746" y="2081"/>
                      <a:pt x="696" y="2056"/>
                      <a:pt x="638" y="2023"/>
                    </a:cubicBezTo>
                    <a:cubicBezTo>
                      <a:pt x="539" y="1956"/>
                      <a:pt x="448" y="1890"/>
                      <a:pt x="357" y="1815"/>
                    </a:cubicBezTo>
                    <a:cubicBezTo>
                      <a:pt x="232" y="1708"/>
                      <a:pt x="125" y="1600"/>
                      <a:pt x="25" y="1476"/>
                    </a:cubicBezTo>
                    <a:lnTo>
                      <a:pt x="25" y="1476"/>
                    </a:lnTo>
                    <a:cubicBezTo>
                      <a:pt x="67" y="1575"/>
                      <a:pt x="141" y="1666"/>
                      <a:pt x="216" y="1741"/>
                    </a:cubicBezTo>
                    <a:cubicBezTo>
                      <a:pt x="299" y="1832"/>
                      <a:pt x="390" y="1915"/>
                      <a:pt x="481" y="1998"/>
                    </a:cubicBezTo>
                    <a:cubicBezTo>
                      <a:pt x="655" y="2163"/>
                      <a:pt x="845" y="2304"/>
                      <a:pt x="1053" y="2429"/>
                    </a:cubicBezTo>
                    <a:cubicBezTo>
                      <a:pt x="1459" y="2694"/>
                      <a:pt x="1906" y="2909"/>
                      <a:pt x="2353" y="3091"/>
                    </a:cubicBezTo>
                    <a:cubicBezTo>
                      <a:pt x="3315" y="3481"/>
                      <a:pt x="4334" y="3738"/>
                      <a:pt x="5369" y="3854"/>
                    </a:cubicBezTo>
                    <a:cubicBezTo>
                      <a:pt x="5790" y="3901"/>
                      <a:pt x="6217" y="3927"/>
                      <a:pt x="6645" y="3927"/>
                    </a:cubicBezTo>
                    <a:cubicBezTo>
                      <a:pt x="7270" y="3927"/>
                      <a:pt x="7896" y="3871"/>
                      <a:pt x="8501" y="3738"/>
                    </a:cubicBezTo>
                    <a:cubicBezTo>
                      <a:pt x="8750" y="3688"/>
                      <a:pt x="9015" y="3630"/>
                      <a:pt x="9247" y="3522"/>
                    </a:cubicBezTo>
                    <a:cubicBezTo>
                      <a:pt x="9253" y="3522"/>
                      <a:pt x="9255" y="3517"/>
                      <a:pt x="9259" y="3515"/>
                    </a:cubicBezTo>
                    <a:lnTo>
                      <a:pt x="9259" y="3515"/>
                    </a:lnTo>
                    <a:cubicBezTo>
                      <a:pt x="9128" y="3548"/>
                      <a:pt x="8988" y="3572"/>
                      <a:pt x="8849" y="3597"/>
                    </a:cubicBezTo>
                    <a:cubicBezTo>
                      <a:pt x="8484" y="3662"/>
                      <a:pt x="8114" y="3707"/>
                      <a:pt x="7743" y="3707"/>
                    </a:cubicBezTo>
                    <a:cubicBezTo>
                      <a:pt x="7643" y="3707"/>
                      <a:pt x="7542" y="3703"/>
                      <a:pt x="7441" y="3696"/>
                    </a:cubicBezTo>
                    <a:cubicBezTo>
                      <a:pt x="7408" y="3688"/>
                      <a:pt x="7408" y="3638"/>
                      <a:pt x="7441" y="3638"/>
                    </a:cubicBezTo>
                    <a:cubicBezTo>
                      <a:pt x="7476" y="3640"/>
                      <a:pt x="7510" y="3640"/>
                      <a:pt x="7545" y="3640"/>
                    </a:cubicBezTo>
                    <a:cubicBezTo>
                      <a:pt x="7946" y="3640"/>
                      <a:pt x="8328" y="3555"/>
                      <a:pt x="8717" y="3456"/>
                    </a:cubicBezTo>
                    <a:cubicBezTo>
                      <a:pt x="8915" y="3415"/>
                      <a:pt x="9114" y="3348"/>
                      <a:pt x="9305" y="3282"/>
                    </a:cubicBezTo>
                    <a:cubicBezTo>
                      <a:pt x="9396" y="3257"/>
                      <a:pt x="9479" y="3216"/>
                      <a:pt x="9545" y="3158"/>
                    </a:cubicBezTo>
                    <a:cubicBezTo>
                      <a:pt x="9611" y="3100"/>
                      <a:pt x="9645" y="3033"/>
                      <a:pt x="9686" y="2967"/>
                    </a:cubicBezTo>
                    <a:cubicBezTo>
                      <a:pt x="9694" y="2959"/>
                      <a:pt x="9703" y="2951"/>
                      <a:pt x="9711" y="2942"/>
                    </a:cubicBezTo>
                    <a:cubicBezTo>
                      <a:pt x="9852" y="2553"/>
                      <a:pt x="9893" y="2139"/>
                      <a:pt x="9860" y="1733"/>
                    </a:cubicBezTo>
                    <a:lnTo>
                      <a:pt x="9860" y="1733"/>
                    </a:lnTo>
                    <a:cubicBezTo>
                      <a:pt x="9736" y="1898"/>
                      <a:pt x="9545" y="2023"/>
                      <a:pt x="9363" y="2122"/>
                    </a:cubicBezTo>
                    <a:cubicBezTo>
                      <a:pt x="9031" y="2304"/>
                      <a:pt x="8675" y="2404"/>
                      <a:pt x="8311" y="2445"/>
                    </a:cubicBezTo>
                    <a:cubicBezTo>
                      <a:pt x="8105" y="2470"/>
                      <a:pt x="7899" y="2477"/>
                      <a:pt x="7695" y="2477"/>
                    </a:cubicBezTo>
                    <a:cubicBezTo>
                      <a:pt x="7554" y="2477"/>
                      <a:pt x="7414" y="2473"/>
                      <a:pt x="7275" y="2470"/>
                    </a:cubicBezTo>
                    <a:cubicBezTo>
                      <a:pt x="6935" y="2462"/>
                      <a:pt x="6587" y="2445"/>
                      <a:pt x="6248" y="2429"/>
                    </a:cubicBezTo>
                    <a:cubicBezTo>
                      <a:pt x="5560" y="2379"/>
                      <a:pt x="4864" y="2304"/>
                      <a:pt x="4201" y="2105"/>
                    </a:cubicBezTo>
                    <a:cubicBezTo>
                      <a:pt x="3870" y="2006"/>
                      <a:pt x="3546" y="1873"/>
                      <a:pt x="3223" y="1741"/>
                    </a:cubicBezTo>
                    <a:cubicBezTo>
                      <a:pt x="2942" y="1625"/>
                      <a:pt x="2660" y="1517"/>
                      <a:pt x="2387" y="1385"/>
                    </a:cubicBezTo>
                    <a:cubicBezTo>
                      <a:pt x="2121" y="1252"/>
                      <a:pt x="1856" y="1111"/>
                      <a:pt x="1616" y="945"/>
                    </a:cubicBezTo>
                    <a:cubicBezTo>
                      <a:pt x="1525" y="879"/>
                      <a:pt x="1425" y="805"/>
                      <a:pt x="1334" y="730"/>
                    </a:cubicBezTo>
                    <a:cubicBezTo>
                      <a:pt x="1317" y="743"/>
                      <a:pt x="1296" y="752"/>
                      <a:pt x="1275" y="752"/>
                    </a:cubicBezTo>
                    <a:cubicBezTo>
                      <a:pt x="1257" y="752"/>
                      <a:pt x="1238" y="745"/>
                      <a:pt x="1218" y="730"/>
                    </a:cubicBezTo>
                    <a:cubicBezTo>
                      <a:pt x="1077" y="631"/>
                      <a:pt x="928" y="523"/>
                      <a:pt x="796" y="407"/>
                    </a:cubicBezTo>
                    <a:cubicBezTo>
                      <a:pt x="763" y="399"/>
                      <a:pt x="738" y="374"/>
                      <a:pt x="713" y="357"/>
                    </a:cubicBezTo>
                    <a:cubicBezTo>
                      <a:pt x="688" y="341"/>
                      <a:pt x="663" y="332"/>
                      <a:pt x="647" y="316"/>
                    </a:cubicBezTo>
                    <a:cubicBezTo>
                      <a:pt x="605" y="291"/>
                      <a:pt x="564" y="266"/>
                      <a:pt x="522" y="233"/>
                    </a:cubicBezTo>
                    <a:cubicBezTo>
                      <a:pt x="473" y="208"/>
                      <a:pt x="423" y="192"/>
                      <a:pt x="381" y="167"/>
                    </a:cubicBezTo>
                    <a:cubicBezTo>
                      <a:pt x="307" y="125"/>
                      <a:pt x="257" y="67"/>
                      <a:pt x="224" y="1"/>
                    </a:cubicBezTo>
                    <a:close/>
                  </a:path>
                </a:pathLst>
              </a:custGeom>
              <a:solidFill>
                <a:srgbClr val="FF9A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4808;p31">
                <a:extLst>
                  <a:ext uri="{FF2B5EF4-FFF2-40B4-BE49-F238E27FC236}">
                    <a16:creationId xmlns:a16="http://schemas.microsoft.com/office/drawing/2014/main" id="{CC8558D8-4002-82D4-4B03-B323B8330E77}"/>
                  </a:ext>
                </a:extLst>
              </p:cNvPr>
              <p:cNvSpPr/>
              <p:nvPr/>
            </p:nvSpPr>
            <p:spPr>
              <a:xfrm>
                <a:off x="4884625" y="3801275"/>
                <a:ext cx="313425" cy="290625"/>
              </a:xfrm>
              <a:custGeom>
                <a:avLst/>
                <a:gdLst/>
                <a:ahLst/>
                <a:cxnLst/>
                <a:rect l="l" t="t" r="r" b="b"/>
                <a:pathLst>
                  <a:path w="12537" h="11625" extrusionOk="0">
                    <a:moveTo>
                      <a:pt x="0" y="2243"/>
                    </a:moveTo>
                    <a:lnTo>
                      <a:pt x="0" y="2251"/>
                    </a:lnTo>
                    <a:cubicBezTo>
                      <a:pt x="4" y="2249"/>
                      <a:pt x="7" y="2247"/>
                      <a:pt x="11" y="2245"/>
                    </a:cubicBezTo>
                    <a:lnTo>
                      <a:pt x="11" y="2245"/>
                    </a:lnTo>
                    <a:cubicBezTo>
                      <a:pt x="7" y="2245"/>
                      <a:pt x="4" y="2244"/>
                      <a:pt x="0" y="2243"/>
                    </a:cubicBezTo>
                    <a:close/>
                    <a:moveTo>
                      <a:pt x="11736" y="5086"/>
                    </a:moveTo>
                    <a:cubicBezTo>
                      <a:pt x="11738" y="5089"/>
                      <a:pt x="11739" y="5091"/>
                      <a:pt x="11741" y="5093"/>
                    </a:cubicBezTo>
                    <a:cubicBezTo>
                      <a:pt x="11741" y="5089"/>
                      <a:pt x="11739" y="5087"/>
                      <a:pt x="11736" y="5086"/>
                    </a:cubicBezTo>
                    <a:close/>
                    <a:moveTo>
                      <a:pt x="3263" y="1"/>
                    </a:moveTo>
                    <a:cubicBezTo>
                      <a:pt x="3208" y="1"/>
                      <a:pt x="3153" y="3"/>
                      <a:pt x="3099" y="6"/>
                    </a:cubicBezTo>
                    <a:lnTo>
                      <a:pt x="3107" y="6"/>
                    </a:lnTo>
                    <a:cubicBezTo>
                      <a:pt x="3314" y="39"/>
                      <a:pt x="3513" y="105"/>
                      <a:pt x="3695" y="196"/>
                    </a:cubicBezTo>
                    <a:cubicBezTo>
                      <a:pt x="3886" y="296"/>
                      <a:pt x="4060" y="412"/>
                      <a:pt x="4234" y="544"/>
                    </a:cubicBezTo>
                    <a:cubicBezTo>
                      <a:pt x="4400" y="677"/>
                      <a:pt x="4565" y="826"/>
                      <a:pt x="4739" y="942"/>
                    </a:cubicBezTo>
                    <a:cubicBezTo>
                      <a:pt x="4769" y="964"/>
                      <a:pt x="4752" y="993"/>
                      <a:pt x="4725" y="993"/>
                    </a:cubicBezTo>
                    <a:cubicBezTo>
                      <a:pt x="4722" y="993"/>
                      <a:pt x="4718" y="993"/>
                      <a:pt x="4715" y="992"/>
                    </a:cubicBezTo>
                    <a:cubicBezTo>
                      <a:pt x="4532" y="892"/>
                      <a:pt x="4350" y="801"/>
                      <a:pt x="4176" y="694"/>
                    </a:cubicBezTo>
                    <a:cubicBezTo>
                      <a:pt x="4010" y="594"/>
                      <a:pt x="3845" y="486"/>
                      <a:pt x="3679" y="395"/>
                    </a:cubicBezTo>
                    <a:cubicBezTo>
                      <a:pt x="3505" y="304"/>
                      <a:pt x="3323" y="230"/>
                      <a:pt x="3132" y="196"/>
                    </a:cubicBezTo>
                    <a:cubicBezTo>
                      <a:pt x="3037" y="180"/>
                      <a:pt x="2944" y="178"/>
                      <a:pt x="2850" y="178"/>
                    </a:cubicBezTo>
                    <a:cubicBezTo>
                      <a:pt x="2819" y="178"/>
                      <a:pt x="2788" y="178"/>
                      <a:pt x="2757" y="178"/>
                    </a:cubicBezTo>
                    <a:cubicBezTo>
                      <a:pt x="2695" y="178"/>
                      <a:pt x="2632" y="177"/>
                      <a:pt x="2569" y="172"/>
                    </a:cubicBezTo>
                    <a:cubicBezTo>
                      <a:pt x="2544" y="172"/>
                      <a:pt x="2535" y="155"/>
                      <a:pt x="2527" y="138"/>
                    </a:cubicBezTo>
                    <a:cubicBezTo>
                      <a:pt x="2428" y="188"/>
                      <a:pt x="2337" y="238"/>
                      <a:pt x="2237" y="296"/>
                    </a:cubicBezTo>
                    <a:cubicBezTo>
                      <a:pt x="1906" y="528"/>
                      <a:pt x="1632" y="851"/>
                      <a:pt x="1351" y="1141"/>
                    </a:cubicBezTo>
                    <a:cubicBezTo>
                      <a:pt x="956" y="1561"/>
                      <a:pt x="520" y="1964"/>
                      <a:pt x="11" y="2245"/>
                    </a:cubicBezTo>
                    <a:lnTo>
                      <a:pt x="11" y="2245"/>
                    </a:lnTo>
                    <a:cubicBezTo>
                      <a:pt x="219" y="2290"/>
                      <a:pt x="428" y="2327"/>
                      <a:pt x="636" y="2327"/>
                    </a:cubicBezTo>
                    <a:cubicBezTo>
                      <a:pt x="656" y="2327"/>
                      <a:pt x="676" y="2327"/>
                      <a:pt x="696" y="2326"/>
                    </a:cubicBezTo>
                    <a:cubicBezTo>
                      <a:pt x="820" y="2326"/>
                      <a:pt x="953" y="2309"/>
                      <a:pt x="1069" y="2251"/>
                    </a:cubicBezTo>
                    <a:cubicBezTo>
                      <a:pt x="1177" y="2185"/>
                      <a:pt x="1260" y="2102"/>
                      <a:pt x="1326" y="1994"/>
                    </a:cubicBezTo>
                    <a:cubicBezTo>
                      <a:pt x="1458" y="1779"/>
                      <a:pt x="1525" y="1539"/>
                      <a:pt x="1674" y="1340"/>
                    </a:cubicBezTo>
                    <a:cubicBezTo>
                      <a:pt x="1740" y="1240"/>
                      <a:pt x="1823" y="1149"/>
                      <a:pt x="1906" y="1075"/>
                    </a:cubicBezTo>
                    <a:cubicBezTo>
                      <a:pt x="1974" y="1014"/>
                      <a:pt x="2076" y="940"/>
                      <a:pt x="2176" y="940"/>
                    </a:cubicBezTo>
                    <a:cubicBezTo>
                      <a:pt x="2185" y="940"/>
                      <a:pt x="2195" y="941"/>
                      <a:pt x="2204" y="942"/>
                    </a:cubicBezTo>
                    <a:cubicBezTo>
                      <a:pt x="2229" y="942"/>
                      <a:pt x="2246" y="975"/>
                      <a:pt x="2229" y="1000"/>
                    </a:cubicBezTo>
                    <a:cubicBezTo>
                      <a:pt x="2188" y="1042"/>
                      <a:pt x="2130" y="1075"/>
                      <a:pt x="2088" y="1116"/>
                    </a:cubicBezTo>
                    <a:cubicBezTo>
                      <a:pt x="2038" y="1158"/>
                      <a:pt x="1989" y="1199"/>
                      <a:pt x="1947" y="1240"/>
                    </a:cubicBezTo>
                    <a:cubicBezTo>
                      <a:pt x="1881" y="1323"/>
                      <a:pt x="1831" y="1414"/>
                      <a:pt x="1782" y="1506"/>
                    </a:cubicBezTo>
                    <a:cubicBezTo>
                      <a:pt x="1840" y="1456"/>
                      <a:pt x="1898" y="1406"/>
                      <a:pt x="1964" y="1356"/>
                    </a:cubicBezTo>
                    <a:cubicBezTo>
                      <a:pt x="2063" y="1290"/>
                      <a:pt x="2179" y="1224"/>
                      <a:pt x="2303" y="1191"/>
                    </a:cubicBezTo>
                    <a:cubicBezTo>
                      <a:pt x="2367" y="1169"/>
                      <a:pt x="2459" y="1138"/>
                      <a:pt x="2538" y="1138"/>
                    </a:cubicBezTo>
                    <a:cubicBezTo>
                      <a:pt x="2582" y="1138"/>
                      <a:pt x="2622" y="1148"/>
                      <a:pt x="2651" y="1174"/>
                    </a:cubicBezTo>
                    <a:cubicBezTo>
                      <a:pt x="2668" y="1191"/>
                      <a:pt x="2676" y="1216"/>
                      <a:pt x="2660" y="1232"/>
                    </a:cubicBezTo>
                    <a:cubicBezTo>
                      <a:pt x="2635" y="1282"/>
                      <a:pt x="2569" y="1298"/>
                      <a:pt x="2519" y="1323"/>
                    </a:cubicBezTo>
                    <a:cubicBezTo>
                      <a:pt x="2469" y="1340"/>
                      <a:pt x="2411" y="1356"/>
                      <a:pt x="2361" y="1381"/>
                    </a:cubicBezTo>
                    <a:cubicBezTo>
                      <a:pt x="2254" y="1423"/>
                      <a:pt x="2146" y="1472"/>
                      <a:pt x="2055" y="1539"/>
                    </a:cubicBezTo>
                    <a:cubicBezTo>
                      <a:pt x="1989" y="1580"/>
                      <a:pt x="1931" y="1630"/>
                      <a:pt x="1873" y="1680"/>
                    </a:cubicBezTo>
                    <a:cubicBezTo>
                      <a:pt x="1922" y="1704"/>
                      <a:pt x="1956" y="1738"/>
                      <a:pt x="1989" y="1787"/>
                    </a:cubicBezTo>
                    <a:cubicBezTo>
                      <a:pt x="2047" y="1870"/>
                      <a:pt x="2072" y="1970"/>
                      <a:pt x="2088" y="2069"/>
                    </a:cubicBezTo>
                    <a:cubicBezTo>
                      <a:pt x="2113" y="2276"/>
                      <a:pt x="2163" y="2458"/>
                      <a:pt x="2303" y="2616"/>
                    </a:cubicBezTo>
                    <a:cubicBezTo>
                      <a:pt x="2453" y="2773"/>
                      <a:pt x="2660" y="2848"/>
                      <a:pt x="2809" y="2989"/>
                    </a:cubicBezTo>
                    <a:cubicBezTo>
                      <a:pt x="2941" y="3105"/>
                      <a:pt x="3066" y="3328"/>
                      <a:pt x="2950" y="3494"/>
                    </a:cubicBezTo>
                    <a:cubicBezTo>
                      <a:pt x="2939" y="3509"/>
                      <a:pt x="2921" y="3517"/>
                      <a:pt x="2903" y="3517"/>
                    </a:cubicBezTo>
                    <a:cubicBezTo>
                      <a:pt x="2881" y="3517"/>
                      <a:pt x="2859" y="3505"/>
                      <a:pt x="2850" y="3478"/>
                    </a:cubicBezTo>
                    <a:cubicBezTo>
                      <a:pt x="2825" y="3395"/>
                      <a:pt x="2809" y="3320"/>
                      <a:pt x="2759" y="3246"/>
                    </a:cubicBezTo>
                    <a:cubicBezTo>
                      <a:pt x="2701" y="3171"/>
                      <a:pt x="2627" y="3113"/>
                      <a:pt x="2552" y="3055"/>
                    </a:cubicBezTo>
                    <a:cubicBezTo>
                      <a:pt x="2502" y="3030"/>
                      <a:pt x="2461" y="2997"/>
                      <a:pt x="2419" y="2972"/>
                    </a:cubicBezTo>
                    <a:lnTo>
                      <a:pt x="2419" y="2972"/>
                    </a:lnTo>
                    <a:cubicBezTo>
                      <a:pt x="2419" y="3005"/>
                      <a:pt x="2428" y="3038"/>
                      <a:pt x="2428" y="3080"/>
                    </a:cubicBezTo>
                    <a:cubicBezTo>
                      <a:pt x="2436" y="3204"/>
                      <a:pt x="2419" y="3328"/>
                      <a:pt x="2436" y="3453"/>
                    </a:cubicBezTo>
                    <a:cubicBezTo>
                      <a:pt x="2453" y="3660"/>
                      <a:pt x="2585" y="3826"/>
                      <a:pt x="2701" y="3991"/>
                    </a:cubicBezTo>
                    <a:cubicBezTo>
                      <a:pt x="2776" y="4091"/>
                      <a:pt x="2825" y="4182"/>
                      <a:pt x="2875" y="4281"/>
                    </a:cubicBezTo>
                    <a:cubicBezTo>
                      <a:pt x="2908" y="4099"/>
                      <a:pt x="2966" y="3917"/>
                      <a:pt x="3033" y="3743"/>
                    </a:cubicBezTo>
                    <a:cubicBezTo>
                      <a:pt x="3043" y="3722"/>
                      <a:pt x="3061" y="3713"/>
                      <a:pt x="3077" y="3713"/>
                    </a:cubicBezTo>
                    <a:cubicBezTo>
                      <a:pt x="3100" y="3713"/>
                      <a:pt x="3120" y="3730"/>
                      <a:pt x="3115" y="3759"/>
                    </a:cubicBezTo>
                    <a:cubicBezTo>
                      <a:pt x="3041" y="4149"/>
                      <a:pt x="2941" y="4571"/>
                      <a:pt x="3066" y="4961"/>
                    </a:cubicBezTo>
                    <a:cubicBezTo>
                      <a:pt x="3132" y="5151"/>
                      <a:pt x="3265" y="5309"/>
                      <a:pt x="3339" y="5491"/>
                    </a:cubicBezTo>
                    <a:cubicBezTo>
                      <a:pt x="3414" y="5665"/>
                      <a:pt x="3447" y="5905"/>
                      <a:pt x="3414" y="6096"/>
                    </a:cubicBezTo>
                    <a:cubicBezTo>
                      <a:pt x="3406" y="6153"/>
                      <a:pt x="3358" y="6180"/>
                      <a:pt x="3308" y="6180"/>
                    </a:cubicBezTo>
                    <a:cubicBezTo>
                      <a:pt x="3256" y="6180"/>
                      <a:pt x="3203" y="6151"/>
                      <a:pt x="3190" y="6096"/>
                    </a:cubicBezTo>
                    <a:cubicBezTo>
                      <a:pt x="3165" y="5996"/>
                      <a:pt x="3182" y="5880"/>
                      <a:pt x="3165" y="5781"/>
                    </a:cubicBezTo>
                    <a:cubicBezTo>
                      <a:pt x="3149" y="5673"/>
                      <a:pt x="3115" y="5574"/>
                      <a:pt x="3066" y="5483"/>
                    </a:cubicBezTo>
                    <a:cubicBezTo>
                      <a:pt x="3024" y="5391"/>
                      <a:pt x="2975" y="5300"/>
                      <a:pt x="2933" y="5209"/>
                    </a:cubicBezTo>
                    <a:cubicBezTo>
                      <a:pt x="2859" y="5110"/>
                      <a:pt x="2825" y="4986"/>
                      <a:pt x="2801" y="4861"/>
                    </a:cubicBezTo>
                    <a:cubicBezTo>
                      <a:pt x="2743" y="4994"/>
                      <a:pt x="2668" y="5110"/>
                      <a:pt x="2593" y="5217"/>
                    </a:cubicBezTo>
                    <a:cubicBezTo>
                      <a:pt x="2436" y="5458"/>
                      <a:pt x="2262" y="5690"/>
                      <a:pt x="2121" y="5938"/>
                    </a:cubicBezTo>
                    <a:cubicBezTo>
                      <a:pt x="1964" y="6203"/>
                      <a:pt x="1840" y="6469"/>
                      <a:pt x="1715" y="6742"/>
                    </a:cubicBezTo>
                    <a:cubicBezTo>
                      <a:pt x="1666" y="6875"/>
                      <a:pt x="1608" y="7015"/>
                      <a:pt x="1558" y="7148"/>
                    </a:cubicBezTo>
                    <a:lnTo>
                      <a:pt x="1475" y="7363"/>
                    </a:lnTo>
                    <a:cubicBezTo>
                      <a:pt x="1450" y="7430"/>
                      <a:pt x="1434" y="7504"/>
                      <a:pt x="1392" y="7562"/>
                    </a:cubicBezTo>
                    <a:cubicBezTo>
                      <a:pt x="1383" y="7576"/>
                      <a:pt x="1369" y="7582"/>
                      <a:pt x="1354" y="7582"/>
                    </a:cubicBezTo>
                    <a:cubicBezTo>
                      <a:pt x="1342" y="7582"/>
                      <a:pt x="1329" y="7578"/>
                      <a:pt x="1318" y="7571"/>
                    </a:cubicBezTo>
                    <a:cubicBezTo>
                      <a:pt x="1235" y="7803"/>
                      <a:pt x="1144" y="8026"/>
                      <a:pt x="1052" y="8258"/>
                    </a:cubicBezTo>
                    <a:cubicBezTo>
                      <a:pt x="970" y="8465"/>
                      <a:pt x="887" y="8673"/>
                      <a:pt x="796" y="8880"/>
                    </a:cubicBezTo>
                    <a:cubicBezTo>
                      <a:pt x="754" y="8987"/>
                      <a:pt x="713" y="9087"/>
                      <a:pt x="663" y="9186"/>
                    </a:cubicBezTo>
                    <a:cubicBezTo>
                      <a:pt x="622" y="9286"/>
                      <a:pt x="580" y="9385"/>
                      <a:pt x="506" y="9460"/>
                    </a:cubicBezTo>
                    <a:cubicBezTo>
                      <a:pt x="495" y="9470"/>
                      <a:pt x="482" y="9475"/>
                      <a:pt x="469" y="9475"/>
                    </a:cubicBezTo>
                    <a:cubicBezTo>
                      <a:pt x="442" y="9475"/>
                      <a:pt x="417" y="9455"/>
                      <a:pt x="423" y="9427"/>
                    </a:cubicBezTo>
                    <a:cubicBezTo>
                      <a:pt x="423" y="9327"/>
                      <a:pt x="456" y="9228"/>
                      <a:pt x="489" y="9137"/>
                    </a:cubicBezTo>
                    <a:lnTo>
                      <a:pt x="489" y="9137"/>
                    </a:lnTo>
                    <a:cubicBezTo>
                      <a:pt x="423" y="9228"/>
                      <a:pt x="348" y="9327"/>
                      <a:pt x="265" y="9418"/>
                    </a:cubicBezTo>
                    <a:cubicBezTo>
                      <a:pt x="199" y="9493"/>
                      <a:pt x="149" y="9567"/>
                      <a:pt x="124" y="9675"/>
                    </a:cubicBezTo>
                    <a:cubicBezTo>
                      <a:pt x="124" y="9692"/>
                      <a:pt x="116" y="9708"/>
                      <a:pt x="108" y="9717"/>
                    </a:cubicBezTo>
                    <a:cubicBezTo>
                      <a:pt x="191" y="9799"/>
                      <a:pt x="274" y="9882"/>
                      <a:pt x="365" y="9957"/>
                    </a:cubicBezTo>
                    <a:cubicBezTo>
                      <a:pt x="489" y="10056"/>
                      <a:pt x="613" y="10147"/>
                      <a:pt x="746" y="10230"/>
                    </a:cubicBezTo>
                    <a:cubicBezTo>
                      <a:pt x="1011" y="10396"/>
                      <a:pt x="1301" y="10537"/>
                      <a:pt x="1591" y="10661"/>
                    </a:cubicBezTo>
                    <a:cubicBezTo>
                      <a:pt x="2154" y="10910"/>
                      <a:pt x="2743" y="11150"/>
                      <a:pt x="3347" y="11316"/>
                    </a:cubicBezTo>
                    <a:cubicBezTo>
                      <a:pt x="3977" y="11481"/>
                      <a:pt x="4632" y="11548"/>
                      <a:pt x="5286" y="11581"/>
                    </a:cubicBezTo>
                    <a:cubicBezTo>
                      <a:pt x="5609" y="11597"/>
                      <a:pt x="5941" y="11606"/>
                      <a:pt x="6264" y="11614"/>
                    </a:cubicBezTo>
                    <a:cubicBezTo>
                      <a:pt x="6401" y="11621"/>
                      <a:pt x="6539" y="11625"/>
                      <a:pt x="6675" y="11625"/>
                    </a:cubicBezTo>
                    <a:cubicBezTo>
                      <a:pt x="6869" y="11625"/>
                      <a:pt x="7061" y="11617"/>
                      <a:pt x="7250" y="11597"/>
                    </a:cubicBezTo>
                    <a:cubicBezTo>
                      <a:pt x="7565" y="11556"/>
                      <a:pt x="7871" y="11465"/>
                      <a:pt x="8153" y="11316"/>
                    </a:cubicBezTo>
                    <a:cubicBezTo>
                      <a:pt x="8178" y="11307"/>
                      <a:pt x="8211" y="11291"/>
                      <a:pt x="8236" y="11274"/>
                    </a:cubicBezTo>
                    <a:cubicBezTo>
                      <a:pt x="8261" y="11258"/>
                      <a:pt x="8286" y="11241"/>
                      <a:pt x="8310" y="11216"/>
                    </a:cubicBezTo>
                    <a:cubicBezTo>
                      <a:pt x="8368" y="11175"/>
                      <a:pt x="8418" y="11117"/>
                      <a:pt x="8460" y="11067"/>
                    </a:cubicBezTo>
                    <a:lnTo>
                      <a:pt x="8460" y="11067"/>
                    </a:lnTo>
                    <a:cubicBezTo>
                      <a:pt x="8352" y="11150"/>
                      <a:pt x="8219" y="11200"/>
                      <a:pt x="8095" y="11258"/>
                    </a:cubicBezTo>
                    <a:cubicBezTo>
                      <a:pt x="7938" y="11324"/>
                      <a:pt x="7772" y="11398"/>
                      <a:pt x="7598" y="11423"/>
                    </a:cubicBezTo>
                    <a:cubicBezTo>
                      <a:pt x="7593" y="11425"/>
                      <a:pt x="7588" y="11425"/>
                      <a:pt x="7583" y="11425"/>
                    </a:cubicBezTo>
                    <a:cubicBezTo>
                      <a:pt x="7535" y="11425"/>
                      <a:pt x="7511" y="11355"/>
                      <a:pt x="7557" y="11332"/>
                    </a:cubicBezTo>
                    <a:cubicBezTo>
                      <a:pt x="7830" y="11166"/>
                      <a:pt x="8161" y="11108"/>
                      <a:pt x="8402" y="10893"/>
                    </a:cubicBezTo>
                    <a:cubicBezTo>
                      <a:pt x="8509" y="10794"/>
                      <a:pt x="8567" y="10661"/>
                      <a:pt x="8642" y="10537"/>
                    </a:cubicBezTo>
                    <a:cubicBezTo>
                      <a:pt x="8700" y="10446"/>
                      <a:pt x="8758" y="10371"/>
                      <a:pt x="8824" y="10296"/>
                    </a:cubicBezTo>
                    <a:lnTo>
                      <a:pt x="8824" y="10296"/>
                    </a:lnTo>
                    <a:cubicBezTo>
                      <a:pt x="8774" y="10313"/>
                      <a:pt x="8716" y="10321"/>
                      <a:pt x="8658" y="10330"/>
                    </a:cubicBezTo>
                    <a:cubicBezTo>
                      <a:pt x="8561" y="10341"/>
                      <a:pt x="8462" y="10346"/>
                      <a:pt x="8362" y="10346"/>
                    </a:cubicBezTo>
                    <a:cubicBezTo>
                      <a:pt x="8173" y="10346"/>
                      <a:pt x="7981" y="10329"/>
                      <a:pt x="7797" y="10313"/>
                    </a:cubicBezTo>
                    <a:cubicBezTo>
                      <a:pt x="7490" y="10280"/>
                      <a:pt x="7209" y="10230"/>
                      <a:pt x="6919" y="10122"/>
                    </a:cubicBezTo>
                    <a:cubicBezTo>
                      <a:pt x="6882" y="10108"/>
                      <a:pt x="6891" y="10054"/>
                      <a:pt x="6928" y="10054"/>
                    </a:cubicBezTo>
                    <a:cubicBezTo>
                      <a:pt x="6933" y="10054"/>
                      <a:pt x="6938" y="10054"/>
                      <a:pt x="6943" y="10056"/>
                    </a:cubicBezTo>
                    <a:cubicBezTo>
                      <a:pt x="7267" y="10139"/>
                      <a:pt x="7614" y="10180"/>
                      <a:pt x="7946" y="10197"/>
                    </a:cubicBezTo>
                    <a:cubicBezTo>
                      <a:pt x="8075" y="10205"/>
                      <a:pt x="8207" y="10213"/>
                      <a:pt x="8340" y="10213"/>
                    </a:cubicBezTo>
                    <a:cubicBezTo>
                      <a:pt x="8489" y="10213"/>
                      <a:pt x="8638" y="10203"/>
                      <a:pt x="8783" y="10172"/>
                    </a:cubicBezTo>
                    <a:cubicBezTo>
                      <a:pt x="9023" y="10122"/>
                      <a:pt x="9230" y="9998"/>
                      <a:pt x="9412" y="9841"/>
                    </a:cubicBezTo>
                    <a:cubicBezTo>
                      <a:pt x="9462" y="9791"/>
                      <a:pt x="9512" y="9750"/>
                      <a:pt x="9562" y="9700"/>
                    </a:cubicBezTo>
                    <a:lnTo>
                      <a:pt x="9562" y="9700"/>
                    </a:lnTo>
                    <a:cubicBezTo>
                      <a:pt x="9479" y="9741"/>
                      <a:pt x="9396" y="9775"/>
                      <a:pt x="9313" y="9799"/>
                    </a:cubicBezTo>
                    <a:cubicBezTo>
                      <a:pt x="9138" y="9853"/>
                      <a:pt x="8960" y="9873"/>
                      <a:pt x="8780" y="9873"/>
                    </a:cubicBezTo>
                    <a:cubicBezTo>
                      <a:pt x="8517" y="9873"/>
                      <a:pt x="8252" y="9830"/>
                      <a:pt x="7996" y="9791"/>
                    </a:cubicBezTo>
                    <a:lnTo>
                      <a:pt x="7308" y="9692"/>
                    </a:lnTo>
                    <a:cubicBezTo>
                      <a:pt x="7101" y="9667"/>
                      <a:pt x="6885" y="9642"/>
                      <a:pt x="6687" y="9584"/>
                    </a:cubicBezTo>
                    <a:lnTo>
                      <a:pt x="6687" y="9601"/>
                    </a:lnTo>
                    <a:cubicBezTo>
                      <a:pt x="6687" y="9601"/>
                      <a:pt x="6687" y="9609"/>
                      <a:pt x="6678" y="9609"/>
                    </a:cubicBezTo>
                    <a:cubicBezTo>
                      <a:pt x="6678" y="9617"/>
                      <a:pt x="6678" y="9625"/>
                      <a:pt x="6678" y="9625"/>
                    </a:cubicBezTo>
                    <a:cubicBezTo>
                      <a:pt x="6678" y="9625"/>
                      <a:pt x="6678" y="9634"/>
                      <a:pt x="6678" y="9642"/>
                    </a:cubicBezTo>
                    <a:cubicBezTo>
                      <a:pt x="6678" y="9667"/>
                      <a:pt x="6678" y="9692"/>
                      <a:pt x="6678" y="9717"/>
                    </a:cubicBezTo>
                    <a:cubicBezTo>
                      <a:pt x="6678" y="9725"/>
                      <a:pt x="6678" y="9741"/>
                      <a:pt x="6678" y="9750"/>
                    </a:cubicBezTo>
                    <a:cubicBezTo>
                      <a:pt x="6678" y="9758"/>
                      <a:pt x="6678" y="9766"/>
                      <a:pt x="6678" y="9766"/>
                    </a:cubicBezTo>
                    <a:cubicBezTo>
                      <a:pt x="6695" y="9824"/>
                      <a:pt x="6720" y="9891"/>
                      <a:pt x="6703" y="9940"/>
                    </a:cubicBezTo>
                    <a:cubicBezTo>
                      <a:pt x="6689" y="9975"/>
                      <a:pt x="6664" y="9992"/>
                      <a:pt x="6632" y="9992"/>
                    </a:cubicBezTo>
                    <a:cubicBezTo>
                      <a:pt x="6626" y="9992"/>
                      <a:pt x="6619" y="9991"/>
                      <a:pt x="6612" y="9990"/>
                    </a:cubicBezTo>
                    <a:cubicBezTo>
                      <a:pt x="6529" y="9973"/>
                      <a:pt x="6496" y="9882"/>
                      <a:pt x="6488" y="9816"/>
                    </a:cubicBezTo>
                    <a:cubicBezTo>
                      <a:pt x="6471" y="9750"/>
                      <a:pt x="6471" y="9675"/>
                      <a:pt x="6488" y="9609"/>
                    </a:cubicBezTo>
                    <a:cubicBezTo>
                      <a:pt x="6496" y="9551"/>
                      <a:pt x="6521" y="9493"/>
                      <a:pt x="6554" y="9443"/>
                    </a:cubicBezTo>
                    <a:cubicBezTo>
                      <a:pt x="6595" y="9385"/>
                      <a:pt x="6645" y="9344"/>
                      <a:pt x="6695" y="9311"/>
                    </a:cubicBezTo>
                    <a:cubicBezTo>
                      <a:pt x="6704" y="9305"/>
                      <a:pt x="6713" y="9302"/>
                      <a:pt x="6723" y="9302"/>
                    </a:cubicBezTo>
                    <a:cubicBezTo>
                      <a:pt x="6741" y="9302"/>
                      <a:pt x="6759" y="9311"/>
                      <a:pt x="6769" y="9327"/>
                    </a:cubicBezTo>
                    <a:cubicBezTo>
                      <a:pt x="6786" y="9344"/>
                      <a:pt x="6778" y="9377"/>
                      <a:pt x="6761" y="9393"/>
                    </a:cubicBezTo>
                    <a:cubicBezTo>
                      <a:pt x="6745" y="9418"/>
                      <a:pt x="6736" y="9435"/>
                      <a:pt x="6728" y="9460"/>
                    </a:cubicBezTo>
                    <a:cubicBezTo>
                      <a:pt x="6728" y="9460"/>
                      <a:pt x="6728" y="9460"/>
                      <a:pt x="6728" y="9468"/>
                    </a:cubicBezTo>
                    <a:cubicBezTo>
                      <a:pt x="6720" y="9468"/>
                      <a:pt x="6720" y="9476"/>
                      <a:pt x="6720" y="9485"/>
                    </a:cubicBezTo>
                    <a:cubicBezTo>
                      <a:pt x="6736" y="9484"/>
                      <a:pt x="6752" y="9484"/>
                      <a:pt x="6768" y="9484"/>
                    </a:cubicBezTo>
                    <a:cubicBezTo>
                      <a:pt x="6968" y="9484"/>
                      <a:pt x="7167" y="9528"/>
                      <a:pt x="7366" y="9551"/>
                    </a:cubicBezTo>
                    <a:cubicBezTo>
                      <a:pt x="7606" y="9584"/>
                      <a:pt x="7838" y="9617"/>
                      <a:pt x="8078" y="9650"/>
                    </a:cubicBezTo>
                    <a:cubicBezTo>
                      <a:pt x="8303" y="9681"/>
                      <a:pt x="8530" y="9710"/>
                      <a:pt x="8756" y="9710"/>
                    </a:cubicBezTo>
                    <a:cubicBezTo>
                      <a:pt x="8955" y="9710"/>
                      <a:pt x="9152" y="9687"/>
                      <a:pt x="9346" y="9625"/>
                    </a:cubicBezTo>
                    <a:cubicBezTo>
                      <a:pt x="9537" y="9559"/>
                      <a:pt x="9711" y="9468"/>
                      <a:pt x="9868" y="9344"/>
                    </a:cubicBezTo>
                    <a:cubicBezTo>
                      <a:pt x="9951" y="9277"/>
                      <a:pt x="10026" y="9211"/>
                      <a:pt x="10108" y="9145"/>
                    </a:cubicBezTo>
                    <a:cubicBezTo>
                      <a:pt x="10175" y="9087"/>
                      <a:pt x="10258" y="9037"/>
                      <a:pt x="10340" y="9004"/>
                    </a:cubicBezTo>
                    <a:cubicBezTo>
                      <a:pt x="10514" y="8921"/>
                      <a:pt x="10705" y="8855"/>
                      <a:pt x="10879" y="8780"/>
                    </a:cubicBezTo>
                    <a:cubicBezTo>
                      <a:pt x="11070" y="8697"/>
                      <a:pt x="11260" y="8598"/>
                      <a:pt x="11442" y="8499"/>
                    </a:cubicBezTo>
                    <a:cubicBezTo>
                      <a:pt x="11616" y="8407"/>
                      <a:pt x="11815" y="8308"/>
                      <a:pt x="11956" y="8167"/>
                    </a:cubicBezTo>
                    <a:cubicBezTo>
                      <a:pt x="12097" y="8035"/>
                      <a:pt x="12122" y="7844"/>
                      <a:pt x="12138" y="7670"/>
                    </a:cubicBezTo>
                    <a:cubicBezTo>
                      <a:pt x="12138" y="7645"/>
                      <a:pt x="12147" y="7629"/>
                      <a:pt x="12155" y="7612"/>
                    </a:cubicBezTo>
                    <a:cubicBezTo>
                      <a:pt x="12097" y="7579"/>
                      <a:pt x="12056" y="7521"/>
                      <a:pt x="12031" y="7463"/>
                    </a:cubicBezTo>
                    <a:cubicBezTo>
                      <a:pt x="11981" y="7363"/>
                      <a:pt x="11931" y="7264"/>
                      <a:pt x="11848" y="7181"/>
                    </a:cubicBezTo>
                    <a:cubicBezTo>
                      <a:pt x="11774" y="7098"/>
                      <a:pt x="11683" y="7065"/>
                      <a:pt x="11583" y="7032"/>
                    </a:cubicBezTo>
                    <a:cubicBezTo>
                      <a:pt x="11393" y="6966"/>
                      <a:pt x="11194" y="6875"/>
                      <a:pt x="11152" y="6659"/>
                    </a:cubicBezTo>
                    <a:cubicBezTo>
                      <a:pt x="11152" y="6643"/>
                      <a:pt x="11152" y="6634"/>
                      <a:pt x="11161" y="6618"/>
                    </a:cubicBezTo>
                    <a:cubicBezTo>
                      <a:pt x="11028" y="6593"/>
                      <a:pt x="10896" y="6527"/>
                      <a:pt x="10788" y="6460"/>
                    </a:cubicBezTo>
                    <a:cubicBezTo>
                      <a:pt x="10746" y="6435"/>
                      <a:pt x="10763" y="6361"/>
                      <a:pt x="10813" y="6361"/>
                    </a:cubicBezTo>
                    <a:cubicBezTo>
                      <a:pt x="10697" y="6303"/>
                      <a:pt x="10614" y="6195"/>
                      <a:pt x="10589" y="6071"/>
                    </a:cubicBezTo>
                    <a:cubicBezTo>
                      <a:pt x="10566" y="5955"/>
                      <a:pt x="10622" y="5854"/>
                      <a:pt x="10743" y="5854"/>
                    </a:cubicBezTo>
                    <a:cubicBezTo>
                      <a:pt x="10752" y="5854"/>
                      <a:pt x="10762" y="5854"/>
                      <a:pt x="10771" y="5855"/>
                    </a:cubicBezTo>
                    <a:cubicBezTo>
                      <a:pt x="10838" y="5872"/>
                      <a:pt x="10904" y="5889"/>
                      <a:pt x="10970" y="5889"/>
                    </a:cubicBezTo>
                    <a:cubicBezTo>
                      <a:pt x="11007" y="5893"/>
                      <a:pt x="11043" y="5895"/>
                      <a:pt x="11078" y="5895"/>
                    </a:cubicBezTo>
                    <a:cubicBezTo>
                      <a:pt x="11113" y="5895"/>
                      <a:pt x="11148" y="5893"/>
                      <a:pt x="11186" y="5889"/>
                    </a:cubicBezTo>
                    <a:cubicBezTo>
                      <a:pt x="11545" y="5855"/>
                      <a:pt x="11910" y="5699"/>
                      <a:pt x="12271" y="5699"/>
                    </a:cubicBezTo>
                    <a:cubicBezTo>
                      <a:pt x="12360" y="5699"/>
                      <a:pt x="12448" y="5708"/>
                      <a:pt x="12536" y="5731"/>
                    </a:cubicBezTo>
                    <a:cubicBezTo>
                      <a:pt x="12503" y="5681"/>
                      <a:pt x="12462" y="5648"/>
                      <a:pt x="12420" y="5607"/>
                    </a:cubicBezTo>
                    <a:cubicBezTo>
                      <a:pt x="12329" y="5516"/>
                      <a:pt x="12213" y="5433"/>
                      <a:pt x="12097" y="5367"/>
                    </a:cubicBezTo>
                    <a:cubicBezTo>
                      <a:pt x="11948" y="5292"/>
                      <a:pt x="11799" y="5234"/>
                      <a:pt x="11641" y="5176"/>
                    </a:cubicBezTo>
                    <a:cubicBezTo>
                      <a:pt x="11492" y="5118"/>
                      <a:pt x="11343" y="5052"/>
                      <a:pt x="11194" y="4994"/>
                    </a:cubicBezTo>
                    <a:cubicBezTo>
                      <a:pt x="11172" y="4986"/>
                      <a:pt x="11176" y="4959"/>
                      <a:pt x="11195" y="4959"/>
                    </a:cubicBezTo>
                    <a:cubicBezTo>
                      <a:pt x="11197" y="4959"/>
                      <a:pt x="11199" y="4960"/>
                      <a:pt x="11202" y="4961"/>
                    </a:cubicBezTo>
                    <a:cubicBezTo>
                      <a:pt x="11376" y="5010"/>
                      <a:pt x="11550" y="5035"/>
                      <a:pt x="11724" y="5085"/>
                    </a:cubicBezTo>
                    <a:cubicBezTo>
                      <a:pt x="11729" y="5085"/>
                      <a:pt x="11733" y="5085"/>
                      <a:pt x="11736" y="5086"/>
                    </a:cubicBezTo>
                    <a:lnTo>
                      <a:pt x="11736" y="5086"/>
                    </a:lnTo>
                    <a:cubicBezTo>
                      <a:pt x="11723" y="5064"/>
                      <a:pt x="11717" y="5040"/>
                      <a:pt x="11724" y="5002"/>
                    </a:cubicBezTo>
                    <a:cubicBezTo>
                      <a:pt x="11815" y="4629"/>
                      <a:pt x="11890" y="4223"/>
                      <a:pt x="11832" y="3834"/>
                    </a:cubicBezTo>
                    <a:cubicBezTo>
                      <a:pt x="11807" y="3676"/>
                      <a:pt x="11757" y="3502"/>
                      <a:pt x="11666" y="3370"/>
                    </a:cubicBezTo>
                    <a:cubicBezTo>
                      <a:pt x="11567" y="3229"/>
                      <a:pt x="11426" y="3138"/>
                      <a:pt x="11293" y="3038"/>
                    </a:cubicBezTo>
                    <a:cubicBezTo>
                      <a:pt x="11169" y="2939"/>
                      <a:pt x="11053" y="2823"/>
                      <a:pt x="10970" y="2682"/>
                    </a:cubicBezTo>
                    <a:cubicBezTo>
                      <a:pt x="10887" y="2541"/>
                      <a:pt x="10871" y="2359"/>
                      <a:pt x="10788" y="2218"/>
                    </a:cubicBezTo>
                    <a:cubicBezTo>
                      <a:pt x="10622" y="1928"/>
                      <a:pt x="10316" y="1762"/>
                      <a:pt x="10034" y="1605"/>
                    </a:cubicBezTo>
                    <a:cubicBezTo>
                      <a:pt x="9876" y="1514"/>
                      <a:pt x="9727" y="1423"/>
                      <a:pt x="9586" y="1307"/>
                    </a:cubicBezTo>
                    <a:cubicBezTo>
                      <a:pt x="9446" y="1199"/>
                      <a:pt x="9321" y="1083"/>
                      <a:pt x="9205" y="950"/>
                    </a:cubicBezTo>
                    <a:cubicBezTo>
                      <a:pt x="9179" y="924"/>
                      <a:pt x="9199" y="883"/>
                      <a:pt x="9230" y="883"/>
                    </a:cubicBezTo>
                    <a:cubicBezTo>
                      <a:pt x="9238" y="883"/>
                      <a:pt x="9246" y="886"/>
                      <a:pt x="9255" y="892"/>
                    </a:cubicBezTo>
                    <a:cubicBezTo>
                      <a:pt x="9421" y="1017"/>
                      <a:pt x="9603" y="1133"/>
                      <a:pt x="9785" y="1240"/>
                    </a:cubicBezTo>
                    <a:cubicBezTo>
                      <a:pt x="9959" y="1356"/>
                      <a:pt x="10142" y="1448"/>
                      <a:pt x="10316" y="1555"/>
                    </a:cubicBezTo>
                    <a:cubicBezTo>
                      <a:pt x="10581" y="1713"/>
                      <a:pt x="10838" y="1903"/>
                      <a:pt x="10978" y="2185"/>
                    </a:cubicBezTo>
                    <a:cubicBezTo>
                      <a:pt x="10962" y="2094"/>
                      <a:pt x="10937" y="2003"/>
                      <a:pt x="10871" y="1928"/>
                    </a:cubicBezTo>
                    <a:cubicBezTo>
                      <a:pt x="10862" y="1920"/>
                      <a:pt x="10854" y="1903"/>
                      <a:pt x="10854" y="1887"/>
                    </a:cubicBezTo>
                    <a:cubicBezTo>
                      <a:pt x="10838" y="1878"/>
                      <a:pt x="10821" y="1862"/>
                      <a:pt x="10804" y="1845"/>
                    </a:cubicBezTo>
                    <a:cubicBezTo>
                      <a:pt x="10788" y="1837"/>
                      <a:pt x="10788" y="1812"/>
                      <a:pt x="10796" y="1796"/>
                    </a:cubicBezTo>
                    <a:cubicBezTo>
                      <a:pt x="10746" y="1779"/>
                      <a:pt x="10697" y="1762"/>
                      <a:pt x="10655" y="1746"/>
                    </a:cubicBezTo>
                    <a:cubicBezTo>
                      <a:pt x="10577" y="1722"/>
                      <a:pt x="10580" y="1587"/>
                      <a:pt x="10658" y="1587"/>
                    </a:cubicBezTo>
                    <a:cubicBezTo>
                      <a:pt x="10663" y="1587"/>
                      <a:pt x="10667" y="1588"/>
                      <a:pt x="10672" y="1588"/>
                    </a:cubicBezTo>
                    <a:lnTo>
                      <a:pt x="10697" y="1588"/>
                    </a:lnTo>
                    <a:cubicBezTo>
                      <a:pt x="10738" y="1597"/>
                      <a:pt x="10771" y="1605"/>
                      <a:pt x="10804" y="1622"/>
                    </a:cubicBezTo>
                    <a:cubicBezTo>
                      <a:pt x="10813" y="1630"/>
                      <a:pt x="10829" y="1630"/>
                      <a:pt x="10838" y="1638"/>
                    </a:cubicBezTo>
                    <a:cubicBezTo>
                      <a:pt x="10860" y="1644"/>
                      <a:pt x="10910" y="1657"/>
                      <a:pt x="10934" y="1657"/>
                    </a:cubicBezTo>
                    <a:cubicBezTo>
                      <a:pt x="10945" y="1657"/>
                      <a:pt x="10951" y="1654"/>
                      <a:pt x="10945" y="1646"/>
                    </a:cubicBezTo>
                    <a:cubicBezTo>
                      <a:pt x="10912" y="1597"/>
                      <a:pt x="10945" y="1555"/>
                      <a:pt x="10987" y="1539"/>
                    </a:cubicBezTo>
                    <a:cubicBezTo>
                      <a:pt x="10962" y="1464"/>
                      <a:pt x="10945" y="1390"/>
                      <a:pt x="10912" y="1315"/>
                    </a:cubicBezTo>
                    <a:cubicBezTo>
                      <a:pt x="10862" y="1174"/>
                      <a:pt x="10829" y="1025"/>
                      <a:pt x="10672" y="959"/>
                    </a:cubicBezTo>
                    <a:cubicBezTo>
                      <a:pt x="10506" y="892"/>
                      <a:pt x="10316" y="884"/>
                      <a:pt x="10142" y="884"/>
                    </a:cubicBezTo>
                    <a:cubicBezTo>
                      <a:pt x="10088" y="882"/>
                      <a:pt x="10034" y="881"/>
                      <a:pt x="9979" y="881"/>
                    </a:cubicBezTo>
                    <a:cubicBezTo>
                      <a:pt x="9848" y="881"/>
                      <a:pt x="9713" y="887"/>
                      <a:pt x="9578" y="892"/>
                    </a:cubicBezTo>
                    <a:cubicBezTo>
                      <a:pt x="9576" y="893"/>
                      <a:pt x="9573" y="893"/>
                      <a:pt x="9571" y="893"/>
                    </a:cubicBezTo>
                    <a:cubicBezTo>
                      <a:pt x="9529" y="893"/>
                      <a:pt x="9531" y="826"/>
                      <a:pt x="9570" y="818"/>
                    </a:cubicBezTo>
                    <a:cubicBezTo>
                      <a:pt x="9777" y="752"/>
                      <a:pt x="9992" y="727"/>
                      <a:pt x="10216" y="727"/>
                    </a:cubicBezTo>
                    <a:cubicBezTo>
                      <a:pt x="10398" y="727"/>
                      <a:pt x="10630" y="727"/>
                      <a:pt x="10796" y="810"/>
                    </a:cubicBezTo>
                    <a:cubicBezTo>
                      <a:pt x="10970" y="884"/>
                      <a:pt x="11053" y="1042"/>
                      <a:pt x="11103" y="1216"/>
                    </a:cubicBezTo>
                    <a:cubicBezTo>
                      <a:pt x="11144" y="1307"/>
                      <a:pt x="11186" y="1406"/>
                      <a:pt x="11219" y="1506"/>
                    </a:cubicBezTo>
                    <a:cubicBezTo>
                      <a:pt x="11227" y="1547"/>
                      <a:pt x="11235" y="1597"/>
                      <a:pt x="11244" y="1638"/>
                    </a:cubicBezTo>
                    <a:cubicBezTo>
                      <a:pt x="11401" y="1746"/>
                      <a:pt x="11525" y="1912"/>
                      <a:pt x="11666" y="2036"/>
                    </a:cubicBezTo>
                    <a:cubicBezTo>
                      <a:pt x="11805" y="2159"/>
                      <a:pt x="11973" y="2261"/>
                      <a:pt x="12156" y="2261"/>
                    </a:cubicBezTo>
                    <a:cubicBezTo>
                      <a:pt x="12169" y="2261"/>
                      <a:pt x="12183" y="2261"/>
                      <a:pt x="12196" y="2260"/>
                    </a:cubicBezTo>
                    <a:cubicBezTo>
                      <a:pt x="12238" y="2260"/>
                      <a:pt x="12288" y="2251"/>
                      <a:pt x="12329" y="2235"/>
                    </a:cubicBezTo>
                    <a:cubicBezTo>
                      <a:pt x="12362" y="2226"/>
                      <a:pt x="12387" y="2202"/>
                      <a:pt x="12412" y="2193"/>
                    </a:cubicBezTo>
                    <a:cubicBezTo>
                      <a:pt x="12395" y="2168"/>
                      <a:pt x="12370" y="2144"/>
                      <a:pt x="12370" y="2135"/>
                    </a:cubicBezTo>
                    <a:cubicBezTo>
                      <a:pt x="12337" y="2094"/>
                      <a:pt x="12304" y="2052"/>
                      <a:pt x="12271" y="2011"/>
                    </a:cubicBezTo>
                    <a:cubicBezTo>
                      <a:pt x="12130" y="1854"/>
                      <a:pt x="11998" y="1688"/>
                      <a:pt x="11865" y="1522"/>
                    </a:cubicBezTo>
                    <a:cubicBezTo>
                      <a:pt x="11600" y="1199"/>
                      <a:pt x="11335" y="859"/>
                      <a:pt x="11028" y="561"/>
                    </a:cubicBezTo>
                    <a:cubicBezTo>
                      <a:pt x="10738" y="271"/>
                      <a:pt x="10340" y="205"/>
                      <a:pt x="9943" y="205"/>
                    </a:cubicBezTo>
                    <a:cubicBezTo>
                      <a:pt x="9870" y="205"/>
                      <a:pt x="9790" y="201"/>
                      <a:pt x="9710" y="201"/>
                    </a:cubicBezTo>
                    <a:cubicBezTo>
                      <a:pt x="9591" y="201"/>
                      <a:pt x="9470" y="210"/>
                      <a:pt x="9371" y="254"/>
                    </a:cubicBezTo>
                    <a:cubicBezTo>
                      <a:pt x="9205" y="321"/>
                      <a:pt x="9064" y="470"/>
                      <a:pt x="8973" y="619"/>
                    </a:cubicBezTo>
                    <a:cubicBezTo>
                      <a:pt x="8966" y="631"/>
                      <a:pt x="8955" y="636"/>
                      <a:pt x="8943" y="636"/>
                    </a:cubicBezTo>
                    <a:cubicBezTo>
                      <a:pt x="8914" y="636"/>
                      <a:pt x="8881" y="605"/>
                      <a:pt x="8899" y="569"/>
                    </a:cubicBezTo>
                    <a:cubicBezTo>
                      <a:pt x="8940" y="495"/>
                      <a:pt x="8973" y="428"/>
                      <a:pt x="9023" y="362"/>
                    </a:cubicBezTo>
                    <a:lnTo>
                      <a:pt x="8973" y="362"/>
                    </a:lnTo>
                    <a:cubicBezTo>
                      <a:pt x="8890" y="379"/>
                      <a:pt x="8816" y="387"/>
                      <a:pt x="8733" y="412"/>
                    </a:cubicBezTo>
                    <a:cubicBezTo>
                      <a:pt x="8584" y="445"/>
                      <a:pt x="8460" y="553"/>
                      <a:pt x="8327" y="636"/>
                    </a:cubicBezTo>
                    <a:cubicBezTo>
                      <a:pt x="8194" y="727"/>
                      <a:pt x="8037" y="793"/>
                      <a:pt x="7880" y="826"/>
                    </a:cubicBezTo>
                    <a:cubicBezTo>
                      <a:pt x="7830" y="834"/>
                      <a:pt x="7788" y="843"/>
                      <a:pt x="7739" y="851"/>
                    </a:cubicBezTo>
                    <a:cubicBezTo>
                      <a:pt x="7672" y="868"/>
                      <a:pt x="7606" y="868"/>
                      <a:pt x="7540" y="868"/>
                    </a:cubicBezTo>
                    <a:cubicBezTo>
                      <a:pt x="7407" y="859"/>
                      <a:pt x="7283" y="826"/>
                      <a:pt x="7167" y="760"/>
                    </a:cubicBezTo>
                    <a:cubicBezTo>
                      <a:pt x="7109" y="727"/>
                      <a:pt x="7059" y="685"/>
                      <a:pt x="6993" y="677"/>
                    </a:cubicBezTo>
                    <a:cubicBezTo>
                      <a:pt x="6968" y="672"/>
                      <a:pt x="6942" y="670"/>
                      <a:pt x="6916" y="670"/>
                    </a:cubicBezTo>
                    <a:cubicBezTo>
                      <a:pt x="6864" y="670"/>
                      <a:pt x="6811" y="677"/>
                      <a:pt x="6761" y="677"/>
                    </a:cubicBezTo>
                    <a:cubicBezTo>
                      <a:pt x="6678" y="677"/>
                      <a:pt x="6595" y="685"/>
                      <a:pt x="6521" y="685"/>
                    </a:cubicBezTo>
                    <a:cubicBezTo>
                      <a:pt x="6513" y="710"/>
                      <a:pt x="6496" y="727"/>
                      <a:pt x="6471" y="735"/>
                    </a:cubicBezTo>
                    <a:cubicBezTo>
                      <a:pt x="6463" y="736"/>
                      <a:pt x="6455" y="736"/>
                      <a:pt x="6446" y="736"/>
                    </a:cubicBezTo>
                    <a:cubicBezTo>
                      <a:pt x="6328" y="736"/>
                      <a:pt x="6198" y="684"/>
                      <a:pt x="6090" y="660"/>
                    </a:cubicBezTo>
                    <a:cubicBezTo>
                      <a:pt x="5974" y="627"/>
                      <a:pt x="5850" y="602"/>
                      <a:pt x="5725" y="586"/>
                    </a:cubicBezTo>
                    <a:cubicBezTo>
                      <a:pt x="5638" y="572"/>
                      <a:pt x="5550" y="567"/>
                      <a:pt x="5462" y="567"/>
                    </a:cubicBezTo>
                    <a:cubicBezTo>
                      <a:pt x="5342" y="567"/>
                      <a:pt x="5220" y="576"/>
                      <a:pt x="5096" y="586"/>
                    </a:cubicBezTo>
                    <a:cubicBezTo>
                      <a:pt x="5090" y="598"/>
                      <a:pt x="5076" y="609"/>
                      <a:pt x="5059" y="609"/>
                    </a:cubicBezTo>
                    <a:cubicBezTo>
                      <a:pt x="5052" y="609"/>
                      <a:pt x="5045" y="607"/>
                      <a:pt x="5038" y="602"/>
                    </a:cubicBezTo>
                    <a:cubicBezTo>
                      <a:pt x="5038" y="602"/>
                      <a:pt x="5029" y="602"/>
                      <a:pt x="5021" y="594"/>
                    </a:cubicBezTo>
                    <a:cubicBezTo>
                      <a:pt x="5005" y="602"/>
                      <a:pt x="4980" y="602"/>
                      <a:pt x="4963" y="602"/>
                    </a:cubicBezTo>
                    <a:cubicBezTo>
                      <a:pt x="4960" y="603"/>
                      <a:pt x="4956" y="604"/>
                      <a:pt x="4953" y="604"/>
                    </a:cubicBezTo>
                    <a:cubicBezTo>
                      <a:pt x="4927" y="604"/>
                      <a:pt x="4913" y="574"/>
                      <a:pt x="4913" y="544"/>
                    </a:cubicBezTo>
                    <a:cubicBezTo>
                      <a:pt x="4715" y="453"/>
                      <a:pt x="4516" y="346"/>
                      <a:pt x="4309" y="254"/>
                    </a:cubicBezTo>
                    <a:cubicBezTo>
                      <a:pt x="4060" y="155"/>
                      <a:pt x="3811" y="64"/>
                      <a:pt x="3546" y="23"/>
                    </a:cubicBezTo>
                    <a:cubicBezTo>
                      <a:pt x="3452" y="7"/>
                      <a:pt x="3357" y="1"/>
                      <a:pt x="3263" y="1"/>
                    </a:cubicBezTo>
                    <a:close/>
                  </a:path>
                </a:pathLst>
              </a:custGeom>
              <a:solidFill>
                <a:srgbClr val="7E62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4809;p31">
                <a:extLst>
                  <a:ext uri="{FF2B5EF4-FFF2-40B4-BE49-F238E27FC236}">
                    <a16:creationId xmlns:a16="http://schemas.microsoft.com/office/drawing/2014/main" id="{202A9BD4-1ECA-09DB-B6D4-C8282B9F6B9E}"/>
                  </a:ext>
                </a:extLst>
              </p:cNvPr>
              <p:cNvSpPr/>
              <p:nvPr/>
            </p:nvSpPr>
            <p:spPr>
              <a:xfrm>
                <a:off x="5154300" y="3953025"/>
                <a:ext cx="2100" cy="1700"/>
              </a:xfrm>
              <a:custGeom>
                <a:avLst/>
                <a:gdLst/>
                <a:ahLst/>
                <a:cxnLst/>
                <a:rect l="l" t="t" r="r" b="b"/>
                <a:pathLst>
                  <a:path w="84" h="68" extrusionOk="0">
                    <a:moveTo>
                      <a:pt x="1" y="1"/>
                    </a:moveTo>
                    <a:cubicBezTo>
                      <a:pt x="17" y="26"/>
                      <a:pt x="34" y="51"/>
                      <a:pt x="51" y="67"/>
                    </a:cubicBezTo>
                    <a:lnTo>
                      <a:pt x="75" y="67"/>
                    </a:lnTo>
                    <a:cubicBezTo>
                      <a:pt x="75" y="59"/>
                      <a:pt x="84" y="51"/>
                      <a:pt x="84" y="42"/>
                    </a:cubicBezTo>
                    <a:cubicBezTo>
                      <a:pt x="67" y="34"/>
                      <a:pt x="51" y="26"/>
                      <a:pt x="42" y="9"/>
                    </a:cubicBezTo>
                    <a:cubicBezTo>
                      <a:pt x="34" y="9"/>
                      <a:pt x="17" y="1"/>
                      <a:pt x="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4810;p31">
                <a:extLst>
                  <a:ext uri="{FF2B5EF4-FFF2-40B4-BE49-F238E27FC236}">
                    <a16:creationId xmlns:a16="http://schemas.microsoft.com/office/drawing/2014/main" id="{2682194D-30FE-FA27-8B01-F18593DF742F}"/>
                  </a:ext>
                </a:extLst>
              </p:cNvPr>
              <p:cNvSpPr/>
              <p:nvPr/>
            </p:nvSpPr>
            <p:spPr>
              <a:xfrm>
                <a:off x="5137525" y="4044800"/>
                <a:ext cx="43725" cy="15000"/>
              </a:xfrm>
              <a:custGeom>
                <a:avLst/>
                <a:gdLst/>
                <a:ahLst/>
                <a:cxnLst/>
                <a:rect l="l" t="t" r="r" b="b"/>
                <a:pathLst>
                  <a:path w="1749" h="600" extrusionOk="0">
                    <a:moveTo>
                      <a:pt x="1625" y="0"/>
                    </a:moveTo>
                    <a:cubicBezTo>
                      <a:pt x="1459" y="158"/>
                      <a:pt x="1235" y="266"/>
                      <a:pt x="1012" y="307"/>
                    </a:cubicBezTo>
                    <a:cubicBezTo>
                      <a:pt x="933" y="324"/>
                      <a:pt x="854" y="331"/>
                      <a:pt x="775" y="331"/>
                    </a:cubicBezTo>
                    <a:cubicBezTo>
                      <a:pt x="580" y="331"/>
                      <a:pt x="386" y="288"/>
                      <a:pt x="191" y="241"/>
                    </a:cubicBezTo>
                    <a:cubicBezTo>
                      <a:pt x="133" y="232"/>
                      <a:pt x="67" y="216"/>
                      <a:pt x="1" y="208"/>
                    </a:cubicBezTo>
                    <a:lnTo>
                      <a:pt x="1" y="208"/>
                    </a:lnTo>
                    <a:cubicBezTo>
                      <a:pt x="133" y="315"/>
                      <a:pt x="282" y="398"/>
                      <a:pt x="432" y="464"/>
                    </a:cubicBezTo>
                    <a:cubicBezTo>
                      <a:pt x="580" y="532"/>
                      <a:pt x="735" y="600"/>
                      <a:pt x="895" y="600"/>
                    </a:cubicBezTo>
                    <a:cubicBezTo>
                      <a:pt x="931" y="600"/>
                      <a:pt x="967" y="596"/>
                      <a:pt x="1003" y="589"/>
                    </a:cubicBezTo>
                    <a:cubicBezTo>
                      <a:pt x="1111" y="572"/>
                      <a:pt x="1210" y="531"/>
                      <a:pt x="1310" y="489"/>
                    </a:cubicBezTo>
                    <a:cubicBezTo>
                      <a:pt x="1393" y="448"/>
                      <a:pt x="1484" y="406"/>
                      <a:pt x="1567" y="357"/>
                    </a:cubicBezTo>
                    <a:cubicBezTo>
                      <a:pt x="1666" y="282"/>
                      <a:pt x="1716" y="191"/>
                      <a:pt x="1749" y="83"/>
                    </a:cubicBezTo>
                    <a:cubicBezTo>
                      <a:pt x="1708" y="67"/>
                      <a:pt x="1666" y="50"/>
                      <a:pt x="1633" y="9"/>
                    </a:cubicBezTo>
                    <a:cubicBezTo>
                      <a:pt x="1625" y="9"/>
                      <a:pt x="1625" y="0"/>
                      <a:pt x="1625" y="0"/>
                    </a:cubicBezTo>
                    <a:close/>
                  </a:path>
                </a:pathLst>
              </a:custGeom>
              <a:solidFill>
                <a:srgbClr val="7E62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4811;p31">
                <a:extLst>
                  <a:ext uri="{FF2B5EF4-FFF2-40B4-BE49-F238E27FC236}">
                    <a16:creationId xmlns:a16="http://schemas.microsoft.com/office/drawing/2014/main" id="{5F08BCD1-93D9-7C1E-6951-587FD3FBA089}"/>
                  </a:ext>
                </a:extLst>
              </p:cNvPr>
              <p:cNvSpPr/>
              <p:nvPr/>
            </p:nvSpPr>
            <p:spPr>
              <a:xfrm>
                <a:off x="5123450" y="4019350"/>
                <a:ext cx="60500" cy="29825"/>
              </a:xfrm>
              <a:custGeom>
                <a:avLst/>
                <a:gdLst/>
                <a:ahLst/>
                <a:cxnLst/>
                <a:rect l="l" t="t" r="r" b="b"/>
                <a:pathLst>
                  <a:path w="2420" h="1193" extrusionOk="0">
                    <a:moveTo>
                      <a:pt x="2175" y="0"/>
                    </a:moveTo>
                    <a:cubicBezTo>
                      <a:pt x="2148" y="0"/>
                      <a:pt x="2119" y="8"/>
                      <a:pt x="2097" y="8"/>
                    </a:cubicBezTo>
                    <a:cubicBezTo>
                      <a:pt x="2047" y="24"/>
                      <a:pt x="1997" y="32"/>
                      <a:pt x="1947" y="41"/>
                    </a:cubicBezTo>
                    <a:cubicBezTo>
                      <a:pt x="1840" y="57"/>
                      <a:pt x="1732" y="66"/>
                      <a:pt x="1633" y="99"/>
                    </a:cubicBezTo>
                    <a:lnTo>
                      <a:pt x="1599" y="99"/>
                    </a:lnTo>
                    <a:cubicBezTo>
                      <a:pt x="1525" y="132"/>
                      <a:pt x="1442" y="173"/>
                      <a:pt x="1359" y="206"/>
                    </a:cubicBezTo>
                    <a:cubicBezTo>
                      <a:pt x="1202" y="273"/>
                      <a:pt x="1036" y="314"/>
                      <a:pt x="879" y="389"/>
                    </a:cubicBezTo>
                    <a:cubicBezTo>
                      <a:pt x="671" y="538"/>
                      <a:pt x="464" y="679"/>
                      <a:pt x="282" y="861"/>
                    </a:cubicBezTo>
                    <a:cubicBezTo>
                      <a:pt x="191" y="960"/>
                      <a:pt x="100" y="1060"/>
                      <a:pt x="0" y="1151"/>
                    </a:cubicBezTo>
                    <a:cubicBezTo>
                      <a:pt x="115" y="1103"/>
                      <a:pt x="240" y="1086"/>
                      <a:pt x="366" y="1086"/>
                    </a:cubicBezTo>
                    <a:cubicBezTo>
                      <a:pt x="460" y="1086"/>
                      <a:pt x="555" y="1095"/>
                      <a:pt x="647" y="1110"/>
                    </a:cubicBezTo>
                    <a:cubicBezTo>
                      <a:pt x="865" y="1137"/>
                      <a:pt x="1090" y="1192"/>
                      <a:pt x="1320" y="1192"/>
                    </a:cubicBezTo>
                    <a:cubicBezTo>
                      <a:pt x="1368" y="1192"/>
                      <a:pt x="1418" y="1190"/>
                      <a:pt x="1467" y="1184"/>
                    </a:cubicBezTo>
                    <a:cubicBezTo>
                      <a:pt x="1691" y="1159"/>
                      <a:pt x="1881" y="1060"/>
                      <a:pt x="2063" y="936"/>
                    </a:cubicBezTo>
                    <a:cubicBezTo>
                      <a:pt x="2213" y="828"/>
                      <a:pt x="2337" y="712"/>
                      <a:pt x="2420" y="554"/>
                    </a:cubicBezTo>
                    <a:cubicBezTo>
                      <a:pt x="2411" y="538"/>
                      <a:pt x="2403" y="530"/>
                      <a:pt x="2395" y="505"/>
                    </a:cubicBezTo>
                    <a:cubicBezTo>
                      <a:pt x="2378" y="397"/>
                      <a:pt x="2353" y="298"/>
                      <a:pt x="2320" y="190"/>
                    </a:cubicBezTo>
                    <a:cubicBezTo>
                      <a:pt x="2304" y="140"/>
                      <a:pt x="2271" y="24"/>
                      <a:pt x="2213" y="8"/>
                    </a:cubicBezTo>
                    <a:cubicBezTo>
                      <a:pt x="2201" y="2"/>
                      <a:pt x="2189" y="0"/>
                      <a:pt x="2175" y="0"/>
                    </a:cubicBezTo>
                    <a:close/>
                  </a:path>
                </a:pathLst>
              </a:custGeom>
              <a:solidFill>
                <a:srgbClr val="EADB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4812;p31">
                <a:extLst>
                  <a:ext uri="{FF2B5EF4-FFF2-40B4-BE49-F238E27FC236}">
                    <a16:creationId xmlns:a16="http://schemas.microsoft.com/office/drawing/2014/main" id="{9E5534DA-F804-7B04-9F14-B3ED1CB85716}"/>
                  </a:ext>
                </a:extLst>
              </p:cNvPr>
              <p:cNvSpPr/>
              <p:nvPr/>
            </p:nvSpPr>
            <p:spPr>
              <a:xfrm>
                <a:off x="5184350" y="3983075"/>
                <a:ext cx="19700" cy="60500"/>
              </a:xfrm>
              <a:custGeom>
                <a:avLst/>
                <a:gdLst/>
                <a:ahLst/>
                <a:cxnLst/>
                <a:rect l="l" t="t" r="r" b="b"/>
                <a:pathLst>
                  <a:path w="788" h="2420" extrusionOk="0">
                    <a:moveTo>
                      <a:pt x="688" y="0"/>
                    </a:moveTo>
                    <a:cubicBezTo>
                      <a:pt x="647" y="33"/>
                      <a:pt x="613" y="75"/>
                      <a:pt x="572" y="108"/>
                    </a:cubicBezTo>
                    <a:cubicBezTo>
                      <a:pt x="539" y="141"/>
                      <a:pt x="506" y="174"/>
                      <a:pt x="481" y="207"/>
                    </a:cubicBezTo>
                    <a:cubicBezTo>
                      <a:pt x="431" y="257"/>
                      <a:pt x="390" y="323"/>
                      <a:pt x="323" y="348"/>
                    </a:cubicBezTo>
                    <a:cubicBezTo>
                      <a:pt x="332" y="365"/>
                      <a:pt x="340" y="390"/>
                      <a:pt x="340" y="423"/>
                    </a:cubicBezTo>
                    <a:cubicBezTo>
                      <a:pt x="307" y="622"/>
                      <a:pt x="257" y="837"/>
                      <a:pt x="108" y="995"/>
                    </a:cubicBezTo>
                    <a:cubicBezTo>
                      <a:pt x="91" y="1011"/>
                      <a:pt x="67" y="1028"/>
                      <a:pt x="50" y="1044"/>
                    </a:cubicBezTo>
                    <a:cubicBezTo>
                      <a:pt x="199" y="1210"/>
                      <a:pt x="381" y="1409"/>
                      <a:pt x="373" y="1649"/>
                    </a:cubicBezTo>
                    <a:cubicBezTo>
                      <a:pt x="365" y="1782"/>
                      <a:pt x="307" y="1889"/>
                      <a:pt x="249" y="2005"/>
                    </a:cubicBezTo>
                    <a:cubicBezTo>
                      <a:pt x="216" y="2055"/>
                      <a:pt x="191" y="2105"/>
                      <a:pt x="158" y="2163"/>
                    </a:cubicBezTo>
                    <a:cubicBezTo>
                      <a:pt x="125" y="2213"/>
                      <a:pt x="91" y="2271"/>
                      <a:pt x="25" y="2295"/>
                    </a:cubicBezTo>
                    <a:cubicBezTo>
                      <a:pt x="17" y="2304"/>
                      <a:pt x="9" y="2312"/>
                      <a:pt x="0" y="2329"/>
                    </a:cubicBezTo>
                    <a:cubicBezTo>
                      <a:pt x="9" y="2329"/>
                      <a:pt x="17" y="2345"/>
                      <a:pt x="25" y="2362"/>
                    </a:cubicBezTo>
                    <a:cubicBezTo>
                      <a:pt x="25" y="2378"/>
                      <a:pt x="33" y="2395"/>
                      <a:pt x="33" y="2420"/>
                    </a:cubicBezTo>
                    <a:cubicBezTo>
                      <a:pt x="183" y="2411"/>
                      <a:pt x="332" y="2271"/>
                      <a:pt x="431" y="2179"/>
                    </a:cubicBezTo>
                    <a:cubicBezTo>
                      <a:pt x="514" y="2097"/>
                      <a:pt x="597" y="2014"/>
                      <a:pt x="663" y="1914"/>
                    </a:cubicBezTo>
                    <a:cubicBezTo>
                      <a:pt x="746" y="1798"/>
                      <a:pt x="754" y="1674"/>
                      <a:pt x="763" y="1533"/>
                    </a:cubicBezTo>
                    <a:cubicBezTo>
                      <a:pt x="787" y="1028"/>
                      <a:pt x="754" y="506"/>
                      <a:pt x="688" y="0"/>
                    </a:cubicBezTo>
                    <a:close/>
                  </a:path>
                </a:pathLst>
              </a:custGeom>
              <a:solidFill>
                <a:srgbClr val="FFF9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4813;p31">
                <a:extLst>
                  <a:ext uri="{FF2B5EF4-FFF2-40B4-BE49-F238E27FC236}">
                    <a16:creationId xmlns:a16="http://schemas.microsoft.com/office/drawing/2014/main" id="{C9E88341-38D6-E375-A987-067AF6F8B932}"/>
                  </a:ext>
                </a:extLst>
              </p:cNvPr>
              <p:cNvSpPr/>
              <p:nvPr/>
            </p:nvSpPr>
            <p:spPr>
              <a:xfrm>
                <a:off x="4904925" y="3935100"/>
                <a:ext cx="205300" cy="159250"/>
              </a:xfrm>
              <a:custGeom>
                <a:avLst/>
                <a:gdLst/>
                <a:ahLst/>
                <a:cxnLst/>
                <a:rect l="l" t="t" r="r" b="b"/>
                <a:pathLst>
                  <a:path w="8212" h="6370" extrusionOk="0">
                    <a:moveTo>
                      <a:pt x="2027" y="1"/>
                    </a:moveTo>
                    <a:cubicBezTo>
                      <a:pt x="1868" y="1"/>
                      <a:pt x="1722" y="126"/>
                      <a:pt x="1624" y="246"/>
                    </a:cubicBezTo>
                    <a:cubicBezTo>
                      <a:pt x="1475" y="436"/>
                      <a:pt x="1384" y="676"/>
                      <a:pt x="1276" y="892"/>
                    </a:cubicBezTo>
                    <a:cubicBezTo>
                      <a:pt x="1036" y="1381"/>
                      <a:pt x="787" y="1870"/>
                      <a:pt x="547" y="2358"/>
                    </a:cubicBezTo>
                    <a:cubicBezTo>
                      <a:pt x="439" y="2582"/>
                      <a:pt x="348" y="2798"/>
                      <a:pt x="373" y="3054"/>
                    </a:cubicBezTo>
                    <a:cubicBezTo>
                      <a:pt x="406" y="3286"/>
                      <a:pt x="481" y="3502"/>
                      <a:pt x="439" y="3742"/>
                    </a:cubicBezTo>
                    <a:cubicBezTo>
                      <a:pt x="439" y="3767"/>
                      <a:pt x="431" y="3792"/>
                      <a:pt x="423" y="3817"/>
                    </a:cubicBezTo>
                    <a:lnTo>
                      <a:pt x="373" y="3734"/>
                    </a:lnTo>
                    <a:cubicBezTo>
                      <a:pt x="332" y="3659"/>
                      <a:pt x="282" y="3568"/>
                      <a:pt x="207" y="3527"/>
                    </a:cubicBezTo>
                    <a:cubicBezTo>
                      <a:pt x="197" y="3521"/>
                      <a:pt x="187" y="3518"/>
                      <a:pt x="177" y="3518"/>
                    </a:cubicBezTo>
                    <a:cubicBezTo>
                      <a:pt x="144" y="3518"/>
                      <a:pt x="114" y="3545"/>
                      <a:pt x="108" y="3576"/>
                    </a:cubicBezTo>
                    <a:cubicBezTo>
                      <a:pt x="100" y="3668"/>
                      <a:pt x="158" y="3759"/>
                      <a:pt x="191" y="3842"/>
                    </a:cubicBezTo>
                    <a:cubicBezTo>
                      <a:pt x="232" y="3916"/>
                      <a:pt x="274" y="3999"/>
                      <a:pt x="315" y="4074"/>
                    </a:cubicBezTo>
                    <a:cubicBezTo>
                      <a:pt x="323" y="4090"/>
                      <a:pt x="332" y="4098"/>
                      <a:pt x="340" y="4115"/>
                    </a:cubicBezTo>
                    <a:cubicBezTo>
                      <a:pt x="298" y="4231"/>
                      <a:pt x="257" y="4347"/>
                      <a:pt x="232" y="4463"/>
                    </a:cubicBezTo>
                    <a:cubicBezTo>
                      <a:pt x="199" y="4413"/>
                      <a:pt x="166" y="4364"/>
                      <a:pt x="133" y="4306"/>
                    </a:cubicBezTo>
                    <a:cubicBezTo>
                      <a:pt x="122" y="4283"/>
                      <a:pt x="100" y="4272"/>
                      <a:pt x="76" y="4272"/>
                    </a:cubicBezTo>
                    <a:cubicBezTo>
                      <a:pt x="65" y="4272"/>
                      <a:pt x="53" y="4275"/>
                      <a:pt x="42" y="4281"/>
                    </a:cubicBezTo>
                    <a:cubicBezTo>
                      <a:pt x="8" y="4306"/>
                      <a:pt x="0" y="4339"/>
                      <a:pt x="17" y="4372"/>
                    </a:cubicBezTo>
                    <a:cubicBezTo>
                      <a:pt x="58" y="4446"/>
                      <a:pt x="100" y="4521"/>
                      <a:pt x="141" y="4587"/>
                    </a:cubicBezTo>
                    <a:lnTo>
                      <a:pt x="191" y="4670"/>
                    </a:lnTo>
                    <a:cubicBezTo>
                      <a:pt x="182" y="4753"/>
                      <a:pt x="182" y="4836"/>
                      <a:pt x="199" y="4919"/>
                    </a:cubicBezTo>
                    <a:lnTo>
                      <a:pt x="207" y="4952"/>
                    </a:lnTo>
                    <a:cubicBezTo>
                      <a:pt x="124" y="4960"/>
                      <a:pt x="58" y="5043"/>
                      <a:pt x="108" y="5134"/>
                    </a:cubicBezTo>
                    <a:cubicBezTo>
                      <a:pt x="191" y="5267"/>
                      <a:pt x="307" y="5341"/>
                      <a:pt x="448" y="5399"/>
                    </a:cubicBezTo>
                    <a:cubicBezTo>
                      <a:pt x="588" y="5457"/>
                      <a:pt x="738" y="5515"/>
                      <a:pt x="887" y="5573"/>
                    </a:cubicBezTo>
                    <a:cubicBezTo>
                      <a:pt x="1193" y="5689"/>
                      <a:pt x="1508" y="5797"/>
                      <a:pt x="1831" y="5888"/>
                    </a:cubicBezTo>
                    <a:cubicBezTo>
                      <a:pt x="2461" y="6079"/>
                      <a:pt x="3107" y="6203"/>
                      <a:pt x="3770" y="6286"/>
                    </a:cubicBezTo>
                    <a:cubicBezTo>
                      <a:pt x="4255" y="6342"/>
                      <a:pt x="4744" y="6370"/>
                      <a:pt x="5235" y="6370"/>
                    </a:cubicBezTo>
                    <a:cubicBezTo>
                      <a:pt x="5398" y="6370"/>
                      <a:pt x="5562" y="6367"/>
                      <a:pt x="5725" y="6360"/>
                    </a:cubicBezTo>
                    <a:cubicBezTo>
                      <a:pt x="6305" y="6335"/>
                      <a:pt x="6952" y="6311"/>
                      <a:pt x="7374" y="5855"/>
                    </a:cubicBezTo>
                    <a:cubicBezTo>
                      <a:pt x="7490" y="5731"/>
                      <a:pt x="7590" y="5598"/>
                      <a:pt x="7714" y="5474"/>
                    </a:cubicBezTo>
                    <a:cubicBezTo>
                      <a:pt x="7830" y="5358"/>
                      <a:pt x="7962" y="5267"/>
                      <a:pt x="8070" y="5142"/>
                    </a:cubicBezTo>
                    <a:cubicBezTo>
                      <a:pt x="8128" y="5068"/>
                      <a:pt x="8178" y="4977"/>
                      <a:pt x="8211" y="4885"/>
                    </a:cubicBezTo>
                    <a:lnTo>
                      <a:pt x="8211" y="4885"/>
                    </a:lnTo>
                    <a:cubicBezTo>
                      <a:pt x="8153" y="4902"/>
                      <a:pt x="8103" y="4910"/>
                      <a:pt x="8045" y="4910"/>
                    </a:cubicBezTo>
                    <a:cubicBezTo>
                      <a:pt x="8021" y="4912"/>
                      <a:pt x="7997" y="4913"/>
                      <a:pt x="7973" y="4913"/>
                    </a:cubicBezTo>
                    <a:cubicBezTo>
                      <a:pt x="7907" y="4913"/>
                      <a:pt x="7844" y="4908"/>
                      <a:pt x="7778" y="4908"/>
                    </a:cubicBezTo>
                    <a:cubicBezTo>
                      <a:pt x="7754" y="4908"/>
                      <a:pt x="7730" y="4909"/>
                      <a:pt x="7706" y="4910"/>
                    </a:cubicBezTo>
                    <a:lnTo>
                      <a:pt x="7225" y="4910"/>
                    </a:lnTo>
                    <a:cubicBezTo>
                      <a:pt x="6902" y="4902"/>
                      <a:pt x="6579" y="4861"/>
                      <a:pt x="6264" y="4778"/>
                    </a:cubicBezTo>
                    <a:cubicBezTo>
                      <a:pt x="6107" y="4728"/>
                      <a:pt x="5957" y="4678"/>
                      <a:pt x="5808" y="4612"/>
                    </a:cubicBezTo>
                    <a:cubicBezTo>
                      <a:pt x="5792" y="4612"/>
                      <a:pt x="5783" y="4604"/>
                      <a:pt x="5767" y="4604"/>
                    </a:cubicBezTo>
                    <a:cubicBezTo>
                      <a:pt x="5742" y="4604"/>
                      <a:pt x="5725" y="4596"/>
                      <a:pt x="5701" y="4596"/>
                    </a:cubicBezTo>
                    <a:cubicBezTo>
                      <a:pt x="5435" y="4587"/>
                      <a:pt x="5179" y="4554"/>
                      <a:pt x="4922" y="4480"/>
                    </a:cubicBezTo>
                    <a:cubicBezTo>
                      <a:pt x="4698" y="4422"/>
                      <a:pt x="4474" y="4339"/>
                      <a:pt x="4259" y="4248"/>
                    </a:cubicBezTo>
                    <a:cubicBezTo>
                      <a:pt x="4027" y="4148"/>
                      <a:pt x="3811" y="4040"/>
                      <a:pt x="3596" y="3908"/>
                    </a:cubicBezTo>
                    <a:cubicBezTo>
                      <a:pt x="3173" y="3659"/>
                      <a:pt x="2776" y="3353"/>
                      <a:pt x="2486" y="2947"/>
                    </a:cubicBezTo>
                    <a:cubicBezTo>
                      <a:pt x="2345" y="2756"/>
                      <a:pt x="2229" y="2541"/>
                      <a:pt x="2163" y="2309"/>
                    </a:cubicBezTo>
                    <a:cubicBezTo>
                      <a:pt x="2063" y="2019"/>
                      <a:pt x="2030" y="1704"/>
                      <a:pt x="2022" y="1397"/>
                    </a:cubicBezTo>
                    <a:cubicBezTo>
                      <a:pt x="2013" y="942"/>
                      <a:pt x="2071" y="486"/>
                      <a:pt x="2154" y="30"/>
                    </a:cubicBezTo>
                    <a:cubicBezTo>
                      <a:pt x="2138" y="22"/>
                      <a:pt x="2129" y="22"/>
                      <a:pt x="2113" y="14"/>
                    </a:cubicBezTo>
                    <a:cubicBezTo>
                      <a:pt x="2084" y="5"/>
                      <a:pt x="2055" y="1"/>
                      <a:pt x="2027" y="1"/>
                    </a:cubicBezTo>
                    <a:close/>
                  </a:path>
                </a:pathLst>
              </a:custGeom>
              <a:solidFill>
                <a:srgbClr val="FFF9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4814;p31">
                <a:extLst>
                  <a:ext uri="{FF2B5EF4-FFF2-40B4-BE49-F238E27FC236}">
                    <a16:creationId xmlns:a16="http://schemas.microsoft.com/office/drawing/2014/main" id="{A1A34BC5-BE00-E4F6-BEF8-C0F704A22B5C}"/>
                  </a:ext>
                </a:extLst>
              </p:cNvPr>
              <p:cNvSpPr/>
              <p:nvPr/>
            </p:nvSpPr>
            <p:spPr>
              <a:xfrm>
                <a:off x="5037275" y="3953825"/>
                <a:ext cx="170300" cy="100200"/>
              </a:xfrm>
              <a:custGeom>
                <a:avLst/>
                <a:gdLst/>
                <a:ahLst/>
                <a:cxnLst/>
                <a:rect l="l" t="t" r="r" b="b"/>
                <a:pathLst>
                  <a:path w="6812" h="4008" extrusionOk="0">
                    <a:moveTo>
                      <a:pt x="672" y="3341"/>
                    </a:moveTo>
                    <a:cubicBezTo>
                      <a:pt x="713" y="3349"/>
                      <a:pt x="755" y="3358"/>
                      <a:pt x="796" y="3366"/>
                    </a:cubicBezTo>
                    <a:cubicBezTo>
                      <a:pt x="755" y="3383"/>
                      <a:pt x="738" y="3424"/>
                      <a:pt x="738" y="3465"/>
                    </a:cubicBezTo>
                    <a:cubicBezTo>
                      <a:pt x="721" y="3457"/>
                      <a:pt x="705" y="3457"/>
                      <a:pt x="697" y="3457"/>
                    </a:cubicBezTo>
                    <a:cubicBezTo>
                      <a:pt x="672" y="3449"/>
                      <a:pt x="622" y="3432"/>
                      <a:pt x="647" y="3407"/>
                    </a:cubicBezTo>
                    <a:cubicBezTo>
                      <a:pt x="672" y="3391"/>
                      <a:pt x="672" y="3366"/>
                      <a:pt x="672" y="3341"/>
                    </a:cubicBezTo>
                    <a:close/>
                    <a:moveTo>
                      <a:pt x="4656" y="0"/>
                    </a:moveTo>
                    <a:cubicBezTo>
                      <a:pt x="4610" y="0"/>
                      <a:pt x="4564" y="28"/>
                      <a:pt x="4541" y="68"/>
                    </a:cubicBezTo>
                    <a:cubicBezTo>
                      <a:pt x="4533" y="85"/>
                      <a:pt x="4524" y="101"/>
                      <a:pt x="4524" y="118"/>
                    </a:cubicBezTo>
                    <a:cubicBezTo>
                      <a:pt x="4466" y="201"/>
                      <a:pt x="4442" y="284"/>
                      <a:pt x="4442" y="391"/>
                    </a:cubicBezTo>
                    <a:cubicBezTo>
                      <a:pt x="4442" y="507"/>
                      <a:pt x="4483" y="623"/>
                      <a:pt x="4558" y="723"/>
                    </a:cubicBezTo>
                    <a:cubicBezTo>
                      <a:pt x="4698" y="922"/>
                      <a:pt x="4897" y="1063"/>
                      <a:pt x="4955" y="1311"/>
                    </a:cubicBezTo>
                    <a:cubicBezTo>
                      <a:pt x="5030" y="1634"/>
                      <a:pt x="4939" y="1916"/>
                      <a:pt x="4756" y="2165"/>
                    </a:cubicBezTo>
                    <a:cubicBezTo>
                      <a:pt x="4500" y="2297"/>
                      <a:pt x="4259" y="2463"/>
                      <a:pt x="4011" y="2620"/>
                    </a:cubicBezTo>
                    <a:cubicBezTo>
                      <a:pt x="3878" y="2703"/>
                      <a:pt x="3746" y="2786"/>
                      <a:pt x="3588" y="2827"/>
                    </a:cubicBezTo>
                    <a:cubicBezTo>
                      <a:pt x="3431" y="2869"/>
                      <a:pt x="3265" y="2885"/>
                      <a:pt x="3099" y="2910"/>
                    </a:cubicBezTo>
                    <a:cubicBezTo>
                      <a:pt x="2760" y="2943"/>
                      <a:pt x="2412" y="2960"/>
                      <a:pt x="2064" y="2960"/>
                    </a:cubicBezTo>
                    <a:cubicBezTo>
                      <a:pt x="2033" y="2961"/>
                      <a:pt x="2002" y="2961"/>
                      <a:pt x="1971" y="2961"/>
                    </a:cubicBezTo>
                    <a:cubicBezTo>
                      <a:pt x="1661" y="2961"/>
                      <a:pt x="1345" y="2927"/>
                      <a:pt x="1036" y="2927"/>
                    </a:cubicBezTo>
                    <a:cubicBezTo>
                      <a:pt x="1015" y="2926"/>
                      <a:pt x="995" y="2926"/>
                      <a:pt x="974" y="2926"/>
                    </a:cubicBezTo>
                    <a:cubicBezTo>
                      <a:pt x="646" y="2926"/>
                      <a:pt x="316" y="2990"/>
                      <a:pt x="59" y="3200"/>
                    </a:cubicBezTo>
                    <a:cubicBezTo>
                      <a:pt x="1" y="3242"/>
                      <a:pt x="9" y="3308"/>
                      <a:pt x="42" y="3358"/>
                    </a:cubicBezTo>
                    <a:cubicBezTo>
                      <a:pt x="34" y="3366"/>
                      <a:pt x="25" y="3383"/>
                      <a:pt x="25" y="3399"/>
                    </a:cubicBezTo>
                    <a:cubicBezTo>
                      <a:pt x="7" y="3430"/>
                      <a:pt x="29" y="3464"/>
                      <a:pt x="58" y="3464"/>
                    </a:cubicBezTo>
                    <a:cubicBezTo>
                      <a:pt x="69" y="3464"/>
                      <a:pt x="81" y="3460"/>
                      <a:pt x="92" y="3449"/>
                    </a:cubicBezTo>
                    <a:cubicBezTo>
                      <a:pt x="100" y="3441"/>
                      <a:pt x="117" y="3424"/>
                      <a:pt x="125" y="3416"/>
                    </a:cubicBezTo>
                    <a:cubicBezTo>
                      <a:pt x="130" y="3418"/>
                      <a:pt x="136" y="3419"/>
                      <a:pt x="142" y="3419"/>
                    </a:cubicBezTo>
                    <a:cubicBezTo>
                      <a:pt x="153" y="3419"/>
                      <a:pt x="166" y="3416"/>
                      <a:pt x="183" y="3416"/>
                    </a:cubicBezTo>
                    <a:cubicBezTo>
                      <a:pt x="274" y="3374"/>
                      <a:pt x="382" y="3349"/>
                      <a:pt x="481" y="3333"/>
                    </a:cubicBezTo>
                    <a:lnTo>
                      <a:pt x="481" y="3333"/>
                    </a:lnTo>
                    <a:cubicBezTo>
                      <a:pt x="456" y="3366"/>
                      <a:pt x="448" y="3416"/>
                      <a:pt x="448" y="3465"/>
                    </a:cubicBezTo>
                    <a:cubicBezTo>
                      <a:pt x="465" y="3573"/>
                      <a:pt x="547" y="3648"/>
                      <a:pt x="639" y="3681"/>
                    </a:cubicBezTo>
                    <a:cubicBezTo>
                      <a:pt x="871" y="3772"/>
                      <a:pt x="1127" y="3830"/>
                      <a:pt x="1359" y="3880"/>
                    </a:cubicBezTo>
                    <a:cubicBezTo>
                      <a:pt x="1681" y="3956"/>
                      <a:pt x="2007" y="4007"/>
                      <a:pt x="2332" y="4007"/>
                    </a:cubicBezTo>
                    <a:cubicBezTo>
                      <a:pt x="2500" y="4007"/>
                      <a:pt x="2667" y="3994"/>
                      <a:pt x="2834" y="3962"/>
                    </a:cubicBezTo>
                    <a:cubicBezTo>
                      <a:pt x="3099" y="3921"/>
                      <a:pt x="3356" y="3822"/>
                      <a:pt x="3588" y="3681"/>
                    </a:cubicBezTo>
                    <a:cubicBezTo>
                      <a:pt x="3696" y="3615"/>
                      <a:pt x="3646" y="3457"/>
                      <a:pt x="3538" y="3449"/>
                    </a:cubicBezTo>
                    <a:cubicBezTo>
                      <a:pt x="3580" y="3432"/>
                      <a:pt x="3613" y="3416"/>
                      <a:pt x="3646" y="3399"/>
                    </a:cubicBezTo>
                    <a:cubicBezTo>
                      <a:pt x="3754" y="3341"/>
                      <a:pt x="3878" y="3275"/>
                      <a:pt x="3953" y="3167"/>
                    </a:cubicBezTo>
                    <a:cubicBezTo>
                      <a:pt x="4019" y="3134"/>
                      <a:pt x="4085" y="3101"/>
                      <a:pt x="4143" y="3068"/>
                    </a:cubicBezTo>
                    <a:cubicBezTo>
                      <a:pt x="4400" y="2985"/>
                      <a:pt x="4640" y="2902"/>
                      <a:pt x="4881" y="2786"/>
                    </a:cubicBezTo>
                    <a:cubicBezTo>
                      <a:pt x="4997" y="2736"/>
                      <a:pt x="5113" y="2678"/>
                      <a:pt x="5220" y="2612"/>
                    </a:cubicBezTo>
                    <a:cubicBezTo>
                      <a:pt x="5270" y="2587"/>
                      <a:pt x="5312" y="2554"/>
                      <a:pt x="5361" y="2521"/>
                    </a:cubicBezTo>
                    <a:cubicBezTo>
                      <a:pt x="5461" y="2479"/>
                      <a:pt x="5568" y="2421"/>
                      <a:pt x="5660" y="2372"/>
                    </a:cubicBezTo>
                    <a:cubicBezTo>
                      <a:pt x="5701" y="2347"/>
                      <a:pt x="5742" y="2322"/>
                      <a:pt x="5776" y="2305"/>
                    </a:cubicBezTo>
                    <a:cubicBezTo>
                      <a:pt x="5858" y="2397"/>
                      <a:pt x="5925" y="2496"/>
                      <a:pt x="5974" y="2620"/>
                    </a:cubicBezTo>
                    <a:cubicBezTo>
                      <a:pt x="6016" y="2736"/>
                      <a:pt x="6041" y="2852"/>
                      <a:pt x="6041" y="2977"/>
                    </a:cubicBezTo>
                    <a:cubicBezTo>
                      <a:pt x="6032" y="2993"/>
                      <a:pt x="6016" y="3010"/>
                      <a:pt x="6016" y="3035"/>
                    </a:cubicBezTo>
                    <a:cubicBezTo>
                      <a:pt x="6008" y="3084"/>
                      <a:pt x="6008" y="3134"/>
                      <a:pt x="5999" y="3175"/>
                    </a:cubicBezTo>
                    <a:cubicBezTo>
                      <a:pt x="5999" y="3209"/>
                      <a:pt x="5991" y="3233"/>
                      <a:pt x="5991" y="3267"/>
                    </a:cubicBezTo>
                    <a:cubicBezTo>
                      <a:pt x="5958" y="3291"/>
                      <a:pt x="5925" y="3316"/>
                      <a:pt x="5908" y="3349"/>
                    </a:cubicBezTo>
                    <a:cubicBezTo>
                      <a:pt x="5892" y="3391"/>
                      <a:pt x="5883" y="3432"/>
                      <a:pt x="5900" y="3465"/>
                    </a:cubicBezTo>
                    <a:cubicBezTo>
                      <a:pt x="5875" y="3523"/>
                      <a:pt x="5916" y="3598"/>
                      <a:pt x="5974" y="3615"/>
                    </a:cubicBezTo>
                    <a:cubicBezTo>
                      <a:pt x="5993" y="3618"/>
                      <a:pt x="6011" y="3620"/>
                      <a:pt x="6028" y="3620"/>
                    </a:cubicBezTo>
                    <a:cubicBezTo>
                      <a:pt x="6119" y="3620"/>
                      <a:pt x="6195" y="3569"/>
                      <a:pt x="6264" y="3507"/>
                    </a:cubicBezTo>
                    <a:cubicBezTo>
                      <a:pt x="6322" y="3457"/>
                      <a:pt x="6380" y="3399"/>
                      <a:pt x="6430" y="3341"/>
                    </a:cubicBezTo>
                    <a:cubicBezTo>
                      <a:pt x="6447" y="3316"/>
                      <a:pt x="6463" y="3291"/>
                      <a:pt x="6480" y="3275"/>
                    </a:cubicBezTo>
                    <a:cubicBezTo>
                      <a:pt x="6488" y="3267"/>
                      <a:pt x="6496" y="3258"/>
                      <a:pt x="6505" y="3250"/>
                    </a:cubicBezTo>
                    <a:cubicBezTo>
                      <a:pt x="6571" y="3184"/>
                      <a:pt x="6629" y="3117"/>
                      <a:pt x="6687" y="3043"/>
                    </a:cubicBezTo>
                    <a:cubicBezTo>
                      <a:pt x="6695" y="3035"/>
                      <a:pt x="6695" y="3018"/>
                      <a:pt x="6695" y="3001"/>
                    </a:cubicBezTo>
                    <a:cubicBezTo>
                      <a:pt x="6737" y="2960"/>
                      <a:pt x="6770" y="2910"/>
                      <a:pt x="6778" y="2852"/>
                    </a:cubicBezTo>
                    <a:cubicBezTo>
                      <a:pt x="6811" y="2711"/>
                      <a:pt x="6803" y="2562"/>
                      <a:pt x="6795" y="2421"/>
                    </a:cubicBezTo>
                    <a:cubicBezTo>
                      <a:pt x="6795" y="2272"/>
                      <a:pt x="6786" y="2131"/>
                      <a:pt x="6778" y="1982"/>
                    </a:cubicBezTo>
                    <a:cubicBezTo>
                      <a:pt x="6778" y="1833"/>
                      <a:pt x="6770" y="1676"/>
                      <a:pt x="6761" y="1527"/>
                    </a:cubicBezTo>
                    <a:cubicBezTo>
                      <a:pt x="6761" y="1394"/>
                      <a:pt x="6761" y="1245"/>
                      <a:pt x="6720" y="1112"/>
                    </a:cubicBezTo>
                    <a:cubicBezTo>
                      <a:pt x="6687" y="1020"/>
                      <a:pt x="6623" y="963"/>
                      <a:pt x="6547" y="963"/>
                    </a:cubicBezTo>
                    <a:cubicBezTo>
                      <a:pt x="6507" y="963"/>
                      <a:pt x="6465" y="979"/>
                      <a:pt x="6422" y="1013"/>
                    </a:cubicBezTo>
                    <a:cubicBezTo>
                      <a:pt x="6347" y="1071"/>
                      <a:pt x="6306" y="1154"/>
                      <a:pt x="6273" y="1228"/>
                    </a:cubicBezTo>
                    <a:cubicBezTo>
                      <a:pt x="6273" y="1228"/>
                      <a:pt x="6264" y="1220"/>
                      <a:pt x="6264" y="1212"/>
                    </a:cubicBezTo>
                    <a:cubicBezTo>
                      <a:pt x="6223" y="1079"/>
                      <a:pt x="6115" y="971"/>
                      <a:pt x="6008" y="880"/>
                    </a:cubicBezTo>
                    <a:cubicBezTo>
                      <a:pt x="5883" y="773"/>
                      <a:pt x="5759" y="681"/>
                      <a:pt x="5618" y="599"/>
                    </a:cubicBezTo>
                    <a:cubicBezTo>
                      <a:pt x="5320" y="400"/>
                      <a:pt x="5005" y="234"/>
                      <a:pt x="4715" y="19"/>
                    </a:cubicBezTo>
                    <a:cubicBezTo>
                      <a:pt x="4697" y="6"/>
                      <a:pt x="4677" y="0"/>
                      <a:pt x="4656"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4815;p31">
                <a:extLst>
                  <a:ext uri="{FF2B5EF4-FFF2-40B4-BE49-F238E27FC236}">
                    <a16:creationId xmlns:a16="http://schemas.microsoft.com/office/drawing/2014/main" id="{C971E586-D1B0-B8F6-DA80-C3E0F8E4FA9D}"/>
                  </a:ext>
                </a:extLst>
              </p:cNvPr>
              <p:cNvSpPr/>
              <p:nvPr/>
            </p:nvSpPr>
            <p:spPr>
              <a:xfrm>
                <a:off x="4855825" y="4033825"/>
                <a:ext cx="105450" cy="94775"/>
              </a:xfrm>
              <a:custGeom>
                <a:avLst/>
                <a:gdLst/>
                <a:ahLst/>
                <a:cxnLst/>
                <a:rect l="l" t="t" r="r" b="b"/>
                <a:pathLst>
                  <a:path w="4218" h="3791" extrusionOk="0">
                    <a:moveTo>
                      <a:pt x="380" y="0"/>
                    </a:moveTo>
                    <a:cubicBezTo>
                      <a:pt x="325" y="0"/>
                      <a:pt x="269" y="37"/>
                      <a:pt x="257" y="91"/>
                    </a:cubicBezTo>
                    <a:cubicBezTo>
                      <a:pt x="191" y="456"/>
                      <a:pt x="116" y="820"/>
                      <a:pt x="50" y="1185"/>
                    </a:cubicBezTo>
                    <a:cubicBezTo>
                      <a:pt x="17" y="1342"/>
                      <a:pt x="0" y="1508"/>
                      <a:pt x="34" y="1674"/>
                    </a:cubicBezTo>
                    <a:cubicBezTo>
                      <a:pt x="67" y="1831"/>
                      <a:pt x="166" y="1956"/>
                      <a:pt x="282" y="2063"/>
                    </a:cubicBezTo>
                    <a:cubicBezTo>
                      <a:pt x="531" y="2270"/>
                      <a:pt x="821" y="2453"/>
                      <a:pt x="1102" y="2610"/>
                    </a:cubicBezTo>
                    <a:cubicBezTo>
                      <a:pt x="1384" y="2784"/>
                      <a:pt x="1682" y="2933"/>
                      <a:pt x="1981" y="3058"/>
                    </a:cubicBezTo>
                    <a:cubicBezTo>
                      <a:pt x="2246" y="3174"/>
                      <a:pt x="2519" y="3273"/>
                      <a:pt x="2801" y="3364"/>
                    </a:cubicBezTo>
                    <a:cubicBezTo>
                      <a:pt x="2826" y="3381"/>
                      <a:pt x="2859" y="3406"/>
                      <a:pt x="2884" y="3422"/>
                    </a:cubicBezTo>
                    <a:cubicBezTo>
                      <a:pt x="3074" y="3546"/>
                      <a:pt x="3298" y="3629"/>
                      <a:pt x="3513" y="3687"/>
                    </a:cubicBezTo>
                    <a:cubicBezTo>
                      <a:pt x="3621" y="3720"/>
                      <a:pt x="3729" y="3745"/>
                      <a:pt x="3828" y="3762"/>
                    </a:cubicBezTo>
                    <a:cubicBezTo>
                      <a:pt x="3895" y="3776"/>
                      <a:pt x="3962" y="3791"/>
                      <a:pt x="4028" y="3791"/>
                    </a:cubicBezTo>
                    <a:cubicBezTo>
                      <a:pt x="4076" y="3791"/>
                      <a:pt x="4123" y="3783"/>
                      <a:pt x="4168" y="3762"/>
                    </a:cubicBezTo>
                    <a:cubicBezTo>
                      <a:pt x="4218" y="3737"/>
                      <a:pt x="4218" y="3671"/>
                      <a:pt x="4185" y="3638"/>
                    </a:cubicBezTo>
                    <a:lnTo>
                      <a:pt x="4185" y="3638"/>
                    </a:lnTo>
                    <a:lnTo>
                      <a:pt x="4185" y="3646"/>
                    </a:lnTo>
                    <a:cubicBezTo>
                      <a:pt x="4110" y="3563"/>
                      <a:pt x="4002" y="3546"/>
                      <a:pt x="3895" y="3530"/>
                    </a:cubicBezTo>
                    <a:cubicBezTo>
                      <a:pt x="3795" y="3505"/>
                      <a:pt x="3687" y="3480"/>
                      <a:pt x="3580" y="3455"/>
                    </a:cubicBezTo>
                    <a:cubicBezTo>
                      <a:pt x="3447" y="3422"/>
                      <a:pt x="3323" y="3381"/>
                      <a:pt x="3199" y="3331"/>
                    </a:cubicBezTo>
                    <a:cubicBezTo>
                      <a:pt x="3199" y="3290"/>
                      <a:pt x="3182" y="3248"/>
                      <a:pt x="3141" y="3223"/>
                    </a:cubicBezTo>
                    <a:cubicBezTo>
                      <a:pt x="2876" y="3049"/>
                      <a:pt x="2677" y="2759"/>
                      <a:pt x="2594" y="2444"/>
                    </a:cubicBezTo>
                    <a:cubicBezTo>
                      <a:pt x="2536" y="2254"/>
                      <a:pt x="2536" y="2055"/>
                      <a:pt x="2577" y="1864"/>
                    </a:cubicBezTo>
                    <a:lnTo>
                      <a:pt x="2577" y="1864"/>
                    </a:lnTo>
                    <a:cubicBezTo>
                      <a:pt x="2801" y="2022"/>
                      <a:pt x="3058" y="2163"/>
                      <a:pt x="3323" y="2229"/>
                    </a:cubicBezTo>
                    <a:cubicBezTo>
                      <a:pt x="3326" y="2230"/>
                      <a:pt x="3329" y="2230"/>
                      <a:pt x="3331" y="2230"/>
                    </a:cubicBezTo>
                    <a:cubicBezTo>
                      <a:pt x="3376" y="2230"/>
                      <a:pt x="3403" y="2170"/>
                      <a:pt x="3356" y="2146"/>
                    </a:cubicBezTo>
                    <a:cubicBezTo>
                      <a:pt x="3166" y="2030"/>
                      <a:pt x="2967" y="1931"/>
                      <a:pt x="2776" y="1815"/>
                    </a:cubicBezTo>
                    <a:cubicBezTo>
                      <a:pt x="2718" y="1782"/>
                      <a:pt x="2668" y="1748"/>
                      <a:pt x="2610" y="1715"/>
                    </a:cubicBezTo>
                    <a:cubicBezTo>
                      <a:pt x="2619" y="1699"/>
                      <a:pt x="2627" y="1682"/>
                      <a:pt x="2627" y="1666"/>
                    </a:cubicBezTo>
                    <a:cubicBezTo>
                      <a:pt x="2660" y="1682"/>
                      <a:pt x="2693" y="1699"/>
                      <a:pt x="2718" y="1715"/>
                    </a:cubicBezTo>
                    <a:cubicBezTo>
                      <a:pt x="2859" y="1782"/>
                      <a:pt x="2992" y="1856"/>
                      <a:pt x="3132" y="1931"/>
                    </a:cubicBezTo>
                    <a:cubicBezTo>
                      <a:pt x="3282" y="2005"/>
                      <a:pt x="3414" y="2080"/>
                      <a:pt x="3580" y="2121"/>
                    </a:cubicBezTo>
                    <a:cubicBezTo>
                      <a:pt x="3585" y="2122"/>
                      <a:pt x="3591" y="2123"/>
                      <a:pt x="3597" y="2123"/>
                    </a:cubicBezTo>
                    <a:cubicBezTo>
                      <a:pt x="3681" y="2123"/>
                      <a:pt x="3757" y="2010"/>
                      <a:pt x="3679" y="1947"/>
                    </a:cubicBezTo>
                    <a:cubicBezTo>
                      <a:pt x="3547" y="1848"/>
                      <a:pt x="3406" y="1782"/>
                      <a:pt x="3265" y="1707"/>
                    </a:cubicBezTo>
                    <a:cubicBezTo>
                      <a:pt x="3132" y="1641"/>
                      <a:pt x="2992" y="1566"/>
                      <a:pt x="2859" y="1500"/>
                    </a:cubicBezTo>
                    <a:lnTo>
                      <a:pt x="2693" y="1409"/>
                    </a:lnTo>
                    <a:cubicBezTo>
                      <a:pt x="2677" y="1384"/>
                      <a:pt x="2652" y="1376"/>
                      <a:pt x="2627" y="1376"/>
                    </a:cubicBezTo>
                    <a:cubicBezTo>
                      <a:pt x="2428" y="1268"/>
                      <a:pt x="2221" y="1152"/>
                      <a:pt x="2030" y="1036"/>
                    </a:cubicBezTo>
                    <a:cubicBezTo>
                      <a:pt x="1484" y="721"/>
                      <a:pt x="953" y="381"/>
                      <a:pt x="440" y="17"/>
                    </a:cubicBezTo>
                    <a:cubicBezTo>
                      <a:pt x="422" y="6"/>
                      <a:pt x="401" y="0"/>
                      <a:pt x="380"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4816;p31">
                <a:extLst>
                  <a:ext uri="{FF2B5EF4-FFF2-40B4-BE49-F238E27FC236}">
                    <a16:creationId xmlns:a16="http://schemas.microsoft.com/office/drawing/2014/main" id="{72D40C48-1281-04C1-B34D-FED9A042EFA9}"/>
                  </a:ext>
                </a:extLst>
              </p:cNvPr>
              <p:cNvSpPr/>
              <p:nvPr/>
            </p:nvSpPr>
            <p:spPr>
              <a:xfrm>
                <a:off x="5027600" y="4078075"/>
                <a:ext cx="81625" cy="58575"/>
              </a:xfrm>
              <a:custGeom>
                <a:avLst/>
                <a:gdLst/>
                <a:ahLst/>
                <a:cxnLst/>
                <a:rect l="l" t="t" r="r" b="b"/>
                <a:pathLst>
                  <a:path w="3265" h="2343" extrusionOk="0">
                    <a:moveTo>
                      <a:pt x="3124" y="1"/>
                    </a:moveTo>
                    <a:cubicBezTo>
                      <a:pt x="3096" y="1"/>
                      <a:pt x="3066" y="12"/>
                      <a:pt x="3039" y="36"/>
                    </a:cubicBezTo>
                    <a:cubicBezTo>
                      <a:pt x="2865" y="202"/>
                      <a:pt x="2674" y="351"/>
                      <a:pt x="2467" y="459"/>
                    </a:cubicBezTo>
                    <a:cubicBezTo>
                      <a:pt x="2409" y="492"/>
                      <a:pt x="2359" y="517"/>
                      <a:pt x="2301" y="542"/>
                    </a:cubicBezTo>
                    <a:cubicBezTo>
                      <a:pt x="2252" y="550"/>
                      <a:pt x="2194" y="550"/>
                      <a:pt x="2144" y="558"/>
                    </a:cubicBezTo>
                    <a:cubicBezTo>
                      <a:pt x="1879" y="575"/>
                      <a:pt x="1606" y="583"/>
                      <a:pt x="1349" y="658"/>
                    </a:cubicBezTo>
                    <a:cubicBezTo>
                      <a:pt x="1266" y="683"/>
                      <a:pt x="1224" y="832"/>
                      <a:pt x="1324" y="873"/>
                    </a:cubicBezTo>
                    <a:lnTo>
                      <a:pt x="1556" y="981"/>
                    </a:lnTo>
                    <a:cubicBezTo>
                      <a:pt x="1581" y="998"/>
                      <a:pt x="1614" y="1006"/>
                      <a:pt x="1639" y="1022"/>
                    </a:cubicBezTo>
                    <a:cubicBezTo>
                      <a:pt x="1655" y="1022"/>
                      <a:pt x="1705" y="1047"/>
                      <a:pt x="1713" y="1056"/>
                    </a:cubicBezTo>
                    <a:cubicBezTo>
                      <a:pt x="1730" y="1080"/>
                      <a:pt x="1697" y="1188"/>
                      <a:pt x="1688" y="1221"/>
                    </a:cubicBezTo>
                    <a:cubicBezTo>
                      <a:pt x="1680" y="1246"/>
                      <a:pt x="1672" y="1279"/>
                      <a:pt x="1672" y="1304"/>
                    </a:cubicBezTo>
                    <a:cubicBezTo>
                      <a:pt x="1647" y="1304"/>
                      <a:pt x="1622" y="1312"/>
                      <a:pt x="1597" y="1312"/>
                    </a:cubicBezTo>
                    <a:cubicBezTo>
                      <a:pt x="1233" y="1346"/>
                      <a:pt x="868" y="1387"/>
                      <a:pt x="504" y="1428"/>
                    </a:cubicBezTo>
                    <a:cubicBezTo>
                      <a:pt x="404" y="1445"/>
                      <a:pt x="396" y="1586"/>
                      <a:pt x="504" y="1586"/>
                    </a:cubicBezTo>
                    <a:cubicBezTo>
                      <a:pt x="868" y="1578"/>
                      <a:pt x="1233" y="1569"/>
                      <a:pt x="1597" y="1544"/>
                    </a:cubicBezTo>
                    <a:lnTo>
                      <a:pt x="1597" y="1544"/>
                    </a:lnTo>
                    <a:cubicBezTo>
                      <a:pt x="1581" y="1586"/>
                      <a:pt x="1564" y="1619"/>
                      <a:pt x="1548" y="1660"/>
                    </a:cubicBezTo>
                    <a:cubicBezTo>
                      <a:pt x="1473" y="1669"/>
                      <a:pt x="1398" y="1685"/>
                      <a:pt x="1324" y="1685"/>
                    </a:cubicBezTo>
                    <a:cubicBezTo>
                      <a:pt x="1117" y="1710"/>
                      <a:pt x="901" y="1735"/>
                      <a:pt x="694" y="1735"/>
                    </a:cubicBezTo>
                    <a:cubicBezTo>
                      <a:pt x="568" y="1740"/>
                      <a:pt x="436" y="1748"/>
                      <a:pt x="306" y="1748"/>
                    </a:cubicBezTo>
                    <a:cubicBezTo>
                      <a:pt x="221" y="1748"/>
                      <a:pt x="137" y="1745"/>
                      <a:pt x="56" y="1735"/>
                    </a:cubicBezTo>
                    <a:cubicBezTo>
                      <a:pt x="54" y="1735"/>
                      <a:pt x="52" y="1734"/>
                      <a:pt x="49" y="1734"/>
                    </a:cubicBezTo>
                    <a:cubicBezTo>
                      <a:pt x="6" y="1734"/>
                      <a:pt x="0" y="1810"/>
                      <a:pt x="48" y="1826"/>
                    </a:cubicBezTo>
                    <a:cubicBezTo>
                      <a:pt x="247" y="1892"/>
                      <a:pt x="462" y="1901"/>
                      <a:pt x="678" y="1901"/>
                    </a:cubicBezTo>
                    <a:cubicBezTo>
                      <a:pt x="893" y="1901"/>
                      <a:pt x="1108" y="1884"/>
                      <a:pt x="1324" y="1868"/>
                    </a:cubicBezTo>
                    <a:cubicBezTo>
                      <a:pt x="1374" y="1859"/>
                      <a:pt x="1415" y="1851"/>
                      <a:pt x="1456" y="1851"/>
                    </a:cubicBezTo>
                    <a:cubicBezTo>
                      <a:pt x="1448" y="1859"/>
                      <a:pt x="1440" y="1868"/>
                      <a:pt x="1440" y="1884"/>
                    </a:cubicBezTo>
                    <a:cubicBezTo>
                      <a:pt x="1332" y="1901"/>
                      <a:pt x="1224" y="1909"/>
                      <a:pt x="1117" y="1926"/>
                    </a:cubicBezTo>
                    <a:cubicBezTo>
                      <a:pt x="818" y="1967"/>
                      <a:pt x="520" y="2000"/>
                      <a:pt x="222" y="2050"/>
                    </a:cubicBezTo>
                    <a:cubicBezTo>
                      <a:pt x="106" y="2075"/>
                      <a:pt x="106" y="2274"/>
                      <a:pt x="222" y="2298"/>
                    </a:cubicBezTo>
                    <a:cubicBezTo>
                      <a:pt x="368" y="2328"/>
                      <a:pt x="512" y="2342"/>
                      <a:pt x="654" y="2342"/>
                    </a:cubicBezTo>
                    <a:cubicBezTo>
                      <a:pt x="866" y="2342"/>
                      <a:pt x="1074" y="2311"/>
                      <a:pt x="1282" y="2257"/>
                    </a:cubicBezTo>
                    <a:cubicBezTo>
                      <a:pt x="1291" y="2274"/>
                      <a:pt x="1299" y="2282"/>
                      <a:pt x="1316" y="2290"/>
                    </a:cubicBezTo>
                    <a:cubicBezTo>
                      <a:pt x="1334" y="2301"/>
                      <a:pt x="1353" y="2305"/>
                      <a:pt x="1371" y="2305"/>
                    </a:cubicBezTo>
                    <a:cubicBezTo>
                      <a:pt x="1412" y="2305"/>
                      <a:pt x="1450" y="2283"/>
                      <a:pt x="1473" y="2249"/>
                    </a:cubicBezTo>
                    <a:cubicBezTo>
                      <a:pt x="1490" y="2232"/>
                      <a:pt x="1506" y="2207"/>
                      <a:pt x="1514" y="2191"/>
                    </a:cubicBezTo>
                    <a:cubicBezTo>
                      <a:pt x="1630" y="2149"/>
                      <a:pt x="1738" y="2108"/>
                      <a:pt x="1854" y="2066"/>
                    </a:cubicBezTo>
                    <a:cubicBezTo>
                      <a:pt x="1862" y="2066"/>
                      <a:pt x="1862" y="2058"/>
                      <a:pt x="1871" y="2058"/>
                    </a:cubicBezTo>
                    <a:cubicBezTo>
                      <a:pt x="1887" y="2050"/>
                      <a:pt x="1912" y="2050"/>
                      <a:pt x="1929" y="2042"/>
                    </a:cubicBezTo>
                    <a:cubicBezTo>
                      <a:pt x="2185" y="1984"/>
                      <a:pt x="2451" y="1892"/>
                      <a:pt x="2683" y="1743"/>
                    </a:cubicBezTo>
                    <a:cubicBezTo>
                      <a:pt x="2906" y="1602"/>
                      <a:pt x="3039" y="1379"/>
                      <a:pt x="3097" y="1122"/>
                    </a:cubicBezTo>
                    <a:cubicBezTo>
                      <a:pt x="3171" y="807"/>
                      <a:pt x="3205" y="476"/>
                      <a:pt x="3246" y="161"/>
                    </a:cubicBezTo>
                    <a:cubicBezTo>
                      <a:pt x="3264" y="76"/>
                      <a:pt x="3199" y="1"/>
                      <a:pt x="3124"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4817;p31">
                <a:extLst>
                  <a:ext uri="{FF2B5EF4-FFF2-40B4-BE49-F238E27FC236}">
                    <a16:creationId xmlns:a16="http://schemas.microsoft.com/office/drawing/2014/main" id="{1D577A3E-647C-F9B4-45F1-996B67D099FF}"/>
                  </a:ext>
                </a:extLst>
              </p:cNvPr>
              <p:cNvSpPr/>
              <p:nvPr/>
            </p:nvSpPr>
            <p:spPr>
              <a:xfrm>
                <a:off x="4881925" y="3799050"/>
                <a:ext cx="131150" cy="117725"/>
              </a:xfrm>
              <a:custGeom>
                <a:avLst/>
                <a:gdLst/>
                <a:ahLst/>
                <a:cxnLst/>
                <a:rect l="l" t="t" r="r" b="b"/>
                <a:pathLst>
                  <a:path w="5246" h="4709" extrusionOk="0">
                    <a:moveTo>
                      <a:pt x="2987" y="0"/>
                    </a:moveTo>
                    <a:cubicBezTo>
                      <a:pt x="2869" y="0"/>
                      <a:pt x="2751" y="17"/>
                      <a:pt x="2635" y="54"/>
                    </a:cubicBezTo>
                    <a:cubicBezTo>
                      <a:pt x="2312" y="161"/>
                      <a:pt x="2055" y="385"/>
                      <a:pt x="1832" y="633"/>
                    </a:cubicBezTo>
                    <a:cubicBezTo>
                      <a:pt x="1566" y="940"/>
                      <a:pt x="1343" y="1280"/>
                      <a:pt x="1044" y="1561"/>
                    </a:cubicBezTo>
                    <a:cubicBezTo>
                      <a:pt x="754" y="1827"/>
                      <a:pt x="431" y="2042"/>
                      <a:pt x="67" y="2199"/>
                    </a:cubicBezTo>
                    <a:cubicBezTo>
                      <a:pt x="0" y="2224"/>
                      <a:pt x="17" y="2307"/>
                      <a:pt x="50" y="2357"/>
                    </a:cubicBezTo>
                    <a:cubicBezTo>
                      <a:pt x="181" y="2518"/>
                      <a:pt x="381" y="2584"/>
                      <a:pt x="582" y="2584"/>
                    </a:cubicBezTo>
                    <a:cubicBezTo>
                      <a:pt x="660" y="2584"/>
                      <a:pt x="738" y="2574"/>
                      <a:pt x="812" y="2556"/>
                    </a:cubicBezTo>
                    <a:cubicBezTo>
                      <a:pt x="1136" y="2465"/>
                      <a:pt x="1376" y="2208"/>
                      <a:pt x="1600" y="1976"/>
                    </a:cubicBezTo>
                    <a:cubicBezTo>
                      <a:pt x="1649" y="1926"/>
                      <a:pt x="1707" y="1851"/>
                      <a:pt x="1774" y="1827"/>
                    </a:cubicBezTo>
                    <a:cubicBezTo>
                      <a:pt x="1782" y="1824"/>
                      <a:pt x="1790" y="1823"/>
                      <a:pt x="1798" y="1823"/>
                    </a:cubicBezTo>
                    <a:cubicBezTo>
                      <a:pt x="1866" y="1823"/>
                      <a:pt x="1909" y="1915"/>
                      <a:pt x="1939" y="1967"/>
                    </a:cubicBezTo>
                    <a:cubicBezTo>
                      <a:pt x="2039" y="2108"/>
                      <a:pt x="2138" y="2257"/>
                      <a:pt x="2221" y="2415"/>
                    </a:cubicBezTo>
                    <a:cubicBezTo>
                      <a:pt x="2296" y="2564"/>
                      <a:pt x="2362" y="2730"/>
                      <a:pt x="2378" y="2904"/>
                    </a:cubicBezTo>
                    <a:cubicBezTo>
                      <a:pt x="2395" y="3103"/>
                      <a:pt x="2362" y="3293"/>
                      <a:pt x="2395" y="3492"/>
                    </a:cubicBezTo>
                    <a:cubicBezTo>
                      <a:pt x="2420" y="3699"/>
                      <a:pt x="2519" y="3881"/>
                      <a:pt x="2619" y="4055"/>
                    </a:cubicBezTo>
                    <a:cubicBezTo>
                      <a:pt x="2726" y="4254"/>
                      <a:pt x="2842" y="4453"/>
                      <a:pt x="2958" y="4652"/>
                    </a:cubicBezTo>
                    <a:cubicBezTo>
                      <a:pt x="2982" y="4690"/>
                      <a:pt x="3022" y="4709"/>
                      <a:pt x="3063" y="4709"/>
                    </a:cubicBezTo>
                    <a:cubicBezTo>
                      <a:pt x="3093" y="4709"/>
                      <a:pt x="3124" y="4698"/>
                      <a:pt x="3149" y="4677"/>
                    </a:cubicBezTo>
                    <a:cubicBezTo>
                      <a:pt x="3331" y="4519"/>
                      <a:pt x="3373" y="4271"/>
                      <a:pt x="3373" y="4039"/>
                    </a:cubicBezTo>
                    <a:cubicBezTo>
                      <a:pt x="3364" y="3741"/>
                      <a:pt x="3356" y="3442"/>
                      <a:pt x="3381" y="3144"/>
                    </a:cubicBezTo>
                    <a:cubicBezTo>
                      <a:pt x="3406" y="2862"/>
                      <a:pt x="3439" y="2547"/>
                      <a:pt x="3563" y="2291"/>
                    </a:cubicBezTo>
                    <a:cubicBezTo>
                      <a:pt x="3638" y="2141"/>
                      <a:pt x="3745" y="2034"/>
                      <a:pt x="3878" y="1943"/>
                    </a:cubicBezTo>
                    <a:cubicBezTo>
                      <a:pt x="3944" y="1909"/>
                      <a:pt x="4011" y="1868"/>
                      <a:pt x="4077" y="1827"/>
                    </a:cubicBezTo>
                    <a:cubicBezTo>
                      <a:pt x="4102" y="1818"/>
                      <a:pt x="4127" y="1802"/>
                      <a:pt x="4151" y="1793"/>
                    </a:cubicBezTo>
                    <a:cubicBezTo>
                      <a:pt x="4458" y="1653"/>
                      <a:pt x="4781" y="1545"/>
                      <a:pt x="5113" y="1470"/>
                    </a:cubicBezTo>
                    <a:cubicBezTo>
                      <a:pt x="5204" y="1445"/>
                      <a:pt x="5245" y="1313"/>
                      <a:pt x="5171" y="1255"/>
                    </a:cubicBezTo>
                    <a:lnTo>
                      <a:pt x="5179" y="1247"/>
                    </a:lnTo>
                    <a:cubicBezTo>
                      <a:pt x="4889" y="998"/>
                      <a:pt x="4599" y="749"/>
                      <a:pt x="4276" y="551"/>
                    </a:cubicBezTo>
                    <a:cubicBezTo>
                      <a:pt x="4243" y="534"/>
                      <a:pt x="4218" y="517"/>
                      <a:pt x="4193" y="501"/>
                    </a:cubicBezTo>
                    <a:cubicBezTo>
                      <a:pt x="4027" y="368"/>
                      <a:pt x="3853" y="252"/>
                      <a:pt x="3663" y="161"/>
                    </a:cubicBezTo>
                    <a:cubicBezTo>
                      <a:pt x="3449" y="63"/>
                      <a:pt x="3218" y="0"/>
                      <a:pt x="2987"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4818;p31">
                <a:extLst>
                  <a:ext uri="{FF2B5EF4-FFF2-40B4-BE49-F238E27FC236}">
                    <a16:creationId xmlns:a16="http://schemas.microsoft.com/office/drawing/2014/main" id="{24C126A2-EAA3-A2F4-0FB4-6DE6607CDA06}"/>
                  </a:ext>
                </a:extLst>
              </p:cNvPr>
              <p:cNvSpPr/>
              <p:nvPr/>
            </p:nvSpPr>
            <p:spPr>
              <a:xfrm>
                <a:off x="5105000" y="3858350"/>
                <a:ext cx="37900" cy="63325"/>
              </a:xfrm>
              <a:custGeom>
                <a:avLst/>
                <a:gdLst/>
                <a:ahLst/>
                <a:cxnLst/>
                <a:rect l="l" t="t" r="r" b="b"/>
                <a:pathLst>
                  <a:path w="1516" h="2533" extrusionOk="0">
                    <a:moveTo>
                      <a:pt x="77" y="0"/>
                    </a:moveTo>
                    <a:cubicBezTo>
                      <a:pt x="41" y="0"/>
                      <a:pt x="1" y="47"/>
                      <a:pt x="26" y="84"/>
                    </a:cubicBezTo>
                    <a:cubicBezTo>
                      <a:pt x="158" y="300"/>
                      <a:pt x="266" y="548"/>
                      <a:pt x="341" y="789"/>
                    </a:cubicBezTo>
                    <a:cubicBezTo>
                      <a:pt x="415" y="1012"/>
                      <a:pt x="457" y="1244"/>
                      <a:pt x="523" y="1468"/>
                    </a:cubicBezTo>
                    <a:cubicBezTo>
                      <a:pt x="581" y="1683"/>
                      <a:pt x="655" y="1899"/>
                      <a:pt x="796" y="2073"/>
                    </a:cubicBezTo>
                    <a:cubicBezTo>
                      <a:pt x="871" y="2164"/>
                      <a:pt x="945" y="2230"/>
                      <a:pt x="1037" y="2297"/>
                    </a:cubicBezTo>
                    <a:cubicBezTo>
                      <a:pt x="1136" y="2371"/>
                      <a:pt x="1227" y="2437"/>
                      <a:pt x="1327" y="2512"/>
                    </a:cubicBezTo>
                    <a:cubicBezTo>
                      <a:pt x="1345" y="2527"/>
                      <a:pt x="1363" y="2533"/>
                      <a:pt x="1381" y="2533"/>
                    </a:cubicBezTo>
                    <a:cubicBezTo>
                      <a:pt x="1454" y="2533"/>
                      <a:pt x="1516" y="2428"/>
                      <a:pt x="1476" y="2355"/>
                    </a:cubicBezTo>
                    <a:cubicBezTo>
                      <a:pt x="1376" y="2156"/>
                      <a:pt x="1119" y="2081"/>
                      <a:pt x="987" y="1899"/>
                    </a:cubicBezTo>
                    <a:cubicBezTo>
                      <a:pt x="863" y="1733"/>
                      <a:pt x="796" y="1518"/>
                      <a:pt x="738" y="1319"/>
                    </a:cubicBezTo>
                    <a:cubicBezTo>
                      <a:pt x="680" y="1095"/>
                      <a:pt x="622" y="871"/>
                      <a:pt x="523" y="656"/>
                    </a:cubicBezTo>
                    <a:cubicBezTo>
                      <a:pt x="473" y="540"/>
                      <a:pt x="415" y="432"/>
                      <a:pt x="349" y="325"/>
                    </a:cubicBezTo>
                    <a:cubicBezTo>
                      <a:pt x="274" y="217"/>
                      <a:pt x="191" y="117"/>
                      <a:pt x="109" y="18"/>
                    </a:cubicBezTo>
                    <a:cubicBezTo>
                      <a:pt x="100" y="6"/>
                      <a:pt x="89" y="0"/>
                      <a:pt x="77" y="0"/>
                    </a:cubicBezTo>
                    <a:close/>
                  </a:path>
                </a:pathLst>
              </a:custGeom>
              <a:solidFill>
                <a:srgbClr val="FFF9E0">
                  <a:alpha val="21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4819;p31">
                <a:extLst>
                  <a:ext uri="{FF2B5EF4-FFF2-40B4-BE49-F238E27FC236}">
                    <a16:creationId xmlns:a16="http://schemas.microsoft.com/office/drawing/2014/main" id="{51D61790-2670-19D3-DAE2-4D60830E778A}"/>
                  </a:ext>
                </a:extLst>
              </p:cNvPr>
              <p:cNvSpPr/>
              <p:nvPr/>
            </p:nvSpPr>
            <p:spPr>
              <a:xfrm>
                <a:off x="5149325" y="3923575"/>
                <a:ext cx="7875" cy="7425"/>
              </a:xfrm>
              <a:custGeom>
                <a:avLst/>
                <a:gdLst/>
                <a:ahLst/>
                <a:cxnLst/>
                <a:rect l="l" t="t" r="r" b="b"/>
                <a:pathLst>
                  <a:path w="315" h="297" extrusionOk="0">
                    <a:moveTo>
                      <a:pt x="76" y="0"/>
                    </a:moveTo>
                    <a:cubicBezTo>
                      <a:pt x="57" y="0"/>
                      <a:pt x="38" y="7"/>
                      <a:pt x="26" y="19"/>
                    </a:cubicBezTo>
                    <a:cubicBezTo>
                      <a:pt x="1" y="52"/>
                      <a:pt x="1" y="94"/>
                      <a:pt x="26" y="118"/>
                    </a:cubicBezTo>
                    <a:lnTo>
                      <a:pt x="76" y="168"/>
                    </a:lnTo>
                    <a:cubicBezTo>
                      <a:pt x="92" y="185"/>
                      <a:pt x="100" y="201"/>
                      <a:pt x="117" y="209"/>
                    </a:cubicBezTo>
                    <a:cubicBezTo>
                      <a:pt x="134" y="226"/>
                      <a:pt x="150" y="243"/>
                      <a:pt x="167" y="251"/>
                    </a:cubicBezTo>
                    <a:cubicBezTo>
                      <a:pt x="183" y="259"/>
                      <a:pt x="192" y="267"/>
                      <a:pt x="200" y="276"/>
                    </a:cubicBezTo>
                    <a:cubicBezTo>
                      <a:pt x="216" y="284"/>
                      <a:pt x="225" y="292"/>
                      <a:pt x="241" y="292"/>
                    </a:cubicBezTo>
                    <a:cubicBezTo>
                      <a:pt x="246" y="295"/>
                      <a:pt x="252" y="296"/>
                      <a:pt x="257" y="296"/>
                    </a:cubicBezTo>
                    <a:cubicBezTo>
                      <a:pt x="286" y="296"/>
                      <a:pt x="315" y="262"/>
                      <a:pt x="308" y="234"/>
                    </a:cubicBezTo>
                    <a:cubicBezTo>
                      <a:pt x="299" y="218"/>
                      <a:pt x="299" y="209"/>
                      <a:pt x="291" y="201"/>
                    </a:cubicBezTo>
                    <a:cubicBezTo>
                      <a:pt x="283" y="185"/>
                      <a:pt x="274" y="176"/>
                      <a:pt x="266" y="160"/>
                    </a:cubicBezTo>
                    <a:cubicBezTo>
                      <a:pt x="250" y="143"/>
                      <a:pt x="233" y="127"/>
                      <a:pt x="216" y="110"/>
                    </a:cubicBezTo>
                    <a:cubicBezTo>
                      <a:pt x="208" y="94"/>
                      <a:pt x="192" y="85"/>
                      <a:pt x="175" y="69"/>
                    </a:cubicBezTo>
                    <a:lnTo>
                      <a:pt x="125" y="19"/>
                    </a:lnTo>
                    <a:cubicBezTo>
                      <a:pt x="113" y="7"/>
                      <a:pt x="94" y="0"/>
                      <a:pt x="7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4820;p31">
                <a:extLst>
                  <a:ext uri="{FF2B5EF4-FFF2-40B4-BE49-F238E27FC236}">
                    <a16:creationId xmlns:a16="http://schemas.microsoft.com/office/drawing/2014/main" id="{E06300D3-9FDA-066B-516A-3C2AABCC52F2}"/>
                  </a:ext>
                </a:extLst>
              </p:cNvPr>
              <p:cNvSpPr/>
              <p:nvPr/>
            </p:nvSpPr>
            <p:spPr>
              <a:xfrm>
                <a:off x="5050750" y="3890650"/>
                <a:ext cx="29025" cy="17275"/>
              </a:xfrm>
              <a:custGeom>
                <a:avLst/>
                <a:gdLst/>
                <a:ahLst/>
                <a:cxnLst/>
                <a:rect l="l" t="t" r="r" b="b"/>
                <a:pathLst>
                  <a:path w="1161" h="691" extrusionOk="0">
                    <a:moveTo>
                      <a:pt x="855" y="1"/>
                    </a:moveTo>
                    <a:cubicBezTo>
                      <a:pt x="740" y="1"/>
                      <a:pt x="628" y="26"/>
                      <a:pt x="522" y="68"/>
                    </a:cubicBezTo>
                    <a:cubicBezTo>
                      <a:pt x="489" y="68"/>
                      <a:pt x="456" y="68"/>
                      <a:pt x="423" y="77"/>
                    </a:cubicBezTo>
                    <a:cubicBezTo>
                      <a:pt x="265" y="110"/>
                      <a:pt x="124" y="201"/>
                      <a:pt x="42" y="342"/>
                    </a:cubicBezTo>
                    <a:cubicBezTo>
                      <a:pt x="17" y="391"/>
                      <a:pt x="25" y="441"/>
                      <a:pt x="58" y="474"/>
                    </a:cubicBezTo>
                    <a:cubicBezTo>
                      <a:pt x="58" y="483"/>
                      <a:pt x="50" y="483"/>
                      <a:pt x="50" y="483"/>
                    </a:cubicBezTo>
                    <a:cubicBezTo>
                      <a:pt x="8" y="532"/>
                      <a:pt x="0" y="590"/>
                      <a:pt x="42" y="640"/>
                    </a:cubicBezTo>
                    <a:cubicBezTo>
                      <a:pt x="63" y="672"/>
                      <a:pt x="102" y="690"/>
                      <a:pt x="140" y="690"/>
                    </a:cubicBezTo>
                    <a:cubicBezTo>
                      <a:pt x="161" y="690"/>
                      <a:pt x="181" y="685"/>
                      <a:pt x="199" y="673"/>
                    </a:cubicBezTo>
                    <a:cubicBezTo>
                      <a:pt x="216" y="665"/>
                      <a:pt x="232" y="648"/>
                      <a:pt x="240" y="640"/>
                    </a:cubicBezTo>
                    <a:cubicBezTo>
                      <a:pt x="257" y="640"/>
                      <a:pt x="274" y="640"/>
                      <a:pt x="290" y="632"/>
                    </a:cubicBezTo>
                    <a:cubicBezTo>
                      <a:pt x="472" y="590"/>
                      <a:pt x="655" y="541"/>
                      <a:pt x="845" y="491"/>
                    </a:cubicBezTo>
                    <a:cubicBezTo>
                      <a:pt x="895" y="491"/>
                      <a:pt x="945" y="499"/>
                      <a:pt x="994" y="507"/>
                    </a:cubicBezTo>
                    <a:cubicBezTo>
                      <a:pt x="1001" y="508"/>
                      <a:pt x="1009" y="509"/>
                      <a:pt x="1016" y="509"/>
                    </a:cubicBezTo>
                    <a:cubicBezTo>
                      <a:pt x="1068" y="509"/>
                      <a:pt x="1121" y="483"/>
                      <a:pt x="1135" y="425"/>
                    </a:cubicBezTo>
                    <a:cubicBezTo>
                      <a:pt x="1143" y="408"/>
                      <a:pt x="1143" y="391"/>
                      <a:pt x="1135" y="375"/>
                    </a:cubicBezTo>
                    <a:cubicBezTo>
                      <a:pt x="1160" y="325"/>
                      <a:pt x="1160" y="267"/>
                      <a:pt x="1119" y="226"/>
                    </a:cubicBezTo>
                    <a:cubicBezTo>
                      <a:pt x="1119" y="226"/>
                      <a:pt x="1110" y="226"/>
                      <a:pt x="1110" y="217"/>
                    </a:cubicBezTo>
                    <a:cubicBezTo>
                      <a:pt x="1160" y="159"/>
                      <a:pt x="1135" y="52"/>
                      <a:pt x="1052" y="27"/>
                    </a:cubicBezTo>
                    <a:cubicBezTo>
                      <a:pt x="986" y="9"/>
                      <a:pt x="920" y="1"/>
                      <a:pt x="855"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4821;p31">
                <a:extLst>
                  <a:ext uri="{FF2B5EF4-FFF2-40B4-BE49-F238E27FC236}">
                    <a16:creationId xmlns:a16="http://schemas.microsoft.com/office/drawing/2014/main" id="{5157869D-DC54-022C-10E3-8CE6A99ACC7C}"/>
                  </a:ext>
                </a:extLst>
              </p:cNvPr>
              <p:cNvSpPr/>
              <p:nvPr/>
            </p:nvSpPr>
            <p:spPr>
              <a:xfrm>
                <a:off x="5153900" y="3890850"/>
                <a:ext cx="27150" cy="15875"/>
              </a:xfrm>
              <a:custGeom>
                <a:avLst/>
                <a:gdLst/>
                <a:ahLst/>
                <a:cxnLst/>
                <a:rect l="l" t="t" r="r" b="b"/>
                <a:pathLst>
                  <a:path w="1086" h="635" extrusionOk="0">
                    <a:moveTo>
                      <a:pt x="238" y="0"/>
                    </a:moveTo>
                    <a:cubicBezTo>
                      <a:pt x="188" y="0"/>
                      <a:pt x="137" y="21"/>
                      <a:pt x="116" y="77"/>
                    </a:cubicBezTo>
                    <a:cubicBezTo>
                      <a:pt x="108" y="102"/>
                      <a:pt x="108" y="127"/>
                      <a:pt x="108" y="151"/>
                    </a:cubicBezTo>
                    <a:lnTo>
                      <a:pt x="91" y="151"/>
                    </a:lnTo>
                    <a:cubicBezTo>
                      <a:pt x="0" y="176"/>
                      <a:pt x="25" y="309"/>
                      <a:pt x="116" y="317"/>
                    </a:cubicBezTo>
                    <a:cubicBezTo>
                      <a:pt x="199" y="317"/>
                      <a:pt x="282" y="334"/>
                      <a:pt x="365" y="350"/>
                    </a:cubicBezTo>
                    <a:cubicBezTo>
                      <a:pt x="439" y="383"/>
                      <a:pt x="506" y="425"/>
                      <a:pt x="580" y="466"/>
                    </a:cubicBezTo>
                    <a:cubicBezTo>
                      <a:pt x="655" y="508"/>
                      <a:pt x="729" y="557"/>
                      <a:pt x="812" y="599"/>
                    </a:cubicBezTo>
                    <a:cubicBezTo>
                      <a:pt x="821" y="607"/>
                      <a:pt x="829" y="615"/>
                      <a:pt x="845" y="615"/>
                    </a:cubicBezTo>
                    <a:cubicBezTo>
                      <a:pt x="867" y="628"/>
                      <a:pt x="891" y="634"/>
                      <a:pt x="914" y="634"/>
                    </a:cubicBezTo>
                    <a:cubicBezTo>
                      <a:pt x="954" y="634"/>
                      <a:pt x="993" y="616"/>
                      <a:pt x="1019" y="574"/>
                    </a:cubicBezTo>
                    <a:cubicBezTo>
                      <a:pt x="1028" y="549"/>
                      <a:pt x="1036" y="524"/>
                      <a:pt x="1028" y="499"/>
                    </a:cubicBezTo>
                    <a:cubicBezTo>
                      <a:pt x="1077" y="450"/>
                      <a:pt x="1086" y="359"/>
                      <a:pt x="1011" y="301"/>
                    </a:cubicBezTo>
                    <a:cubicBezTo>
                      <a:pt x="787" y="151"/>
                      <a:pt x="531" y="44"/>
                      <a:pt x="265" y="2"/>
                    </a:cubicBezTo>
                    <a:cubicBezTo>
                      <a:pt x="256" y="1"/>
                      <a:pt x="247" y="0"/>
                      <a:pt x="238"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4822;p31">
                <a:extLst>
                  <a:ext uri="{FF2B5EF4-FFF2-40B4-BE49-F238E27FC236}">
                    <a16:creationId xmlns:a16="http://schemas.microsoft.com/office/drawing/2014/main" id="{1C2E0386-83AF-E79C-A32C-A4BE4C845483}"/>
                  </a:ext>
                </a:extLst>
              </p:cNvPr>
              <p:cNvSpPr/>
              <p:nvPr/>
            </p:nvSpPr>
            <p:spPr>
              <a:xfrm>
                <a:off x="5107900" y="3804300"/>
                <a:ext cx="91800" cy="61350"/>
              </a:xfrm>
              <a:custGeom>
                <a:avLst/>
                <a:gdLst/>
                <a:ahLst/>
                <a:cxnLst/>
                <a:rect l="l" t="t" r="r" b="b"/>
                <a:pathLst>
                  <a:path w="3672" h="2454" extrusionOk="0">
                    <a:moveTo>
                      <a:pt x="1062" y="0"/>
                    </a:moveTo>
                    <a:cubicBezTo>
                      <a:pt x="915" y="0"/>
                      <a:pt x="767" y="19"/>
                      <a:pt x="622" y="51"/>
                    </a:cubicBezTo>
                    <a:cubicBezTo>
                      <a:pt x="515" y="75"/>
                      <a:pt x="407" y="117"/>
                      <a:pt x="307" y="158"/>
                    </a:cubicBezTo>
                    <a:cubicBezTo>
                      <a:pt x="266" y="183"/>
                      <a:pt x="216" y="200"/>
                      <a:pt x="175" y="225"/>
                    </a:cubicBezTo>
                    <a:cubicBezTo>
                      <a:pt x="170" y="193"/>
                      <a:pt x="141" y="173"/>
                      <a:pt x="112" y="173"/>
                    </a:cubicBezTo>
                    <a:cubicBezTo>
                      <a:pt x="89" y="173"/>
                      <a:pt x="66" y="186"/>
                      <a:pt x="59" y="216"/>
                    </a:cubicBezTo>
                    <a:cubicBezTo>
                      <a:pt x="51" y="266"/>
                      <a:pt x="51" y="299"/>
                      <a:pt x="51" y="341"/>
                    </a:cubicBezTo>
                    <a:cubicBezTo>
                      <a:pt x="42" y="357"/>
                      <a:pt x="34" y="374"/>
                      <a:pt x="34" y="390"/>
                    </a:cubicBezTo>
                    <a:cubicBezTo>
                      <a:pt x="1" y="506"/>
                      <a:pt x="75" y="631"/>
                      <a:pt x="142" y="722"/>
                    </a:cubicBezTo>
                    <a:cubicBezTo>
                      <a:pt x="175" y="771"/>
                      <a:pt x="216" y="813"/>
                      <a:pt x="258" y="863"/>
                    </a:cubicBezTo>
                    <a:cubicBezTo>
                      <a:pt x="291" y="912"/>
                      <a:pt x="341" y="954"/>
                      <a:pt x="382" y="995"/>
                    </a:cubicBezTo>
                    <a:cubicBezTo>
                      <a:pt x="481" y="1078"/>
                      <a:pt x="581" y="1144"/>
                      <a:pt x="697" y="1202"/>
                    </a:cubicBezTo>
                    <a:cubicBezTo>
                      <a:pt x="763" y="1252"/>
                      <a:pt x="838" y="1293"/>
                      <a:pt x="904" y="1335"/>
                    </a:cubicBezTo>
                    <a:cubicBezTo>
                      <a:pt x="1128" y="1459"/>
                      <a:pt x="1343" y="1592"/>
                      <a:pt x="1534" y="1757"/>
                    </a:cubicBezTo>
                    <a:cubicBezTo>
                      <a:pt x="1749" y="1948"/>
                      <a:pt x="1915" y="2163"/>
                      <a:pt x="2064" y="2395"/>
                    </a:cubicBezTo>
                    <a:cubicBezTo>
                      <a:pt x="2092" y="2437"/>
                      <a:pt x="2131" y="2454"/>
                      <a:pt x="2168" y="2454"/>
                    </a:cubicBezTo>
                    <a:cubicBezTo>
                      <a:pt x="2252" y="2454"/>
                      <a:pt x="2331" y="2368"/>
                      <a:pt x="2279" y="2271"/>
                    </a:cubicBezTo>
                    <a:cubicBezTo>
                      <a:pt x="2197" y="2114"/>
                      <a:pt x="2089" y="1965"/>
                      <a:pt x="1965" y="1824"/>
                    </a:cubicBezTo>
                    <a:cubicBezTo>
                      <a:pt x="1981" y="1807"/>
                      <a:pt x="2006" y="1791"/>
                      <a:pt x="2023" y="1766"/>
                    </a:cubicBezTo>
                    <a:cubicBezTo>
                      <a:pt x="2071" y="1721"/>
                      <a:pt x="2132" y="1705"/>
                      <a:pt x="2195" y="1705"/>
                    </a:cubicBezTo>
                    <a:cubicBezTo>
                      <a:pt x="2249" y="1705"/>
                      <a:pt x="2304" y="1717"/>
                      <a:pt x="2354" y="1733"/>
                    </a:cubicBezTo>
                    <a:cubicBezTo>
                      <a:pt x="2495" y="1791"/>
                      <a:pt x="2603" y="1907"/>
                      <a:pt x="2710" y="2006"/>
                    </a:cubicBezTo>
                    <a:cubicBezTo>
                      <a:pt x="2843" y="2114"/>
                      <a:pt x="2984" y="2221"/>
                      <a:pt x="3158" y="2263"/>
                    </a:cubicBezTo>
                    <a:cubicBezTo>
                      <a:pt x="3202" y="2272"/>
                      <a:pt x="3246" y="2276"/>
                      <a:pt x="3289" y="2276"/>
                    </a:cubicBezTo>
                    <a:cubicBezTo>
                      <a:pt x="3409" y="2276"/>
                      <a:pt x="3524" y="2240"/>
                      <a:pt x="3622" y="2155"/>
                    </a:cubicBezTo>
                    <a:cubicBezTo>
                      <a:pt x="3671" y="2114"/>
                      <a:pt x="3663" y="2031"/>
                      <a:pt x="3622" y="1989"/>
                    </a:cubicBezTo>
                    <a:cubicBezTo>
                      <a:pt x="3249" y="1559"/>
                      <a:pt x="2893" y="1111"/>
                      <a:pt x="2511" y="680"/>
                    </a:cubicBezTo>
                    <a:cubicBezTo>
                      <a:pt x="2346" y="498"/>
                      <a:pt x="2163" y="332"/>
                      <a:pt x="1948" y="216"/>
                    </a:cubicBezTo>
                    <a:cubicBezTo>
                      <a:pt x="1741" y="109"/>
                      <a:pt x="1525" y="42"/>
                      <a:pt x="1302" y="17"/>
                    </a:cubicBezTo>
                    <a:cubicBezTo>
                      <a:pt x="1222" y="6"/>
                      <a:pt x="1142" y="0"/>
                      <a:pt x="1062"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4823;p31">
                <a:extLst>
                  <a:ext uri="{FF2B5EF4-FFF2-40B4-BE49-F238E27FC236}">
                    <a16:creationId xmlns:a16="http://schemas.microsoft.com/office/drawing/2014/main" id="{7396675F-CB24-7832-4A0C-1135E65C69DA}"/>
                  </a:ext>
                </a:extLst>
              </p:cNvPr>
              <p:cNvSpPr/>
              <p:nvPr/>
            </p:nvSpPr>
            <p:spPr>
              <a:xfrm>
                <a:off x="4960475" y="3923200"/>
                <a:ext cx="70625" cy="111325"/>
              </a:xfrm>
              <a:custGeom>
                <a:avLst/>
                <a:gdLst/>
                <a:ahLst/>
                <a:cxnLst/>
                <a:rect l="l" t="t" r="r" b="b"/>
                <a:pathLst>
                  <a:path w="2825" h="4453" extrusionOk="0">
                    <a:moveTo>
                      <a:pt x="134" y="0"/>
                    </a:moveTo>
                    <a:cubicBezTo>
                      <a:pt x="86" y="0"/>
                      <a:pt x="44" y="28"/>
                      <a:pt x="23" y="84"/>
                    </a:cubicBezTo>
                    <a:cubicBezTo>
                      <a:pt x="0" y="145"/>
                      <a:pt x="56" y="192"/>
                      <a:pt x="110" y="192"/>
                    </a:cubicBezTo>
                    <a:cubicBezTo>
                      <a:pt x="114" y="192"/>
                      <a:pt x="119" y="192"/>
                      <a:pt x="123" y="191"/>
                    </a:cubicBezTo>
                    <a:cubicBezTo>
                      <a:pt x="123" y="200"/>
                      <a:pt x="123" y="200"/>
                      <a:pt x="123" y="200"/>
                    </a:cubicBezTo>
                    <a:cubicBezTo>
                      <a:pt x="123" y="200"/>
                      <a:pt x="123" y="208"/>
                      <a:pt x="115" y="208"/>
                    </a:cubicBezTo>
                    <a:cubicBezTo>
                      <a:pt x="73" y="241"/>
                      <a:pt x="48" y="316"/>
                      <a:pt x="81" y="374"/>
                    </a:cubicBezTo>
                    <a:cubicBezTo>
                      <a:pt x="123" y="423"/>
                      <a:pt x="164" y="481"/>
                      <a:pt x="197" y="539"/>
                    </a:cubicBezTo>
                    <a:cubicBezTo>
                      <a:pt x="206" y="606"/>
                      <a:pt x="214" y="672"/>
                      <a:pt x="222" y="738"/>
                    </a:cubicBezTo>
                    <a:cubicBezTo>
                      <a:pt x="247" y="945"/>
                      <a:pt x="247" y="1161"/>
                      <a:pt x="255" y="1368"/>
                    </a:cubicBezTo>
                    <a:cubicBezTo>
                      <a:pt x="272" y="1757"/>
                      <a:pt x="305" y="2155"/>
                      <a:pt x="429" y="2528"/>
                    </a:cubicBezTo>
                    <a:cubicBezTo>
                      <a:pt x="637" y="3141"/>
                      <a:pt x="1059" y="3680"/>
                      <a:pt x="1606" y="4036"/>
                    </a:cubicBezTo>
                    <a:cubicBezTo>
                      <a:pt x="1714" y="4110"/>
                      <a:pt x="1830" y="4177"/>
                      <a:pt x="1954" y="4235"/>
                    </a:cubicBezTo>
                    <a:cubicBezTo>
                      <a:pt x="2029" y="4293"/>
                      <a:pt x="2111" y="4359"/>
                      <a:pt x="2194" y="4409"/>
                    </a:cubicBezTo>
                    <a:cubicBezTo>
                      <a:pt x="2210" y="4419"/>
                      <a:pt x="2226" y="4424"/>
                      <a:pt x="2242" y="4424"/>
                    </a:cubicBezTo>
                    <a:cubicBezTo>
                      <a:pt x="2274" y="4424"/>
                      <a:pt x="2302" y="4404"/>
                      <a:pt x="2319" y="4376"/>
                    </a:cubicBezTo>
                    <a:cubicBezTo>
                      <a:pt x="2418" y="4409"/>
                      <a:pt x="2517" y="4434"/>
                      <a:pt x="2617" y="4450"/>
                    </a:cubicBezTo>
                    <a:cubicBezTo>
                      <a:pt x="2626" y="4452"/>
                      <a:pt x="2635" y="4452"/>
                      <a:pt x="2644" y="4452"/>
                    </a:cubicBezTo>
                    <a:cubicBezTo>
                      <a:pt x="2767" y="4452"/>
                      <a:pt x="2824" y="4296"/>
                      <a:pt x="2708" y="4218"/>
                    </a:cubicBezTo>
                    <a:cubicBezTo>
                      <a:pt x="2368" y="3986"/>
                      <a:pt x="2020" y="3746"/>
                      <a:pt x="1730" y="3448"/>
                    </a:cubicBezTo>
                    <a:cubicBezTo>
                      <a:pt x="1631" y="3290"/>
                      <a:pt x="1531" y="3133"/>
                      <a:pt x="1449" y="2959"/>
                    </a:cubicBezTo>
                    <a:cubicBezTo>
                      <a:pt x="1291" y="2660"/>
                      <a:pt x="1167" y="2346"/>
                      <a:pt x="1051" y="2031"/>
                    </a:cubicBezTo>
                    <a:cubicBezTo>
                      <a:pt x="1051" y="1998"/>
                      <a:pt x="1051" y="1956"/>
                      <a:pt x="1059" y="1915"/>
                    </a:cubicBezTo>
                    <a:cubicBezTo>
                      <a:pt x="1067" y="1732"/>
                      <a:pt x="1117" y="1550"/>
                      <a:pt x="1101" y="1368"/>
                    </a:cubicBezTo>
                    <a:cubicBezTo>
                      <a:pt x="1092" y="1219"/>
                      <a:pt x="1051" y="1070"/>
                      <a:pt x="976" y="937"/>
                    </a:cubicBezTo>
                    <a:cubicBezTo>
                      <a:pt x="827" y="664"/>
                      <a:pt x="587" y="456"/>
                      <a:pt x="347" y="266"/>
                    </a:cubicBezTo>
                    <a:cubicBezTo>
                      <a:pt x="330" y="183"/>
                      <a:pt x="297" y="84"/>
                      <a:pt x="231" y="34"/>
                    </a:cubicBezTo>
                    <a:cubicBezTo>
                      <a:pt x="198" y="11"/>
                      <a:pt x="165" y="0"/>
                      <a:pt x="134"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4824;p31">
                <a:extLst>
                  <a:ext uri="{FF2B5EF4-FFF2-40B4-BE49-F238E27FC236}">
                    <a16:creationId xmlns:a16="http://schemas.microsoft.com/office/drawing/2014/main" id="{CD1EBCA9-D528-F2B7-1A12-35CE76D5246F}"/>
                  </a:ext>
                </a:extLst>
              </p:cNvPr>
              <p:cNvSpPr/>
              <p:nvPr/>
            </p:nvSpPr>
            <p:spPr>
              <a:xfrm>
                <a:off x="5123325" y="4018925"/>
                <a:ext cx="64775" cy="31225"/>
              </a:xfrm>
              <a:custGeom>
                <a:avLst/>
                <a:gdLst/>
                <a:ahLst/>
                <a:cxnLst/>
                <a:rect l="l" t="t" r="r" b="b"/>
                <a:pathLst>
                  <a:path w="2591" h="1249" extrusionOk="0">
                    <a:moveTo>
                      <a:pt x="2015" y="1"/>
                    </a:moveTo>
                    <a:cubicBezTo>
                      <a:pt x="1924" y="1"/>
                      <a:pt x="1831" y="16"/>
                      <a:pt x="1745" y="33"/>
                    </a:cubicBezTo>
                    <a:cubicBezTo>
                      <a:pt x="1546" y="66"/>
                      <a:pt x="1364" y="132"/>
                      <a:pt x="1190" y="215"/>
                    </a:cubicBezTo>
                    <a:cubicBezTo>
                      <a:pt x="1049" y="273"/>
                      <a:pt x="925" y="356"/>
                      <a:pt x="801" y="447"/>
                    </a:cubicBezTo>
                    <a:cubicBezTo>
                      <a:pt x="660" y="489"/>
                      <a:pt x="527" y="555"/>
                      <a:pt x="420" y="654"/>
                    </a:cubicBezTo>
                    <a:cubicBezTo>
                      <a:pt x="246" y="754"/>
                      <a:pt x="88" y="895"/>
                      <a:pt x="30" y="1093"/>
                    </a:cubicBezTo>
                    <a:cubicBezTo>
                      <a:pt x="1" y="1188"/>
                      <a:pt x="72" y="1249"/>
                      <a:pt x="152" y="1249"/>
                    </a:cubicBezTo>
                    <a:cubicBezTo>
                      <a:pt x="184" y="1249"/>
                      <a:pt x="217" y="1239"/>
                      <a:pt x="246" y="1218"/>
                    </a:cubicBezTo>
                    <a:cubicBezTo>
                      <a:pt x="444" y="1052"/>
                      <a:pt x="643" y="878"/>
                      <a:pt x="859" y="721"/>
                    </a:cubicBezTo>
                    <a:cubicBezTo>
                      <a:pt x="950" y="671"/>
                      <a:pt x="1049" y="638"/>
                      <a:pt x="1149" y="596"/>
                    </a:cubicBezTo>
                    <a:cubicBezTo>
                      <a:pt x="1149" y="596"/>
                      <a:pt x="1157" y="588"/>
                      <a:pt x="1165" y="588"/>
                    </a:cubicBezTo>
                    <a:cubicBezTo>
                      <a:pt x="1273" y="571"/>
                      <a:pt x="1381" y="555"/>
                      <a:pt x="1497" y="538"/>
                    </a:cubicBezTo>
                    <a:cubicBezTo>
                      <a:pt x="1546" y="532"/>
                      <a:pt x="1603" y="526"/>
                      <a:pt x="1658" y="526"/>
                    </a:cubicBezTo>
                    <a:cubicBezTo>
                      <a:pt x="1762" y="526"/>
                      <a:pt x="1863" y="549"/>
                      <a:pt x="1911" y="646"/>
                    </a:cubicBezTo>
                    <a:cubicBezTo>
                      <a:pt x="1952" y="721"/>
                      <a:pt x="1944" y="828"/>
                      <a:pt x="2002" y="886"/>
                    </a:cubicBezTo>
                    <a:cubicBezTo>
                      <a:pt x="2036" y="925"/>
                      <a:pt x="2090" y="941"/>
                      <a:pt x="2144" y="941"/>
                    </a:cubicBezTo>
                    <a:cubicBezTo>
                      <a:pt x="2182" y="941"/>
                      <a:pt x="2220" y="933"/>
                      <a:pt x="2251" y="919"/>
                    </a:cubicBezTo>
                    <a:cubicBezTo>
                      <a:pt x="2590" y="795"/>
                      <a:pt x="2557" y="199"/>
                      <a:pt x="2259" y="49"/>
                    </a:cubicBezTo>
                    <a:cubicBezTo>
                      <a:pt x="2183" y="14"/>
                      <a:pt x="2100" y="1"/>
                      <a:pt x="2015"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4825;p31">
                <a:extLst>
                  <a:ext uri="{FF2B5EF4-FFF2-40B4-BE49-F238E27FC236}">
                    <a16:creationId xmlns:a16="http://schemas.microsoft.com/office/drawing/2014/main" id="{D2A26AB3-0E46-E20E-367A-21B426FA6AF5}"/>
                  </a:ext>
                </a:extLst>
              </p:cNvPr>
              <p:cNvSpPr/>
              <p:nvPr/>
            </p:nvSpPr>
            <p:spPr>
              <a:xfrm>
                <a:off x="4907200" y="4114800"/>
                <a:ext cx="196375" cy="302050"/>
              </a:xfrm>
              <a:custGeom>
                <a:avLst/>
                <a:gdLst/>
                <a:ahLst/>
                <a:cxnLst/>
                <a:rect l="l" t="t" r="r" b="b"/>
                <a:pathLst>
                  <a:path w="7855" h="12082" extrusionOk="0">
                    <a:moveTo>
                      <a:pt x="83" y="1"/>
                    </a:moveTo>
                    <a:cubicBezTo>
                      <a:pt x="58" y="42"/>
                      <a:pt x="42" y="92"/>
                      <a:pt x="33" y="150"/>
                    </a:cubicBezTo>
                    <a:cubicBezTo>
                      <a:pt x="17" y="291"/>
                      <a:pt x="83" y="432"/>
                      <a:pt x="149" y="548"/>
                    </a:cubicBezTo>
                    <a:cubicBezTo>
                      <a:pt x="406" y="995"/>
                      <a:pt x="862" y="1492"/>
                      <a:pt x="597" y="2031"/>
                    </a:cubicBezTo>
                    <a:cubicBezTo>
                      <a:pt x="489" y="2255"/>
                      <a:pt x="323" y="2445"/>
                      <a:pt x="207" y="2669"/>
                    </a:cubicBezTo>
                    <a:cubicBezTo>
                      <a:pt x="91" y="2884"/>
                      <a:pt x="42" y="3124"/>
                      <a:pt x="100" y="3365"/>
                    </a:cubicBezTo>
                    <a:cubicBezTo>
                      <a:pt x="216" y="3829"/>
                      <a:pt x="630" y="4135"/>
                      <a:pt x="879" y="4516"/>
                    </a:cubicBezTo>
                    <a:cubicBezTo>
                      <a:pt x="1036" y="4757"/>
                      <a:pt x="1094" y="5030"/>
                      <a:pt x="1069" y="5320"/>
                    </a:cubicBezTo>
                    <a:cubicBezTo>
                      <a:pt x="1044" y="5618"/>
                      <a:pt x="937" y="5917"/>
                      <a:pt x="821" y="6198"/>
                    </a:cubicBezTo>
                    <a:cubicBezTo>
                      <a:pt x="696" y="6488"/>
                      <a:pt x="555" y="6778"/>
                      <a:pt x="464" y="7085"/>
                    </a:cubicBezTo>
                    <a:cubicBezTo>
                      <a:pt x="365" y="7392"/>
                      <a:pt x="348" y="7698"/>
                      <a:pt x="381" y="8013"/>
                    </a:cubicBezTo>
                    <a:cubicBezTo>
                      <a:pt x="406" y="8179"/>
                      <a:pt x="423" y="8344"/>
                      <a:pt x="381" y="8502"/>
                    </a:cubicBezTo>
                    <a:cubicBezTo>
                      <a:pt x="348" y="8634"/>
                      <a:pt x="299" y="8767"/>
                      <a:pt x="241" y="8883"/>
                    </a:cubicBezTo>
                    <a:cubicBezTo>
                      <a:pt x="133" y="9123"/>
                      <a:pt x="0" y="9372"/>
                      <a:pt x="25" y="9645"/>
                    </a:cubicBezTo>
                    <a:cubicBezTo>
                      <a:pt x="42" y="9919"/>
                      <a:pt x="191" y="10142"/>
                      <a:pt x="357" y="10358"/>
                    </a:cubicBezTo>
                    <a:cubicBezTo>
                      <a:pt x="531" y="10590"/>
                      <a:pt x="680" y="10805"/>
                      <a:pt x="738" y="11095"/>
                    </a:cubicBezTo>
                    <a:cubicBezTo>
                      <a:pt x="763" y="11236"/>
                      <a:pt x="763" y="11393"/>
                      <a:pt x="738" y="11543"/>
                    </a:cubicBezTo>
                    <a:cubicBezTo>
                      <a:pt x="713" y="11683"/>
                      <a:pt x="688" y="11833"/>
                      <a:pt x="754" y="11965"/>
                    </a:cubicBezTo>
                    <a:cubicBezTo>
                      <a:pt x="779" y="12007"/>
                      <a:pt x="812" y="12048"/>
                      <a:pt x="845" y="12081"/>
                    </a:cubicBezTo>
                    <a:cubicBezTo>
                      <a:pt x="862" y="12081"/>
                      <a:pt x="879" y="12073"/>
                      <a:pt x="895" y="12073"/>
                    </a:cubicBezTo>
                    <a:cubicBezTo>
                      <a:pt x="1111" y="12056"/>
                      <a:pt x="1318" y="12040"/>
                      <a:pt x="1533" y="12015"/>
                    </a:cubicBezTo>
                    <a:cubicBezTo>
                      <a:pt x="1740" y="11990"/>
                      <a:pt x="1947" y="11982"/>
                      <a:pt x="2154" y="11940"/>
                    </a:cubicBezTo>
                    <a:cubicBezTo>
                      <a:pt x="2353" y="11907"/>
                      <a:pt x="2527" y="11833"/>
                      <a:pt x="2710" y="11741"/>
                    </a:cubicBezTo>
                    <a:cubicBezTo>
                      <a:pt x="2884" y="11650"/>
                      <a:pt x="3058" y="11601"/>
                      <a:pt x="3256" y="11601"/>
                    </a:cubicBezTo>
                    <a:cubicBezTo>
                      <a:pt x="3430" y="11592"/>
                      <a:pt x="3596" y="11576"/>
                      <a:pt x="3762" y="11509"/>
                    </a:cubicBezTo>
                    <a:cubicBezTo>
                      <a:pt x="3903" y="11451"/>
                      <a:pt x="4044" y="11369"/>
                      <a:pt x="4151" y="11261"/>
                    </a:cubicBezTo>
                    <a:cubicBezTo>
                      <a:pt x="4276" y="11153"/>
                      <a:pt x="4383" y="11029"/>
                      <a:pt x="4474" y="10896"/>
                    </a:cubicBezTo>
                    <a:cubicBezTo>
                      <a:pt x="4566" y="10755"/>
                      <a:pt x="4624" y="10598"/>
                      <a:pt x="4731" y="10482"/>
                    </a:cubicBezTo>
                    <a:cubicBezTo>
                      <a:pt x="4742" y="10469"/>
                      <a:pt x="4757" y="10463"/>
                      <a:pt x="4773" y="10463"/>
                    </a:cubicBezTo>
                    <a:cubicBezTo>
                      <a:pt x="4808" y="10463"/>
                      <a:pt x="4845" y="10489"/>
                      <a:pt x="4839" y="10523"/>
                    </a:cubicBezTo>
                    <a:cubicBezTo>
                      <a:pt x="4831" y="10714"/>
                      <a:pt x="4706" y="10896"/>
                      <a:pt x="4607" y="11037"/>
                    </a:cubicBezTo>
                    <a:cubicBezTo>
                      <a:pt x="4549" y="11120"/>
                      <a:pt x="4483" y="11203"/>
                      <a:pt x="4416" y="11269"/>
                    </a:cubicBezTo>
                    <a:cubicBezTo>
                      <a:pt x="4408" y="11286"/>
                      <a:pt x="4408" y="11302"/>
                      <a:pt x="4408" y="11319"/>
                    </a:cubicBezTo>
                    <a:cubicBezTo>
                      <a:pt x="4532" y="11219"/>
                      <a:pt x="4648" y="11103"/>
                      <a:pt x="4748" y="10971"/>
                    </a:cubicBezTo>
                    <a:cubicBezTo>
                      <a:pt x="4947" y="10722"/>
                      <a:pt x="5079" y="10424"/>
                      <a:pt x="5228" y="10134"/>
                    </a:cubicBezTo>
                    <a:cubicBezTo>
                      <a:pt x="5378" y="9844"/>
                      <a:pt x="5527" y="9562"/>
                      <a:pt x="5668" y="9264"/>
                    </a:cubicBezTo>
                    <a:cubicBezTo>
                      <a:pt x="6256" y="8087"/>
                      <a:pt x="6803" y="6878"/>
                      <a:pt x="7151" y="5610"/>
                    </a:cubicBezTo>
                    <a:cubicBezTo>
                      <a:pt x="7325" y="4956"/>
                      <a:pt x="7457" y="4293"/>
                      <a:pt x="7557" y="3630"/>
                    </a:cubicBezTo>
                    <a:cubicBezTo>
                      <a:pt x="7664" y="2975"/>
                      <a:pt x="7755" y="2313"/>
                      <a:pt x="7830" y="1650"/>
                    </a:cubicBezTo>
                    <a:cubicBezTo>
                      <a:pt x="7855" y="1385"/>
                      <a:pt x="7855" y="1111"/>
                      <a:pt x="7747" y="863"/>
                    </a:cubicBezTo>
                    <a:cubicBezTo>
                      <a:pt x="7689" y="747"/>
                      <a:pt x="7606" y="639"/>
                      <a:pt x="7507" y="564"/>
                    </a:cubicBezTo>
                    <a:cubicBezTo>
                      <a:pt x="7465" y="539"/>
                      <a:pt x="7432" y="515"/>
                      <a:pt x="7391" y="490"/>
                    </a:cubicBezTo>
                    <a:cubicBezTo>
                      <a:pt x="7308" y="531"/>
                      <a:pt x="7217" y="573"/>
                      <a:pt x="7126" y="597"/>
                    </a:cubicBezTo>
                    <a:cubicBezTo>
                      <a:pt x="6852" y="689"/>
                      <a:pt x="6571" y="755"/>
                      <a:pt x="6289" y="805"/>
                    </a:cubicBezTo>
                    <a:cubicBezTo>
                      <a:pt x="5742" y="900"/>
                      <a:pt x="5185" y="943"/>
                      <a:pt x="4628" y="943"/>
                    </a:cubicBezTo>
                    <a:cubicBezTo>
                      <a:pt x="4070" y="943"/>
                      <a:pt x="3513" y="900"/>
                      <a:pt x="2966" y="821"/>
                    </a:cubicBezTo>
                    <a:cubicBezTo>
                      <a:pt x="1972" y="672"/>
                      <a:pt x="1003" y="399"/>
                      <a:pt x="83" y="1"/>
                    </a:cubicBezTo>
                    <a:close/>
                  </a:path>
                </a:pathLst>
              </a:custGeom>
              <a:solidFill>
                <a:srgbClr val="FFF9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4826;p31">
                <a:extLst>
                  <a:ext uri="{FF2B5EF4-FFF2-40B4-BE49-F238E27FC236}">
                    <a16:creationId xmlns:a16="http://schemas.microsoft.com/office/drawing/2014/main" id="{54C84487-6F29-EA11-EB99-B6A9A263132C}"/>
                  </a:ext>
                </a:extLst>
              </p:cNvPr>
              <p:cNvSpPr/>
              <p:nvPr/>
            </p:nvSpPr>
            <p:spPr>
              <a:xfrm>
                <a:off x="4583850" y="4665950"/>
                <a:ext cx="79350" cy="44050"/>
              </a:xfrm>
              <a:custGeom>
                <a:avLst/>
                <a:gdLst/>
                <a:ahLst/>
                <a:cxnLst/>
                <a:rect l="l" t="t" r="r" b="b"/>
                <a:pathLst>
                  <a:path w="3174" h="1762" extrusionOk="0">
                    <a:moveTo>
                      <a:pt x="1561" y="0"/>
                    </a:moveTo>
                    <a:cubicBezTo>
                      <a:pt x="1489" y="0"/>
                      <a:pt x="1420" y="41"/>
                      <a:pt x="1359" y="77"/>
                    </a:cubicBezTo>
                    <a:cubicBezTo>
                      <a:pt x="1268" y="127"/>
                      <a:pt x="1185" y="193"/>
                      <a:pt x="1094" y="235"/>
                    </a:cubicBezTo>
                    <a:cubicBezTo>
                      <a:pt x="1004" y="286"/>
                      <a:pt x="911" y="296"/>
                      <a:pt x="816" y="296"/>
                    </a:cubicBezTo>
                    <a:cubicBezTo>
                      <a:pt x="755" y="296"/>
                      <a:pt x="692" y="291"/>
                      <a:pt x="628" y="291"/>
                    </a:cubicBezTo>
                    <a:cubicBezTo>
                      <a:pt x="582" y="291"/>
                      <a:pt x="536" y="294"/>
                      <a:pt x="489" y="301"/>
                    </a:cubicBezTo>
                    <a:cubicBezTo>
                      <a:pt x="299" y="334"/>
                      <a:pt x="141" y="475"/>
                      <a:pt x="100" y="665"/>
                    </a:cubicBezTo>
                    <a:cubicBezTo>
                      <a:pt x="1" y="1080"/>
                      <a:pt x="365" y="1436"/>
                      <a:pt x="713" y="1602"/>
                    </a:cubicBezTo>
                    <a:cubicBezTo>
                      <a:pt x="904" y="1684"/>
                      <a:pt x="1111" y="1742"/>
                      <a:pt x="1318" y="1742"/>
                    </a:cubicBezTo>
                    <a:cubicBezTo>
                      <a:pt x="1426" y="1742"/>
                      <a:pt x="1525" y="1726"/>
                      <a:pt x="1625" y="1709"/>
                    </a:cubicBezTo>
                    <a:cubicBezTo>
                      <a:pt x="1666" y="1703"/>
                      <a:pt x="1707" y="1698"/>
                      <a:pt x="1748" y="1698"/>
                    </a:cubicBezTo>
                    <a:cubicBezTo>
                      <a:pt x="1765" y="1698"/>
                      <a:pt x="1782" y="1699"/>
                      <a:pt x="1799" y="1701"/>
                    </a:cubicBezTo>
                    <a:cubicBezTo>
                      <a:pt x="1865" y="1701"/>
                      <a:pt x="1923" y="1726"/>
                      <a:pt x="1989" y="1742"/>
                    </a:cubicBezTo>
                    <a:cubicBezTo>
                      <a:pt x="2040" y="1756"/>
                      <a:pt x="2091" y="1762"/>
                      <a:pt x="2141" y="1762"/>
                    </a:cubicBezTo>
                    <a:cubicBezTo>
                      <a:pt x="2313" y="1762"/>
                      <a:pt x="2482" y="1693"/>
                      <a:pt x="2635" y="1610"/>
                    </a:cubicBezTo>
                    <a:cubicBezTo>
                      <a:pt x="2801" y="1519"/>
                      <a:pt x="2959" y="1403"/>
                      <a:pt x="3050" y="1237"/>
                    </a:cubicBezTo>
                    <a:cubicBezTo>
                      <a:pt x="3149" y="1088"/>
                      <a:pt x="3174" y="897"/>
                      <a:pt x="3124" y="723"/>
                    </a:cubicBezTo>
                    <a:cubicBezTo>
                      <a:pt x="3087" y="598"/>
                      <a:pt x="2958" y="399"/>
                      <a:pt x="2807" y="399"/>
                    </a:cubicBezTo>
                    <a:cubicBezTo>
                      <a:pt x="2789" y="399"/>
                      <a:pt x="2770" y="402"/>
                      <a:pt x="2751" y="409"/>
                    </a:cubicBezTo>
                    <a:cubicBezTo>
                      <a:pt x="2718" y="417"/>
                      <a:pt x="2693" y="433"/>
                      <a:pt x="2669" y="458"/>
                    </a:cubicBezTo>
                    <a:cubicBezTo>
                      <a:pt x="2602" y="458"/>
                      <a:pt x="2536" y="483"/>
                      <a:pt x="2478" y="508"/>
                    </a:cubicBezTo>
                    <a:cubicBezTo>
                      <a:pt x="2370" y="558"/>
                      <a:pt x="2271" y="607"/>
                      <a:pt x="2155" y="640"/>
                    </a:cubicBezTo>
                    <a:cubicBezTo>
                      <a:pt x="2080" y="661"/>
                      <a:pt x="1994" y="676"/>
                      <a:pt x="1910" y="676"/>
                    </a:cubicBezTo>
                    <a:cubicBezTo>
                      <a:pt x="1892" y="676"/>
                      <a:pt x="1874" y="675"/>
                      <a:pt x="1857" y="674"/>
                    </a:cubicBezTo>
                    <a:cubicBezTo>
                      <a:pt x="1757" y="657"/>
                      <a:pt x="1732" y="616"/>
                      <a:pt x="1732" y="516"/>
                    </a:cubicBezTo>
                    <a:cubicBezTo>
                      <a:pt x="1741" y="367"/>
                      <a:pt x="1815" y="119"/>
                      <a:pt x="1641" y="19"/>
                    </a:cubicBezTo>
                    <a:cubicBezTo>
                      <a:pt x="1614" y="6"/>
                      <a:pt x="1587" y="0"/>
                      <a:pt x="1561" y="0"/>
                    </a:cubicBezTo>
                    <a:close/>
                  </a:path>
                </a:pathLst>
              </a:custGeom>
              <a:solidFill>
                <a:srgbClr val="FFF9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4827;p31">
                <a:extLst>
                  <a:ext uri="{FF2B5EF4-FFF2-40B4-BE49-F238E27FC236}">
                    <a16:creationId xmlns:a16="http://schemas.microsoft.com/office/drawing/2014/main" id="{FBB2CA7E-DFF7-8DC8-3BC4-A6C13E7CC7B9}"/>
                  </a:ext>
                </a:extLst>
              </p:cNvPr>
              <p:cNvSpPr/>
              <p:nvPr/>
            </p:nvSpPr>
            <p:spPr>
              <a:xfrm>
                <a:off x="4869300" y="4669100"/>
                <a:ext cx="86600" cy="47250"/>
              </a:xfrm>
              <a:custGeom>
                <a:avLst/>
                <a:gdLst/>
                <a:ahLst/>
                <a:cxnLst/>
                <a:rect l="l" t="t" r="r" b="b"/>
                <a:pathLst>
                  <a:path w="3464" h="1890" extrusionOk="0">
                    <a:moveTo>
                      <a:pt x="2505" y="1"/>
                    </a:moveTo>
                    <a:cubicBezTo>
                      <a:pt x="2462" y="1"/>
                      <a:pt x="2419" y="23"/>
                      <a:pt x="2403" y="67"/>
                    </a:cubicBezTo>
                    <a:cubicBezTo>
                      <a:pt x="2403" y="67"/>
                      <a:pt x="2395" y="75"/>
                      <a:pt x="2386" y="84"/>
                    </a:cubicBezTo>
                    <a:cubicBezTo>
                      <a:pt x="2353" y="142"/>
                      <a:pt x="2353" y="208"/>
                      <a:pt x="2345" y="266"/>
                    </a:cubicBezTo>
                    <a:cubicBezTo>
                      <a:pt x="2345" y="349"/>
                      <a:pt x="2328" y="432"/>
                      <a:pt x="2303" y="514"/>
                    </a:cubicBezTo>
                    <a:cubicBezTo>
                      <a:pt x="2262" y="597"/>
                      <a:pt x="2212" y="680"/>
                      <a:pt x="2146" y="746"/>
                    </a:cubicBezTo>
                    <a:cubicBezTo>
                      <a:pt x="2088" y="771"/>
                      <a:pt x="2022" y="788"/>
                      <a:pt x="1955" y="813"/>
                    </a:cubicBezTo>
                    <a:cubicBezTo>
                      <a:pt x="1815" y="862"/>
                      <a:pt x="1682" y="912"/>
                      <a:pt x="1541" y="962"/>
                    </a:cubicBezTo>
                    <a:cubicBezTo>
                      <a:pt x="1533" y="962"/>
                      <a:pt x="1525" y="970"/>
                      <a:pt x="1525" y="970"/>
                    </a:cubicBezTo>
                    <a:cubicBezTo>
                      <a:pt x="1359" y="945"/>
                      <a:pt x="1309" y="829"/>
                      <a:pt x="1243" y="688"/>
                    </a:cubicBezTo>
                    <a:cubicBezTo>
                      <a:pt x="1193" y="572"/>
                      <a:pt x="1127" y="448"/>
                      <a:pt x="986" y="407"/>
                    </a:cubicBezTo>
                    <a:cubicBezTo>
                      <a:pt x="956" y="397"/>
                      <a:pt x="928" y="393"/>
                      <a:pt x="901" y="393"/>
                    </a:cubicBezTo>
                    <a:cubicBezTo>
                      <a:pt x="762" y="393"/>
                      <a:pt x="651" y="499"/>
                      <a:pt x="505" y="506"/>
                    </a:cubicBezTo>
                    <a:cubicBezTo>
                      <a:pt x="497" y="508"/>
                      <a:pt x="488" y="508"/>
                      <a:pt x="480" y="508"/>
                    </a:cubicBezTo>
                    <a:cubicBezTo>
                      <a:pt x="441" y="508"/>
                      <a:pt x="405" y="494"/>
                      <a:pt x="365" y="473"/>
                    </a:cubicBezTo>
                    <a:lnTo>
                      <a:pt x="365" y="465"/>
                    </a:lnTo>
                    <a:cubicBezTo>
                      <a:pt x="356" y="407"/>
                      <a:pt x="315" y="382"/>
                      <a:pt x="265" y="382"/>
                    </a:cubicBezTo>
                    <a:cubicBezTo>
                      <a:pt x="215" y="324"/>
                      <a:pt x="174" y="258"/>
                      <a:pt x="133" y="208"/>
                    </a:cubicBezTo>
                    <a:cubicBezTo>
                      <a:pt x="124" y="193"/>
                      <a:pt x="109" y="187"/>
                      <a:pt x="94" y="187"/>
                    </a:cubicBezTo>
                    <a:cubicBezTo>
                      <a:pt x="67" y="187"/>
                      <a:pt x="39" y="209"/>
                      <a:pt x="50" y="241"/>
                    </a:cubicBezTo>
                    <a:cubicBezTo>
                      <a:pt x="75" y="316"/>
                      <a:pt x="99" y="382"/>
                      <a:pt x="141" y="448"/>
                    </a:cubicBezTo>
                    <a:cubicBezTo>
                      <a:pt x="141" y="456"/>
                      <a:pt x="133" y="456"/>
                      <a:pt x="133" y="465"/>
                    </a:cubicBezTo>
                    <a:cubicBezTo>
                      <a:pt x="0" y="829"/>
                      <a:pt x="157" y="1252"/>
                      <a:pt x="472" y="1459"/>
                    </a:cubicBezTo>
                    <a:cubicBezTo>
                      <a:pt x="488" y="1472"/>
                      <a:pt x="508" y="1477"/>
                      <a:pt x="527" y="1477"/>
                    </a:cubicBezTo>
                    <a:cubicBezTo>
                      <a:pt x="560" y="1477"/>
                      <a:pt x="593" y="1463"/>
                      <a:pt x="613" y="1442"/>
                    </a:cubicBezTo>
                    <a:cubicBezTo>
                      <a:pt x="638" y="1418"/>
                      <a:pt x="663" y="1393"/>
                      <a:pt x="679" y="1368"/>
                    </a:cubicBezTo>
                    <a:cubicBezTo>
                      <a:pt x="688" y="1376"/>
                      <a:pt x="696" y="1393"/>
                      <a:pt x="696" y="1401"/>
                    </a:cubicBezTo>
                    <a:cubicBezTo>
                      <a:pt x="721" y="1476"/>
                      <a:pt x="746" y="1558"/>
                      <a:pt x="787" y="1616"/>
                    </a:cubicBezTo>
                    <a:cubicBezTo>
                      <a:pt x="862" y="1741"/>
                      <a:pt x="986" y="1815"/>
                      <a:pt x="1127" y="1848"/>
                    </a:cubicBezTo>
                    <a:cubicBezTo>
                      <a:pt x="1268" y="1890"/>
                      <a:pt x="1417" y="1890"/>
                      <a:pt x="1558" y="1890"/>
                    </a:cubicBezTo>
                    <a:cubicBezTo>
                      <a:pt x="1757" y="1890"/>
                      <a:pt x="1964" y="1890"/>
                      <a:pt x="2171" y="1882"/>
                    </a:cubicBezTo>
                    <a:cubicBezTo>
                      <a:pt x="2195" y="1882"/>
                      <a:pt x="2220" y="1882"/>
                      <a:pt x="2245" y="1882"/>
                    </a:cubicBezTo>
                    <a:cubicBezTo>
                      <a:pt x="2532" y="1882"/>
                      <a:pt x="2846" y="1875"/>
                      <a:pt x="3082" y="1699"/>
                    </a:cubicBezTo>
                    <a:cubicBezTo>
                      <a:pt x="3157" y="1650"/>
                      <a:pt x="3215" y="1592"/>
                      <a:pt x="3256" y="1517"/>
                    </a:cubicBezTo>
                    <a:cubicBezTo>
                      <a:pt x="3298" y="1517"/>
                      <a:pt x="3339" y="1500"/>
                      <a:pt x="3364" y="1459"/>
                    </a:cubicBezTo>
                    <a:cubicBezTo>
                      <a:pt x="3463" y="1326"/>
                      <a:pt x="3447" y="1161"/>
                      <a:pt x="3380" y="1012"/>
                    </a:cubicBezTo>
                    <a:cubicBezTo>
                      <a:pt x="3380" y="970"/>
                      <a:pt x="3372" y="920"/>
                      <a:pt x="3356" y="879"/>
                    </a:cubicBezTo>
                    <a:cubicBezTo>
                      <a:pt x="3281" y="556"/>
                      <a:pt x="3032" y="316"/>
                      <a:pt x="2767" y="125"/>
                    </a:cubicBezTo>
                    <a:cubicBezTo>
                      <a:pt x="2718" y="92"/>
                      <a:pt x="2643" y="34"/>
                      <a:pt x="2569" y="17"/>
                    </a:cubicBezTo>
                    <a:cubicBezTo>
                      <a:pt x="2549" y="6"/>
                      <a:pt x="2527" y="1"/>
                      <a:pt x="2505" y="1"/>
                    </a:cubicBezTo>
                    <a:close/>
                  </a:path>
                </a:pathLst>
              </a:custGeom>
              <a:solidFill>
                <a:srgbClr val="FFF9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4828;p31">
                <a:extLst>
                  <a:ext uri="{FF2B5EF4-FFF2-40B4-BE49-F238E27FC236}">
                    <a16:creationId xmlns:a16="http://schemas.microsoft.com/office/drawing/2014/main" id="{6D4E98EC-2877-7D8A-0BB3-D690ABF325F8}"/>
                  </a:ext>
                </a:extLst>
              </p:cNvPr>
              <p:cNvSpPr/>
              <p:nvPr/>
            </p:nvSpPr>
            <p:spPr>
              <a:xfrm>
                <a:off x="4845475" y="4614175"/>
                <a:ext cx="24050" cy="39075"/>
              </a:xfrm>
              <a:custGeom>
                <a:avLst/>
                <a:gdLst/>
                <a:ahLst/>
                <a:cxnLst/>
                <a:rect l="l" t="t" r="r" b="b"/>
                <a:pathLst>
                  <a:path w="962" h="1563" extrusionOk="0">
                    <a:moveTo>
                      <a:pt x="369" y="0"/>
                    </a:moveTo>
                    <a:cubicBezTo>
                      <a:pt x="295" y="0"/>
                      <a:pt x="216" y="30"/>
                      <a:pt x="166" y="85"/>
                    </a:cubicBezTo>
                    <a:cubicBezTo>
                      <a:pt x="0" y="267"/>
                      <a:pt x="75" y="508"/>
                      <a:pt x="166" y="706"/>
                    </a:cubicBezTo>
                    <a:cubicBezTo>
                      <a:pt x="265" y="897"/>
                      <a:pt x="390" y="1079"/>
                      <a:pt x="539" y="1245"/>
                    </a:cubicBezTo>
                    <a:cubicBezTo>
                      <a:pt x="572" y="1336"/>
                      <a:pt x="605" y="1427"/>
                      <a:pt x="646" y="1518"/>
                    </a:cubicBezTo>
                    <a:cubicBezTo>
                      <a:pt x="662" y="1549"/>
                      <a:pt x="688" y="1562"/>
                      <a:pt x="716" y="1562"/>
                    </a:cubicBezTo>
                    <a:cubicBezTo>
                      <a:pt x="748" y="1562"/>
                      <a:pt x="782" y="1545"/>
                      <a:pt x="804" y="1518"/>
                    </a:cubicBezTo>
                    <a:cubicBezTo>
                      <a:pt x="811" y="1521"/>
                      <a:pt x="817" y="1522"/>
                      <a:pt x="824" y="1522"/>
                    </a:cubicBezTo>
                    <a:cubicBezTo>
                      <a:pt x="843" y="1522"/>
                      <a:pt x="862" y="1514"/>
                      <a:pt x="887" y="1502"/>
                    </a:cubicBezTo>
                    <a:cubicBezTo>
                      <a:pt x="928" y="1469"/>
                      <a:pt x="961" y="1402"/>
                      <a:pt x="928" y="1344"/>
                    </a:cubicBezTo>
                    <a:lnTo>
                      <a:pt x="920" y="1344"/>
                    </a:lnTo>
                    <a:cubicBezTo>
                      <a:pt x="920" y="1344"/>
                      <a:pt x="920" y="1344"/>
                      <a:pt x="920" y="1336"/>
                    </a:cubicBezTo>
                    <a:cubicBezTo>
                      <a:pt x="903" y="1320"/>
                      <a:pt x="887" y="1303"/>
                      <a:pt x="862" y="1295"/>
                    </a:cubicBezTo>
                    <a:cubicBezTo>
                      <a:pt x="845" y="1278"/>
                      <a:pt x="837" y="1253"/>
                      <a:pt x="820" y="1237"/>
                    </a:cubicBezTo>
                    <a:cubicBezTo>
                      <a:pt x="812" y="955"/>
                      <a:pt x="762" y="665"/>
                      <a:pt x="721" y="392"/>
                    </a:cubicBezTo>
                    <a:cubicBezTo>
                      <a:pt x="713" y="358"/>
                      <a:pt x="688" y="334"/>
                      <a:pt x="655" y="325"/>
                    </a:cubicBezTo>
                    <a:cubicBezTo>
                      <a:pt x="671" y="234"/>
                      <a:pt x="663" y="135"/>
                      <a:pt x="580" y="85"/>
                    </a:cubicBezTo>
                    <a:cubicBezTo>
                      <a:pt x="564" y="77"/>
                      <a:pt x="547" y="68"/>
                      <a:pt x="522" y="60"/>
                    </a:cubicBezTo>
                    <a:cubicBezTo>
                      <a:pt x="485" y="19"/>
                      <a:pt x="428" y="0"/>
                      <a:pt x="369"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4829;p31">
                <a:extLst>
                  <a:ext uri="{FF2B5EF4-FFF2-40B4-BE49-F238E27FC236}">
                    <a16:creationId xmlns:a16="http://schemas.microsoft.com/office/drawing/2014/main" id="{F06BAA7E-B35C-8035-FDF2-FCA0575CD24F}"/>
                  </a:ext>
                </a:extLst>
              </p:cNvPr>
              <p:cNvSpPr/>
              <p:nvPr/>
            </p:nvSpPr>
            <p:spPr>
              <a:xfrm>
                <a:off x="4991700" y="4676275"/>
                <a:ext cx="83725" cy="71000"/>
              </a:xfrm>
              <a:custGeom>
                <a:avLst/>
                <a:gdLst/>
                <a:ahLst/>
                <a:cxnLst/>
                <a:rect l="l" t="t" r="r" b="b"/>
                <a:pathLst>
                  <a:path w="3349" h="2840" extrusionOk="0">
                    <a:moveTo>
                      <a:pt x="144" y="0"/>
                    </a:moveTo>
                    <a:cubicBezTo>
                      <a:pt x="103" y="0"/>
                      <a:pt x="59" y="38"/>
                      <a:pt x="75" y="87"/>
                    </a:cubicBezTo>
                    <a:cubicBezTo>
                      <a:pt x="75" y="111"/>
                      <a:pt x="84" y="128"/>
                      <a:pt x="92" y="153"/>
                    </a:cubicBezTo>
                    <a:cubicBezTo>
                      <a:pt x="75" y="161"/>
                      <a:pt x="67" y="186"/>
                      <a:pt x="67" y="211"/>
                    </a:cubicBezTo>
                    <a:cubicBezTo>
                      <a:pt x="9" y="451"/>
                      <a:pt x="1" y="700"/>
                      <a:pt x="42" y="948"/>
                    </a:cubicBezTo>
                    <a:cubicBezTo>
                      <a:pt x="59" y="1073"/>
                      <a:pt x="92" y="1197"/>
                      <a:pt x="133" y="1321"/>
                    </a:cubicBezTo>
                    <a:cubicBezTo>
                      <a:pt x="175" y="1437"/>
                      <a:pt x="224" y="1545"/>
                      <a:pt x="224" y="1669"/>
                    </a:cubicBezTo>
                    <a:cubicBezTo>
                      <a:pt x="233" y="1893"/>
                      <a:pt x="183" y="2125"/>
                      <a:pt x="307" y="2324"/>
                    </a:cubicBezTo>
                    <a:cubicBezTo>
                      <a:pt x="423" y="2498"/>
                      <a:pt x="614" y="2589"/>
                      <a:pt x="804" y="2672"/>
                    </a:cubicBezTo>
                    <a:cubicBezTo>
                      <a:pt x="1001" y="2749"/>
                      <a:pt x="1197" y="2820"/>
                      <a:pt x="1408" y="2820"/>
                    </a:cubicBezTo>
                    <a:cubicBezTo>
                      <a:pt x="1447" y="2820"/>
                      <a:pt x="1486" y="2818"/>
                      <a:pt x="1525" y="2813"/>
                    </a:cubicBezTo>
                    <a:cubicBezTo>
                      <a:pt x="1650" y="2804"/>
                      <a:pt x="1782" y="2771"/>
                      <a:pt x="1906" y="2771"/>
                    </a:cubicBezTo>
                    <a:cubicBezTo>
                      <a:pt x="2039" y="2771"/>
                      <a:pt x="2163" y="2796"/>
                      <a:pt x="2288" y="2813"/>
                    </a:cubicBezTo>
                    <a:cubicBezTo>
                      <a:pt x="2391" y="2828"/>
                      <a:pt x="2493" y="2840"/>
                      <a:pt x="2594" y="2840"/>
                    </a:cubicBezTo>
                    <a:cubicBezTo>
                      <a:pt x="2711" y="2840"/>
                      <a:pt x="2826" y="2824"/>
                      <a:pt x="2942" y="2779"/>
                    </a:cubicBezTo>
                    <a:cubicBezTo>
                      <a:pt x="3108" y="2705"/>
                      <a:pt x="3274" y="2572"/>
                      <a:pt x="3315" y="2382"/>
                    </a:cubicBezTo>
                    <a:cubicBezTo>
                      <a:pt x="3348" y="2257"/>
                      <a:pt x="3315" y="2125"/>
                      <a:pt x="3274" y="2001"/>
                    </a:cubicBezTo>
                    <a:cubicBezTo>
                      <a:pt x="3216" y="1860"/>
                      <a:pt x="3166" y="1727"/>
                      <a:pt x="3116" y="1586"/>
                    </a:cubicBezTo>
                    <a:cubicBezTo>
                      <a:pt x="3000" y="1296"/>
                      <a:pt x="2892" y="1015"/>
                      <a:pt x="2785" y="725"/>
                    </a:cubicBezTo>
                    <a:cubicBezTo>
                      <a:pt x="2765" y="676"/>
                      <a:pt x="2714" y="642"/>
                      <a:pt x="2666" y="642"/>
                    </a:cubicBezTo>
                    <a:cubicBezTo>
                      <a:pt x="2631" y="642"/>
                      <a:pt x="2598" y="659"/>
                      <a:pt x="2578" y="700"/>
                    </a:cubicBezTo>
                    <a:cubicBezTo>
                      <a:pt x="2395" y="1073"/>
                      <a:pt x="1964" y="1222"/>
                      <a:pt x="1567" y="1238"/>
                    </a:cubicBezTo>
                    <a:cubicBezTo>
                      <a:pt x="1542" y="1239"/>
                      <a:pt x="1517" y="1240"/>
                      <a:pt x="1491" y="1240"/>
                    </a:cubicBezTo>
                    <a:cubicBezTo>
                      <a:pt x="1278" y="1240"/>
                      <a:pt x="1044" y="1204"/>
                      <a:pt x="896" y="1056"/>
                    </a:cubicBezTo>
                    <a:cubicBezTo>
                      <a:pt x="821" y="981"/>
                      <a:pt x="763" y="874"/>
                      <a:pt x="771" y="766"/>
                    </a:cubicBezTo>
                    <a:cubicBezTo>
                      <a:pt x="780" y="650"/>
                      <a:pt x="854" y="551"/>
                      <a:pt x="780" y="435"/>
                    </a:cubicBezTo>
                    <a:cubicBezTo>
                      <a:pt x="705" y="327"/>
                      <a:pt x="564" y="335"/>
                      <a:pt x="456" y="294"/>
                    </a:cubicBezTo>
                    <a:cubicBezTo>
                      <a:pt x="340" y="244"/>
                      <a:pt x="258" y="145"/>
                      <a:pt x="200" y="37"/>
                    </a:cubicBezTo>
                    <a:cubicBezTo>
                      <a:pt x="188" y="11"/>
                      <a:pt x="166" y="0"/>
                      <a:pt x="144" y="0"/>
                    </a:cubicBezTo>
                    <a:close/>
                  </a:path>
                </a:pathLst>
              </a:custGeom>
              <a:solidFill>
                <a:srgbClr val="FFF9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4830;p31">
                <a:extLst>
                  <a:ext uri="{FF2B5EF4-FFF2-40B4-BE49-F238E27FC236}">
                    <a16:creationId xmlns:a16="http://schemas.microsoft.com/office/drawing/2014/main" id="{3F8FCA77-6F36-0E65-3B57-F329F4749EDA}"/>
                  </a:ext>
                </a:extLst>
              </p:cNvPr>
              <p:cNvSpPr/>
              <p:nvPr/>
            </p:nvSpPr>
            <p:spPr>
              <a:xfrm>
                <a:off x="4998225" y="4659975"/>
                <a:ext cx="5925" cy="17450"/>
              </a:xfrm>
              <a:custGeom>
                <a:avLst/>
                <a:gdLst/>
                <a:ahLst/>
                <a:cxnLst/>
                <a:rect l="l" t="t" r="r" b="b"/>
                <a:pathLst>
                  <a:path w="237" h="698" extrusionOk="0">
                    <a:moveTo>
                      <a:pt x="133" y="0"/>
                    </a:moveTo>
                    <a:cubicBezTo>
                      <a:pt x="82" y="0"/>
                      <a:pt x="46" y="47"/>
                      <a:pt x="38" y="101"/>
                    </a:cubicBezTo>
                    <a:cubicBezTo>
                      <a:pt x="30" y="184"/>
                      <a:pt x="30" y="275"/>
                      <a:pt x="21" y="366"/>
                    </a:cubicBezTo>
                    <a:cubicBezTo>
                      <a:pt x="13" y="457"/>
                      <a:pt x="13" y="548"/>
                      <a:pt x="5" y="639"/>
                    </a:cubicBezTo>
                    <a:cubicBezTo>
                      <a:pt x="0" y="676"/>
                      <a:pt x="32" y="698"/>
                      <a:pt x="64" y="698"/>
                    </a:cubicBezTo>
                    <a:cubicBezTo>
                      <a:pt x="89" y="698"/>
                      <a:pt x="114" y="685"/>
                      <a:pt x="121" y="656"/>
                    </a:cubicBezTo>
                    <a:cubicBezTo>
                      <a:pt x="137" y="565"/>
                      <a:pt x="162" y="474"/>
                      <a:pt x="179" y="391"/>
                    </a:cubicBezTo>
                    <a:cubicBezTo>
                      <a:pt x="187" y="300"/>
                      <a:pt x="212" y="208"/>
                      <a:pt x="220" y="126"/>
                    </a:cubicBezTo>
                    <a:cubicBezTo>
                      <a:pt x="237" y="68"/>
                      <a:pt x="204" y="10"/>
                      <a:pt x="146" y="1"/>
                    </a:cubicBezTo>
                    <a:cubicBezTo>
                      <a:pt x="141" y="1"/>
                      <a:pt x="137" y="0"/>
                      <a:pt x="13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4831;p31">
                <a:extLst>
                  <a:ext uri="{FF2B5EF4-FFF2-40B4-BE49-F238E27FC236}">
                    <a16:creationId xmlns:a16="http://schemas.microsoft.com/office/drawing/2014/main" id="{976CCF67-834C-99B5-BE85-5F741FDEE3B8}"/>
                  </a:ext>
                </a:extLst>
              </p:cNvPr>
              <p:cNvSpPr/>
              <p:nvPr/>
            </p:nvSpPr>
            <p:spPr>
              <a:xfrm>
                <a:off x="5002900" y="4656050"/>
                <a:ext cx="4975" cy="3975"/>
              </a:xfrm>
              <a:custGeom>
                <a:avLst/>
                <a:gdLst/>
                <a:ahLst/>
                <a:cxnLst/>
                <a:rect l="l" t="t" r="r" b="b"/>
                <a:pathLst>
                  <a:path w="199" h="159" extrusionOk="0">
                    <a:moveTo>
                      <a:pt x="100" y="1"/>
                    </a:moveTo>
                    <a:cubicBezTo>
                      <a:pt x="0" y="1"/>
                      <a:pt x="0" y="158"/>
                      <a:pt x="100" y="158"/>
                    </a:cubicBezTo>
                    <a:cubicBezTo>
                      <a:pt x="199" y="158"/>
                      <a:pt x="199" y="1"/>
                      <a:pt x="10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4832;p31">
                <a:extLst>
                  <a:ext uri="{FF2B5EF4-FFF2-40B4-BE49-F238E27FC236}">
                    <a16:creationId xmlns:a16="http://schemas.microsoft.com/office/drawing/2014/main" id="{C75EFBEA-42E0-6A26-9280-D3E2CE6B22FF}"/>
                  </a:ext>
                </a:extLst>
              </p:cNvPr>
              <p:cNvSpPr/>
              <p:nvPr/>
            </p:nvSpPr>
            <p:spPr>
              <a:xfrm>
                <a:off x="4902500" y="4134425"/>
                <a:ext cx="12375" cy="24775"/>
              </a:xfrm>
              <a:custGeom>
                <a:avLst/>
                <a:gdLst/>
                <a:ahLst/>
                <a:cxnLst/>
                <a:rect l="l" t="t" r="r" b="b"/>
                <a:pathLst>
                  <a:path w="495" h="991" extrusionOk="0">
                    <a:moveTo>
                      <a:pt x="82" y="1"/>
                    </a:moveTo>
                    <a:cubicBezTo>
                      <a:pt x="37" y="1"/>
                      <a:pt x="0" y="45"/>
                      <a:pt x="31" y="94"/>
                    </a:cubicBezTo>
                    <a:cubicBezTo>
                      <a:pt x="56" y="152"/>
                      <a:pt x="81" y="218"/>
                      <a:pt x="105" y="276"/>
                    </a:cubicBezTo>
                    <a:cubicBezTo>
                      <a:pt x="130" y="343"/>
                      <a:pt x="163" y="401"/>
                      <a:pt x="180" y="467"/>
                    </a:cubicBezTo>
                    <a:cubicBezTo>
                      <a:pt x="188" y="500"/>
                      <a:pt x="197" y="533"/>
                      <a:pt x="205" y="566"/>
                    </a:cubicBezTo>
                    <a:cubicBezTo>
                      <a:pt x="213" y="591"/>
                      <a:pt x="221" y="641"/>
                      <a:pt x="230" y="658"/>
                    </a:cubicBezTo>
                    <a:cubicBezTo>
                      <a:pt x="230" y="666"/>
                      <a:pt x="230" y="707"/>
                      <a:pt x="230" y="732"/>
                    </a:cubicBezTo>
                    <a:cubicBezTo>
                      <a:pt x="230" y="749"/>
                      <a:pt x="230" y="757"/>
                      <a:pt x="230" y="774"/>
                    </a:cubicBezTo>
                    <a:cubicBezTo>
                      <a:pt x="230" y="774"/>
                      <a:pt x="221" y="798"/>
                      <a:pt x="221" y="798"/>
                    </a:cubicBezTo>
                    <a:cubicBezTo>
                      <a:pt x="213" y="832"/>
                      <a:pt x="205" y="865"/>
                      <a:pt x="205" y="890"/>
                    </a:cubicBezTo>
                    <a:cubicBezTo>
                      <a:pt x="205" y="948"/>
                      <a:pt x="238" y="981"/>
                      <a:pt x="288" y="989"/>
                    </a:cubicBezTo>
                    <a:cubicBezTo>
                      <a:pt x="294" y="990"/>
                      <a:pt x="301" y="991"/>
                      <a:pt x="308" y="991"/>
                    </a:cubicBezTo>
                    <a:cubicBezTo>
                      <a:pt x="388" y="991"/>
                      <a:pt x="446" y="901"/>
                      <a:pt x="462" y="832"/>
                    </a:cubicBezTo>
                    <a:cubicBezTo>
                      <a:pt x="495" y="699"/>
                      <a:pt x="462" y="542"/>
                      <a:pt x="412" y="417"/>
                    </a:cubicBezTo>
                    <a:cubicBezTo>
                      <a:pt x="379" y="343"/>
                      <a:pt x="354" y="260"/>
                      <a:pt x="304" y="194"/>
                    </a:cubicBezTo>
                    <a:cubicBezTo>
                      <a:pt x="279" y="160"/>
                      <a:pt x="255" y="127"/>
                      <a:pt x="221" y="94"/>
                    </a:cubicBezTo>
                    <a:cubicBezTo>
                      <a:pt x="197" y="61"/>
                      <a:pt x="163" y="44"/>
                      <a:pt x="130" y="20"/>
                    </a:cubicBezTo>
                    <a:cubicBezTo>
                      <a:pt x="115" y="6"/>
                      <a:pt x="98" y="1"/>
                      <a:pt x="8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4833;p31">
                <a:extLst>
                  <a:ext uri="{FF2B5EF4-FFF2-40B4-BE49-F238E27FC236}">
                    <a16:creationId xmlns:a16="http://schemas.microsoft.com/office/drawing/2014/main" id="{EDDD1F34-CCC8-26EB-2128-998954114DC0}"/>
                  </a:ext>
                </a:extLst>
              </p:cNvPr>
              <p:cNvSpPr/>
              <p:nvPr/>
            </p:nvSpPr>
            <p:spPr>
              <a:xfrm>
                <a:off x="4904500" y="4163700"/>
                <a:ext cx="4175" cy="3325"/>
              </a:xfrm>
              <a:custGeom>
                <a:avLst/>
                <a:gdLst/>
                <a:ahLst/>
                <a:cxnLst/>
                <a:rect l="l" t="t" r="r" b="b"/>
                <a:pathLst>
                  <a:path w="167" h="133" extrusionOk="0">
                    <a:moveTo>
                      <a:pt x="83" y="0"/>
                    </a:moveTo>
                    <a:cubicBezTo>
                      <a:pt x="1" y="0"/>
                      <a:pt x="1" y="133"/>
                      <a:pt x="83" y="133"/>
                    </a:cubicBezTo>
                    <a:cubicBezTo>
                      <a:pt x="166" y="133"/>
                      <a:pt x="166" y="0"/>
                      <a:pt x="8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4834;p31">
                <a:extLst>
                  <a:ext uri="{FF2B5EF4-FFF2-40B4-BE49-F238E27FC236}">
                    <a16:creationId xmlns:a16="http://schemas.microsoft.com/office/drawing/2014/main" id="{716C9851-20F3-D013-4584-549790BC4ECF}"/>
                  </a:ext>
                </a:extLst>
              </p:cNvPr>
              <p:cNvSpPr/>
              <p:nvPr/>
            </p:nvSpPr>
            <p:spPr>
              <a:xfrm>
                <a:off x="5084300" y="4240975"/>
                <a:ext cx="11000" cy="27000"/>
              </a:xfrm>
              <a:custGeom>
                <a:avLst/>
                <a:gdLst/>
                <a:ahLst/>
                <a:cxnLst/>
                <a:rect l="l" t="t" r="r" b="b"/>
                <a:pathLst>
                  <a:path w="440" h="1080" extrusionOk="0">
                    <a:moveTo>
                      <a:pt x="350" y="0"/>
                    </a:moveTo>
                    <a:cubicBezTo>
                      <a:pt x="328" y="0"/>
                      <a:pt x="305" y="11"/>
                      <a:pt x="290" y="33"/>
                    </a:cubicBezTo>
                    <a:cubicBezTo>
                      <a:pt x="241" y="99"/>
                      <a:pt x="232" y="190"/>
                      <a:pt x="216" y="273"/>
                    </a:cubicBezTo>
                    <a:cubicBezTo>
                      <a:pt x="199" y="356"/>
                      <a:pt x="174" y="439"/>
                      <a:pt x="158" y="513"/>
                    </a:cubicBezTo>
                    <a:cubicBezTo>
                      <a:pt x="108" y="679"/>
                      <a:pt x="67" y="845"/>
                      <a:pt x="17" y="1002"/>
                    </a:cubicBezTo>
                    <a:cubicBezTo>
                      <a:pt x="0" y="1046"/>
                      <a:pt x="39" y="1080"/>
                      <a:pt x="76" y="1080"/>
                    </a:cubicBezTo>
                    <a:cubicBezTo>
                      <a:pt x="95" y="1080"/>
                      <a:pt x="114" y="1071"/>
                      <a:pt x="125" y="1052"/>
                    </a:cubicBezTo>
                    <a:cubicBezTo>
                      <a:pt x="207" y="895"/>
                      <a:pt x="282" y="737"/>
                      <a:pt x="332" y="563"/>
                    </a:cubicBezTo>
                    <a:cubicBezTo>
                      <a:pt x="357" y="489"/>
                      <a:pt x="373" y="406"/>
                      <a:pt x="390" y="323"/>
                    </a:cubicBezTo>
                    <a:cubicBezTo>
                      <a:pt x="415" y="232"/>
                      <a:pt x="439" y="132"/>
                      <a:pt x="415" y="49"/>
                    </a:cubicBezTo>
                    <a:cubicBezTo>
                      <a:pt x="405" y="17"/>
                      <a:pt x="378" y="0"/>
                      <a:pt x="35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4835;p31">
                <a:extLst>
                  <a:ext uri="{FF2B5EF4-FFF2-40B4-BE49-F238E27FC236}">
                    <a16:creationId xmlns:a16="http://schemas.microsoft.com/office/drawing/2014/main" id="{6ADB81D2-75C4-7595-EC50-949CEB6C72B8}"/>
                  </a:ext>
                </a:extLst>
              </p:cNvPr>
              <p:cNvSpPr/>
              <p:nvPr/>
            </p:nvSpPr>
            <p:spPr>
              <a:xfrm>
                <a:off x="5093400" y="4226675"/>
                <a:ext cx="3775" cy="7100"/>
              </a:xfrm>
              <a:custGeom>
                <a:avLst/>
                <a:gdLst/>
                <a:ahLst/>
                <a:cxnLst/>
                <a:rect l="l" t="t" r="r" b="b"/>
                <a:pathLst>
                  <a:path w="151" h="284" extrusionOk="0">
                    <a:moveTo>
                      <a:pt x="109" y="0"/>
                    </a:moveTo>
                    <a:cubicBezTo>
                      <a:pt x="92" y="0"/>
                      <a:pt x="75" y="8"/>
                      <a:pt x="59" y="17"/>
                    </a:cubicBezTo>
                    <a:cubicBezTo>
                      <a:pt x="51" y="25"/>
                      <a:pt x="42" y="41"/>
                      <a:pt x="34" y="58"/>
                    </a:cubicBezTo>
                    <a:cubicBezTo>
                      <a:pt x="34" y="75"/>
                      <a:pt x="26" y="83"/>
                      <a:pt x="26" y="99"/>
                    </a:cubicBezTo>
                    <a:cubicBezTo>
                      <a:pt x="9" y="133"/>
                      <a:pt x="9" y="174"/>
                      <a:pt x="1" y="207"/>
                    </a:cubicBezTo>
                    <a:cubicBezTo>
                      <a:pt x="1" y="224"/>
                      <a:pt x="1" y="240"/>
                      <a:pt x="9" y="257"/>
                    </a:cubicBezTo>
                    <a:cubicBezTo>
                      <a:pt x="17" y="265"/>
                      <a:pt x="26" y="282"/>
                      <a:pt x="42" y="282"/>
                    </a:cubicBezTo>
                    <a:cubicBezTo>
                      <a:pt x="48" y="283"/>
                      <a:pt x="54" y="284"/>
                      <a:pt x="60" y="284"/>
                    </a:cubicBezTo>
                    <a:cubicBezTo>
                      <a:pt x="89" y="284"/>
                      <a:pt x="118" y="268"/>
                      <a:pt x="125" y="240"/>
                    </a:cubicBezTo>
                    <a:cubicBezTo>
                      <a:pt x="133" y="199"/>
                      <a:pt x="142" y="166"/>
                      <a:pt x="142" y="124"/>
                    </a:cubicBezTo>
                    <a:cubicBezTo>
                      <a:pt x="150" y="108"/>
                      <a:pt x="150" y="91"/>
                      <a:pt x="150" y="75"/>
                    </a:cubicBezTo>
                    <a:cubicBezTo>
                      <a:pt x="150" y="41"/>
                      <a:pt x="133" y="8"/>
                      <a:pt x="10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4836;p31">
                <a:extLst>
                  <a:ext uri="{FF2B5EF4-FFF2-40B4-BE49-F238E27FC236}">
                    <a16:creationId xmlns:a16="http://schemas.microsoft.com/office/drawing/2014/main" id="{BC629988-6820-01B3-955A-87AD52B93C60}"/>
                  </a:ext>
                </a:extLst>
              </p:cNvPr>
              <p:cNvSpPr/>
              <p:nvPr/>
            </p:nvSpPr>
            <p:spPr>
              <a:xfrm>
                <a:off x="4924600" y="4245850"/>
                <a:ext cx="7475" cy="18675"/>
              </a:xfrm>
              <a:custGeom>
                <a:avLst/>
                <a:gdLst/>
                <a:ahLst/>
                <a:cxnLst/>
                <a:rect l="l" t="t" r="r" b="b"/>
                <a:pathLst>
                  <a:path w="299" h="747" extrusionOk="0">
                    <a:moveTo>
                      <a:pt x="243" y="0"/>
                    </a:moveTo>
                    <a:cubicBezTo>
                      <a:pt x="217" y="0"/>
                      <a:pt x="191" y="19"/>
                      <a:pt x="191" y="53"/>
                    </a:cubicBezTo>
                    <a:cubicBezTo>
                      <a:pt x="183" y="78"/>
                      <a:pt x="183" y="103"/>
                      <a:pt x="174" y="128"/>
                    </a:cubicBezTo>
                    <a:cubicBezTo>
                      <a:pt x="174" y="153"/>
                      <a:pt x="166" y="178"/>
                      <a:pt x="158" y="202"/>
                    </a:cubicBezTo>
                    <a:cubicBezTo>
                      <a:pt x="141" y="260"/>
                      <a:pt x="125" y="310"/>
                      <a:pt x="108" y="368"/>
                    </a:cubicBezTo>
                    <a:cubicBezTo>
                      <a:pt x="91" y="418"/>
                      <a:pt x="75" y="468"/>
                      <a:pt x="58" y="517"/>
                    </a:cubicBezTo>
                    <a:cubicBezTo>
                      <a:pt x="42" y="567"/>
                      <a:pt x="0" y="642"/>
                      <a:pt x="17" y="691"/>
                    </a:cubicBezTo>
                    <a:cubicBezTo>
                      <a:pt x="30" y="724"/>
                      <a:pt x="53" y="746"/>
                      <a:pt x="83" y="746"/>
                    </a:cubicBezTo>
                    <a:cubicBezTo>
                      <a:pt x="91" y="746"/>
                      <a:pt x="99" y="745"/>
                      <a:pt x="108" y="741"/>
                    </a:cubicBezTo>
                    <a:cubicBezTo>
                      <a:pt x="174" y="724"/>
                      <a:pt x="207" y="642"/>
                      <a:pt x="224" y="584"/>
                    </a:cubicBezTo>
                    <a:cubicBezTo>
                      <a:pt x="249" y="526"/>
                      <a:pt x="265" y="468"/>
                      <a:pt x="282" y="410"/>
                    </a:cubicBezTo>
                    <a:cubicBezTo>
                      <a:pt x="290" y="352"/>
                      <a:pt x="299" y="294"/>
                      <a:pt x="299" y="227"/>
                    </a:cubicBezTo>
                    <a:cubicBezTo>
                      <a:pt x="299" y="202"/>
                      <a:pt x="299" y="178"/>
                      <a:pt x="299" y="144"/>
                    </a:cubicBezTo>
                    <a:cubicBezTo>
                      <a:pt x="290" y="111"/>
                      <a:pt x="290" y="78"/>
                      <a:pt x="290" y="53"/>
                    </a:cubicBezTo>
                    <a:cubicBezTo>
                      <a:pt x="290" y="17"/>
                      <a:pt x="267" y="0"/>
                      <a:pt x="24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4837;p31">
                <a:extLst>
                  <a:ext uri="{FF2B5EF4-FFF2-40B4-BE49-F238E27FC236}">
                    <a16:creationId xmlns:a16="http://schemas.microsoft.com/office/drawing/2014/main" id="{2BAD0463-BE65-DA8B-79AA-2189831D8DC9}"/>
                  </a:ext>
                </a:extLst>
              </p:cNvPr>
              <p:cNvSpPr/>
              <p:nvPr/>
            </p:nvSpPr>
            <p:spPr>
              <a:xfrm>
                <a:off x="4919000" y="4276575"/>
                <a:ext cx="3125" cy="5375"/>
              </a:xfrm>
              <a:custGeom>
                <a:avLst/>
                <a:gdLst/>
                <a:ahLst/>
                <a:cxnLst/>
                <a:rect l="l" t="t" r="r" b="b"/>
                <a:pathLst>
                  <a:path w="125" h="215" extrusionOk="0">
                    <a:moveTo>
                      <a:pt x="67" y="1"/>
                    </a:moveTo>
                    <a:cubicBezTo>
                      <a:pt x="50" y="1"/>
                      <a:pt x="34" y="9"/>
                      <a:pt x="25" y="17"/>
                    </a:cubicBezTo>
                    <a:cubicBezTo>
                      <a:pt x="17" y="34"/>
                      <a:pt x="9" y="51"/>
                      <a:pt x="9" y="59"/>
                    </a:cubicBezTo>
                    <a:cubicBezTo>
                      <a:pt x="9" y="75"/>
                      <a:pt x="9" y="92"/>
                      <a:pt x="9" y="109"/>
                    </a:cubicBezTo>
                    <a:cubicBezTo>
                      <a:pt x="9" y="117"/>
                      <a:pt x="9" y="117"/>
                      <a:pt x="9" y="125"/>
                    </a:cubicBezTo>
                    <a:cubicBezTo>
                      <a:pt x="1" y="133"/>
                      <a:pt x="1" y="150"/>
                      <a:pt x="1" y="158"/>
                    </a:cubicBezTo>
                    <a:cubicBezTo>
                      <a:pt x="1" y="164"/>
                      <a:pt x="1" y="169"/>
                      <a:pt x="1" y="175"/>
                    </a:cubicBezTo>
                    <a:cubicBezTo>
                      <a:pt x="1" y="191"/>
                      <a:pt x="9" y="200"/>
                      <a:pt x="17" y="208"/>
                    </a:cubicBezTo>
                    <a:cubicBezTo>
                      <a:pt x="21" y="212"/>
                      <a:pt x="27" y="214"/>
                      <a:pt x="34" y="214"/>
                    </a:cubicBezTo>
                    <a:cubicBezTo>
                      <a:pt x="40" y="214"/>
                      <a:pt x="46" y="212"/>
                      <a:pt x="50" y="208"/>
                    </a:cubicBezTo>
                    <a:cubicBezTo>
                      <a:pt x="59" y="200"/>
                      <a:pt x="75" y="191"/>
                      <a:pt x="83" y="183"/>
                    </a:cubicBezTo>
                    <a:cubicBezTo>
                      <a:pt x="83" y="175"/>
                      <a:pt x="92" y="167"/>
                      <a:pt x="100" y="158"/>
                    </a:cubicBezTo>
                    <a:cubicBezTo>
                      <a:pt x="100" y="150"/>
                      <a:pt x="100" y="142"/>
                      <a:pt x="108" y="133"/>
                    </a:cubicBezTo>
                    <a:cubicBezTo>
                      <a:pt x="117" y="109"/>
                      <a:pt x="125" y="84"/>
                      <a:pt x="125" y="59"/>
                    </a:cubicBezTo>
                    <a:cubicBezTo>
                      <a:pt x="125" y="51"/>
                      <a:pt x="117" y="34"/>
                      <a:pt x="108" y="17"/>
                    </a:cubicBezTo>
                    <a:cubicBezTo>
                      <a:pt x="100" y="9"/>
                      <a:pt x="83" y="1"/>
                      <a:pt x="6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4838;p31">
                <a:extLst>
                  <a:ext uri="{FF2B5EF4-FFF2-40B4-BE49-F238E27FC236}">
                    <a16:creationId xmlns:a16="http://schemas.microsoft.com/office/drawing/2014/main" id="{322A7C41-1045-A1A7-8AD4-FBBB4510838B}"/>
                  </a:ext>
                </a:extLst>
              </p:cNvPr>
              <p:cNvSpPr/>
              <p:nvPr/>
            </p:nvSpPr>
            <p:spPr>
              <a:xfrm>
                <a:off x="4649725" y="4219750"/>
                <a:ext cx="171325" cy="452075"/>
              </a:xfrm>
              <a:custGeom>
                <a:avLst/>
                <a:gdLst/>
                <a:ahLst/>
                <a:cxnLst/>
                <a:rect l="l" t="t" r="r" b="b"/>
                <a:pathLst>
                  <a:path w="6853" h="18083" extrusionOk="0">
                    <a:moveTo>
                      <a:pt x="5742" y="3633"/>
                    </a:moveTo>
                    <a:cubicBezTo>
                      <a:pt x="5775" y="3649"/>
                      <a:pt x="5800" y="3657"/>
                      <a:pt x="5833" y="3657"/>
                    </a:cubicBezTo>
                    <a:cubicBezTo>
                      <a:pt x="5817" y="3666"/>
                      <a:pt x="5800" y="3666"/>
                      <a:pt x="5784" y="3674"/>
                    </a:cubicBezTo>
                    <a:cubicBezTo>
                      <a:pt x="5767" y="3657"/>
                      <a:pt x="5759" y="3649"/>
                      <a:pt x="5742" y="3633"/>
                    </a:cubicBezTo>
                    <a:close/>
                    <a:moveTo>
                      <a:pt x="6547" y="0"/>
                    </a:moveTo>
                    <a:cubicBezTo>
                      <a:pt x="6501" y="0"/>
                      <a:pt x="6453" y="26"/>
                      <a:pt x="6430" y="86"/>
                    </a:cubicBezTo>
                    <a:cubicBezTo>
                      <a:pt x="6032" y="1097"/>
                      <a:pt x="5900" y="2174"/>
                      <a:pt x="6082" y="3243"/>
                    </a:cubicBezTo>
                    <a:cubicBezTo>
                      <a:pt x="6090" y="3310"/>
                      <a:pt x="6107" y="3376"/>
                      <a:pt x="6115" y="3442"/>
                    </a:cubicBezTo>
                    <a:cubicBezTo>
                      <a:pt x="5991" y="3434"/>
                      <a:pt x="5867" y="3417"/>
                      <a:pt x="5742" y="3376"/>
                    </a:cubicBezTo>
                    <a:cubicBezTo>
                      <a:pt x="5601" y="3326"/>
                      <a:pt x="5494" y="3235"/>
                      <a:pt x="5403" y="3127"/>
                    </a:cubicBezTo>
                    <a:cubicBezTo>
                      <a:pt x="5378" y="3094"/>
                      <a:pt x="5353" y="3053"/>
                      <a:pt x="5328" y="3011"/>
                    </a:cubicBezTo>
                    <a:cubicBezTo>
                      <a:pt x="4997" y="2506"/>
                      <a:pt x="4615" y="2000"/>
                      <a:pt x="4458" y="1404"/>
                    </a:cubicBezTo>
                    <a:cubicBezTo>
                      <a:pt x="4451" y="1349"/>
                      <a:pt x="4399" y="1317"/>
                      <a:pt x="4353" y="1317"/>
                    </a:cubicBezTo>
                    <a:cubicBezTo>
                      <a:pt x="4343" y="1317"/>
                      <a:pt x="4334" y="1318"/>
                      <a:pt x="4325" y="1321"/>
                    </a:cubicBezTo>
                    <a:cubicBezTo>
                      <a:pt x="4259" y="1338"/>
                      <a:pt x="4234" y="1404"/>
                      <a:pt x="4243" y="1462"/>
                    </a:cubicBezTo>
                    <a:cubicBezTo>
                      <a:pt x="4251" y="1487"/>
                      <a:pt x="4251" y="1512"/>
                      <a:pt x="4259" y="1545"/>
                    </a:cubicBezTo>
                    <a:cubicBezTo>
                      <a:pt x="4234" y="1553"/>
                      <a:pt x="4226" y="1570"/>
                      <a:pt x="4234" y="1603"/>
                    </a:cubicBezTo>
                    <a:cubicBezTo>
                      <a:pt x="4342" y="1876"/>
                      <a:pt x="4441" y="2158"/>
                      <a:pt x="4557" y="2423"/>
                    </a:cubicBezTo>
                    <a:cubicBezTo>
                      <a:pt x="4682" y="2696"/>
                      <a:pt x="4814" y="2970"/>
                      <a:pt x="4955" y="3235"/>
                    </a:cubicBezTo>
                    <a:cubicBezTo>
                      <a:pt x="5104" y="3500"/>
                      <a:pt x="5287" y="3865"/>
                      <a:pt x="5552" y="4047"/>
                    </a:cubicBezTo>
                    <a:cubicBezTo>
                      <a:pt x="5618" y="4138"/>
                      <a:pt x="5676" y="4229"/>
                      <a:pt x="5734" y="4320"/>
                    </a:cubicBezTo>
                    <a:cubicBezTo>
                      <a:pt x="5759" y="4353"/>
                      <a:pt x="5784" y="4395"/>
                      <a:pt x="5809" y="4428"/>
                    </a:cubicBezTo>
                    <a:cubicBezTo>
                      <a:pt x="5809" y="4436"/>
                      <a:pt x="5809" y="4436"/>
                      <a:pt x="5809" y="4436"/>
                    </a:cubicBezTo>
                    <a:cubicBezTo>
                      <a:pt x="5800" y="4428"/>
                      <a:pt x="5784" y="4420"/>
                      <a:pt x="5775" y="4411"/>
                    </a:cubicBezTo>
                    <a:cubicBezTo>
                      <a:pt x="5461" y="4121"/>
                      <a:pt x="5179" y="3782"/>
                      <a:pt x="4930" y="3434"/>
                    </a:cubicBezTo>
                    <a:cubicBezTo>
                      <a:pt x="4906" y="3400"/>
                      <a:pt x="4863" y="3383"/>
                      <a:pt x="4821" y="3383"/>
                    </a:cubicBezTo>
                    <a:cubicBezTo>
                      <a:pt x="4760" y="3383"/>
                      <a:pt x="4702" y="3418"/>
                      <a:pt x="4707" y="3492"/>
                    </a:cubicBezTo>
                    <a:cubicBezTo>
                      <a:pt x="4748" y="3881"/>
                      <a:pt x="4649" y="4271"/>
                      <a:pt x="4425" y="4602"/>
                    </a:cubicBezTo>
                    <a:cubicBezTo>
                      <a:pt x="4209" y="4909"/>
                      <a:pt x="3870" y="5083"/>
                      <a:pt x="3613" y="5356"/>
                    </a:cubicBezTo>
                    <a:cubicBezTo>
                      <a:pt x="3480" y="5505"/>
                      <a:pt x="3389" y="5679"/>
                      <a:pt x="3331" y="5878"/>
                    </a:cubicBezTo>
                    <a:cubicBezTo>
                      <a:pt x="3281" y="6069"/>
                      <a:pt x="3257" y="6267"/>
                      <a:pt x="3174" y="6450"/>
                    </a:cubicBezTo>
                    <a:cubicBezTo>
                      <a:pt x="3083" y="6640"/>
                      <a:pt x="2958" y="6814"/>
                      <a:pt x="2817" y="6963"/>
                    </a:cubicBezTo>
                    <a:cubicBezTo>
                      <a:pt x="2685" y="7113"/>
                      <a:pt x="2544" y="7270"/>
                      <a:pt x="2494" y="7477"/>
                    </a:cubicBezTo>
                    <a:cubicBezTo>
                      <a:pt x="2428" y="7751"/>
                      <a:pt x="2519" y="8024"/>
                      <a:pt x="2561" y="8297"/>
                    </a:cubicBezTo>
                    <a:cubicBezTo>
                      <a:pt x="2536" y="8471"/>
                      <a:pt x="2469" y="8645"/>
                      <a:pt x="2420" y="8803"/>
                    </a:cubicBezTo>
                    <a:cubicBezTo>
                      <a:pt x="2345" y="9051"/>
                      <a:pt x="2262" y="9300"/>
                      <a:pt x="2179" y="9548"/>
                    </a:cubicBezTo>
                    <a:cubicBezTo>
                      <a:pt x="2080" y="9830"/>
                      <a:pt x="1981" y="10095"/>
                      <a:pt x="1873" y="10369"/>
                    </a:cubicBezTo>
                    <a:cubicBezTo>
                      <a:pt x="1857" y="10320"/>
                      <a:pt x="1806" y="10289"/>
                      <a:pt x="1754" y="10289"/>
                    </a:cubicBezTo>
                    <a:cubicBezTo>
                      <a:pt x="1726" y="10289"/>
                      <a:pt x="1697" y="10299"/>
                      <a:pt x="1674" y="10319"/>
                    </a:cubicBezTo>
                    <a:cubicBezTo>
                      <a:pt x="1661" y="10306"/>
                      <a:pt x="1642" y="10300"/>
                      <a:pt x="1623" y="10300"/>
                    </a:cubicBezTo>
                    <a:cubicBezTo>
                      <a:pt x="1592" y="10300"/>
                      <a:pt x="1560" y="10316"/>
                      <a:pt x="1550" y="10352"/>
                    </a:cubicBezTo>
                    <a:cubicBezTo>
                      <a:pt x="1483" y="10559"/>
                      <a:pt x="1425" y="10775"/>
                      <a:pt x="1384" y="10990"/>
                    </a:cubicBezTo>
                    <a:cubicBezTo>
                      <a:pt x="1351" y="11214"/>
                      <a:pt x="1326" y="11429"/>
                      <a:pt x="1301" y="11653"/>
                    </a:cubicBezTo>
                    <a:cubicBezTo>
                      <a:pt x="1301" y="11661"/>
                      <a:pt x="1301" y="11678"/>
                      <a:pt x="1301" y="11686"/>
                    </a:cubicBezTo>
                    <a:cubicBezTo>
                      <a:pt x="1293" y="11694"/>
                      <a:pt x="1293" y="11711"/>
                      <a:pt x="1285" y="11728"/>
                    </a:cubicBezTo>
                    <a:cubicBezTo>
                      <a:pt x="1260" y="11628"/>
                      <a:pt x="1227" y="11529"/>
                      <a:pt x="1193" y="11429"/>
                    </a:cubicBezTo>
                    <a:cubicBezTo>
                      <a:pt x="1177" y="11392"/>
                      <a:pt x="1146" y="11376"/>
                      <a:pt x="1117" y="11376"/>
                    </a:cubicBezTo>
                    <a:cubicBezTo>
                      <a:pt x="1075" y="11376"/>
                      <a:pt x="1034" y="11412"/>
                      <a:pt x="1044" y="11471"/>
                    </a:cubicBezTo>
                    <a:cubicBezTo>
                      <a:pt x="1069" y="11628"/>
                      <a:pt x="1094" y="11794"/>
                      <a:pt x="1111" y="11951"/>
                    </a:cubicBezTo>
                    <a:cubicBezTo>
                      <a:pt x="1102" y="11976"/>
                      <a:pt x="1102" y="12001"/>
                      <a:pt x="1102" y="12026"/>
                    </a:cubicBezTo>
                    <a:cubicBezTo>
                      <a:pt x="1119" y="12117"/>
                      <a:pt x="1135" y="12208"/>
                      <a:pt x="1152" y="12299"/>
                    </a:cubicBezTo>
                    <a:cubicBezTo>
                      <a:pt x="1160" y="12424"/>
                      <a:pt x="1160" y="12556"/>
                      <a:pt x="1160" y="12680"/>
                    </a:cubicBezTo>
                    <a:cubicBezTo>
                      <a:pt x="1160" y="12722"/>
                      <a:pt x="1169" y="12755"/>
                      <a:pt x="1169" y="12788"/>
                    </a:cubicBezTo>
                    <a:cubicBezTo>
                      <a:pt x="1111" y="13095"/>
                      <a:pt x="1069" y="13401"/>
                      <a:pt x="1028" y="13708"/>
                    </a:cubicBezTo>
                    <a:cubicBezTo>
                      <a:pt x="978" y="14089"/>
                      <a:pt x="937" y="14478"/>
                      <a:pt x="862" y="14851"/>
                    </a:cubicBezTo>
                    <a:cubicBezTo>
                      <a:pt x="796" y="15191"/>
                      <a:pt x="688" y="15522"/>
                      <a:pt x="481" y="15804"/>
                    </a:cubicBezTo>
                    <a:cubicBezTo>
                      <a:pt x="390" y="15928"/>
                      <a:pt x="282" y="16028"/>
                      <a:pt x="158" y="16119"/>
                    </a:cubicBezTo>
                    <a:cubicBezTo>
                      <a:pt x="0" y="16227"/>
                      <a:pt x="50" y="16434"/>
                      <a:pt x="67" y="16599"/>
                    </a:cubicBezTo>
                    <a:cubicBezTo>
                      <a:pt x="108" y="17055"/>
                      <a:pt x="141" y="17503"/>
                      <a:pt x="183" y="17958"/>
                    </a:cubicBezTo>
                    <a:cubicBezTo>
                      <a:pt x="191" y="18041"/>
                      <a:pt x="249" y="18083"/>
                      <a:pt x="308" y="18083"/>
                    </a:cubicBezTo>
                    <a:cubicBezTo>
                      <a:pt x="367" y="18083"/>
                      <a:pt x="427" y="18041"/>
                      <a:pt x="440" y="17958"/>
                    </a:cubicBezTo>
                    <a:cubicBezTo>
                      <a:pt x="489" y="17503"/>
                      <a:pt x="522" y="17039"/>
                      <a:pt x="539" y="16575"/>
                    </a:cubicBezTo>
                    <a:cubicBezTo>
                      <a:pt x="605" y="16459"/>
                      <a:pt x="655" y="16334"/>
                      <a:pt x="688" y="16202"/>
                    </a:cubicBezTo>
                    <a:cubicBezTo>
                      <a:pt x="763" y="16119"/>
                      <a:pt x="796" y="15986"/>
                      <a:pt x="846" y="15895"/>
                    </a:cubicBezTo>
                    <a:cubicBezTo>
                      <a:pt x="904" y="15763"/>
                      <a:pt x="953" y="15630"/>
                      <a:pt x="1011" y="15497"/>
                    </a:cubicBezTo>
                    <a:cubicBezTo>
                      <a:pt x="1111" y="15224"/>
                      <a:pt x="1193" y="14951"/>
                      <a:pt x="1268" y="14669"/>
                    </a:cubicBezTo>
                    <a:cubicBezTo>
                      <a:pt x="1326" y="14404"/>
                      <a:pt x="1376" y="14139"/>
                      <a:pt x="1409" y="13865"/>
                    </a:cubicBezTo>
                    <a:cubicBezTo>
                      <a:pt x="1500" y="13650"/>
                      <a:pt x="1541" y="13426"/>
                      <a:pt x="1575" y="13186"/>
                    </a:cubicBezTo>
                    <a:cubicBezTo>
                      <a:pt x="1608" y="12879"/>
                      <a:pt x="1616" y="12573"/>
                      <a:pt x="1599" y="12258"/>
                    </a:cubicBezTo>
                    <a:cubicBezTo>
                      <a:pt x="1591" y="12026"/>
                      <a:pt x="1575" y="11786"/>
                      <a:pt x="1583" y="11554"/>
                    </a:cubicBezTo>
                    <a:cubicBezTo>
                      <a:pt x="1591" y="11529"/>
                      <a:pt x="1599" y="11504"/>
                      <a:pt x="1608" y="11479"/>
                    </a:cubicBezTo>
                    <a:cubicBezTo>
                      <a:pt x="1666" y="11380"/>
                      <a:pt x="1715" y="11272"/>
                      <a:pt x="1765" y="11172"/>
                    </a:cubicBezTo>
                    <a:cubicBezTo>
                      <a:pt x="1881" y="10924"/>
                      <a:pt x="1997" y="10675"/>
                      <a:pt x="2097" y="10427"/>
                    </a:cubicBezTo>
                    <a:cubicBezTo>
                      <a:pt x="2312" y="9930"/>
                      <a:pt x="2494" y="9416"/>
                      <a:pt x="2660" y="8902"/>
                    </a:cubicBezTo>
                    <a:cubicBezTo>
                      <a:pt x="2660" y="8894"/>
                      <a:pt x="2660" y="8894"/>
                      <a:pt x="2660" y="8886"/>
                    </a:cubicBezTo>
                    <a:lnTo>
                      <a:pt x="2668" y="8886"/>
                    </a:lnTo>
                    <a:cubicBezTo>
                      <a:pt x="3248" y="8538"/>
                      <a:pt x="3721" y="8057"/>
                      <a:pt x="4102" y="7502"/>
                    </a:cubicBezTo>
                    <a:cubicBezTo>
                      <a:pt x="4267" y="7262"/>
                      <a:pt x="4425" y="7005"/>
                      <a:pt x="4640" y="6806"/>
                    </a:cubicBezTo>
                    <a:cubicBezTo>
                      <a:pt x="4731" y="6715"/>
                      <a:pt x="4839" y="6632"/>
                      <a:pt x="4963" y="6574"/>
                    </a:cubicBezTo>
                    <a:cubicBezTo>
                      <a:pt x="5121" y="6499"/>
                      <a:pt x="5311" y="6483"/>
                      <a:pt x="5485" y="6466"/>
                    </a:cubicBezTo>
                    <a:lnTo>
                      <a:pt x="6148" y="6392"/>
                    </a:lnTo>
                    <a:cubicBezTo>
                      <a:pt x="6239" y="6375"/>
                      <a:pt x="6331" y="6359"/>
                      <a:pt x="6422" y="6359"/>
                    </a:cubicBezTo>
                    <a:cubicBezTo>
                      <a:pt x="6455" y="6359"/>
                      <a:pt x="6480" y="6375"/>
                      <a:pt x="6504" y="6375"/>
                    </a:cubicBezTo>
                    <a:lnTo>
                      <a:pt x="6513" y="6375"/>
                    </a:lnTo>
                    <a:lnTo>
                      <a:pt x="6513" y="6383"/>
                    </a:lnTo>
                    <a:cubicBezTo>
                      <a:pt x="6521" y="6465"/>
                      <a:pt x="6578" y="6505"/>
                      <a:pt x="6635" y="6505"/>
                    </a:cubicBezTo>
                    <a:cubicBezTo>
                      <a:pt x="6694" y="6505"/>
                      <a:pt x="6753" y="6463"/>
                      <a:pt x="6761" y="6383"/>
                    </a:cubicBezTo>
                    <a:cubicBezTo>
                      <a:pt x="6761" y="6359"/>
                      <a:pt x="6761" y="6334"/>
                      <a:pt x="6753" y="6309"/>
                    </a:cubicBezTo>
                    <a:cubicBezTo>
                      <a:pt x="6703" y="5646"/>
                      <a:pt x="6728" y="4975"/>
                      <a:pt x="6844" y="4320"/>
                    </a:cubicBezTo>
                    <a:cubicBezTo>
                      <a:pt x="6852" y="4262"/>
                      <a:pt x="6836" y="4204"/>
                      <a:pt x="6786" y="4179"/>
                    </a:cubicBezTo>
                    <a:cubicBezTo>
                      <a:pt x="6778" y="4171"/>
                      <a:pt x="6761" y="4163"/>
                      <a:pt x="6736" y="4163"/>
                    </a:cubicBezTo>
                    <a:cubicBezTo>
                      <a:pt x="6736" y="4130"/>
                      <a:pt x="6712" y="4097"/>
                      <a:pt x="6687" y="4072"/>
                    </a:cubicBezTo>
                    <a:cubicBezTo>
                      <a:pt x="6670" y="3881"/>
                      <a:pt x="6645" y="3682"/>
                      <a:pt x="6612" y="3492"/>
                    </a:cubicBezTo>
                    <a:cubicBezTo>
                      <a:pt x="6579" y="3227"/>
                      <a:pt x="6554" y="2962"/>
                      <a:pt x="6538" y="2688"/>
                    </a:cubicBezTo>
                    <a:cubicBezTo>
                      <a:pt x="6496" y="2150"/>
                      <a:pt x="6496" y="1603"/>
                      <a:pt x="6546" y="1064"/>
                    </a:cubicBezTo>
                    <a:cubicBezTo>
                      <a:pt x="6571" y="758"/>
                      <a:pt x="6620" y="459"/>
                      <a:pt x="6670" y="153"/>
                    </a:cubicBezTo>
                    <a:cubicBezTo>
                      <a:pt x="6685" y="59"/>
                      <a:pt x="6617" y="0"/>
                      <a:pt x="6547"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4839;p31">
                <a:extLst>
                  <a:ext uri="{FF2B5EF4-FFF2-40B4-BE49-F238E27FC236}">
                    <a16:creationId xmlns:a16="http://schemas.microsoft.com/office/drawing/2014/main" id="{0335E5F1-BEC8-F522-5C31-CEB0E2FFAC34}"/>
                  </a:ext>
                </a:extLst>
              </p:cNvPr>
              <p:cNvSpPr/>
              <p:nvPr/>
            </p:nvSpPr>
            <p:spPr>
              <a:xfrm>
                <a:off x="4872600" y="4352425"/>
                <a:ext cx="65900" cy="318025"/>
              </a:xfrm>
              <a:custGeom>
                <a:avLst/>
                <a:gdLst/>
                <a:ahLst/>
                <a:cxnLst/>
                <a:rect l="l" t="t" r="r" b="b"/>
                <a:pathLst>
                  <a:path w="2636" h="12721" extrusionOk="0">
                    <a:moveTo>
                      <a:pt x="823" y="0"/>
                    </a:moveTo>
                    <a:cubicBezTo>
                      <a:pt x="765" y="0"/>
                      <a:pt x="709" y="38"/>
                      <a:pt x="705" y="115"/>
                    </a:cubicBezTo>
                    <a:cubicBezTo>
                      <a:pt x="705" y="165"/>
                      <a:pt x="705" y="206"/>
                      <a:pt x="705" y="256"/>
                    </a:cubicBezTo>
                    <a:cubicBezTo>
                      <a:pt x="697" y="198"/>
                      <a:pt x="680" y="148"/>
                      <a:pt x="672" y="90"/>
                    </a:cubicBezTo>
                    <a:cubicBezTo>
                      <a:pt x="664" y="31"/>
                      <a:pt x="617" y="3"/>
                      <a:pt x="568" y="3"/>
                    </a:cubicBezTo>
                    <a:cubicBezTo>
                      <a:pt x="516" y="3"/>
                      <a:pt x="461" y="35"/>
                      <a:pt x="448" y="90"/>
                    </a:cubicBezTo>
                    <a:cubicBezTo>
                      <a:pt x="233" y="902"/>
                      <a:pt x="199" y="1756"/>
                      <a:pt x="141" y="2593"/>
                    </a:cubicBezTo>
                    <a:cubicBezTo>
                      <a:pt x="108" y="3015"/>
                      <a:pt x="75" y="3438"/>
                      <a:pt x="50" y="3860"/>
                    </a:cubicBezTo>
                    <a:cubicBezTo>
                      <a:pt x="17" y="4283"/>
                      <a:pt x="1" y="4705"/>
                      <a:pt x="50" y="5128"/>
                    </a:cubicBezTo>
                    <a:cubicBezTo>
                      <a:pt x="125" y="5923"/>
                      <a:pt x="365" y="6702"/>
                      <a:pt x="630" y="7456"/>
                    </a:cubicBezTo>
                    <a:cubicBezTo>
                      <a:pt x="763" y="7837"/>
                      <a:pt x="912" y="8218"/>
                      <a:pt x="1053" y="8600"/>
                    </a:cubicBezTo>
                    <a:cubicBezTo>
                      <a:pt x="1194" y="8989"/>
                      <a:pt x="1326" y="9378"/>
                      <a:pt x="1401" y="9784"/>
                    </a:cubicBezTo>
                    <a:cubicBezTo>
                      <a:pt x="1492" y="10240"/>
                      <a:pt x="1517" y="10704"/>
                      <a:pt x="1525" y="11168"/>
                    </a:cubicBezTo>
                    <a:cubicBezTo>
                      <a:pt x="1533" y="11400"/>
                      <a:pt x="1542" y="11640"/>
                      <a:pt x="1533" y="11864"/>
                    </a:cubicBezTo>
                    <a:cubicBezTo>
                      <a:pt x="1525" y="11980"/>
                      <a:pt x="1492" y="12113"/>
                      <a:pt x="1417" y="12204"/>
                    </a:cubicBezTo>
                    <a:cubicBezTo>
                      <a:pt x="1389" y="12175"/>
                      <a:pt x="1350" y="12159"/>
                      <a:pt x="1313" y="12159"/>
                    </a:cubicBezTo>
                    <a:cubicBezTo>
                      <a:pt x="1264" y="12159"/>
                      <a:pt x="1220" y="12187"/>
                      <a:pt x="1210" y="12254"/>
                    </a:cubicBezTo>
                    <a:cubicBezTo>
                      <a:pt x="1210" y="12262"/>
                      <a:pt x="1202" y="12278"/>
                      <a:pt x="1202" y="12287"/>
                    </a:cubicBezTo>
                    <a:cubicBezTo>
                      <a:pt x="1144" y="12312"/>
                      <a:pt x="1136" y="12386"/>
                      <a:pt x="1177" y="12428"/>
                    </a:cubicBezTo>
                    <a:lnTo>
                      <a:pt x="1161" y="12519"/>
                    </a:lnTo>
                    <a:cubicBezTo>
                      <a:pt x="1144" y="12577"/>
                      <a:pt x="1177" y="12668"/>
                      <a:pt x="1252" y="12676"/>
                    </a:cubicBezTo>
                    <a:cubicBezTo>
                      <a:pt x="1399" y="12700"/>
                      <a:pt x="1559" y="12721"/>
                      <a:pt x="1717" y="12721"/>
                    </a:cubicBezTo>
                    <a:cubicBezTo>
                      <a:pt x="1993" y="12721"/>
                      <a:pt x="2263" y="12657"/>
                      <a:pt x="2453" y="12436"/>
                    </a:cubicBezTo>
                    <a:cubicBezTo>
                      <a:pt x="2586" y="12278"/>
                      <a:pt x="2635" y="12080"/>
                      <a:pt x="2602" y="11881"/>
                    </a:cubicBezTo>
                    <a:cubicBezTo>
                      <a:pt x="2561" y="11682"/>
                      <a:pt x="2453" y="11491"/>
                      <a:pt x="2337" y="11326"/>
                    </a:cubicBezTo>
                    <a:cubicBezTo>
                      <a:pt x="2221" y="11143"/>
                      <a:pt x="2105" y="10969"/>
                      <a:pt x="2022" y="10770"/>
                    </a:cubicBezTo>
                    <a:cubicBezTo>
                      <a:pt x="1939" y="10596"/>
                      <a:pt x="1881" y="10406"/>
                      <a:pt x="1832" y="10215"/>
                    </a:cubicBezTo>
                    <a:cubicBezTo>
                      <a:pt x="1732" y="9818"/>
                      <a:pt x="1683" y="9420"/>
                      <a:pt x="1625" y="9022"/>
                    </a:cubicBezTo>
                    <a:cubicBezTo>
                      <a:pt x="1575" y="8600"/>
                      <a:pt x="1517" y="8185"/>
                      <a:pt x="1409" y="7779"/>
                    </a:cubicBezTo>
                    <a:cubicBezTo>
                      <a:pt x="1285" y="7340"/>
                      <a:pt x="1094" y="6918"/>
                      <a:pt x="1045" y="6462"/>
                    </a:cubicBezTo>
                    <a:cubicBezTo>
                      <a:pt x="987" y="5965"/>
                      <a:pt x="987" y="5468"/>
                      <a:pt x="970" y="4971"/>
                    </a:cubicBezTo>
                    <a:cubicBezTo>
                      <a:pt x="953" y="4482"/>
                      <a:pt x="937" y="3985"/>
                      <a:pt x="929" y="3496"/>
                    </a:cubicBezTo>
                    <a:cubicBezTo>
                      <a:pt x="920" y="2783"/>
                      <a:pt x="920" y="2079"/>
                      <a:pt x="929" y="1375"/>
                    </a:cubicBezTo>
                    <a:cubicBezTo>
                      <a:pt x="970" y="960"/>
                      <a:pt x="978" y="538"/>
                      <a:pt x="945" y="115"/>
                    </a:cubicBezTo>
                    <a:cubicBezTo>
                      <a:pt x="941" y="40"/>
                      <a:pt x="881" y="0"/>
                      <a:pt x="823"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4840;p31">
                <a:extLst>
                  <a:ext uri="{FF2B5EF4-FFF2-40B4-BE49-F238E27FC236}">
                    <a16:creationId xmlns:a16="http://schemas.microsoft.com/office/drawing/2014/main" id="{29074C75-ABE0-F95C-DB0C-D9419D0D7E52}"/>
                  </a:ext>
                </a:extLst>
              </p:cNvPr>
              <p:cNvSpPr/>
              <p:nvPr/>
            </p:nvSpPr>
            <p:spPr>
              <a:xfrm>
                <a:off x="4867850" y="4390250"/>
                <a:ext cx="6025" cy="25575"/>
              </a:xfrm>
              <a:custGeom>
                <a:avLst/>
                <a:gdLst/>
                <a:ahLst/>
                <a:cxnLst/>
                <a:rect l="l" t="t" r="r" b="b"/>
                <a:pathLst>
                  <a:path w="241" h="1023" extrusionOk="0">
                    <a:moveTo>
                      <a:pt x="128" y="0"/>
                    </a:moveTo>
                    <a:cubicBezTo>
                      <a:pt x="112" y="0"/>
                      <a:pt x="95" y="7"/>
                      <a:pt x="83" y="19"/>
                    </a:cubicBezTo>
                    <a:cubicBezTo>
                      <a:pt x="50" y="52"/>
                      <a:pt x="41" y="85"/>
                      <a:pt x="33" y="127"/>
                    </a:cubicBezTo>
                    <a:cubicBezTo>
                      <a:pt x="33" y="168"/>
                      <a:pt x="17" y="210"/>
                      <a:pt x="17" y="259"/>
                    </a:cubicBezTo>
                    <a:cubicBezTo>
                      <a:pt x="17" y="334"/>
                      <a:pt x="17" y="417"/>
                      <a:pt x="17" y="491"/>
                    </a:cubicBezTo>
                    <a:cubicBezTo>
                      <a:pt x="17" y="566"/>
                      <a:pt x="8" y="641"/>
                      <a:pt x="8" y="723"/>
                    </a:cubicBezTo>
                    <a:cubicBezTo>
                      <a:pt x="8" y="765"/>
                      <a:pt x="0" y="806"/>
                      <a:pt x="0" y="839"/>
                    </a:cubicBezTo>
                    <a:cubicBezTo>
                      <a:pt x="0" y="881"/>
                      <a:pt x="8" y="922"/>
                      <a:pt x="8" y="964"/>
                    </a:cubicBezTo>
                    <a:cubicBezTo>
                      <a:pt x="8" y="1001"/>
                      <a:pt x="37" y="1022"/>
                      <a:pt x="65" y="1022"/>
                    </a:cubicBezTo>
                    <a:cubicBezTo>
                      <a:pt x="87" y="1022"/>
                      <a:pt x="109" y="1009"/>
                      <a:pt x="116" y="980"/>
                    </a:cubicBezTo>
                    <a:cubicBezTo>
                      <a:pt x="133" y="939"/>
                      <a:pt x="149" y="906"/>
                      <a:pt x="166" y="864"/>
                    </a:cubicBezTo>
                    <a:cubicBezTo>
                      <a:pt x="174" y="823"/>
                      <a:pt x="182" y="781"/>
                      <a:pt x="182" y="740"/>
                    </a:cubicBezTo>
                    <a:cubicBezTo>
                      <a:pt x="199" y="665"/>
                      <a:pt x="215" y="583"/>
                      <a:pt x="215" y="500"/>
                    </a:cubicBezTo>
                    <a:cubicBezTo>
                      <a:pt x="224" y="417"/>
                      <a:pt x="240" y="342"/>
                      <a:pt x="232" y="259"/>
                    </a:cubicBezTo>
                    <a:cubicBezTo>
                      <a:pt x="232" y="210"/>
                      <a:pt x="224" y="168"/>
                      <a:pt x="215" y="127"/>
                    </a:cubicBezTo>
                    <a:cubicBezTo>
                      <a:pt x="207" y="85"/>
                      <a:pt x="207" y="44"/>
                      <a:pt x="174" y="19"/>
                    </a:cubicBezTo>
                    <a:cubicBezTo>
                      <a:pt x="162" y="7"/>
                      <a:pt x="145" y="0"/>
                      <a:pt x="12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4841;p31">
                <a:extLst>
                  <a:ext uri="{FF2B5EF4-FFF2-40B4-BE49-F238E27FC236}">
                    <a16:creationId xmlns:a16="http://schemas.microsoft.com/office/drawing/2014/main" id="{535149B5-99A5-1E0C-18FA-4D73894BDC90}"/>
                  </a:ext>
                </a:extLst>
              </p:cNvPr>
              <p:cNvSpPr/>
              <p:nvPr/>
            </p:nvSpPr>
            <p:spPr>
              <a:xfrm>
                <a:off x="4869700" y="4368350"/>
                <a:ext cx="3750" cy="10250"/>
              </a:xfrm>
              <a:custGeom>
                <a:avLst/>
                <a:gdLst/>
                <a:ahLst/>
                <a:cxnLst/>
                <a:rect l="l" t="t" r="r" b="b"/>
                <a:pathLst>
                  <a:path w="150" h="410" extrusionOk="0">
                    <a:moveTo>
                      <a:pt x="125" y="0"/>
                    </a:moveTo>
                    <a:cubicBezTo>
                      <a:pt x="108" y="0"/>
                      <a:pt x="92" y="9"/>
                      <a:pt x="83" y="17"/>
                    </a:cubicBezTo>
                    <a:cubicBezTo>
                      <a:pt x="59" y="75"/>
                      <a:pt x="50" y="133"/>
                      <a:pt x="42" y="183"/>
                    </a:cubicBezTo>
                    <a:cubicBezTo>
                      <a:pt x="25" y="241"/>
                      <a:pt x="17" y="299"/>
                      <a:pt x="9" y="357"/>
                    </a:cubicBezTo>
                    <a:cubicBezTo>
                      <a:pt x="1" y="381"/>
                      <a:pt x="17" y="406"/>
                      <a:pt x="42" y="406"/>
                    </a:cubicBezTo>
                    <a:cubicBezTo>
                      <a:pt x="46" y="408"/>
                      <a:pt x="51" y="409"/>
                      <a:pt x="57" y="409"/>
                    </a:cubicBezTo>
                    <a:cubicBezTo>
                      <a:pt x="73" y="409"/>
                      <a:pt x="92" y="400"/>
                      <a:pt x="92" y="381"/>
                    </a:cubicBezTo>
                    <a:cubicBezTo>
                      <a:pt x="108" y="323"/>
                      <a:pt x="117" y="265"/>
                      <a:pt x="125" y="207"/>
                    </a:cubicBezTo>
                    <a:cubicBezTo>
                      <a:pt x="133" y="183"/>
                      <a:pt x="133" y="149"/>
                      <a:pt x="141" y="125"/>
                    </a:cubicBezTo>
                    <a:cubicBezTo>
                      <a:pt x="141" y="91"/>
                      <a:pt x="150" y="67"/>
                      <a:pt x="150" y="33"/>
                    </a:cubicBezTo>
                    <a:cubicBezTo>
                      <a:pt x="150" y="25"/>
                      <a:pt x="133" y="9"/>
                      <a:pt x="12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4842;p31">
                <a:extLst>
                  <a:ext uri="{FF2B5EF4-FFF2-40B4-BE49-F238E27FC236}">
                    <a16:creationId xmlns:a16="http://schemas.microsoft.com/office/drawing/2014/main" id="{82151711-E8B0-238E-9F97-1CDE16A85BB5}"/>
                  </a:ext>
                </a:extLst>
              </p:cNvPr>
              <p:cNvSpPr/>
              <p:nvPr/>
            </p:nvSpPr>
            <p:spPr>
              <a:xfrm>
                <a:off x="4896225" y="4590425"/>
                <a:ext cx="8725" cy="26950"/>
              </a:xfrm>
              <a:custGeom>
                <a:avLst/>
                <a:gdLst/>
                <a:ahLst/>
                <a:cxnLst/>
                <a:rect l="l" t="t" r="r" b="b"/>
                <a:pathLst>
                  <a:path w="349" h="1078" extrusionOk="0">
                    <a:moveTo>
                      <a:pt x="99" y="1"/>
                    </a:moveTo>
                    <a:cubicBezTo>
                      <a:pt x="73" y="1"/>
                      <a:pt x="48" y="19"/>
                      <a:pt x="33" y="49"/>
                    </a:cubicBezTo>
                    <a:cubicBezTo>
                      <a:pt x="0" y="132"/>
                      <a:pt x="25" y="223"/>
                      <a:pt x="42" y="306"/>
                    </a:cubicBezTo>
                    <a:cubicBezTo>
                      <a:pt x="66" y="380"/>
                      <a:pt x="91" y="463"/>
                      <a:pt x="108" y="546"/>
                    </a:cubicBezTo>
                    <a:cubicBezTo>
                      <a:pt x="133" y="621"/>
                      <a:pt x="149" y="704"/>
                      <a:pt x="174" y="778"/>
                    </a:cubicBezTo>
                    <a:cubicBezTo>
                      <a:pt x="182" y="820"/>
                      <a:pt x="199" y="853"/>
                      <a:pt x="207" y="894"/>
                    </a:cubicBezTo>
                    <a:cubicBezTo>
                      <a:pt x="207" y="936"/>
                      <a:pt x="207" y="977"/>
                      <a:pt x="216" y="1018"/>
                    </a:cubicBezTo>
                    <a:cubicBezTo>
                      <a:pt x="216" y="1059"/>
                      <a:pt x="241" y="1078"/>
                      <a:pt x="268" y="1078"/>
                    </a:cubicBezTo>
                    <a:cubicBezTo>
                      <a:pt x="297" y="1078"/>
                      <a:pt x="327" y="1057"/>
                      <a:pt x="332" y="1018"/>
                    </a:cubicBezTo>
                    <a:cubicBezTo>
                      <a:pt x="340" y="936"/>
                      <a:pt x="348" y="844"/>
                      <a:pt x="348" y="762"/>
                    </a:cubicBezTo>
                    <a:cubicBezTo>
                      <a:pt x="348" y="679"/>
                      <a:pt x="323" y="588"/>
                      <a:pt x="315" y="505"/>
                    </a:cubicBezTo>
                    <a:lnTo>
                      <a:pt x="315" y="513"/>
                    </a:lnTo>
                    <a:cubicBezTo>
                      <a:pt x="298" y="430"/>
                      <a:pt x="282" y="347"/>
                      <a:pt x="257" y="264"/>
                    </a:cubicBezTo>
                    <a:cubicBezTo>
                      <a:pt x="240" y="173"/>
                      <a:pt x="224" y="82"/>
                      <a:pt x="149" y="24"/>
                    </a:cubicBezTo>
                    <a:cubicBezTo>
                      <a:pt x="133" y="8"/>
                      <a:pt x="116" y="1"/>
                      <a:pt x="9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4843;p31">
                <a:extLst>
                  <a:ext uri="{FF2B5EF4-FFF2-40B4-BE49-F238E27FC236}">
                    <a16:creationId xmlns:a16="http://schemas.microsoft.com/office/drawing/2014/main" id="{EF4CE45D-F242-03BD-6724-9B50329CBEB6}"/>
                  </a:ext>
                </a:extLst>
              </p:cNvPr>
              <p:cNvSpPr/>
              <p:nvPr/>
            </p:nvSpPr>
            <p:spPr>
              <a:xfrm>
                <a:off x="4895375" y="4618325"/>
                <a:ext cx="3775" cy="9175"/>
              </a:xfrm>
              <a:custGeom>
                <a:avLst/>
                <a:gdLst/>
                <a:ahLst/>
                <a:cxnLst/>
                <a:rect l="l" t="t" r="r" b="b"/>
                <a:pathLst>
                  <a:path w="151" h="367" extrusionOk="0">
                    <a:moveTo>
                      <a:pt x="56" y="0"/>
                    </a:moveTo>
                    <a:cubicBezTo>
                      <a:pt x="51" y="0"/>
                      <a:pt x="47" y="1"/>
                      <a:pt x="42" y="2"/>
                    </a:cubicBezTo>
                    <a:cubicBezTo>
                      <a:pt x="18" y="18"/>
                      <a:pt x="1" y="43"/>
                      <a:pt x="9" y="76"/>
                    </a:cubicBezTo>
                    <a:cubicBezTo>
                      <a:pt x="9" y="85"/>
                      <a:pt x="9" y="93"/>
                      <a:pt x="9" y="110"/>
                    </a:cubicBezTo>
                    <a:cubicBezTo>
                      <a:pt x="9" y="110"/>
                      <a:pt x="18" y="118"/>
                      <a:pt x="18" y="118"/>
                    </a:cubicBezTo>
                    <a:lnTo>
                      <a:pt x="18" y="126"/>
                    </a:lnTo>
                    <a:cubicBezTo>
                      <a:pt x="18" y="143"/>
                      <a:pt x="18" y="159"/>
                      <a:pt x="18" y="184"/>
                    </a:cubicBezTo>
                    <a:cubicBezTo>
                      <a:pt x="18" y="201"/>
                      <a:pt x="18" y="217"/>
                      <a:pt x="18" y="242"/>
                    </a:cubicBezTo>
                    <a:cubicBezTo>
                      <a:pt x="18" y="259"/>
                      <a:pt x="18" y="284"/>
                      <a:pt x="18" y="300"/>
                    </a:cubicBezTo>
                    <a:cubicBezTo>
                      <a:pt x="18" y="333"/>
                      <a:pt x="51" y="366"/>
                      <a:pt x="84" y="366"/>
                    </a:cubicBezTo>
                    <a:cubicBezTo>
                      <a:pt x="117" y="366"/>
                      <a:pt x="142" y="342"/>
                      <a:pt x="150" y="300"/>
                    </a:cubicBezTo>
                    <a:cubicBezTo>
                      <a:pt x="150" y="285"/>
                      <a:pt x="150" y="264"/>
                      <a:pt x="150" y="242"/>
                    </a:cubicBezTo>
                    <a:cubicBezTo>
                      <a:pt x="150" y="226"/>
                      <a:pt x="150" y="217"/>
                      <a:pt x="150" y="201"/>
                    </a:cubicBezTo>
                    <a:cubicBezTo>
                      <a:pt x="150" y="201"/>
                      <a:pt x="150" y="192"/>
                      <a:pt x="142" y="192"/>
                    </a:cubicBezTo>
                    <a:cubicBezTo>
                      <a:pt x="142" y="184"/>
                      <a:pt x="142" y="176"/>
                      <a:pt x="142" y="168"/>
                    </a:cubicBezTo>
                    <a:cubicBezTo>
                      <a:pt x="134" y="126"/>
                      <a:pt x="125" y="85"/>
                      <a:pt x="117" y="43"/>
                    </a:cubicBezTo>
                    <a:cubicBezTo>
                      <a:pt x="110" y="22"/>
                      <a:pt x="84" y="0"/>
                      <a:pt x="5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4844;p31">
                <a:extLst>
                  <a:ext uri="{FF2B5EF4-FFF2-40B4-BE49-F238E27FC236}">
                    <a16:creationId xmlns:a16="http://schemas.microsoft.com/office/drawing/2014/main" id="{C3861415-E6AF-C70C-D23C-8C38184F8492}"/>
                  </a:ext>
                </a:extLst>
              </p:cNvPr>
              <p:cNvSpPr/>
              <p:nvPr/>
            </p:nvSpPr>
            <p:spPr>
              <a:xfrm>
                <a:off x="4884625" y="4567400"/>
                <a:ext cx="3525" cy="2525"/>
              </a:xfrm>
              <a:custGeom>
                <a:avLst/>
                <a:gdLst/>
                <a:ahLst/>
                <a:cxnLst/>
                <a:rect l="l" t="t" r="r" b="b"/>
                <a:pathLst>
                  <a:path w="141" h="101" extrusionOk="0">
                    <a:moveTo>
                      <a:pt x="75" y="1"/>
                    </a:moveTo>
                    <a:cubicBezTo>
                      <a:pt x="0" y="1"/>
                      <a:pt x="0" y="100"/>
                      <a:pt x="75" y="100"/>
                    </a:cubicBezTo>
                    <a:cubicBezTo>
                      <a:pt x="141" y="100"/>
                      <a:pt x="141" y="1"/>
                      <a:pt x="7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4845;p31">
                <a:extLst>
                  <a:ext uri="{FF2B5EF4-FFF2-40B4-BE49-F238E27FC236}">
                    <a16:creationId xmlns:a16="http://schemas.microsoft.com/office/drawing/2014/main" id="{51BAF00D-0FD8-7346-9B07-359F21E63355}"/>
                  </a:ext>
                </a:extLst>
              </p:cNvPr>
              <p:cNvSpPr/>
              <p:nvPr/>
            </p:nvSpPr>
            <p:spPr>
              <a:xfrm>
                <a:off x="5036250" y="4183175"/>
                <a:ext cx="90125" cy="431900"/>
              </a:xfrm>
              <a:custGeom>
                <a:avLst/>
                <a:gdLst/>
                <a:ahLst/>
                <a:cxnLst/>
                <a:rect l="l" t="t" r="r" b="b"/>
                <a:pathLst>
                  <a:path w="3605" h="17276" extrusionOk="0">
                    <a:moveTo>
                      <a:pt x="3306" y="0"/>
                    </a:moveTo>
                    <a:cubicBezTo>
                      <a:pt x="3066" y="166"/>
                      <a:pt x="3008" y="472"/>
                      <a:pt x="2999" y="754"/>
                    </a:cubicBezTo>
                    <a:cubicBezTo>
                      <a:pt x="2991" y="1085"/>
                      <a:pt x="2991" y="1425"/>
                      <a:pt x="2966" y="1757"/>
                    </a:cubicBezTo>
                    <a:cubicBezTo>
                      <a:pt x="2933" y="2105"/>
                      <a:pt x="2892" y="2444"/>
                      <a:pt x="2825" y="2784"/>
                    </a:cubicBezTo>
                    <a:cubicBezTo>
                      <a:pt x="2693" y="3455"/>
                      <a:pt x="2494" y="4110"/>
                      <a:pt x="2221" y="4731"/>
                    </a:cubicBezTo>
                    <a:cubicBezTo>
                      <a:pt x="2088" y="5046"/>
                      <a:pt x="1931" y="5352"/>
                      <a:pt x="1765" y="5651"/>
                    </a:cubicBezTo>
                    <a:cubicBezTo>
                      <a:pt x="1607" y="5932"/>
                      <a:pt x="1359" y="6214"/>
                      <a:pt x="1351" y="6546"/>
                    </a:cubicBezTo>
                    <a:cubicBezTo>
                      <a:pt x="1342" y="6720"/>
                      <a:pt x="1409" y="6885"/>
                      <a:pt x="1417" y="7059"/>
                    </a:cubicBezTo>
                    <a:cubicBezTo>
                      <a:pt x="1434" y="7208"/>
                      <a:pt x="1376" y="7349"/>
                      <a:pt x="1301" y="7474"/>
                    </a:cubicBezTo>
                    <a:cubicBezTo>
                      <a:pt x="1135" y="7739"/>
                      <a:pt x="953" y="7971"/>
                      <a:pt x="878" y="8277"/>
                    </a:cubicBezTo>
                    <a:cubicBezTo>
                      <a:pt x="721" y="8924"/>
                      <a:pt x="936" y="9578"/>
                      <a:pt x="912" y="10224"/>
                    </a:cubicBezTo>
                    <a:cubicBezTo>
                      <a:pt x="878" y="10920"/>
                      <a:pt x="489" y="11525"/>
                      <a:pt x="282" y="12171"/>
                    </a:cubicBezTo>
                    <a:cubicBezTo>
                      <a:pt x="75" y="12834"/>
                      <a:pt x="0" y="13539"/>
                      <a:pt x="8" y="14235"/>
                    </a:cubicBezTo>
                    <a:cubicBezTo>
                      <a:pt x="17" y="14939"/>
                      <a:pt x="108" y="15643"/>
                      <a:pt x="224" y="16347"/>
                    </a:cubicBezTo>
                    <a:cubicBezTo>
                      <a:pt x="274" y="16654"/>
                      <a:pt x="323" y="16969"/>
                      <a:pt x="381" y="17275"/>
                    </a:cubicBezTo>
                    <a:cubicBezTo>
                      <a:pt x="390" y="17234"/>
                      <a:pt x="398" y="17184"/>
                      <a:pt x="414" y="17143"/>
                    </a:cubicBezTo>
                    <a:cubicBezTo>
                      <a:pt x="414" y="17122"/>
                      <a:pt x="437" y="17107"/>
                      <a:pt x="459" y="17107"/>
                    </a:cubicBezTo>
                    <a:cubicBezTo>
                      <a:pt x="463" y="17107"/>
                      <a:pt x="468" y="17108"/>
                      <a:pt x="472" y="17110"/>
                    </a:cubicBezTo>
                    <a:cubicBezTo>
                      <a:pt x="497" y="16886"/>
                      <a:pt x="522" y="16654"/>
                      <a:pt x="555" y="16430"/>
                    </a:cubicBezTo>
                    <a:cubicBezTo>
                      <a:pt x="646" y="15726"/>
                      <a:pt x="754" y="15030"/>
                      <a:pt x="862" y="14334"/>
                    </a:cubicBezTo>
                    <a:cubicBezTo>
                      <a:pt x="920" y="13986"/>
                      <a:pt x="994" y="13646"/>
                      <a:pt x="1077" y="13307"/>
                    </a:cubicBezTo>
                    <a:cubicBezTo>
                      <a:pt x="1119" y="13141"/>
                      <a:pt x="1168" y="12983"/>
                      <a:pt x="1218" y="12818"/>
                    </a:cubicBezTo>
                    <a:cubicBezTo>
                      <a:pt x="1268" y="12660"/>
                      <a:pt x="1301" y="12470"/>
                      <a:pt x="1392" y="12329"/>
                    </a:cubicBezTo>
                    <a:cubicBezTo>
                      <a:pt x="1408" y="12313"/>
                      <a:pt x="1431" y="12304"/>
                      <a:pt x="1452" y="12304"/>
                    </a:cubicBezTo>
                    <a:cubicBezTo>
                      <a:pt x="1464" y="12304"/>
                      <a:pt x="1474" y="12306"/>
                      <a:pt x="1483" y="12312"/>
                    </a:cubicBezTo>
                    <a:cubicBezTo>
                      <a:pt x="1508" y="12263"/>
                      <a:pt x="1525" y="12221"/>
                      <a:pt x="1549" y="12171"/>
                    </a:cubicBezTo>
                    <a:cubicBezTo>
                      <a:pt x="1690" y="11832"/>
                      <a:pt x="1765" y="11451"/>
                      <a:pt x="1823" y="11086"/>
                    </a:cubicBezTo>
                    <a:cubicBezTo>
                      <a:pt x="1889" y="10697"/>
                      <a:pt x="1939" y="10299"/>
                      <a:pt x="1980" y="9909"/>
                    </a:cubicBezTo>
                    <a:cubicBezTo>
                      <a:pt x="2055" y="9114"/>
                      <a:pt x="2071" y="8319"/>
                      <a:pt x="2030" y="7523"/>
                    </a:cubicBezTo>
                    <a:cubicBezTo>
                      <a:pt x="2026" y="7457"/>
                      <a:pt x="2074" y="7424"/>
                      <a:pt x="2123" y="7424"/>
                    </a:cubicBezTo>
                    <a:cubicBezTo>
                      <a:pt x="2173" y="7424"/>
                      <a:pt x="2225" y="7457"/>
                      <a:pt x="2229" y="7523"/>
                    </a:cubicBezTo>
                    <a:cubicBezTo>
                      <a:pt x="2237" y="7598"/>
                      <a:pt x="2237" y="7672"/>
                      <a:pt x="2245" y="7747"/>
                    </a:cubicBezTo>
                    <a:cubicBezTo>
                      <a:pt x="2444" y="7167"/>
                      <a:pt x="2743" y="6628"/>
                      <a:pt x="2950" y="6057"/>
                    </a:cubicBezTo>
                    <a:cubicBezTo>
                      <a:pt x="3455" y="4681"/>
                      <a:pt x="3604" y="3207"/>
                      <a:pt x="3521" y="1748"/>
                    </a:cubicBezTo>
                    <a:cubicBezTo>
                      <a:pt x="3488" y="1160"/>
                      <a:pt x="3414" y="580"/>
                      <a:pt x="3306"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4846;p31">
                <a:extLst>
                  <a:ext uri="{FF2B5EF4-FFF2-40B4-BE49-F238E27FC236}">
                    <a16:creationId xmlns:a16="http://schemas.microsoft.com/office/drawing/2014/main" id="{EF6FC3D8-0456-1005-E8BB-BAF7795E0DC3}"/>
                  </a:ext>
                </a:extLst>
              </p:cNvPr>
              <p:cNvSpPr/>
              <p:nvPr/>
            </p:nvSpPr>
            <p:spPr>
              <a:xfrm>
                <a:off x="4796175" y="4240750"/>
                <a:ext cx="5400" cy="11875"/>
              </a:xfrm>
              <a:custGeom>
                <a:avLst/>
                <a:gdLst/>
                <a:ahLst/>
                <a:cxnLst/>
                <a:rect l="l" t="t" r="r" b="b"/>
                <a:pathLst>
                  <a:path w="216" h="475" extrusionOk="0">
                    <a:moveTo>
                      <a:pt x="184" y="0"/>
                    </a:moveTo>
                    <a:cubicBezTo>
                      <a:pt x="176" y="0"/>
                      <a:pt x="169" y="3"/>
                      <a:pt x="166" y="9"/>
                    </a:cubicBezTo>
                    <a:cubicBezTo>
                      <a:pt x="158" y="25"/>
                      <a:pt x="141" y="42"/>
                      <a:pt x="133" y="58"/>
                    </a:cubicBezTo>
                    <a:cubicBezTo>
                      <a:pt x="125" y="75"/>
                      <a:pt x="125" y="92"/>
                      <a:pt x="116" y="116"/>
                    </a:cubicBezTo>
                    <a:cubicBezTo>
                      <a:pt x="100" y="141"/>
                      <a:pt x="91" y="174"/>
                      <a:pt x="75" y="208"/>
                    </a:cubicBezTo>
                    <a:cubicBezTo>
                      <a:pt x="50" y="274"/>
                      <a:pt x="33" y="340"/>
                      <a:pt x="9" y="415"/>
                    </a:cubicBezTo>
                    <a:cubicBezTo>
                      <a:pt x="0" y="440"/>
                      <a:pt x="17" y="464"/>
                      <a:pt x="42" y="473"/>
                    </a:cubicBezTo>
                    <a:cubicBezTo>
                      <a:pt x="48" y="474"/>
                      <a:pt x="53" y="475"/>
                      <a:pt x="58" y="475"/>
                    </a:cubicBezTo>
                    <a:cubicBezTo>
                      <a:pt x="83" y="475"/>
                      <a:pt x="101" y="460"/>
                      <a:pt x="108" y="440"/>
                    </a:cubicBezTo>
                    <a:cubicBezTo>
                      <a:pt x="133" y="373"/>
                      <a:pt x="158" y="307"/>
                      <a:pt x="174" y="232"/>
                    </a:cubicBezTo>
                    <a:cubicBezTo>
                      <a:pt x="183" y="199"/>
                      <a:pt x="191" y="166"/>
                      <a:pt x="199" y="133"/>
                    </a:cubicBezTo>
                    <a:cubicBezTo>
                      <a:pt x="199" y="116"/>
                      <a:pt x="207" y="100"/>
                      <a:pt x="207" y="83"/>
                    </a:cubicBezTo>
                    <a:cubicBezTo>
                      <a:pt x="216" y="67"/>
                      <a:pt x="216" y="42"/>
                      <a:pt x="216" y="25"/>
                    </a:cubicBezTo>
                    <a:cubicBezTo>
                      <a:pt x="216" y="9"/>
                      <a:pt x="198" y="0"/>
                      <a:pt x="18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4847;p31">
                <a:extLst>
                  <a:ext uri="{FF2B5EF4-FFF2-40B4-BE49-F238E27FC236}">
                    <a16:creationId xmlns:a16="http://schemas.microsoft.com/office/drawing/2014/main" id="{89835DB9-A6E6-39A2-6E34-0A72015A8515}"/>
                  </a:ext>
                </a:extLst>
              </p:cNvPr>
              <p:cNvSpPr/>
              <p:nvPr/>
            </p:nvSpPr>
            <p:spPr>
              <a:xfrm>
                <a:off x="4821450" y="4258575"/>
                <a:ext cx="3750" cy="13475"/>
              </a:xfrm>
              <a:custGeom>
                <a:avLst/>
                <a:gdLst/>
                <a:ahLst/>
                <a:cxnLst/>
                <a:rect l="l" t="t" r="r" b="b"/>
                <a:pathLst>
                  <a:path w="150" h="539" extrusionOk="0">
                    <a:moveTo>
                      <a:pt x="37" y="1"/>
                    </a:moveTo>
                    <a:cubicBezTo>
                      <a:pt x="18" y="1"/>
                      <a:pt x="0" y="17"/>
                      <a:pt x="0" y="41"/>
                    </a:cubicBezTo>
                    <a:cubicBezTo>
                      <a:pt x="0" y="83"/>
                      <a:pt x="8" y="116"/>
                      <a:pt x="8" y="149"/>
                    </a:cubicBezTo>
                    <a:cubicBezTo>
                      <a:pt x="8" y="191"/>
                      <a:pt x="17" y="224"/>
                      <a:pt x="17" y="265"/>
                    </a:cubicBezTo>
                    <a:cubicBezTo>
                      <a:pt x="33" y="340"/>
                      <a:pt x="33" y="414"/>
                      <a:pt x="33" y="481"/>
                    </a:cubicBezTo>
                    <a:cubicBezTo>
                      <a:pt x="33" y="514"/>
                      <a:pt x="58" y="539"/>
                      <a:pt x="83" y="539"/>
                    </a:cubicBezTo>
                    <a:cubicBezTo>
                      <a:pt x="116" y="539"/>
                      <a:pt x="141" y="514"/>
                      <a:pt x="141" y="481"/>
                    </a:cubicBezTo>
                    <a:cubicBezTo>
                      <a:pt x="149" y="406"/>
                      <a:pt x="149" y="331"/>
                      <a:pt x="141" y="257"/>
                    </a:cubicBezTo>
                    <a:cubicBezTo>
                      <a:pt x="141" y="215"/>
                      <a:pt x="133" y="174"/>
                      <a:pt x="124" y="133"/>
                    </a:cubicBezTo>
                    <a:cubicBezTo>
                      <a:pt x="108" y="99"/>
                      <a:pt x="99" y="58"/>
                      <a:pt x="75" y="25"/>
                    </a:cubicBezTo>
                    <a:cubicBezTo>
                      <a:pt x="65" y="8"/>
                      <a:pt x="51" y="1"/>
                      <a:pt x="3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4848;p31">
                <a:extLst>
                  <a:ext uri="{FF2B5EF4-FFF2-40B4-BE49-F238E27FC236}">
                    <a16:creationId xmlns:a16="http://schemas.microsoft.com/office/drawing/2014/main" id="{7A70DB12-978A-D84A-3F8E-8D66F14CCF28}"/>
                  </a:ext>
                </a:extLst>
              </p:cNvPr>
              <p:cNvSpPr/>
              <p:nvPr/>
            </p:nvSpPr>
            <p:spPr>
              <a:xfrm>
                <a:off x="4726150" y="4098900"/>
                <a:ext cx="52650" cy="66450"/>
              </a:xfrm>
              <a:custGeom>
                <a:avLst/>
                <a:gdLst/>
                <a:ahLst/>
                <a:cxnLst/>
                <a:rect l="l" t="t" r="r" b="b"/>
                <a:pathLst>
                  <a:path w="2106" h="2658" extrusionOk="0">
                    <a:moveTo>
                      <a:pt x="139" y="1"/>
                    </a:moveTo>
                    <a:cubicBezTo>
                      <a:pt x="88" y="1"/>
                      <a:pt x="40" y="30"/>
                      <a:pt x="26" y="98"/>
                    </a:cubicBezTo>
                    <a:cubicBezTo>
                      <a:pt x="1" y="223"/>
                      <a:pt x="75" y="305"/>
                      <a:pt x="175" y="363"/>
                    </a:cubicBezTo>
                    <a:cubicBezTo>
                      <a:pt x="249" y="504"/>
                      <a:pt x="340" y="637"/>
                      <a:pt x="432" y="769"/>
                    </a:cubicBezTo>
                    <a:cubicBezTo>
                      <a:pt x="340" y="778"/>
                      <a:pt x="282" y="885"/>
                      <a:pt x="357" y="977"/>
                    </a:cubicBezTo>
                    <a:cubicBezTo>
                      <a:pt x="398" y="1035"/>
                      <a:pt x="448" y="1093"/>
                      <a:pt x="490" y="1142"/>
                    </a:cubicBezTo>
                    <a:cubicBezTo>
                      <a:pt x="680" y="1449"/>
                      <a:pt x="854" y="1755"/>
                      <a:pt x="1036" y="2070"/>
                    </a:cubicBezTo>
                    <a:cubicBezTo>
                      <a:pt x="1086" y="2153"/>
                      <a:pt x="1136" y="2269"/>
                      <a:pt x="1210" y="2344"/>
                    </a:cubicBezTo>
                    <a:cubicBezTo>
                      <a:pt x="1202" y="2427"/>
                      <a:pt x="1235" y="2509"/>
                      <a:pt x="1326" y="2543"/>
                    </a:cubicBezTo>
                    <a:cubicBezTo>
                      <a:pt x="1343" y="2543"/>
                      <a:pt x="1360" y="2551"/>
                      <a:pt x="1376" y="2551"/>
                    </a:cubicBezTo>
                    <a:cubicBezTo>
                      <a:pt x="1382" y="2608"/>
                      <a:pt x="1436" y="2658"/>
                      <a:pt x="1495" y="2658"/>
                    </a:cubicBezTo>
                    <a:cubicBezTo>
                      <a:pt x="1522" y="2658"/>
                      <a:pt x="1550" y="2648"/>
                      <a:pt x="1575" y="2625"/>
                    </a:cubicBezTo>
                    <a:cubicBezTo>
                      <a:pt x="1641" y="2559"/>
                      <a:pt x="1708" y="2493"/>
                      <a:pt x="1774" y="2427"/>
                    </a:cubicBezTo>
                    <a:cubicBezTo>
                      <a:pt x="1882" y="2385"/>
                      <a:pt x="1973" y="2327"/>
                      <a:pt x="2056" y="2244"/>
                    </a:cubicBezTo>
                    <a:cubicBezTo>
                      <a:pt x="2105" y="2186"/>
                      <a:pt x="2097" y="2070"/>
                      <a:pt x="2022" y="2045"/>
                    </a:cubicBezTo>
                    <a:cubicBezTo>
                      <a:pt x="2022" y="2012"/>
                      <a:pt x="2014" y="1979"/>
                      <a:pt x="1998" y="1963"/>
                    </a:cubicBezTo>
                    <a:cubicBezTo>
                      <a:pt x="1998" y="1938"/>
                      <a:pt x="1981" y="1921"/>
                      <a:pt x="1956" y="1905"/>
                    </a:cubicBezTo>
                    <a:cubicBezTo>
                      <a:pt x="1923" y="1855"/>
                      <a:pt x="1882" y="1805"/>
                      <a:pt x="1840" y="1764"/>
                    </a:cubicBezTo>
                    <a:cubicBezTo>
                      <a:pt x="1459" y="1407"/>
                      <a:pt x="1103" y="1026"/>
                      <a:pt x="780" y="612"/>
                    </a:cubicBezTo>
                    <a:cubicBezTo>
                      <a:pt x="697" y="513"/>
                      <a:pt x="622" y="397"/>
                      <a:pt x="531" y="305"/>
                    </a:cubicBezTo>
                    <a:cubicBezTo>
                      <a:pt x="481" y="256"/>
                      <a:pt x="432" y="214"/>
                      <a:pt x="374" y="181"/>
                    </a:cubicBezTo>
                    <a:cubicBezTo>
                      <a:pt x="349" y="165"/>
                      <a:pt x="324" y="156"/>
                      <a:pt x="299" y="140"/>
                    </a:cubicBezTo>
                    <a:cubicBezTo>
                      <a:pt x="291" y="140"/>
                      <a:pt x="282" y="131"/>
                      <a:pt x="282" y="131"/>
                    </a:cubicBezTo>
                    <a:cubicBezTo>
                      <a:pt x="278" y="51"/>
                      <a:pt x="206" y="1"/>
                      <a:pt x="139"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4849;p31">
                <a:extLst>
                  <a:ext uri="{FF2B5EF4-FFF2-40B4-BE49-F238E27FC236}">
                    <a16:creationId xmlns:a16="http://schemas.microsoft.com/office/drawing/2014/main" id="{1A76A929-E870-F231-C57B-50C24377AAA1}"/>
                  </a:ext>
                </a:extLst>
              </p:cNvPr>
              <p:cNvSpPr/>
              <p:nvPr/>
            </p:nvSpPr>
            <p:spPr>
              <a:xfrm>
                <a:off x="4708125" y="4223275"/>
                <a:ext cx="6050" cy="13600"/>
              </a:xfrm>
              <a:custGeom>
                <a:avLst/>
                <a:gdLst/>
                <a:ahLst/>
                <a:cxnLst/>
                <a:rect l="l" t="t" r="r" b="b"/>
                <a:pathLst>
                  <a:path w="242" h="544" extrusionOk="0">
                    <a:moveTo>
                      <a:pt x="180" y="0"/>
                    </a:moveTo>
                    <a:cubicBezTo>
                      <a:pt x="160" y="0"/>
                      <a:pt x="140" y="10"/>
                      <a:pt x="133" y="28"/>
                    </a:cubicBezTo>
                    <a:cubicBezTo>
                      <a:pt x="109" y="95"/>
                      <a:pt x="75" y="161"/>
                      <a:pt x="59" y="227"/>
                    </a:cubicBezTo>
                    <a:cubicBezTo>
                      <a:pt x="34" y="285"/>
                      <a:pt x="17" y="351"/>
                      <a:pt x="9" y="418"/>
                    </a:cubicBezTo>
                    <a:cubicBezTo>
                      <a:pt x="1" y="467"/>
                      <a:pt x="26" y="525"/>
                      <a:pt x="75" y="542"/>
                    </a:cubicBezTo>
                    <a:cubicBezTo>
                      <a:pt x="82" y="543"/>
                      <a:pt x="88" y="544"/>
                      <a:pt x="94" y="544"/>
                    </a:cubicBezTo>
                    <a:cubicBezTo>
                      <a:pt x="139" y="544"/>
                      <a:pt x="185" y="518"/>
                      <a:pt x="200" y="467"/>
                    </a:cubicBezTo>
                    <a:cubicBezTo>
                      <a:pt x="216" y="401"/>
                      <a:pt x="225" y="335"/>
                      <a:pt x="233" y="269"/>
                    </a:cubicBezTo>
                    <a:cubicBezTo>
                      <a:pt x="241" y="202"/>
                      <a:pt x="241" y="128"/>
                      <a:pt x="241" y="61"/>
                    </a:cubicBezTo>
                    <a:cubicBezTo>
                      <a:pt x="241" y="37"/>
                      <a:pt x="225" y="3"/>
                      <a:pt x="200" y="3"/>
                    </a:cubicBezTo>
                    <a:cubicBezTo>
                      <a:pt x="194" y="1"/>
                      <a:pt x="187" y="0"/>
                      <a:pt x="18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Google Shape;4850;p31">
                <a:extLst>
                  <a:ext uri="{FF2B5EF4-FFF2-40B4-BE49-F238E27FC236}">
                    <a16:creationId xmlns:a16="http://schemas.microsoft.com/office/drawing/2014/main" id="{3594E6DF-C1C7-484E-771E-8FEE9AAE5F9B}"/>
                  </a:ext>
                </a:extLst>
              </p:cNvPr>
              <p:cNvSpPr/>
              <p:nvPr/>
            </p:nvSpPr>
            <p:spPr>
              <a:xfrm>
                <a:off x="4717250" y="4217350"/>
                <a:ext cx="2100" cy="1675"/>
              </a:xfrm>
              <a:custGeom>
                <a:avLst/>
                <a:gdLst/>
                <a:ahLst/>
                <a:cxnLst/>
                <a:rect l="l" t="t" r="r" b="b"/>
                <a:pathLst>
                  <a:path w="84" h="67" extrusionOk="0">
                    <a:moveTo>
                      <a:pt x="42" y="0"/>
                    </a:moveTo>
                    <a:cubicBezTo>
                      <a:pt x="0" y="0"/>
                      <a:pt x="0" y="66"/>
                      <a:pt x="42" y="66"/>
                    </a:cubicBezTo>
                    <a:cubicBezTo>
                      <a:pt x="83" y="66"/>
                      <a:pt x="83" y="0"/>
                      <a:pt x="4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4851;p31">
                <a:extLst>
                  <a:ext uri="{FF2B5EF4-FFF2-40B4-BE49-F238E27FC236}">
                    <a16:creationId xmlns:a16="http://schemas.microsoft.com/office/drawing/2014/main" id="{F5AA9E83-9371-171A-E51C-B08E1584400E}"/>
                  </a:ext>
                </a:extLst>
              </p:cNvPr>
              <p:cNvSpPr/>
              <p:nvPr/>
            </p:nvSpPr>
            <p:spPr>
              <a:xfrm>
                <a:off x="4708550" y="4240750"/>
                <a:ext cx="3350" cy="6225"/>
              </a:xfrm>
              <a:custGeom>
                <a:avLst/>
                <a:gdLst/>
                <a:ahLst/>
                <a:cxnLst/>
                <a:rect l="l" t="t" r="r" b="b"/>
                <a:pathLst>
                  <a:path w="134" h="249" extrusionOk="0">
                    <a:moveTo>
                      <a:pt x="92" y="0"/>
                    </a:moveTo>
                    <a:cubicBezTo>
                      <a:pt x="67" y="0"/>
                      <a:pt x="34" y="9"/>
                      <a:pt x="25" y="42"/>
                    </a:cubicBezTo>
                    <a:cubicBezTo>
                      <a:pt x="17" y="67"/>
                      <a:pt x="9" y="100"/>
                      <a:pt x="9" y="125"/>
                    </a:cubicBezTo>
                    <a:cubicBezTo>
                      <a:pt x="0" y="141"/>
                      <a:pt x="0" y="158"/>
                      <a:pt x="0" y="174"/>
                    </a:cubicBezTo>
                    <a:cubicBezTo>
                      <a:pt x="0" y="191"/>
                      <a:pt x="0" y="199"/>
                      <a:pt x="0" y="208"/>
                    </a:cubicBezTo>
                    <a:cubicBezTo>
                      <a:pt x="0" y="224"/>
                      <a:pt x="17" y="241"/>
                      <a:pt x="34" y="249"/>
                    </a:cubicBezTo>
                    <a:cubicBezTo>
                      <a:pt x="50" y="249"/>
                      <a:pt x="75" y="241"/>
                      <a:pt x="83" y="232"/>
                    </a:cubicBezTo>
                    <a:cubicBezTo>
                      <a:pt x="92" y="224"/>
                      <a:pt x="100" y="208"/>
                      <a:pt x="108" y="199"/>
                    </a:cubicBezTo>
                    <a:cubicBezTo>
                      <a:pt x="108" y="191"/>
                      <a:pt x="108" y="183"/>
                      <a:pt x="108" y="174"/>
                    </a:cubicBezTo>
                    <a:cubicBezTo>
                      <a:pt x="116" y="166"/>
                      <a:pt x="116" y="158"/>
                      <a:pt x="116" y="150"/>
                    </a:cubicBezTo>
                    <a:lnTo>
                      <a:pt x="133" y="67"/>
                    </a:lnTo>
                    <a:cubicBezTo>
                      <a:pt x="133" y="58"/>
                      <a:pt x="133" y="42"/>
                      <a:pt x="125" y="25"/>
                    </a:cubicBezTo>
                    <a:cubicBezTo>
                      <a:pt x="116" y="17"/>
                      <a:pt x="108" y="9"/>
                      <a:pt x="9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4852;p31">
                <a:extLst>
                  <a:ext uri="{FF2B5EF4-FFF2-40B4-BE49-F238E27FC236}">
                    <a16:creationId xmlns:a16="http://schemas.microsoft.com/office/drawing/2014/main" id="{D14DD88A-BE68-D74C-5FC8-6759240ADA7B}"/>
                  </a:ext>
                </a:extLst>
              </p:cNvPr>
              <p:cNvSpPr/>
              <p:nvPr/>
            </p:nvSpPr>
            <p:spPr>
              <a:xfrm>
                <a:off x="4713325" y="4244725"/>
                <a:ext cx="4150" cy="6075"/>
              </a:xfrm>
              <a:custGeom>
                <a:avLst/>
                <a:gdLst/>
                <a:ahLst/>
                <a:cxnLst/>
                <a:rect l="l" t="t" r="r" b="b"/>
                <a:pathLst>
                  <a:path w="166" h="243" extrusionOk="0">
                    <a:moveTo>
                      <a:pt x="91" y="1"/>
                    </a:moveTo>
                    <a:cubicBezTo>
                      <a:pt x="83" y="1"/>
                      <a:pt x="75" y="3"/>
                      <a:pt x="66" y="7"/>
                    </a:cubicBezTo>
                    <a:cubicBezTo>
                      <a:pt x="58" y="15"/>
                      <a:pt x="50" y="32"/>
                      <a:pt x="41" y="49"/>
                    </a:cubicBezTo>
                    <a:lnTo>
                      <a:pt x="25" y="82"/>
                    </a:lnTo>
                    <a:cubicBezTo>
                      <a:pt x="25" y="90"/>
                      <a:pt x="25" y="107"/>
                      <a:pt x="17" y="115"/>
                    </a:cubicBezTo>
                    <a:cubicBezTo>
                      <a:pt x="17" y="123"/>
                      <a:pt x="8" y="140"/>
                      <a:pt x="8" y="148"/>
                    </a:cubicBezTo>
                    <a:cubicBezTo>
                      <a:pt x="8" y="156"/>
                      <a:pt x="0" y="173"/>
                      <a:pt x="0" y="181"/>
                    </a:cubicBezTo>
                    <a:cubicBezTo>
                      <a:pt x="0" y="189"/>
                      <a:pt x="0" y="198"/>
                      <a:pt x="8" y="206"/>
                    </a:cubicBezTo>
                    <a:cubicBezTo>
                      <a:pt x="8" y="223"/>
                      <a:pt x="17" y="231"/>
                      <a:pt x="33" y="239"/>
                    </a:cubicBezTo>
                    <a:cubicBezTo>
                      <a:pt x="39" y="242"/>
                      <a:pt x="43" y="243"/>
                      <a:pt x="48" y="243"/>
                    </a:cubicBezTo>
                    <a:cubicBezTo>
                      <a:pt x="56" y="243"/>
                      <a:pt x="64" y="239"/>
                      <a:pt x="75" y="239"/>
                    </a:cubicBezTo>
                    <a:cubicBezTo>
                      <a:pt x="83" y="231"/>
                      <a:pt x="91" y="231"/>
                      <a:pt x="99" y="223"/>
                    </a:cubicBezTo>
                    <a:cubicBezTo>
                      <a:pt x="108" y="214"/>
                      <a:pt x="108" y="206"/>
                      <a:pt x="116" y="198"/>
                    </a:cubicBezTo>
                    <a:lnTo>
                      <a:pt x="124" y="165"/>
                    </a:lnTo>
                    <a:cubicBezTo>
                      <a:pt x="141" y="131"/>
                      <a:pt x="149" y="107"/>
                      <a:pt x="157" y="82"/>
                    </a:cubicBezTo>
                    <a:cubicBezTo>
                      <a:pt x="166" y="65"/>
                      <a:pt x="166" y="49"/>
                      <a:pt x="157" y="32"/>
                    </a:cubicBezTo>
                    <a:cubicBezTo>
                      <a:pt x="149" y="24"/>
                      <a:pt x="133" y="7"/>
                      <a:pt x="116" y="7"/>
                    </a:cubicBezTo>
                    <a:cubicBezTo>
                      <a:pt x="108" y="3"/>
                      <a:pt x="99" y="1"/>
                      <a:pt x="9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Google Shape;4853;p31">
                <a:extLst>
                  <a:ext uri="{FF2B5EF4-FFF2-40B4-BE49-F238E27FC236}">
                    <a16:creationId xmlns:a16="http://schemas.microsoft.com/office/drawing/2014/main" id="{120E3122-54A8-94C3-977B-A15812297D19}"/>
                  </a:ext>
                </a:extLst>
              </p:cNvPr>
              <p:cNvSpPr/>
              <p:nvPr/>
            </p:nvSpPr>
            <p:spPr>
              <a:xfrm>
                <a:off x="4697425" y="4252025"/>
                <a:ext cx="6600" cy="11625"/>
              </a:xfrm>
              <a:custGeom>
                <a:avLst/>
                <a:gdLst/>
                <a:ahLst/>
                <a:cxnLst/>
                <a:rect l="l" t="t" r="r" b="b"/>
                <a:pathLst>
                  <a:path w="264" h="465" extrusionOk="0">
                    <a:moveTo>
                      <a:pt x="193" y="0"/>
                    </a:moveTo>
                    <a:cubicBezTo>
                      <a:pt x="176" y="0"/>
                      <a:pt x="161" y="6"/>
                      <a:pt x="155" y="22"/>
                    </a:cubicBezTo>
                    <a:cubicBezTo>
                      <a:pt x="131" y="88"/>
                      <a:pt x="97" y="154"/>
                      <a:pt x="64" y="229"/>
                    </a:cubicBezTo>
                    <a:cubicBezTo>
                      <a:pt x="39" y="295"/>
                      <a:pt x="6" y="361"/>
                      <a:pt x="6" y="428"/>
                    </a:cubicBezTo>
                    <a:cubicBezTo>
                      <a:pt x="1" y="450"/>
                      <a:pt x="17" y="465"/>
                      <a:pt x="36" y="465"/>
                    </a:cubicBezTo>
                    <a:cubicBezTo>
                      <a:pt x="46" y="465"/>
                      <a:pt x="56" y="461"/>
                      <a:pt x="64" y="453"/>
                    </a:cubicBezTo>
                    <a:cubicBezTo>
                      <a:pt x="106" y="403"/>
                      <a:pt x="139" y="328"/>
                      <a:pt x="164" y="270"/>
                    </a:cubicBezTo>
                    <a:cubicBezTo>
                      <a:pt x="197" y="204"/>
                      <a:pt x="222" y="129"/>
                      <a:pt x="255" y="63"/>
                    </a:cubicBezTo>
                    <a:cubicBezTo>
                      <a:pt x="263" y="38"/>
                      <a:pt x="247" y="13"/>
                      <a:pt x="222" y="5"/>
                    </a:cubicBezTo>
                    <a:cubicBezTo>
                      <a:pt x="213" y="2"/>
                      <a:pt x="202" y="0"/>
                      <a:pt x="19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Google Shape;4854;p31">
                <a:extLst>
                  <a:ext uri="{FF2B5EF4-FFF2-40B4-BE49-F238E27FC236}">
                    <a16:creationId xmlns:a16="http://schemas.microsoft.com/office/drawing/2014/main" id="{ED987DD5-F3D0-C958-BF1E-DAB082D6641F}"/>
                  </a:ext>
                </a:extLst>
              </p:cNvPr>
              <p:cNvSpPr/>
              <p:nvPr/>
            </p:nvSpPr>
            <p:spPr>
              <a:xfrm>
                <a:off x="4702950" y="4256800"/>
                <a:ext cx="6250" cy="8525"/>
              </a:xfrm>
              <a:custGeom>
                <a:avLst/>
                <a:gdLst/>
                <a:ahLst/>
                <a:cxnLst/>
                <a:rect l="l" t="t" r="r" b="b"/>
                <a:pathLst>
                  <a:path w="250" h="341" extrusionOk="0">
                    <a:moveTo>
                      <a:pt x="184" y="0"/>
                    </a:moveTo>
                    <a:cubicBezTo>
                      <a:pt x="163" y="0"/>
                      <a:pt x="144" y="7"/>
                      <a:pt x="133" y="30"/>
                    </a:cubicBezTo>
                    <a:cubicBezTo>
                      <a:pt x="108" y="71"/>
                      <a:pt x="84" y="104"/>
                      <a:pt x="67" y="146"/>
                    </a:cubicBezTo>
                    <a:lnTo>
                      <a:pt x="34" y="204"/>
                    </a:lnTo>
                    <a:cubicBezTo>
                      <a:pt x="26" y="228"/>
                      <a:pt x="17" y="253"/>
                      <a:pt x="9" y="278"/>
                    </a:cubicBezTo>
                    <a:cubicBezTo>
                      <a:pt x="1" y="295"/>
                      <a:pt x="9" y="320"/>
                      <a:pt x="26" y="328"/>
                    </a:cubicBezTo>
                    <a:cubicBezTo>
                      <a:pt x="34" y="336"/>
                      <a:pt x="46" y="340"/>
                      <a:pt x="58" y="340"/>
                    </a:cubicBezTo>
                    <a:cubicBezTo>
                      <a:pt x="69" y="340"/>
                      <a:pt x="79" y="336"/>
                      <a:pt x="84" y="328"/>
                    </a:cubicBezTo>
                    <a:cubicBezTo>
                      <a:pt x="100" y="303"/>
                      <a:pt x="117" y="286"/>
                      <a:pt x="133" y="262"/>
                    </a:cubicBezTo>
                    <a:cubicBezTo>
                      <a:pt x="142" y="245"/>
                      <a:pt x="158" y="228"/>
                      <a:pt x="166" y="204"/>
                    </a:cubicBezTo>
                    <a:cubicBezTo>
                      <a:pt x="191" y="170"/>
                      <a:pt x="216" y="129"/>
                      <a:pt x="233" y="88"/>
                    </a:cubicBezTo>
                    <a:cubicBezTo>
                      <a:pt x="249" y="63"/>
                      <a:pt x="241" y="21"/>
                      <a:pt x="216" y="5"/>
                    </a:cubicBezTo>
                    <a:cubicBezTo>
                      <a:pt x="205" y="2"/>
                      <a:pt x="194" y="0"/>
                      <a:pt x="18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Google Shape;4855;p31">
                <a:extLst>
                  <a:ext uri="{FF2B5EF4-FFF2-40B4-BE49-F238E27FC236}">
                    <a16:creationId xmlns:a16="http://schemas.microsoft.com/office/drawing/2014/main" id="{FBD4BFF6-85DD-806B-631B-E69BB57D2023}"/>
                  </a:ext>
                </a:extLst>
              </p:cNvPr>
              <p:cNvSpPr/>
              <p:nvPr/>
            </p:nvSpPr>
            <p:spPr>
              <a:xfrm>
                <a:off x="5111225" y="4166950"/>
                <a:ext cx="3750" cy="10825"/>
              </a:xfrm>
              <a:custGeom>
                <a:avLst/>
                <a:gdLst/>
                <a:ahLst/>
                <a:cxnLst/>
                <a:rect l="l" t="t" r="r" b="b"/>
                <a:pathLst>
                  <a:path w="150" h="433" extrusionOk="0">
                    <a:moveTo>
                      <a:pt x="64" y="1"/>
                    </a:moveTo>
                    <a:cubicBezTo>
                      <a:pt x="59" y="1"/>
                      <a:pt x="55" y="1"/>
                      <a:pt x="50" y="3"/>
                    </a:cubicBezTo>
                    <a:cubicBezTo>
                      <a:pt x="25" y="3"/>
                      <a:pt x="9" y="28"/>
                      <a:pt x="9" y="53"/>
                    </a:cubicBezTo>
                    <a:cubicBezTo>
                      <a:pt x="9" y="111"/>
                      <a:pt x="9" y="169"/>
                      <a:pt x="0" y="227"/>
                    </a:cubicBezTo>
                    <a:cubicBezTo>
                      <a:pt x="0" y="251"/>
                      <a:pt x="0" y="285"/>
                      <a:pt x="9" y="309"/>
                    </a:cubicBezTo>
                    <a:cubicBezTo>
                      <a:pt x="9" y="318"/>
                      <a:pt x="9" y="334"/>
                      <a:pt x="9" y="343"/>
                    </a:cubicBezTo>
                    <a:cubicBezTo>
                      <a:pt x="17" y="351"/>
                      <a:pt x="17" y="359"/>
                      <a:pt x="17" y="359"/>
                    </a:cubicBezTo>
                    <a:cubicBezTo>
                      <a:pt x="17" y="367"/>
                      <a:pt x="17" y="367"/>
                      <a:pt x="17" y="367"/>
                    </a:cubicBezTo>
                    <a:cubicBezTo>
                      <a:pt x="25" y="384"/>
                      <a:pt x="34" y="401"/>
                      <a:pt x="42" y="417"/>
                    </a:cubicBezTo>
                    <a:cubicBezTo>
                      <a:pt x="52" y="427"/>
                      <a:pt x="66" y="432"/>
                      <a:pt x="79" y="432"/>
                    </a:cubicBezTo>
                    <a:cubicBezTo>
                      <a:pt x="97" y="432"/>
                      <a:pt x="115" y="423"/>
                      <a:pt x="125" y="409"/>
                    </a:cubicBezTo>
                    <a:cubicBezTo>
                      <a:pt x="133" y="392"/>
                      <a:pt x="133" y="376"/>
                      <a:pt x="141" y="359"/>
                    </a:cubicBezTo>
                    <a:lnTo>
                      <a:pt x="141" y="359"/>
                    </a:lnTo>
                    <a:cubicBezTo>
                      <a:pt x="139" y="363"/>
                      <a:pt x="138" y="365"/>
                      <a:pt x="138" y="365"/>
                    </a:cubicBezTo>
                    <a:cubicBezTo>
                      <a:pt x="137" y="365"/>
                      <a:pt x="141" y="349"/>
                      <a:pt x="141" y="343"/>
                    </a:cubicBezTo>
                    <a:cubicBezTo>
                      <a:pt x="150" y="326"/>
                      <a:pt x="150" y="318"/>
                      <a:pt x="141" y="301"/>
                    </a:cubicBezTo>
                    <a:lnTo>
                      <a:pt x="150" y="301"/>
                    </a:lnTo>
                    <a:cubicBezTo>
                      <a:pt x="141" y="268"/>
                      <a:pt x="141" y="243"/>
                      <a:pt x="133" y="210"/>
                    </a:cubicBezTo>
                    <a:cubicBezTo>
                      <a:pt x="125" y="152"/>
                      <a:pt x="116" y="94"/>
                      <a:pt x="108" y="36"/>
                    </a:cubicBezTo>
                    <a:cubicBezTo>
                      <a:pt x="108" y="15"/>
                      <a:pt x="86" y="1"/>
                      <a:pt x="6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Google Shape;4856;p31">
                <a:extLst>
                  <a:ext uri="{FF2B5EF4-FFF2-40B4-BE49-F238E27FC236}">
                    <a16:creationId xmlns:a16="http://schemas.microsoft.com/office/drawing/2014/main" id="{A254BC7F-BE73-CE3B-4C67-560E3356F985}"/>
                  </a:ext>
                </a:extLst>
              </p:cNvPr>
              <p:cNvSpPr/>
              <p:nvPr/>
            </p:nvSpPr>
            <p:spPr>
              <a:xfrm>
                <a:off x="4970575" y="3907925"/>
                <a:ext cx="6450" cy="17525"/>
              </a:xfrm>
              <a:custGeom>
                <a:avLst/>
                <a:gdLst/>
                <a:ahLst/>
                <a:cxnLst/>
                <a:rect l="l" t="t" r="r" b="b"/>
                <a:pathLst>
                  <a:path w="258" h="701" extrusionOk="0">
                    <a:moveTo>
                      <a:pt x="175" y="0"/>
                    </a:moveTo>
                    <a:cubicBezTo>
                      <a:pt x="162" y="0"/>
                      <a:pt x="149" y="5"/>
                      <a:pt x="141" y="15"/>
                    </a:cubicBezTo>
                    <a:cubicBezTo>
                      <a:pt x="125" y="32"/>
                      <a:pt x="100" y="57"/>
                      <a:pt x="92" y="73"/>
                    </a:cubicBezTo>
                    <a:cubicBezTo>
                      <a:pt x="67" y="98"/>
                      <a:pt x="59" y="131"/>
                      <a:pt x="42" y="164"/>
                    </a:cubicBezTo>
                    <a:cubicBezTo>
                      <a:pt x="17" y="214"/>
                      <a:pt x="17" y="272"/>
                      <a:pt x="9" y="330"/>
                    </a:cubicBezTo>
                    <a:cubicBezTo>
                      <a:pt x="1" y="380"/>
                      <a:pt x="1" y="430"/>
                      <a:pt x="9" y="479"/>
                    </a:cubicBezTo>
                    <a:cubicBezTo>
                      <a:pt x="17" y="512"/>
                      <a:pt x="17" y="554"/>
                      <a:pt x="25" y="579"/>
                    </a:cubicBezTo>
                    <a:cubicBezTo>
                      <a:pt x="34" y="604"/>
                      <a:pt x="42" y="620"/>
                      <a:pt x="50" y="637"/>
                    </a:cubicBezTo>
                    <a:cubicBezTo>
                      <a:pt x="59" y="645"/>
                      <a:pt x="67" y="653"/>
                      <a:pt x="75" y="662"/>
                    </a:cubicBezTo>
                    <a:cubicBezTo>
                      <a:pt x="83" y="669"/>
                      <a:pt x="88" y="675"/>
                      <a:pt x="92" y="678"/>
                    </a:cubicBezTo>
                    <a:lnTo>
                      <a:pt x="92" y="678"/>
                    </a:lnTo>
                    <a:cubicBezTo>
                      <a:pt x="110" y="693"/>
                      <a:pt x="131" y="700"/>
                      <a:pt x="154" y="700"/>
                    </a:cubicBezTo>
                    <a:cubicBezTo>
                      <a:pt x="189" y="700"/>
                      <a:pt x="224" y="681"/>
                      <a:pt x="243" y="643"/>
                    </a:cubicBezTo>
                    <a:lnTo>
                      <a:pt x="243" y="643"/>
                    </a:lnTo>
                    <a:cubicBezTo>
                      <a:pt x="243" y="643"/>
                      <a:pt x="243" y="643"/>
                      <a:pt x="243" y="643"/>
                    </a:cubicBezTo>
                    <a:cubicBezTo>
                      <a:pt x="244" y="643"/>
                      <a:pt x="246" y="639"/>
                      <a:pt x="249" y="628"/>
                    </a:cubicBezTo>
                    <a:lnTo>
                      <a:pt x="249" y="628"/>
                    </a:lnTo>
                    <a:cubicBezTo>
                      <a:pt x="247" y="634"/>
                      <a:pt x="245" y="639"/>
                      <a:pt x="243" y="643"/>
                    </a:cubicBezTo>
                    <a:lnTo>
                      <a:pt x="243" y="643"/>
                    </a:lnTo>
                    <a:cubicBezTo>
                      <a:pt x="242" y="643"/>
                      <a:pt x="245" y="634"/>
                      <a:pt x="249" y="620"/>
                    </a:cubicBezTo>
                    <a:cubicBezTo>
                      <a:pt x="257" y="604"/>
                      <a:pt x="257" y="595"/>
                      <a:pt x="257" y="579"/>
                    </a:cubicBezTo>
                    <a:cubicBezTo>
                      <a:pt x="257" y="562"/>
                      <a:pt x="257" y="546"/>
                      <a:pt x="249" y="529"/>
                    </a:cubicBezTo>
                    <a:cubicBezTo>
                      <a:pt x="249" y="504"/>
                      <a:pt x="241" y="479"/>
                      <a:pt x="241" y="454"/>
                    </a:cubicBezTo>
                    <a:cubicBezTo>
                      <a:pt x="241" y="462"/>
                      <a:pt x="241" y="465"/>
                      <a:pt x="240" y="465"/>
                    </a:cubicBezTo>
                    <a:cubicBezTo>
                      <a:pt x="239" y="465"/>
                      <a:pt x="236" y="441"/>
                      <a:pt x="234" y="427"/>
                    </a:cubicBezTo>
                    <a:lnTo>
                      <a:pt x="234" y="427"/>
                    </a:lnTo>
                    <a:cubicBezTo>
                      <a:pt x="235" y="432"/>
                      <a:pt x="236" y="434"/>
                      <a:pt x="236" y="434"/>
                    </a:cubicBezTo>
                    <a:cubicBezTo>
                      <a:pt x="237" y="434"/>
                      <a:pt x="233" y="411"/>
                      <a:pt x="233" y="405"/>
                    </a:cubicBezTo>
                    <a:cubicBezTo>
                      <a:pt x="233" y="380"/>
                      <a:pt x="233" y="355"/>
                      <a:pt x="233" y="338"/>
                    </a:cubicBezTo>
                    <a:cubicBezTo>
                      <a:pt x="233" y="289"/>
                      <a:pt x="233" y="247"/>
                      <a:pt x="233" y="198"/>
                    </a:cubicBezTo>
                    <a:cubicBezTo>
                      <a:pt x="233" y="173"/>
                      <a:pt x="241" y="148"/>
                      <a:pt x="233" y="115"/>
                    </a:cubicBezTo>
                    <a:lnTo>
                      <a:pt x="233" y="90"/>
                    </a:lnTo>
                    <a:cubicBezTo>
                      <a:pt x="233" y="82"/>
                      <a:pt x="233" y="73"/>
                      <a:pt x="233" y="57"/>
                    </a:cubicBezTo>
                    <a:cubicBezTo>
                      <a:pt x="238" y="23"/>
                      <a:pt x="205" y="0"/>
                      <a:pt x="17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Google Shape;4857;p31">
                <a:extLst>
                  <a:ext uri="{FF2B5EF4-FFF2-40B4-BE49-F238E27FC236}">
                    <a16:creationId xmlns:a16="http://schemas.microsoft.com/office/drawing/2014/main" id="{9AE34298-B631-5D13-01E4-9F0ABF899567}"/>
                  </a:ext>
                </a:extLst>
              </p:cNvPr>
              <p:cNvSpPr/>
              <p:nvPr/>
            </p:nvSpPr>
            <p:spPr>
              <a:xfrm>
                <a:off x="4977200" y="3916375"/>
                <a:ext cx="3750" cy="9900"/>
              </a:xfrm>
              <a:custGeom>
                <a:avLst/>
                <a:gdLst/>
                <a:ahLst/>
                <a:cxnLst/>
                <a:rect l="l" t="t" r="r" b="b"/>
                <a:pathLst>
                  <a:path w="150" h="396" extrusionOk="0">
                    <a:moveTo>
                      <a:pt x="67" y="0"/>
                    </a:moveTo>
                    <a:cubicBezTo>
                      <a:pt x="34" y="0"/>
                      <a:pt x="9" y="25"/>
                      <a:pt x="9" y="58"/>
                    </a:cubicBezTo>
                    <a:cubicBezTo>
                      <a:pt x="1" y="116"/>
                      <a:pt x="1" y="174"/>
                      <a:pt x="9" y="224"/>
                    </a:cubicBezTo>
                    <a:cubicBezTo>
                      <a:pt x="17" y="249"/>
                      <a:pt x="26" y="282"/>
                      <a:pt x="34" y="307"/>
                    </a:cubicBezTo>
                    <a:cubicBezTo>
                      <a:pt x="34" y="324"/>
                      <a:pt x="42" y="340"/>
                      <a:pt x="50" y="348"/>
                    </a:cubicBezTo>
                    <a:cubicBezTo>
                      <a:pt x="59" y="365"/>
                      <a:pt x="67" y="373"/>
                      <a:pt x="75" y="382"/>
                    </a:cubicBezTo>
                    <a:cubicBezTo>
                      <a:pt x="82" y="391"/>
                      <a:pt x="92" y="396"/>
                      <a:pt x="103" y="396"/>
                    </a:cubicBezTo>
                    <a:cubicBezTo>
                      <a:pt x="119" y="396"/>
                      <a:pt x="137" y="385"/>
                      <a:pt x="142" y="365"/>
                    </a:cubicBezTo>
                    <a:cubicBezTo>
                      <a:pt x="142" y="348"/>
                      <a:pt x="142" y="340"/>
                      <a:pt x="150" y="324"/>
                    </a:cubicBezTo>
                    <a:cubicBezTo>
                      <a:pt x="150" y="307"/>
                      <a:pt x="142" y="290"/>
                      <a:pt x="142" y="282"/>
                    </a:cubicBezTo>
                    <a:cubicBezTo>
                      <a:pt x="142" y="282"/>
                      <a:pt x="142" y="274"/>
                      <a:pt x="142" y="274"/>
                    </a:cubicBezTo>
                    <a:cubicBezTo>
                      <a:pt x="142" y="266"/>
                      <a:pt x="133" y="257"/>
                      <a:pt x="133" y="249"/>
                    </a:cubicBezTo>
                    <a:cubicBezTo>
                      <a:pt x="133" y="241"/>
                      <a:pt x="133" y="224"/>
                      <a:pt x="133" y="216"/>
                    </a:cubicBezTo>
                    <a:cubicBezTo>
                      <a:pt x="133" y="166"/>
                      <a:pt x="125" y="116"/>
                      <a:pt x="133" y="58"/>
                    </a:cubicBezTo>
                    <a:cubicBezTo>
                      <a:pt x="133" y="25"/>
                      <a:pt x="100" y="0"/>
                      <a:pt x="6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Google Shape;4858;p31">
                <a:extLst>
                  <a:ext uri="{FF2B5EF4-FFF2-40B4-BE49-F238E27FC236}">
                    <a16:creationId xmlns:a16="http://schemas.microsoft.com/office/drawing/2014/main" id="{5F28D855-F7EF-3C23-6338-DDE0AA68B634}"/>
                  </a:ext>
                </a:extLst>
              </p:cNvPr>
              <p:cNvSpPr/>
              <p:nvPr/>
            </p:nvSpPr>
            <p:spPr>
              <a:xfrm>
                <a:off x="5048875" y="3808025"/>
                <a:ext cx="67075" cy="20775"/>
              </a:xfrm>
              <a:custGeom>
                <a:avLst/>
                <a:gdLst/>
                <a:ahLst/>
                <a:cxnLst/>
                <a:rect l="l" t="t" r="r" b="b"/>
                <a:pathLst>
                  <a:path w="2683" h="831" extrusionOk="0">
                    <a:moveTo>
                      <a:pt x="2527" y="1"/>
                    </a:moveTo>
                    <a:cubicBezTo>
                      <a:pt x="2525" y="1"/>
                      <a:pt x="2522" y="1"/>
                      <a:pt x="2519" y="1"/>
                    </a:cubicBezTo>
                    <a:cubicBezTo>
                      <a:pt x="2312" y="1"/>
                      <a:pt x="2130" y="84"/>
                      <a:pt x="1939" y="167"/>
                    </a:cubicBezTo>
                    <a:cubicBezTo>
                      <a:pt x="1765" y="250"/>
                      <a:pt x="1591" y="349"/>
                      <a:pt x="1392" y="382"/>
                    </a:cubicBezTo>
                    <a:cubicBezTo>
                      <a:pt x="1301" y="399"/>
                      <a:pt x="1326" y="540"/>
                      <a:pt x="1417" y="540"/>
                    </a:cubicBezTo>
                    <a:lnTo>
                      <a:pt x="1450" y="540"/>
                    </a:lnTo>
                    <a:cubicBezTo>
                      <a:pt x="1392" y="556"/>
                      <a:pt x="1343" y="564"/>
                      <a:pt x="1285" y="573"/>
                    </a:cubicBezTo>
                    <a:cubicBezTo>
                      <a:pt x="1268" y="574"/>
                      <a:pt x="1251" y="575"/>
                      <a:pt x="1235" y="575"/>
                    </a:cubicBezTo>
                    <a:cubicBezTo>
                      <a:pt x="1047" y="575"/>
                      <a:pt x="871" y="493"/>
                      <a:pt x="688" y="432"/>
                    </a:cubicBezTo>
                    <a:cubicBezTo>
                      <a:pt x="570" y="387"/>
                      <a:pt x="420" y="330"/>
                      <a:pt x="277" y="330"/>
                    </a:cubicBezTo>
                    <a:cubicBezTo>
                      <a:pt x="210" y="330"/>
                      <a:pt x="144" y="342"/>
                      <a:pt x="83" y="374"/>
                    </a:cubicBezTo>
                    <a:cubicBezTo>
                      <a:pt x="1" y="415"/>
                      <a:pt x="17" y="573"/>
                      <a:pt x="117" y="589"/>
                    </a:cubicBezTo>
                    <a:cubicBezTo>
                      <a:pt x="216" y="598"/>
                      <a:pt x="307" y="589"/>
                      <a:pt x="407" y="614"/>
                    </a:cubicBezTo>
                    <a:cubicBezTo>
                      <a:pt x="506" y="631"/>
                      <a:pt x="597" y="672"/>
                      <a:pt x="697" y="705"/>
                    </a:cubicBezTo>
                    <a:cubicBezTo>
                      <a:pt x="866" y="773"/>
                      <a:pt x="1036" y="830"/>
                      <a:pt x="1215" y="830"/>
                    </a:cubicBezTo>
                    <a:cubicBezTo>
                      <a:pt x="1254" y="830"/>
                      <a:pt x="1294" y="827"/>
                      <a:pt x="1334" y="821"/>
                    </a:cubicBezTo>
                    <a:cubicBezTo>
                      <a:pt x="1790" y="747"/>
                      <a:pt x="2113" y="357"/>
                      <a:pt x="2552" y="241"/>
                    </a:cubicBezTo>
                    <a:cubicBezTo>
                      <a:pt x="2682" y="201"/>
                      <a:pt x="2661" y="1"/>
                      <a:pt x="252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Google Shape;4859;p31">
                <a:extLst>
                  <a:ext uri="{FF2B5EF4-FFF2-40B4-BE49-F238E27FC236}">
                    <a16:creationId xmlns:a16="http://schemas.microsoft.com/office/drawing/2014/main" id="{98B9FB30-B5BB-C44E-4576-CA10019B91F1}"/>
                  </a:ext>
                </a:extLst>
              </p:cNvPr>
              <p:cNvSpPr/>
              <p:nvPr/>
            </p:nvSpPr>
            <p:spPr>
              <a:xfrm>
                <a:off x="4741725" y="4083800"/>
                <a:ext cx="127825" cy="99925"/>
              </a:xfrm>
              <a:custGeom>
                <a:avLst/>
                <a:gdLst/>
                <a:ahLst/>
                <a:cxnLst/>
                <a:rect l="l" t="t" r="r" b="b"/>
                <a:pathLst>
                  <a:path w="5113" h="3997" extrusionOk="0">
                    <a:moveTo>
                      <a:pt x="4962" y="0"/>
                    </a:moveTo>
                    <a:cubicBezTo>
                      <a:pt x="4939" y="0"/>
                      <a:pt x="4916" y="7"/>
                      <a:pt x="4896" y="23"/>
                    </a:cubicBezTo>
                    <a:lnTo>
                      <a:pt x="4896" y="31"/>
                    </a:lnTo>
                    <a:cubicBezTo>
                      <a:pt x="4813" y="89"/>
                      <a:pt x="4755" y="180"/>
                      <a:pt x="4689" y="263"/>
                    </a:cubicBezTo>
                    <a:cubicBezTo>
                      <a:pt x="4622" y="346"/>
                      <a:pt x="4556" y="437"/>
                      <a:pt x="4490" y="528"/>
                    </a:cubicBezTo>
                    <a:cubicBezTo>
                      <a:pt x="4374" y="702"/>
                      <a:pt x="4258" y="876"/>
                      <a:pt x="4158" y="1067"/>
                    </a:cubicBezTo>
                    <a:cubicBezTo>
                      <a:pt x="4067" y="1233"/>
                      <a:pt x="3984" y="1415"/>
                      <a:pt x="3827" y="1531"/>
                    </a:cubicBezTo>
                    <a:cubicBezTo>
                      <a:pt x="3670" y="1655"/>
                      <a:pt x="3462" y="1730"/>
                      <a:pt x="3280" y="1813"/>
                    </a:cubicBezTo>
                    <a:cubicBezTo>
                      <a:pt x="2518" y="2152"/>
                      <a:pt x="1764" y="2525"/>
                      <a:pt x="1068" y="2997"/>
                    </a:cubicBezTo>
                    <a:cubicBezTo>
                      <a:pt x="877" y="3122"/>
                      <a:pt x="695" y="3254"/>
                      <a:pt x="521" y="3403"/>
                    </a:cubicBezTo>
                    <a:cubicBezTo>
                      <a:pt x="339" y="3561"/>
                      <a:pt x="190" y="3743"/>
                      <a:pt x="32" y="3917"/>
                    </a:cubicBezTo>
                    <a:cubicBezTo>
                      <a:pt x="0" y="3949"/>
                      <a:pt x="28" y="3996"/>
                      <a:pt x="65" y="3996"/>
                    </a:cubicBezTo>
                    <a:cubicBezTo>
                      <a:pt x="76" y="3996"/>
                      <a:pt x="87" y="3993"/>
                      <a:pt x="99" y="3983"/>
                    </a:cubicBezTo>
                    <a:cubicBezTo>
                      <a:pt x="256" y="3834"/>
                      <a:pt x="438" y="3718"/>
                      <a:pt x="612" y="3586"/>
                    </a:cubicBezTo>
                    <a:cubicBezTo>
                      <a:pt x="778" y="3470"/>
                      <a:pt x="935" y="3345"/>
                      <a:pt x="1109" y="3229"/>
                    </a:cubicBezTo>
                    <a:cubicBezTo>
                      <a:pt x="1457" y="2989"/>
                      <a:pt x="1814" y="2774"/>
                      <a:pt x="2187" y="2575"/>
                    </a:cubicBezTo>
                    <a:cubicBezTo>
                      <a:pt x="2559" y="2376"/>
                      <a:pt x="2932" y="2194"/>
                      <a:pt x="3322" y="2020"/>
                    </a:cubicBezTo>
                    <a:cubicBezTo>
                      <a:pt x="3504" y="1937"/>
                      <a:pt x="3694" y="1862"/>
                      <a:pt x="3868" y="1755"/>
                    </a:cubicBezTo>
                    <a:cubicBezTo>
                      <a:pt x="4034" y="1647"/>
                      <a:pt x="4150" y="1498"/>
                      <a:pt x="4241" y="1324"/>
                    </a:cubicBezTo>
                    <a:cubicBezTo>
                      <a:pt x="4349" y="1117"/>
                      <a:pt x="4457" y="918"/>
                      <a:pt x="4589" y="719"/>
                    </a:cubicBezTo>
                    <a:cubicBezTo>
                      <a:pt x="4664" y="619"/>
                      <a:pt x="4738" y="520"/>
                      <a:pt x="4821" y="429"/>
                    </a:cubicBezTo>
                    <a:cubicBezTo>
                      <a:pt x="4904" y="338"/>
                      <a:pt x="4987" y="247"/>
                      <a:pt x="5062" y="147"/>
                    </a:cubicBezTo>
                    <a:cubicBezTo>
                      <a:pt x="5112" y="71"/>
                      <a:pt x="5037" y="0"/>
                      <a:pt x="496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Google Shape;4860;p31">
                <a:extLst>
                  <a:ext uri="{FF2B5EF4-FFF2-40B4-BE49-F238E27FC236}">
                    <a16:creationId xmlns:a16="http://schemas.microsoft.com/office/drawing/2014/main" id="{FFD1CF03-5D37-DC60-D6EA-9BC2A9057F57}"/>
                  </a:ext>
                </a:extLst>
              </p:cNvPr>
              <p:cNvSpPr/>
              <p:nvPr/>
            </p:nvSpPr>
            <p:spPr>
              <a:xfrm>
                <a:off x="4857275" y="4105025"/>
                <a:ext cx="4575" cy="5875"/>
              </a:xfrm>
              <a:custGeom>
                <a:avLst/>
                <a:gdLst/>
                <a:ahLst/>
                <a:cxnLst/>
                <a:rect l="l" t="t" r="r" b="b"/>
                <a:pathLst>
                  <a:path w="183" h="235" extrusionOk="0">
                    <a:moveTo>
                      <a:pt x="147" y="0"/>
                    </a:moveTo>
                    <a:cubicBezTo>
                      <a:pt x="142" y="0"/>
                      <a:pt x="138" y="1"/>
                      <a:pt x="133" y="2"/>
                    </a:cubicBezTo>
                    <a:lnTo>
                      <a:pt x="141" y="2"/>
                    </a:lnTo>
                    <a:cubicBezTo>
                      <a:pt x="133" y="11"/>
                      <a:pt x="125" y="11"/>
                      <a:pt x="125" y="19"/>
                    </a:cubicBezTo>
                    <a:cubicBezTo>
                      <a:pt x="116" y="19"/>
                      <a:pt x="108" y="27"/>
                      <a:pt x="100" y="36"/>
                    </a:cubicBezTo>
                    <a:cubicBezTo>
                      <a:pt x="92" y="44"/>
                      <a:pt x="92" y="44"/>
                      <a:pt x="83" y="52"/>
                    </a:cubicBezTo>
                    <a:cubicBezTo>
                      <a:pt x="75" y="60"/>
                      <a:pt x="67" y="69"/>
                      <a:pt x="67" y="77"/>
                    </a:cubicBezTo>
                    <a:cubicBezTo>
                      <a:pt x="50" y="102"/>
                      <a:pt x="34" y="135"/>
                      <a:pt x="17" y="160"/>
                    </a:cubicBezTo>
                    <a:cubicBezTo>
                      <a:pt x="0" y="185"/>
                      <a:pt x="9" y="218"/>
                      <a:pt x="34" y="226"/>
                    </a:cubicBezTo>
                    <a:cubicBezTo>
                      <a:pt x="42" y="232"/>
                      <a:pt x="52" y="235"/>
                      <a:pt x="62" y="235"/>
                    </a:cubicBezTo>
                    <a:cubicBezTo>
                      <a:pt x="80" y="235"/>
                      <a:pt x="97" y="226"/>
                      <a:pt x="108" y="210"/>
                    </a:cubicBezTo>
                    <a:cubicBezTo>
                      <a:pt x="125" y="185"/>
                      <a:pt x="133" y="160"/>
                      <a:pt x="150" y="127"/>
                    </a:cubicBezTo>
                    <a:cubicBezTo>
                      <a:pt x="158" y="118"/>
                      <a:pt x="166" y="110"/>
                      <a:pt x="166" y="102"/>
                    </a:cubicBezTo>
                    <a:cubicBezTo>
                      <a:pt x="174" y="94"/>
                      <a:pt x="174" y="85"/>
                      <a:pt x="174" y="77"/>
                    </a:cubicBezTo>
                    <a:cubicBezTo>
                      <a:pt x="174" y="69"/>
                      <a:pt x="183" y="60"/>
                      <a:pt x="183" y="52"/>
                    </a:cubicBezTo>
                    <a:lnTo>
                      <a:pt x="183" y="27"/>
                    </a:lnTo>
                    <a:cubicBezTo>
                      <a:pt x="183" y="14"/>
                      <a:pt x="166" y="0"/>
                      <a:pt x="14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Google Shape;4861;p31">
                <a:extLst>
                  <a:ext uri="{FF2B5EF4-FFF2-40B4-BE49-F238E27FC236}">
                    <a16:creationId xmlns:a16="http://schemas.microsoft.com/office/drawing/2014/main" id="{BAFB546A-F163-73DE-9F12-8D78F501D72C}"/>
                  </a:ext>
                </a:extLst>
              </p:cNvPr>
              <p:cNvSpPr/>
              <p:nvPr/>
            </p:nvSpPr>
            <p:spPr>
              <a:xfrm>
                <a:off x="4839050" y="4125075"/>
                <a:ext cx="5400" cy="5800"/>
              </a:xfrm>
              <a:custGeom>
                <a:avLst/>
                <a:gdLst/>
                <a:ahLst/>
                <a:cxnLst/>
                <a:rect l="l" t="t" r="r" b="b"/>
                <a:pathLst>
                  <a:path w="216" h="232" extrusionOk="0">
                    <a:moveTo>
                      <a:pt x="185" y="0"/>
                    </a:moveTo>
                    <a:cubicBezTo>
                      <a:pt x="176" y="0"/>
                      <a:pt x="169" y="4"/>
                      <a:pt x="158" y="4"/>
                    </a:cubicBezTo>
                    <a:cubicBezTo>
                      <a:pt x="158" y="12"/>
                      <a:pt x="149" y="12"/>
                      <a:pt x="149" y="12"/>
                    </a:cubicBezTo>
                    <a:cubicBezTo>
                      <a:pt x="141" y="12"/>
                      <a:pt x="141" y="21"/>
                      <a:pt x="133" y="29"/>
                    </a:cubicBezTo>
                    <a:cubicBezTo>
                      <a:pt x="125" y="29"/>
                      <a:pt x="125" y="37"/>
                      <a:pt x="116" y="46"/>
                    </a:cubicBezTo>
                    <a:cubicBezTo>
                      <a:pt x="108" y="54"/>
                      <a:pt x="91" y="62"/>
                      <a:pt x="83" y="70"/>
                    </a:cubicBezTo>
                    <a:cubicBezTo>
                      <a:pt x="75" y="79"/>
                      <a:pt x="75" y="79"/>
                      <a:pt x="67" y="87"/>
                    </a:cubicBezTo>
                    <a:cubicBezTo>
                      <a:pt x="58" y="95"/>
                      <a:pt x="58" y="95"/>
                      <a:pt x="50" y="104"/>
                    </a:cubicBezTo>
                    <a:cubicBezTo>
                      <a:pt x="42" y="112"/>
                      <a:pt x="25" y="120"/>
                      <a:pt x="17" y="128"/>
                    </a:cubicBezTo>
                    <a:cubicBezTo>
                      <a:pt x="9" y="145"/>
                      <a:pt x="0" y="162"/>
                      <a:pt x="0" y="170"/>
                    </a:cubicBezTo>
                    <a:cubicBezTo>
                      <a:pt x="0" y="186"/>
                      <a:pt x="9" y="203"/>
                      <a:pt x="17" y="211"/>
                    </a:cubicBezTo>
                    <a:cubicBezTo>
                      <a:pt x="23" y="223"/>
                      <a:pt x="33" y="231"/>
                      <a:pt x="45" y="231"/>
                    </a:cubicBezTo>
                    <a:cubicBezTo>
                      <a:pt x="49" y="231"/>
                      <a:pt x="54" y="230"/>
                      <a:pt x="58" y="228"/>
                    </a:cubicBezTo>
                    <a:lnTo>
                      <a:pt x="75" y="228"/>
                    </a:lnTo>
                    <a:cubicBezTo>
                      <a:pt x="83" y="228"/>
                      <a:pt x="91" y="220"/>
                      <a:pt x="100" y="211"/>
                    </a:cubicBezTo>
                    <a:cubicBezTo>
                      <a:pt x="108" y="203"/>
                      <a:pt x="125" y="195"/>
                      <a:pt x="133" y="186"/>
                    </a:cubicBezTo>
                    <a:cubicBezTo>
                      <a:pt x="141" y="178"/>
                      <a:pt x="141" y="178"/>
                      <a:pt x="149" y="170"/>
                    </a:cubicBezTo>
                    <a:cubicBezTo>
                      <a:pt x="158" y="162"/>
                      <a:pt x="166" y="153"/>
                      <a:pt x="174" y="145"/>
                    </a:cubicBezTo>
                    <a:lnTo>
                      <a:pt x="199" y="104"/>
                    </a:lnTo>
                    <a:cubicBezTo>
                      <a:pt x="199" y="95"/>
                      <a:pt x="207" y="95"/>
                      <a:pt x="207" y="87"/>
                    </a:cubicBezTo>
                    <a:cubicBezTo>
                      <a:pt x="216" y="70"/>
                      <a:pt x="216" y="62"/>
                      <a:pt x="216" y="54"/>
                    </a:cubicBezTo>
                    <a:lnTo>
                      <a:pt x="216" y="46"/>
                    </a:lnTo>
                    <a:cubicBezTo>
                      <a:pt x="216" y="29"/>
                      <a:pt x="207" y="12"/>
                      <a:pt x="199" y="12"/>
                    </a:cubicBezTo>
                    <a:lnTo>
                      <a:pt x="199" y="4"/>
                    </a:lnTo>
                    <a:cubicBezTo>
                      <a:pt x="194" y="1"/>
                      <a:pt x="189" y="0"/>
                      <a:pt x="18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Google Shape;4862;p31">
                <a:extLst>
                  <a:ext uri="{FF2B5EF4-FFF2-40B4-BE49-F238E27FC236}">
                    <a16:creationId xmlns:a16="http://schemas.microsoft.com/office/drawing/2014/main" id="{69916CDC-5E57-0FDB-058D-F71CB9ED2D4C}"/>
                  </a:ext>
                </a:extLst>
              </p:cNvPr>
              <p:cNvSpPr/>
              <p:nvPr/>
            </p:nvSpPr>
            <p:spPr>
              <a:xfrm>
                <a:off x="5104275" y="3867750"/>
                <a:ext cx="8625" cy="10975"/>
              </a:xfrm>
              <a:custGeom>
                <a:avLst/>
                <a:gdLst/>
                <a:ahLst/>
                <a:cxnLst/>
                <a:rect l="l" t="t" r="r" b="b"/>
                <a:pathLst>
                  <a:path w="345" h="439" extrusionOk="0">
                    <a:moveTo>
                      <a:pt x="67" y="1"/>
                    </a:moveTo>
                    <a:cubicBezTo>
                      <a:pt x="32" y="1"/>
                      <a:pt x="1" y="47"/>
                      <a:pt x="22" y="81"/>
                    </a:cubicBezTo>
                    <a:cubicBezTo>
                      <a:pt x="30" y="106"/>
                      <a:pt x="46" y="139"/>
                      <a:pt x="63" y="164"/>
                    </a:cubicBezTo>
                    <a:cubicBezTo>
                      <a:pt x="80" y="189"/>
                      <a:pt x="96" y="222"/>
                      <a:pt x="113" y="247"/>
                    </a:cubicBezTo>
                    <a:cubicBezTo>
                      <a:pt x="129" y="272"/>
                      <a:pt x="146" y="305"/>
                      <a:pt x="162" y="330"/>
                    </a:cubicBezTo>
                    <a:cubicBezTo>
                      <a:pt x="171" y="346"/>
                      <a:pt x="179" y="355"/>
                      <a:pt x="187" y="371"/>
                    </a:cubicBezTo>
                    <a:cubicBezTo>
                      <a:pt x="196" y="379"/>
                      <a:pt x="212" y="413"/>
                      <a:pt x="220" y="413"/>
                    </a:cubicBezTo>
                    <a:cubicBezTo>
                      <a:pt x="229" y="413"/>
                      <a:pt x="229" y="421"/>
                      <a:pt x="229" y="421"/>
                    </a:cubicBezTo>
                    <a:cubicBezTo>
                      <a:pt x="244" y="431"/>
                      <a:pt x="263" y="438"/>
                      <a:pt x="280" y="438"/>
                    </a:cubicBezTo>
                    <a:cubicBezTo>
                      <a:pt x="291" y="438"/>
                      <a:pt x="302" y="435"/>
                      <a:pt x="312" y="429"/>
                    </a:cubicBezTo>
                    <a:cubicBezTo>
                      <a:pt x="336" y="413"/>
                      <a:pt x="345" y="388"/>
                      <a:pt x="345" y="355"/>
                    </a:cubicBezTo>
                    <a:lnTo>
                      <a:pt x="336" y="355"/>
                    </a:lnTo>
                    <a:cubicBezTo>
                      <a:pt x="336" y="338"/>
                      <a:pt x="336" y="330"/>
                      <a:pt x="336" y="321"/>
                    </a:cubicBezTo>
                    <a:cubicBezTo>
                      <a:pt x="336" y="305"/>
                      <a:pt x="328" y="297"/>
                      <a:pt x="320" y="280"/>
                    </a:cubicBezTo>
                    <a:cubicBezTo>
                      <a:pt x="320" y="272"/>
                      <a:pt x="312" y="255"/>
                      <a:pt x="303" y="239"/>
                    </a:cubicBezTo>
                    <a:cubicBezTo>
                      <a:pt x="278" y="205"/>
                      <a:pt x="262" y="181"/>
                      <a:pt x="237" y="147"/>
                    </a:cubicBezTo>
                    <a:cubicBezTo>
                      <a:pt x="212" y="123"/>
                      <a:pt x="196" y="98"/>
                      <a:pt x="171" y="73"/>
                    </a:cubicBezTo>
                    <a:cubicBezTo>
                      <a:pt x="146" y="56"/>
                      <a:pt x="113" y="31"/>
                      <a:pt x="88" y="7"/>
                    </a:cubicBezTo>
                    <a:cubicBezTo>
                      <a:pt x="81" y="2"/>
                      <a:pt x="74" y="1"/>
                      <a:pt x="6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Google Shape;4863;p31">
                <a:extLst>
                  <a:ext uri="{FF2B5EF4-FFF2-40B4-BE49-F238E27FC236}">
                    <a16:creationId xmlns:a16="http://schemas.microsoft.com/office/drawing/2014/main" id="{BA560D1D-350A-8829-B0A6-003AF6CF7FF6}"/>
                  </a:ext>
                </a:extLst>
              </p:cNvPr>
              <p:cNvSpPr/>
              <p:nvPr/>
            </p:nvSpPr>
            <p:spPr>
              <a:xfrm>
                <a:off x="5106675" y="3881575"/>
                <a:ext cx="2500" cy="3325"/>
              </a:xfrm>
              <a:custGeom>
                <a:avLst/>
                <a:gdLst/>
                <a:ahLst/>
                <a:cxnLst/>
                <a:rect l="l" t="t" r="r" b="b"/>
                <a:pathLst>
                  <a:path w="100" h="133" extrusionOk="0">
                    <a:moveTo>
                      <a:pt x="33" y="0"/>
                    </a:moveTo>
                    <a:cubicBezTo>
                      <a:pt x="17" y="0"/>
                      <a:pt x="8" y="9"/>
                      <a:pt x="8" y="17"/>
                    </a:cubicBezTo>
                    <a:cubicBezTo>
                      <a:pt x="0" y="17"/>
                      <a:pt x="0" y="25"/>
                      <a:pt x="0" y="34"/>
                    </a:cubicBezTo>
                    <a:cubicBezTo>
                      <a:pt x="0" y="42"/>
                      <a:pt x="8" y="50"/>
                      <a:pt x="8" y="58"/>
                    </a:cubicBezTo>
                    <a:cubicBezTo>
                      <a:pt x="25" y="67"/>
                      <a:pt x="33" y="75"/>
                      <a:pt x="33" y="83"/>
                    </a:cubicBezTo>
                    <a:cubicBezTo>
                      <a:pt x="33" y="83"/>
                      <a:pt x="33" y="83"/>
                      <a:pt x="33" y="75"/>
                    </a:cubicBezTo>
                    <a:cubicBezTo>
                      <a:pt x="33" y="83"/>
                      <a:pt x="42" y="83"/>
                      <a:pt x="42" y="92"/>
                    </a:cubicBezTo>
                    <a:cubicBezTo>
                      <a:pt x="50" y="100"/>
                      <a:pt x="50" y="100"/>
                      <a:pt x="58" y="108"/>
                    </a:cubicBezTo>
                    <a:cubicBezTo>
                      <a:pt x="58" y="108"/>
                      <a:pt x="58" y="116"/>
                      <a:pt x="58" y="116"/>
                    </a:cubicBezTo>
                    <a:cubicBezTo>
                      <a:pt x="66" y="133"/>
                      <a:pt x="75" y="133"/>
                      <a:pt x="83" y="133"/>
                    </a:cubicBezTo>
                    <a:cubicBezTo>
                      <a:pt x="91" y="133"/>
                      <a:pt x="100" y="125"/>
                      <a:pt x="100" y="116"/>
                    </a:cubicBezTo>
                    <a:cubicBezTo>
                      <a:pt x="100" y="92"/>
                      <a:pt x="100" y="75"/>
                      <a:pt x="83" y="58"/>
                    </a:cubicBezTo>
                    <a:cubicBezTo>
                      <a:pt x="83" y="50"/>
                      <a:pt x="75" y="42"/>
                      <a:pt x="66" y="34"/>
                    </a:cubicBezTo>
                    <a:cubicBezTo>
                      <a:pt x="66" y="25"/>
                      <a:pt x="58" y="17"/>
                      <a:pt x="50" y="9"/>
                    </a:cubicBezTo>
                    <a:cubicBezTo>
                      <a:pt x="42" y="9"/>
                      <a:pt x="33" y="0"/>
                      <a:pt x="3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Google Shape;4864;p31">
                <a:extLst>
                  <a:ext uri="{FF2B5EF4-FFF2-40B4-BE49-F238E27FC236}">
                    <a16:creationId xmlns:a16="http://schemas.microsoft.com/office/drawing/2014/main" id="{28A4FA36-CF48-709B-60C2-65D8BB207263}"/>
                  </a:ext>
                </a:extLst>
              </p:cNvPr>
              <p:cNvSpPr/>
              <p:nvPr/>
            </p:nvSpPr>
            <p:spPr>
              <a:xfrm>
                <a:off x="5145475" y="3848725"/>
                <a:ext cx="15075" cy="22750"/>
              </a:xfrm>
              <a:custGeom>
                <a:avLst/>
                <a:gdLst/>
                <a:ahLst/>
                <a:cxnLst/>
                <a:rect l="l" t="t" r="r" b="b"/>
                <a:pathLst>
                  <a:path w="603" h="910" extrusionOk="0">
                    <a:moveTo>
                      <a:pt x="71" y="1"/>
                    </a:moveTo>
                    <a:cubicBezTo>
                      <a:pt x="32" y="1"/>
                      <a:pt x="0" y="49"/>
                      <a:pt x="39" y="88"/>
                    </a:cubicBezTo>
                    <a:cubicBezTo>
                      <a:pt x="147" y="196"/>
                      <a:pt x="238" y="320"/>
                      <a:pt x="312" y="461"/>
                    </a:cubicBezTo>
                    <a:cubicBezTo>
                      <a:pt x="354" y="527"/>
                      <a:pt x="387" y="602"/>
                      <a:pt x="412" y="668"/>
                    </a:cubicBezTo>
                    <a:cubicBezTo>
                      <a:pt x="437" y="743"/>
                      <a:pt x="453" y="826"/>
                      <a:pt x="503" y="892"/>
                    </a:cubicBezTo>
                    <a:cubicBezTo>
                      <a:pt x="511" y="903"/>
                      <a:pt x="526" y="910"/>
                      <a:pt x="540" y="910"/>
                    </a:cubicBezTo>
                    <a:cubicBezTo>
                      <a:pt x="557" y="910"/>
                      <a:pt x="573" y="901"/>
                      <a:pt x="578" y="884"/>
                    </a:cubicBezTo>
                    <a:cubicBezTo>
                      <a:pt x="602" y="792"/>
                      <a:pt x="569" y="710"/>
                      <a:pt x="544" y="635"/>
                    </a:cubicBezTo>
                    <a:cubicBezTo>
                      <a:pt x="511" y="552"/>
                      <a:pt x="478" y="478"/>
                      <a:pt x="428" y="403"/>
                    </a:cubicBezTo>
                    <a:cubicBezTo>
                      <a:pt x="346" y="254"/>
                      <a:pt x="238" y="121"/>
                      <a:pt x="105" y="14"/>
                    </a:cubicBezTo>
                    <a:cubicBezTo>
                      <a:pt x="94" y="4"/>
                      <a:pt x="83" y="1"/>
                      <a:pt x="71"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Google Shape;4865;p31">
                <a:extLst>
                  <a:ext uri="{FF2B5EF4-FFF2-40B4-BE49-F238E27FC236}">
                    <a16:creationId xmlns:a16="http://schemas.microsoft.com/office/drawing/2014/main" id="{087AE1FD-73D0-B2A8-919A-BC570BEFC7BE}"/>
                  </a:ext>
                </a:extLst>
              </p:cNvPr>
              <p:cNvSpPr/>
              <p:nvPr/>
            </p:nvSpPr>
            <p:spPr>
              <a:xfrm>
                <a:off x="5153275" y="3867700"/>
                <a:ext cx="3550" cy="4375"/>
              </a:xfrm>
              <a:custGeom>
                <a:avLst/>
                <a:gdLst/>
                <a:ahLst/>
                <a:cxnLst/>
                <a:rect l="l" t="t" r="r" b="b"/>
                <a:pathLst>
                  <a:path w="142" h="175" extrusionOk="0">
                    <a:moveTo>
                      <a:pt x="25" y="0"/>
                    </a:moveTo>
                    <a:cubicBezTo>
                      <a:pt x="9" y="17"/>
                      <a:pt x="0" y="42"/>
                      <a:pt x="9" y="67"/>
                    </a:cubicBezTo>
                    <a:cubicBezTo>
                      <a:pt x="17" y="83"/>
                      <a:pt x="25" y="100"/>
                      <a:pt x="34" y="116"/>
                    </a:cubicBezTo>
                    <a:cubicBezTo>
                      <a:pt x="42" y="133"/>
                      <a:pt x="58" y="141"/>
                      <a:pt x="67" y="158"/>
                    </a:cubicBezTo>
                    <a:cubicBezTo>
                      <a:pt x="75" y="166"/>
                      <a:pt x="75" y="174"/>
                      <a:pt x="92" y="174"/>
                    </a:cubicBezTo>
                    <a:lnTo>
                      <a:pt x="108" y="174"/>
                    </a:lnTo>
                    <a:cubicBezTo>
                      <a:pt x="125" y="166"/>
                      <a:pt x="141" y="149"/>
                      <a:pt x="133" y="133"/>
                    </a:cubicBezTo>
                    <a:cubicBezTo>
                      <a:pt x="125" y="125"/>
                      <a:pt x="125" y="116"/>
                      <a:pt x="125" y="108"/>
                    </a:cubicBezTo>
                    <a:cubicBezTo>
                      <a:pt x="116" y="91"/>
                      <a:pt x="116" y="83"/>
                      <a:pt x="108" y="75"/>
                    </a:cubicBezTo>
                    <a:cubicBezTo>
                      <a:pt x="100" y="58"/>
                      <a:pt x="92" y="42"/>
                      <a:pt x="83" y="17"/>
                    </a:cubicBezTo>
                    <a:cubicBezTo>
                      <a:pt x="83" y="9"/>
                      <a:pt x="67" y="0"/>
                      <a:pt x="5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Google Shape;4866;p31">
                <a:extLst>
                  <a:ext uri="{FF2B5EF4-FFF2-40B4-BE49-F238E27FC236}">
                    <a16:creationId xmlns:a16="http://schemas.microsoft.com/office/drawing/2014/main" id="{EB91B7F8-99B1-1C72-5FDA-82F49DA2757D}"/>
                  </a:ext>
                </a:extLst>
              </p:cNvPr>
              <p:cNvSpPr/>
              <p:nvPr/>
            </p:nvSpPr>
            <p:spPr>
              <a:xfrm>
                <a:off x="5163225" y="3878250"/>
                <a:ext cx="2300" cy="1700"/>
              </a:xfrm>
              <a:custGeom>
                <a:avLst/>
                <a:gdLst/>
                <a:ahLst/>
                <a:cxnLst/>
                <a:rect l="l" t="t" r="r" b="b"/>
                <a:pathLst>
                  <a:path w="92" h="68" extrusionOk="0">
                    <a:moveTo>
                      <a:pt x="50" y="1"/>
                    </a:moveTo>
                    <a:cubicBezTo>
                      <a:pt x="0" y="1"/>
                      <a:pt x="0" y="67"/>
                      <a:pt x="50" y="67"/>
                    </a:cubicBezTo>
                    <a:cubicBezTo>
                      <a:pt x="91" y="67"/>
                      <a:pt x="91" y="1"/>
                      <a:pt x="5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Google Shape;4867;p31">
                <a:extLst>
                  <a:ext uri="{FF2B5EF4-FFF2-40B4-BE49-F238E27FC236}">
                    <a16:creationId xmlns:a16="http://schemas.microsoft.com/office/drawing/2014/main" id="{E2DB88AF-38D2-C37A-6D1F-40C4B97D23D2}"/>
                  </a:ext>
                </a:extLst>
              </p:cNvPr>
              <p:cNvSpPr/>
              <p:nvPr/>
            </p:nvSpPr>
            <p:spPr>
              <a:xfrm>
                <a:off x="5170050" y="3931150"/>
                <a:ext cx="34350" cy="24250"/>
              </a:xfrm>
              <a:custGeom>
                <a:avLst/>
                <a:gdLst/>
                <a:ahLst/>
                <a:cxnLst/>
                <a:rect l="l" t="t" r="r" b="b"/>
                <a:pathLst>
                  <a:path w="1374" h="970" extrusionOk="0">
                    <a:moveTo>
                      <a:pt x="187" y="1"/>
                    </a:moveTo>
                    <a:cubicBezTo>
                      <a:pt x="146" y="1"/>
                      <a:pt x="115" y="60"/>
                      <a:pt x="158" y="89"/>
                    </a:cubicBezTo>
                    <a:cubicBezTo>
                      <a:pt x="233" y="130"/>
                      <a:pt x="307" y="163"/>
                      <a:pt x="373" y="221"/>
                    </a:cubicBezTo>
                    <a:cubicBezTo>
                      <a:pt x="431" y="271"/>
                      <a:pt x="506" y="312"/>
                      <a:pt x="564" y="362"/>
                    </a:cubicBezTo>
                    <a:cubicBezTo>
                      <a:pt x="622" y="420"/>
                      <a:pt x="688" y="470"/>
                      <a:pt x="746" y="520"/>
                    </a:cubicBezTo>
                    <a:cubicBezTo>
                      <a:pt x="779" y="544"/>
                      <a:pt x="813" y="578"/>
                      <a:pt x="846" y="602"/>
                    </a:cubicBezTo>
                    <a:cubicBezTo>
                      <a:pt x="854" y="611"/>
                      <a:pt x="862" y="619"/>
                      <a:pt x="862" y="627"/>
                    </a:cubicBezTo>
                    <a:cubicBezTo>
                      <a:pt x="779" y="627"/>
                      <a:pt x="697" y="636"/>
                      <a:pt x="614" y="652"/>
                    </a:cubicBezTo>
                    <a:cubicBezTo>
                      <a:pt x="506" y="660"/>
                      <a:pt x="407" y="677"/>
                      <a:pt x="299" y="694"/>
                    </a:cubicBezTo>
                    <a:cubicBezTo>
                      <a:pt x="249" y="702"/>
                      <a:pt x="199" y="718"/>
                      <a:pt x="150" y="727"/>
                    </a:cubicBezTo>
                    <a:cubicBezTo>
                      <a:pt x="92" y="735"/>
                      <a:pt x="50" y="760"/>
                      <a:pt x="25" y="818"/>
                    </a:cubicBezTo>
                    <a:cubicBezTo>
                      <a:pt x="1" y="859"/>
                      <a:pt x="17" y="909"/>
                      <a:pt x="50" y="942"/>
                    </a:cubicBezTo>
                    <a:cubicBezTo>
                      <a:pt x="84" y="962"/>
                      <a:pt x="113" y="970"/>
                      <a:pt x="143" y="970"/>
                    </a:cubicBezTo>
                    <a:cubicBezTo>
                      <a:pt x="165" y="970"/>
                      <a:pt x="189" y="966"/>
                      <a:pt x="216" y="959"/>
                    </a:cubicBezTo>
                    <a:cubicBezTo>
                      <a:pt x="249" y="959"/>
                      <a:pt x="282" y="950"/>
                      <a:pt x="315" y="942"/>
                    </a:cubicBezTo>
                    <a:lnTo>
                      <a:pt x="324" y="942"/>
                    </a:lnTo>
                    <a:cubicBezTo>
                      <a:pt x="365" y="950"/>
                      <a:pt x="407" y="950"/>
                      <a:pt x="456" y="950"/>
                    </a:cubicBezTo>
                    <a:cubicBezTo>
                      <a:pt x="539" y="950"/>
                      <a:pt x="630" y="942"/>
                      <a:pt x="721" y="934"/>
                    </a:cubicBezTo>
                    <a:cubicBezTo>
                      <a:pt x="895" y="909"/>
                      <a:pt x="1069" y="876"/>
                      <a:pt x="1243" y="834"/>
                    </a:cubicBezTo>
                    <a:cubicBezTo>
                      <a:pt x="1373" y="802"/>
                      <a:pt x="1352" y="602"/>
                      <a:pt x="1218" y="602"/>
                    </a:cubicBezTo>
                    <a:cubicBezTo>
                      <a:pt x="1216" y="602"/>
                      <a:pt x="1213" y="602"/>
                      <a:pt x="1210" y="602"/>
                    </a:cubicBezTo>
                    <a:lnTo>
                      <a:pt x="1219" y="602"/>
                    </a:lnTo>
                    <a:cubicBezTo>
                      <a:pt x="1169" y="602"/>
                      <a:pt x="1119" y="611"/>
                      <a:pt x="1069" y="611"/>
                    </a:cubicBezTo>
                    <a:cubicBezTo>
                      <a:pt x="1069" y="602"/>
                      <a:pt x="1069" y="594"/>
                      <a:pt x="1069" y="586"/>
                    </a:cubicBezTo>
                    <a:cubicBezTo>
                      <a:pt x="1069" y="528"/>
                      <a:pt x="1028" y="495"/>
                      <a:pt x="987" y="462"/>
                    </a:cubicBezTo>
                    <a:cubicBezTo>
                      <a:pt x="953" y="428"/>
                      <a:pt x="920" y="404"/>
                      <a:pt x="887" y="379"/>
                    </a:cubicBezTo>
                    <a:cubicBezTo>
                      <a:pt x="821" y="329"/>
                      <a:pt x="746" y="279"/>
                      <a:pt x="672" y="230"/>
                    </a:cubicBezTo>
                    <a:cubicBezTo>
                      <a:pt x="597" y="196"/>
                      <a:pt x="531" y="147"/>
                      <a:pt x="448" y="114"/>
                    </a:cubicBezTo>
                    <a:cubicBezTo>
                      <a:pt x="365" y="80"/>
                      <a:pt x="291" y="39"/>
                      <a:pt x="208" y="6"/>
                    </a:cubicBezTo>
                    <a:cubicBezTo>
                      <a:pt x="201" y="2"/>
                      <a:pt x="194" y="1"/>
                      <a:pt x="18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Google Shape;4868;p31">
                <a:extLst>
                  <a:ext uri="{FF2B5EF4-FFF2-40B4-BE49-F238E27FC236}">
                    <a16:creationId xmlns:a16="http://schemas.microsoft.com/office/drawing/2014/main" id="{DBC161FE-7AC5-5D6B-79D8-00511F427CF0}"/>
                  </a:ext>
                </a:extLst>
              </p:cNvPr>
              <p:cNvSpPr/>
              <p:nvPr/>
            </p:nvSpPr>
            <p:spPr>
              <a:xfrm>
                <a:off x="4955725" y="3817950"/>
                <a:ext cx="23175" cy="38400"/>
              </a:xfrm>
              <a:custGeom>
                <a:avLst/>
                <a:gdLst/>
                <a:ahLst/>
                <a:cxnLst/>
                <a:rect l="l" t="t" r="r" b="b"/>
                <a:pathLst>
                  <a:path w="927" h="1536" extrusionOk="0">
                    <a:moveTo>
                      <a:pt x="272" y="1"/>
                    </a:moveTo>
                    <a:cubicBezTo>
                      <a:pt x="263" y="1"/>
                      <a:pt x="255" y="1"/>
                      <a:pt x="247" y="2"/>
                    </a:cubicBezTo>
                    <a:cubicBezTo>
                      <a:pt x="213" y="10"/>
                      <a:pt x="205" y="60"/>
                      <a:pt x="238" y="68"/>
                    </a:cubicBezTo>
                    <a:cubicBezTo>
                      <a:pt x="313" y="76"/>
                      <a:pt x="379" y="151"/>
                      <a:pt x="437" y="192"/>
                    </a:cubicBezTo>
                    <a:cubicBezTo>
                      <a:pt x="503" y="242"/>
                      <a:pt x="570" y="292"/>
                      <a:pt x="628" y="358"/>
                    </a:cubicBezTo>
                    <a:cubicBezTo>
                      <a:pt x="752" y="491"/>
                      <a:pt x="769" y="656"/>
                      <a:pt x="694" y="814"/>
                    </a:cubicBezTo>
                    <a:cubicBezTo>
                      <a:pt x="628" y="955"/>
                      <a:pt x="528" y="1062"/>
                      <a:pt x="404" y="1145"/>
                    </a:cubicBezTo>
                    <a:cubicBezTo>
                      <a:pt x="338" y="1195"/>
                      <a:pt x="263" y="1228"/>
                      <a:pt x="197" y="1261"/>
                    </a:cubicBezTo>
                    <a:cubicBezTo>
                      <a:pt x="155" y="1278"/>
                      <a:pt x="122" y="1303"/>
                      <a:pt x="89" y="1327"/>
                    </a:cubicBezTo>
                    <a:cubicBezTo>
                      <a:pt x="56" y="1361"/>
                      <a:pt x="39" y="1394"/>
                      <a:pt x="23" y="1435"/>
                    </a:cubicBezTo>
                    <a:cubicBezTo>
                      <a:pt x="0" y="1496"/>
                      <a:pt x="54" y="1536"/>
                      <a:pt x="107" y="1536"/>
                    </a:cubicBezTo>
                    <a:cubicBezTo>
                      <a:pt x="112" y="1536"/>
                      <a:pt x="117" y="1535"/>
                      <a:pt x="122" y="1535"/>
                    </a:cubicBezTo>
                    <a:cubicBezTo>
                      <a:pt x="172" y="1526"/>
                      <a:pt x="205" y="1510"/>
                      <a:pt x="255" y="1485"/>
                    </a:cubicBezTo>
                    <a:lnTo>
                      <a:pt x="396" y="1410"/>
                    </a:lnTo>
                    <a:cubicBezTo>
                      <a:pt x="479" y="1369"/>
                      <a:pt x="553" y="1319"/>
                      <a:pt x="619" y="1245"/>
                    </a:cubicBezTo>
                    <a:cubicBezTo>
                      <a:pt x="752" y="1112"/>
                      <a:pt x="876" y="946"/>
                      <a:pt x="901" y="756"/>
                    </a:cubicBezTo>
                    <a:cubicBezTo>
                      <a:pt x="926" y="565"/>
                      <a:pt x="851" y="408"/>
                      <a:pt x="719" y="267"/>
                    </a:cubicBezTo>
                    <a:cubicBezTo>
                      <a:pt x="653" y="201"/>
                      <a:pt x="578" y="143"/>
                      <a:pt x="495" y="93"/>
                    </a:cubicBezTo>
                    <a:cubicBezTo>
                      <a:pt x="427" y="40"/>
                      <a:pt x="359" y="1"/>
                      <a:pt x="27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Google Shape;4869;p31">
                <a:extLst>
                  <a:ext uri="{FF2B5EF4-FFF2-40B4-BE49-F238E27FC236}">
                    <a16:creationId xmlns:a16="http://schemas.microsoft.com/office/drawing/2014/main" id="{40FAF71A-6A88-52BF-AD05-C22F3ED0FA20}"/>
                  </a:ext>
                </a:extLst>
              </p:cNvPr>
              <p:cNvSpPr/>
              <p:nvPr/>
            </p:nvSpPr>
            <p:spPr>
              <a:xfrm>
                <a:off x="4956325" y="3842350"/>
                <a:ext cx="7025" cy="8925"/>
              </a:xfrm>
              <a:custGeom>
                <a:avLst/>
                <a:gdLst/>
                <a:ahLst/>
                <a:cxnLst/>
                <a:rect l="l" t="t" r="r" b="b"/>
                <a:pathLst>
                  <a:path w="281" h="357" extrusionOk="0">
                    <a:moveTo>
                      <a:pt x="237" y="0"/>
                    </a:moveTo>
                    <a:cubicBezTo>
                      <a:pt x="222" y="0"/>
                      <a:pt x="210" y="8"/>
                      <a:pt x="198" y="20"/>
                    </a:cubicBezTo>
                    <a:cubicBezTo>
                      <a:pt x="165" y="70"/>
                      <a:pt x="123" y="111"/>
                      <a:pt x="90" y="161"/>
                    </a:cubicBezTo>
                    <a:cubicBezTo>
                      <a:pt x="57" y="211"/>
                      <a:pt x="15" y="269"/>
                      <a:pt x="7" y="327"/>
                    </a:cubicBezTo>
                    <a:cubicBezTo>
                      <a:pt x="1" y="339"/>
                      <a:pt x="14" y="357"/>
                      <a:pt x="28" y="357"/>
                    </a:cubicBezTo>
                    <a:cubicBezTo>
                      <a:pt x="32" y="357"/>
                      <a:pt x="36" y="355"/>
                      <a:pt x="40" y="351"/>
                    </a:cubicBezTo>
                    <a:cubicBezTo>
                      <a:pt x="57" y="343"/>
                      <a:pt x="65" y="335"/>
                      <a:pt x="82" y="327"/>
                    </a:cubicBezTo>
                    <a:cubicBezTo>
                      <a:pt x="90" y="310"/>
                      <a:pt x="98" y="302"/>
                      <a:pt x="107" y="293"/>
                    </a:cubicBezTo>
                    <a:cubicBezTo>
                      <a:pt x="131" y="269"/>
                      <a:pt x="148" y="244"/>
                      <a:pt x="173" y="211"/>
                    </a:cubicBezTo>
                    <a:cubicBezTo>
                      <a:pt x="206" y="161"/>
                      <a:pt x="239" y="111"/>
                      <a:pt x="272" y="61"/>
                    </a:cubicBezTo>
                    <a:cubicBezTo>
                      <a:pt x="281" y="45"/>
                      <a:pt x="272" y="12"/>
                      <a:pt x="256" y="3"/>
                    </a:cubicBezTo>
                    <a:cubicBezTo>
                      <a:pt x="249" y="1"/>
                      <a:pt x="243" y="0"/>
                      <a:pt x="23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 name="Google Shape;4870;p31">
                <a:extLst>
                  <a:ext uri="{FF2B5EF4-FFF2-40B4-BE49-F238E27FC236}">
                    <a16:creationId xmlns:a16="http://schemas.microsoft.com/office/drawing/2014/main" id="{10D04D0B-594F-771F-7DAA-BA052DD00169}"/>
                  </a:ext>
                </a:extLst>
              </p:cNvPr>
              <p:cNvSpPr/>
              <p:nvPr/>
            </p:nvSpPr>
            <p:spPr>
              <a:xfrm>
                <a:off x="4981875" y="3826425"/>
                <a:ext cx="3850" cy="9150"/>
              </a:xfrm>
              <a:custGeom>
                <a:avLst/>
                <a:gdLst/>
                <a:ahLst/>
                <a:cxnLst/>
                <a:rect l="l" t="t" r="r" b="b"/>
                <a:pathLst>
                  <a:path w="154" h="366" extrusionOk="0">
                    <a:moveTo>
                      <a:pt x="98" y="1"/>
                    </a:moveTo>
                    <a:cubicBezTo>
                      <a:pt x="83" y="1"/>
                      <a:pt x="65" y="15"/>
                      <a:pt x="71" y="36"/>
                    </a:cubicBezTo>
                    <a:cubicBezTo>
                      <a:pt x="79" y="85"/>
                      <a:pt x="79" y="135"/>
                      <a:pt x="71" y="185"/>
                    </a:cubicBezTo>
                    <a:cubicBezTo>
                      <a:pt x="62" y="218"/>
                      <a:pt x="54" y="243"/>
                      <a:pt x="46" y="268"/>
                    </a:cubicBezTo>
                    <a:cubicBezTo>
                      <a:pt x="37" y="292"/>
                      <a:pt x="21" y="309"/>
                      <a:pt x="13" y="334"/>
                    </a:cubicBezTo>
                    <a:cubicBezTo>
                      <a:pt x="1" y="352"/>
                      <a:pt x="15" y="365"/>
                      <a:pt x="29" y="365"/>
                    </a:cubicBezTo>
                    <a:cubicBezTo>
                      <a:pt x="35" y="365"/>
                      <a:pt x="41" y="363"/>
                      <a:pt x="46" y="359"/>
                    </a:cubicBezTo>
                    <a:cubicBezTo>
                      <a:pt x="137" y="276"/>
                      <a:pt x="153" y="135"/>
                      <a:pt x="120" y="19"/>
                    </a:cubicBezTo>
                    <a:cubicBezTo>
                      <a:pt x="117" y="6"/>
                      <a:pt x="108" y="1"/>
                      <a:pt x="9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 name="Google Shape;4871;p31">
                <a:extLst>
                  <a:ext uri="{FF2B5EF4-FFF2-40B4-BE49-F238E27FC236}">
                    <a16:creationId xmlns:a16="http://schemas.microsoft.com/office/drawing/2014/main" id="{9DBC3163-4415-CCCB-2867-13F49D4D6443}"/>
                  </a:ext>
                </a:extLst>
              </p:cNvPr>
              <p:cNvSpPr/>
              <p:nvPr/>
            </p:nvSpPr>
            <p:spPr>
              <a:xfrm>
                <a:off x="4968425" y="3872925"/>
                <a:ext cx="4875" cy="9600"/>
              </a:xfrm>
              <a:custGeom>
                <a:avLst/>
                <a:gdLst/>
                <a:ahLst/>
                <a:cxnLst/>
                <a:rect l="l" t="t" r="r" b="b"/>
                <a:pathLst>
                  <a:path w="195" h="384" extrusionOk="0">
                    <a:moveTo>
                      <a:pt x="168" y="0"/>
                    </a:moveTo>
                    <a:cubicBezTo>
                      <a:pt x="163" y="0"/>
                      <a:pt x="158" y="2"/>
                      <a:pt x="153" y="7"/>
                    </a:cubicBezTo>
                    <a:cubicBezTo>
                      <a:pt x="136" y="23"/>
                      <a:pt x="128" y="32"/>
                      <a:pt x="120" y="48"/>
                    </a:cubicBezTo>
                    <a:cubicBezTo>
                      <a:pt x="111" y="65"/>
                      <a:pt x="111" y="81"/>
                      <a:pt x="103" y="90"/>
                    </a:cubicBezTo>
                    <a:cubicBezTo>
                      <a:pt x="95" y="123"/>
                      <a:pt x="87" y="148"/>
                      <a:pt x="70" y="181"/>
                    </a:cubicBezTo>
                    <a:cubicBezTo>
                      <a:pt x="53" y="239"/>
                      <a:pt x="29" y="288"/>
                      <a:pt x="12" y="346"/>
                    </a:cubicBezTo>
                    <a:cubicBezTo>
                      <a:pt x="1" y="369"/>
                      <a:pt x="19" y="383"/>
                      <a:pt x="38" y="383"/>
                    </a:cubicBezTo>
                    <a:cubicBezTo>
                      <a:pt x="47" y="383"/>
                      <a:pt x="56" y="380"/>
                      <a:pt x="62" y="371"/>
                    </a:cubicBezTo>
                    <a:cubicBezTo>
                      <a:pt x="87" y="313"/>
                      <a:pt x="120" y="264"/>
                      <a:pt x="145" y="206"/>
                    </a:cubicBezTo>
                    <a:cubicBezTo>
                      <a:pt x="153" y="181"/>
                      <a:pt x="169" y="148"/>
                      <a:pt x="178" y="123"/>
                    </a:cubicBezTo>
                    <a:cubicBezTo>
                      <a:pt x="186" y="106"/>
                      <a:pt x="194" y="98"/>
                      <a:pt x="194" y="81"/>
                    </a:cubicBezTo>
                    <a:cubicBezTo>
                      <a:pt x="194" y="65"/>
                      <a:pt x="194" y="48"/>
                      <a:pt x="194" y="32"/>
                    </a:cubicBezTo>
                    <a:cubicBezTo>
                      <a:pt x="194" y="14"/>
                      <a:pt x="181" y="0"/>
                      <a:pt x="16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 name="Google Shape;4872;p31">
                <a:extLst>
                  <a:ext uri="{FF2B5EF4-FFF2-40B4-BE49-F238E27FC236}">
                    <a16:creationId xmlns:a16="http://schemas.microsoft.com/office/drawing/2014/main" id="{C42FE873-780A-882C-52E0-18F6FD7B7458}"/>
                  </a:ext>
                </a:extLst>
              </p:cNvPr>
              <p:cNvSpPr/>
              <p:nvPr/>
            </p:nvSpPr>
            <p:spPr>
              <a:xfrm>
                <a:off x="5062750" y="3895350"/>
                <a:ext cx="12050" cy="15325"/>
              </a:xfrm>
              <a:custGeom>
                <a:avLst/>
                <a:gdLst/>
                <a:ahLst/>
                <a:cxnLst/>
                <a:rect l="l" t="t" r="r" b="b"/>
                <a:pathLst>
                  <a:path w="482" h="613" extrusionOk="0">
                    <a:moveTo>
                      <a:pt x="260" y="0"/>
                    </a:moveTo>
                    <a:cubicBezTo>
                      <a:pt x="199" y="0"/>
                      <a:pt x="141" y="31"/>
                      <a:pt x="100" y="79"/>
                    </a:cubicBezTo>
                    <a:cubicBezTo>
                      <a:pt x="59" y="137"/>
                      <a:pt x="26" y="203"/>
                      <a:pt x="9" y="270"/>
                    </a:cubicBezTo>
                    <a:cubicBezTo>
                      <a:pt x="1" y="344"/>
                      <a:pt x="1" y="427"/>
                      <a:pt x="42" y="493"/>
                    </a:cubicBezTo>
                    <a:cubicBezTo>
                      <a:pt x="84" y="560"/>
                      <a:pt x="150" y="601"/>
                      <a:pt x="224" y="609"/>
                    </a:cubicBezTo>
                    <a:cubicBezTo>
                      <a:pt x="237" y="612"/>
                      <a:pt x="249" y="613"/>
                      <a:pt x="260" y="613"/>
                    </a:cubicBezTo>
                    <a:cubicBezTo>
                      <a:pt x="329" y="613"/>
                      <a:pt x="389" y="574"/>
                      <a:pt x="432" y="510"/>
                    </a:cubicBezTo>
                    <a:cubicBezTo>
                      <a:pt x="473" y="460"/>
                      <a:pt x="481" y="394"/>
                      <a:pt x="481" y="336"/>
                    </a:cubicBezTo>
                    <a:cubicBezTo>
                      <a:pt x="481" y="303"/>
                      <a:pt x="481" y="270"/>
                      <a:pt x="473" y="237"/>
                    </a:cubicBezTo>
                    <a:cubicBezTo>
                      <a:pt x="473" y="203"/>
                      <a:pt x="473" y="170"/>
                      <a:pt x="456" y="137"/>
                    </a:cubicBezTo>
                    <a:cubicBezTo>
                      <a:pt x="432" y="71"/>
                      <a:pt x="374" y="13"/>
                      <a:pt x="299" y="5"/>
                    </a:cubicBezTo>
                    <a:cubicBezTo>
                      <a:pt x="286" y="2"/>
                      <a:pt x="273" y="0"/>
                      <a:pt x="26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 name="Google Shape;4873;p31">
                <a:extLst>
                  <a:ext uri="{FF2B5EF4-FFF2-40B4-BE49-F238E27FC236}">
                    <a16:creationId xmlns:a16="http://schemas.microsoft.com/office/drawing/2014/main" id="{AADAC9E0-D911-F437-3FA3-36A1289D9A89}"/>
                  </a:ext>
                </a:extLst>
              </p:cNvPr>
              <p:cNvSpPr/>
              <p:nvPr/>
            </p:nvSpPr>
            <p:spPr>
              <a:xfrm>
                <a:off x="5163425" y="3897400"/>
                <a:ext cx="10575" cy="12875"/>
              </a:xfrm>
              <a:custGeom>
                <a:avLst/>
                <a:gdLst/>
                <a:ahLst/>
                <a:cxnLst/>
                <a:rect l="l" t="t" r="r" b="b"/>
                <a:pathLst>
                  <a:path w="423" h="515" extrusionOk="0">
                    <a:moveTo>
                      <a:pt x="224" y="0"/>
                    </a:moveTo>
                    <a:cubicBezTo>
                      <a:pt x="212" y="0"/>
                      <a:pt x="201" y="2"/>
                      <a:pt x="191" y="5"/>
                    </a:cubicBezTo>
                    <a:cubicBezTo>
                      <a:pt x="158" y="14"/>
                      <a:pt x="125" y="30"/>
                      <a:pt x="100" y="55"/>
                    </a:cubicBezTo>
                    <a:cubicBezTo>
                      <a:pt x="83" y="72"/>
                      <a:pt x="67" y="97"/>
                      <a:pt x="50" y="130"/>
                    </a:cubicBezTo>
                    <a:cubicBezTo>
                      <a:pt x="34" y="146"/>
                      <a:pt x="25" y="163"/>
                      <a:pt x="17" y="188"/>
                    </a:cubicBezTo>
                    <a:cubicBezTo>
                      <a:pt x="9" y="213"/>
                      <a:pt x="0" y="246"/>
                      <a:pt x="9" y="279"/>
                    </a:cubicBezTo>
                    <a:cubicBezTo>
                      <a:pt x="9" y="337"/>
                      <a:pt x="34" y="387"/>
                      <a:pt x="75" y="428"/>
                    </a:cubicBezTo>
                    <a:cubicBezTo>
                      <a:pt x="100" y="469"/>
                      <a:pt x="133" y="494"/>
                      <a:pt x="174" y="503"/>
                    </a:cubicBezTo>
                    <a:cubicBezTo>
                      <a:pt x="191" y="511"/>
                      <a:pt x="210" y="515"/>
                      <a:pt x="228" y="515"/>
                    </a:cubicBezTo>
                    <a:cubicBezTo>
                      <a:pt x="247" y="515"/>
                      <a:pt x="266" y="511"/>
                      <a:pt x="282" y="503"/>
                    </a:cubicBezTo>
                    <a:cubicBezTo>
                      <a:pt x="324" y="494"/>
                      <a:pt x="357" y="469"/>
                      <a:pt x="382" y="436"/>
                    </a:cubicBezTo>
                    <a:cubicBezTo>
                      <a:pt x="415" y="387"/>
                      <a:pt x="423" y="320"/>
                      <a:pt x="415" y="271"/>
                    </a:cubicBezTo>
                    <a:cubicBezTo>
                      <a:pt x="415" y="213"/>
                      <a:pt x="398" y="146"/>
                      <a:pt x="365" y="97"/>
                    </a:cubicBezTo>
                    <a:cubicBezTo>
                      <a:pt x="348" y="88"/>
                      <a:pt x="340" y="72"/>
                      <a:pt x="332" y="63"/>
                    </a:cubicBezTo>
                    <a:cubicBezTo>
                      <a:pt x="312" y="24"/>
                      <a:pt x="267" y="0"/>
                      <a:pt x="22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Google Shape;4874;p31">
                <a:extLst>
                  <a:ext uri="{FF2B5EF4-FFF2-40B4-BE49-F238E27FC236}">
                    <a16:creationId xmlns:a16="http://schemas.microsoft.com/office/drawing/2014/main" id="{AE22357F-DA2D-1ACD-48DF-D2D76CEDBE27}"/>
                  </a:ext>
                </a:extLst>
              </p:cNvPr>
              <p:cNvSpPr/>
              <p:nvPr/>
            </p:nvSpPr>
            <p:spPr>
              <a:xfrm>
                <a:off x="5048600" y="3890325"/>
                <a:ext cx="24750" cy="10125"/>
              </a:xfrm>
              <a:custGeom>
                <a:avLst/>
                <a:gdLst/>
                <a:ahLst/>
                <a:cxnLst/>
                <a:rect l="l" t="t" r="r" b="b"/>
                <a:pathLst>
                  <a:path w="990" h="405" extrusionOk="0">
                    <a:moveTo>
                      <a:pt x="820" y="1"/>
                    </a:moveTo>
                    <a:cubicBezTo>
                      <a:pt x="789" y="1"/>
                      <a:pt x="759" y="4"/>
                      <a:pt x="732" y="7"/>
                    </a:cubicBezTo>
                    <a:cubicBezTo>
                      <a:pt x="650" y="15"/>
                      <a:pt x="567" y="32"/>
                      <a:pt x="492" y="65"/>
                    </a:cubicBezTo>
                    <a:cubicBezTo>
                      <a:pt x="418" y="90"/>
                      <a:pt x="343" y="139"/>
                      <a:pt x="268" y="181"/>
                    </a:cubicBezTo>
                    <a:cubicBezTo>
                      <a:pt x="194" y="230"/>
                      <a:pt x="111" y="280"/>
                      <a:pt x="36" y="330"/>
                    </a:cubicBezTo>
                    <a:cubicBezTo>
                      <a:pt x="0" y="352"/>
                      <a:pt x="15" y="399"/>
                      <a:pt x="47" y="399"/>
                    </a:cubicBezTo>
                    <a:cubicBezTo>
                      <a:pt x="51" y="399"/>
                      <a:pt x="56" y="398"/>
                      <a:pt x="61" y="396"/>
                    </a:cubicBezTo>
                    <a:lnTo>
                      <a:pt x="61" y="404"/>
                    </a:lnTo>
                    <a:cubicBezTo>
                      <a:pt x="219" y="338"/>
                      <a:pt x="368" y="272"/>
                      <a:pt x="525" y="222"/>
                    </a:cubicBezTo>
                    <a:cubicBezTo>
                      <a:pt x="600" y="197"/>
                      <a:pt x="674" y="181"/>
                      <a:pt x="749" y="181"/>
                    </a:cubicBezTo>
                    <a:cubicBezTo>
                      <a:pt x="815" y="172"/>
                      <a:pt x="923" y="181"/>
                      <a:pt x="973" y="123"/>
                    </a:cubicBezTo>
                    <a:cubicBezTo>
                      <a:pt x="989" y="98"/>
                      <a:pt x="989" y="73"/>
                      <a:pt x="973" y="48"/>
                    </a:cubicBezTo>
                    <a:cubicBezTo>
                      <a:pt x="935" y="11"/>
                      <a:pt x="877" y="1"/>
                      <a:pt x="82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Google Shape;4875;p31">
                <a:extLst>
                  <a:ext uri="{FF2B5EF4-FFF2-40B4-BE49-F238E27FC236}">
                    <a16:creationId xmlns:a16="http://schemas.microsoft.com/office/drawing/2014/main" id="{CE694EF6-B403-0F2E-160A-55899708EE3A}"/>
                  </a:ext>
                </a:extLst>
              </p:cNvPr>
              <p:cNvSpPr/>
              <p:nvPr/>
            </p:nvSpPr>
            <p:spPr>
              <a:xfrm>
                <a:off x="5067300" y="3887575"/>
                <a:ext cx="10400" cy="3550"/>
              </a:xfrm>
              <a:custGeom>
                <a:avLst/>
                <a:gdLst/>
                <a:ahLst/>
                <a:cxnLst/>
                <a:rect l="l" t="t" r="r" b="b"/>
                <a:pathLst>
                  <a:path w="416" h="142" extrusionOk="0">
                    <a:moveTo>
                      <a:pt x="208" y="1"/>
                    </a:moveTo>
                    <a:cubicBezTo>
                      <a:pt x="150" y="1"/>
                      <a:pt x="92" y="1"/>
                      <a:pt x="34" y="9"/>
                    </a:cubicBezTo>
                    <a:cubicBezTo>
                      <a:pt x="9" y="9"/>
                      <a:pt x="1" y="34"/>
                      <a:pt x="1" y="50"/>
                    </a:cubicBezTo>
                    <a:cubicBezTo>
                      <a:pt x="9" y="75"/>
                      <a:pt x="26" y="92"/>
                      <a:pt x="42" y="92"/>
                    </a:cubicBezTo>
                    <a:cubicBezTo>
                      <a:pt x="92" y="92"/>
                      <a:pt x="142" y="100"/>
                      <a:pt x="192" y="108"/>
                    </a:cubicBezTo>
                    <a:cubicBezTo>
                      <a:pt x="216" y="117"/>
                      <a:pt x="241" y="117"/>
                      <a:pt x="266" y="125"/>
                    </a:cubicBezTo>
                    <a:cubicBezTo>
                      <a:pt x="299" y="133"/>
                      <a:pt x="324" y="142"/>
                      <a:pt x="357" y="142"/>
                    </a:cubicBezTo>
                    <a:cubicBezTo>
                      <a:pt x="390" y="142"/>
                      <a:pt x="415" y="100"/>
                      <a:pt x="382" y="67"/>
                    </a:cubicBezTo>
                    <a:cubicBezTo>
                      <a:pt x="374" y="59"/>
                      <a:pt x="357" y="50"/>
                      <a:pt x="341" y="42"/>
                    </a:cubicBezTo>
                    <a:cubicBezTo>
                      <a:pt x="324" y="34"/>
                      <a:pt x="307" y="26"/>
                      <a:pt x="299" y="26"/>
                    </a:cubicBezTo>
                    <a:cubicBezTo>
                      <a:pt x="266" y="17"/>
                      <a:pt x="241" y="9"/>
                      <a:pt x="20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Google Shape;4876;p31">
                <a:extLst>
                  <a:ext uri="{FF2B5EF4-FFF2-40B4-BE49-F238E27FC236}">
                    <a16:creationId xmlns:a16="http://schemas.microsoft.com/office/drawing/2014/main" id="{5DA31148-649E-71F0-B9E3-B6C01A2018A7}"/>
                  </a:ext>
                </a:extLst>
              </p:cNvPr>
              <p:cNvSpPr/>
              <p:nvPr/>
            </p:nvSpPr>
            <p:spPr>
              <a:xfrm>
                <a:off x="5158025" y="3889650"/>
                <a:ext cx="19725" cy="10100"/>
              </a:xfrm>
              <a:custGeom>
                <a:avLst/>
                <a:gdLst/>
                <a:ahLst/>
                <a:cxnLst/>
                <a:rect l="l" t="t" r="r" b="b"/>
                <a:pathLst>
                  <a:path w="789" h="404" extrusionOk="0">
                    <a:moveTo>
                      <a:pt x="258" y="1"/>
                    </a:moveTo>
                    <a:cubicBezTo>
                      <a:pt x="183" y="1"/>
                      <a:pt x="117" y="34"/>
                      <a:pt x="51" y="50"/>
                    </a:cubicBezTo>
                    <a:cubicBezTo>
                      <a:pt x="1" y="67"/>
                      <a:pt x="9" y="141"/>
                      <a:pt x="59" y="141"/>
                    </a:cubicBezTo>
                    <a:lnTo>
                      <a:pt x="59" y="133"/>
                    </a:lnTo>
                    <a:cubicBezTo>
                      <a:pt x="175" y="133"/>
                      <a:pt x="283" y="175"/>
                      <a:pt x="390" y="224"/>
                    </a:cubicBezTo>
                    <a:cubicBezTo>
                      <a:pt x="440" y="257"/>
                      <a:pt x="490" y="282"/>
                      <a:pt x="540" y="315"/>
                    </a:cubicBezTo>
                    <a:cubicBezTo>
                      <a:pt x="564" y="324"/>
                      <a:pt x="589" y="340"/>
                      <a:pt x="606" y="357"/>
                    </a:cubicBezTo>
                    <a:cubicBezTo>
                      <a:pt x="632" y="383"/>
                      <a:pt x="658" y="404"/>
                      <a:pt x="691" y="404"/>
                    </a:cubicBezTo>
                    <a:cubicBezTo>
                      <a:pt x="701" y="404"/>
                      <a:pt x="711" y="402"/>
                      <a:pt x="722" y="398"/>
                    </a:cubicBezTo>
                    <a:cubicBezTo>
                      <a:pt x="747" y="398"/>
                      <a:pt x="780" y="373"/>
                      <a:pt x="780" y="340"/>
                    </a:cubicBezTo>
                    <a:cubicBezTo>
                      <a:pt x="788" y="291"/>
                      <a:pt x="772" y="249"/>
                      <a:pt x="730" y="216"/>
                    </a:cubicBezTo>
                    <a:cubicBezTo>
                      <a:pt x="697" y="199"/>
                      <a:pt x="672" y="175"/>
                      <a:pt x="639" y="158"/>
                    </a:cubicBezTo>
                    <a:cubicBezTo>
                      <a:pt x="589" y="125"/>
                      <a:pt x="531" y="92"/>
                      <a:pt x="465" y="67"/>
                    </a:cubicBezTo>
                    <a:cubicBezTo>
                      <a:pt x="399" y="34"/>
                      <a:pt x="332" y="1"/>
                      <a:pt x="25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Google Shape;4877;p31">
                <a:extLst>
                  <a:ext uri="{FF2B5EF4-FFF2-40B4-BE49-F238E27FC236}">
                    <a16:creationId xmlns:a16="http://schemas.microsoft.com/office/drawing/2014/main" id="{FECBB64D-F7D2-2EEE-98DB-838FB4DC0505}"/>
                  </a:ext>
                </a:extLst>
              </p:cNvPr>
              <p:cNvSpPr/>
              <p:nvPr/>
            </p:nvSpPr>
            <p:spPr>
              <a:xfrm>
                <a:off x="5167775" y="3886175"/>
                <a:ext cx="7900" cy="6075"/>
              </a:xfrm>
              <a:custGeom>
                <a:avLst/>
                <a:gdLst/>
                <a:ahLst/>
                <a:cxnLst/>
                <a:rect l="l" t="t" r="r" b="b"/>
                <a:pathLst>
                  <a:path w="316" h="243" extrusionOk="0">
                    <a:moveTo>
                      <a:pt x="68" y="0"/>
                    </a:moveTo>
                    <a:cubicBezTo>
                      <a:pt x="46" y="0"/>
                      <a:pt x="23" y="14"/>
                      <a:pt x="17" y="32"/>
                    </a:cubicBezTo>
                    <a:cubicBezTo>
                      <a:pt x="0" y="57"/>
                      <a:pt x="9" y="82"/>
                      <a:pt x="34" y="98"/>
                    </a:cubicBezTo>
                    <a:lnTo>
                      <a:pt x="141" y="181"/>
                    </a:lnTo>
                    <a:cubicBezTo>
                      <a:pt x="158" y="198"/>
                      <a:pt x="183" y="206"/>
                      <a:pt x="199" y="214"/>
                    </a:cubicBezTo>
                    <a:cubicBezTo>
                      <a:pt x="208" y="222"/>
                      <a:pt x="216" y="231"/>
                      <a:pt x="232" y="239"/>
                    </a:cubicBezTo>
                    <a:cubicBezTo>
                      <a:pt x="238" y="239"/>
                      <a:pt x="247" y="243"/>
                      <a:pt x="258" y="243"/>
                    </a:cubicBezTo>
                    <a:cubicBezTo>
                      <a:pt x="263" y="243"/>
                      <a:pt x="268" y="242"/>
                      <a:pt x="274" y="239"/>
                    </a:cubicBezTo>
                    <a:cubicBezTo>
                      <a:pt x="299" y="239"/>
                      <a:pt x="315" y="222"/>
                      <a:pt x="307" y="198"/>
                    </a:cubicBezTo>
                    <a:cubicBezTo>
                      <a:pt x="307" y="181"/>
                      <a:pt x="299" y="164"/>
                      <a:pt x="290" y="156"/>
                    </a:cubicBezTo>
                    <a:cubicBezTo>
                      <a:pt x="282" y="148"/>
                      <a:pt x="274" y="140"/>
                      <a:pt x="266" y="131"/>
                    </a:cubicBezTo>
                    <a:cubicBezTo>
                      <a:pt x="241" y="115"/>
                      <a:pt x="224" y="98"/>
                      <a:pt x="199" y="82"/>
                    </a:cubicBezTo>
                    <a:cubicBezTo>
                      <a:pt x="166" y="57"/>
                      <a:pt x="125" y="32"/>
                      <a:pt x="92" y="7"/>
                    </a:cubicBezTo>
                    <a:cubicBezTo>
                      <a:pt x="85" y="2"/>
                      <a:pt x="76" y="0"/>
                      <a:pt x="6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 name="Google Shape;4878;p31">
                <a:extLst>
                  <a:ext uri="{FF2B5EF4-FFF2-40B4-BE49-F238E27FC236}">
                    <a16:creationId xmlns:a16="http://schemas.microsoft.com/office/drawing/2014/main" id="{F9BAE622-7884-467D-2B9E-D332FCBDFA81}"/>
                  </a:ext>
                </a:extLst>
              </p:cNvPr>
              <p:cNvSpPr/>
              <p:nvPr/>
            </p:nvSpPr>
            <p:spPr>
              <a:xfrm>
                <a:off x="5078700" y="3913050"/>
                <a:ext cx="6250" cy="7275"/>
              </a:xfrm>
              <a:custGeom>
                <a:avLst/>
                <a:gdLst/>
                <a:ahLst/>
                <a:cxnLst/>
                <a:rect l="l" t="t" r="r" b="b"/>
                <a:pathLst>
                  <a:path w="250" h="291" extrusionOk="0">
                    <a:moveTo>
                      <a:pt x="216" y="1"/>
                    </a:moveTo>
                    <a:cubicBezTo>
                      <a:pt x="199" y="1"/>
                      <a:pt x="175" y="1"/>
                      <a:pt x="166" y="17"/>
                    </a:cubicBezTo>
                    <a:cubicBezTo>
                      <a:pt x="160" y="24"/>
                      <a:pt x="153" y="31"/>
                      <a:pt x="141" y="42"/>
                    </a:cubicBezTo>
                    <a:cubicBezTo>
                      <a:pt x="133" y="42"/>
                      <a:pt x="133" y="51"/>
                      <a:pt x="133" y="51"/>
                    </a:cubicBezTo>
                    <a:cubicBezTo>
                      <a:pt x="125" y="59"/>
                      <a:pt x="117" y="67"/>
                      <a:pt x="117" y="75"/>
                    </a:cubicBezTo>
                    <a:cubicBezTo>
                      <a:pt x="108" y="84"/>
                      <a:pt x="100" y="92"/>
                      <a:pt x="100" y="109"/>
                    </a:cubicBezTo>
                    <a:cubicBezTo>
                      <a:pt x="92" y="109"/>
                      <a:pt x="92" y="117"/>
                      <a:pt x="92" y="117"/>
                    </a:cubicBezTo>
                    <a:cubicBezTo>
                      <a:pt x="92" y="117"/>
                      <a:pt x="83" y="117"/>
                      <a:pt x="83" y="125"/>
                    </a:cubicBezTo>
                    <a:cubicBezTo>
                      <a:pt x="67" y="142"/>
                      <a:pt x="59" y="158"/>
                      <a:pt x="42" y="175"/>
                    </a:cubicBezTo>
                    <a:cubicBezTo>
                      <a:pt x="34" y="183"/>
                      <a:pt x="17" y="191"/>
                      <a:pt x="9" y="208"/>
                    </a:cubicBezTo>
                    <a:cubicBezTo>
                      <a:pt x="9" y="216"/>
                      <a:pt x="1" y="225"/>
                      <a:pt x="1" y="233"/>
                    </a:cubicBezTo>
                    <a:cubicBezTo>
                      <a:pt x="1" y="249"/>
                      <a:pt x="9" y="274"/>
                      <a:pt x="25" y="283"/>
                    </a:cubicBezTo>
                    <a:cubicBezTo>
                      <a:pt x="34" y="291"/>
                      <a:pt x="50" y="291"/>
                      <a:pt x="67" y="291"/>
                    </a:cubicBezTo>
                    <a:cubicBezTo>
                      <a:pt x="75" y="291"/>
                      <a:pt x="83" y="283"/>
                      <a:pt x="92" y="283"/>
                    </a:cubicBezTo>
                    <a:cubicBezTo>
                      <a:pt x="100" y="274"/>
                      <a:pt x="108" y="266"/>
                      <a:pt x="117" y="258"/>
                    </a:cubicBezTo>
                    <a:cubicBezTo>
                      <a:pt x="141" y="241"/>
                      <a:pt x="158" y="225"/>
                      <a:pt x="175" y="200"/>
                    </a:cubicBezTo>
                    <a:cubicBezTo>
                      <a:pt x="191" y="183"/>
                      <a:pt x="208" y="158"/>
                      <a:pt x="224" y="142"/>
                    </a:cubicBezTo>
                    <a:cubicBezTo>
                      <a:pt x="233" y="125"/>
                      <a:pt x="233" y="109"/>
                      <a:pt x="241" y="92"/>
                    </a:cubicBezTo>
                    <a:cubicBezTo>
                      <a:pt x="249" y="84"/>
                      <a:pt x="249" y="67"/>
                      <a:pt x="249" y="51"/>
                    </a:cubicBezTo>
                    <a:cubicBezTo>
                      <a:pt x="249" y="34"/>
                      <a:pt x="241" y="17"/>
                      <a:pt x="224" y="9"/>
                    </a:cubicBezTo>
                    <a:cubicBezTo>
                      <a:pt x="224" y="9"/>
                      <a:pt x="216" y="9"/>
                      <a:pt x="21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 name="Google Shape;4879;p31">
                <a:extLst>
                  <a:ext uri="{FF2B5EF4-FFF2-40B4-BE49-F238E27FC236}">
                    <a16:creationId xmlns:a16="http://schemas.microsoft.com/office/drawing/2014/main" id="{2A569548-CCE2-CE60-3CE5-1F5FB7224A6C}"/>
                  </a:ext>
                </a:extLst>
              </p:cNvPr>
              <p:cNvSpPr/>
              <p:nvPr/>
            </p:nvSpPr>
            <p:spPr>
              <a:xfrm>
                <a:off x="5080775" y="3915950"/>
                <a:ext cx="25" cy="250"/>
              </a:xfrm>
              <a:custGeom>
                <a:avLst/>
                <a:gdLst/>
                <a:ahLst/>
                <a:cxnLst/>
                <a:rect l="l" t="t" r="r" b="b"/>
                <a:pathLst>
                  <a:path w="1" h="10" extrusionOk="0">
                    <a:moveTo>
                      <a:pt x="0" y="1"/>
                    </a:moveTo>
                    <a:cubicBezTo>
                      <a:pt x="0" y="9"/>
                      <a:pt x="0" y="9"/>
                      <a:pt x="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 name="Google Shape;4880;p31">
                <a:extLst>
                  <a:ext uri="{FF2B5EF4-FFF2-40B4-BE49-F238E27FC236}">
                    <a16:creationId xmlns:a16="http://schemas.microsoft.com/office/drawing/2014/main" id="{BB9CFB95-F93E-6B1B-946A-B98160A7475F}"/>
                  </a:ext>
                </a:extLst>
              </p:cNvPr>
              <p:cNvSpPr/>
              <p:nvPr/>
            </p:nvSpPr>
            <p:spPr>
              <a:xfrm>
                <a:off x="5082025" y="3917525"/>
                <a:ext cx="3550" cy="4250"/>
              </a:xfrm>
              <a:custGeom>
                <a:avLst/>
                <a:gdLst/>
                <a:ahLst/>
                <a:cxnLst/>
                <a:rect l="l" t="t" r="r" b="b"/>
                <a:pathLst>
                  <a:path w="142" h="170" extrusionOk="0">
                    <a:moveTo>
                      <a:pt x="117" y="1"/>
                    </a:moveTo>
                    <a:cubicBezTo>
                      <a:pt x="113" y="1"/>
                      <a:pt x="110" y="2"/>
                      <a:pt x="108" y="4"/>
                    </a:cubicBezTo>
                    <a:cubicBezTo>
                      <a:pt x="100" y="4"/>
                      <a:pt x="91" y="4"/>
                      <a:pt x="83" y="12"/>
                    </a:cubicBezTo>
                    <a:cubicBezTo>
                      <a:pt x="83" y="12"/>
                      <a:pt x="75" y="21"/>
                      <a:pt x="75" y="21"/>
                    </a:cubicBezTo>
                    <a:cubicBezTo>
                      <a:pt x="66" y="29"/>
                      <a:pt x="66" y="29"/>
                      <a:pt x="58" y="37"/>
                    </a:cubicBezTo>
                    <a:cubicBezTo>
                      <a:pt x="50" y="37"/>
                      <a:pt x="50" y="46"/>
                      <a:pt x="42" y="54"/>
                    </a:cubicBezTo>
                    <a:cubicBezTo>
                      <a:pt x="33" y="70"/>
                      <a:pt x="17" y="95"/>
                      <a:pt x="8" y="112"/>
                    </a:cubicBezTo>
                    <a:cubicBezTo>
                      <a:pt x="0" y="128"/>
                      <a:pt x="0" y="153"/>
                      <a:pt x="25" y="162"/>
                    </a:cubicBezTo>
                    <a:cubicBezTo>
                      <a:pt x="33" y="170"/>
                      <a:pt x="42" y="170"/>
                      <a:pt x="50" y="170"/>
                    </a:cubicBezTo>
                    <a:cubicBezTo>
                      <a:pt x="58" y="162"/>
                      <a:pt x="66" y="162"/>
                      <a:pt x="75" y="153"/>
                    </a:cubicBezTo>
                    <a:cubicBezTo>
                      <a:pt x="83" y="128"/>
                      <a:pt x="100" y="112"/>
                      <a:pt x="116" y="95"/>
                    </a:cubicBezTo>
                    <a:cubicBezTo>
                      <a:pt x="116" y="95"/>
                      <a:pt x="116" y="87"/>
                      <a:pt x="116" y="87"/>
                    </a:cubicBezTo>
                    <a:cubicBezTo>
                      <a:pt x="124" y="87"/>
                      <a:pt x="124" y="79"/>
                      <a:pt x="124" y="70"/>
                    </a:cubicBezTo>
                    <a:lnTo>
                      <a:pt x="133" y="54"/>
                    </a:lnTo>
                    <a:lnTo>
                      <a:pt x="141" y="37"/>
                    </a:lnTo>
                    <a:cubicBezTo>
                      <a:pt x="141" y="29"/>
                      <a:pt x="141" y="21"/>
                      <a:pt x="133" y="12"/>
                    </a:cubicBezTo>
                    <a:cubicBezTo>
                      <a:pt x="133" y="7"/>
                      <a:pt x="124" y="1"/>
                      <a:pt x="11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 name="Google Shape;4881;p31">
                <a:extLst>
                  <a:ext uri="{FF2B5EF4-FFF2-40B4-BE49-F238E27FC236}">
                    <a16:creationId xmlns:a16="http://schemas.microsoft.com/office/drawing/2014/main" id="{835588A9-5517-4065-A4F1-9C2115B59877}"/>
                  </a:ext>
                </a:extLst>
              </p:cNvPr>
              <p:cNvSpPr/>
              <p:nvPr/>
            </p:nvSpPr>
            <p:spPr>
              <a:xfrm>
                <a:off x="5108450" y="3856125"/>
                <a:ext cx="21225" cy="43825"/>
              </a:xfrm>
              <a:custGeom>
                <a:avLst/>
                <a:gdLst/>
                <a:ahLst/>
                <a:cxnLst/>
                <a:rect l="l" t="t" r="r" b="b"/>
                <a:pathLst>
                  <a:path w="849" h="1753" extrusionOk="0">
                    <a:moveTo>
                      <a:pt x="21" y="1"/>
                    </a:moveTo>
                    <a:cubicBezTo>
                      <a:pt x="9" y="1"/>
                      <a:pt x="0" y="12"/>
                      <a:pt x="12" y="24"/>
                    </a:cubicBezTo>
                    <a:cubicBezTo>
                      <a:pt x="203" y="281"/>
                      <a:pt x="385" y="546"/>
                      <a:pt x="493" y="844"/>
                    </a:cubicBezTo>
                    <a:cubicBezTo>
                      <a:pt x="542" y="994"/>
                      <a:pt x="600" y="1134"/>
                      <a:pt x="633" y="1284"/>
                    </a:cubicBezTo>
                    <a:cubicBezTo>
                      <a:pt x="658" y="1358"/>
                      <a:pt x="675" y="1433"/>
                      <a:pt x="691" y="1516"/>
                    </a:cubicBezTo>
                    <a:cubicBezTo>
                      <a:pt x="708" y="1590"/>
                      <a:pt x="708" y="1665"/>
                      <a:pt x="749" y="1731"/>
                    </a:cubicBezTo>
                    <a:cubicBezTo>
                      <a:pt x="753" y="1745"/>
                      <a:pt x="766" y="1752"/>
                      <a:pt x="780" y="1752"/>
                    </a:cubicBezTo>
                    <a:cubicBezTo>
                      <a:pt x="797" y="1752"/>
                      <a:pt x="816" y="1741"/>
                      <a:pt x="816" y="1723"/>
                    </a:cubicBezTo>
                    <a:cubicBezTo>
                      <a:pt x="849" y="1582"/>
                      <a:pt x="791" y="1400"/>
                      <a:pt x="749" y="1259"/>
                    </a:cubicBezTo>
                    <a:cubicBezTo>
                      <a:pt x="708" y="1110"/>
                      <a:pt x="658" y="952"/>
                      <a:pt x="584" y="803"/>
                    </a:cubicBezTo>
                    <a:cubicBezTo>
                      <a:pt x="435" y="521"/>
                      <a:pt x="269" y="240"/>
                      <a:pt x="37" y="8"/>
                    </a:cubicBezTo>
                    <a:cubicBezTo>
                      <a:pt x="32" y="3"/>
                      <a:pt x="26" y="1"/>
                      <a:pt x="2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 name="Google Shape;4882;p31">
                <a:extLst>
                  <a:ext uri="{FF2B5EF4-FFF2-40B4-BE49-F238E27FC236}">
                    <a16:creationId xmlns:a16="http://schemas.microsoft.com/office/drawing/2014/main" id="{7011F431-1125-DA59-72B8-A9AE1B5B739B}"/>
                  </a:ext>
                </a:extLst>
              </p:cNvPr>
              <p:cNvSpPr/>
              <p:nvPr/>
            </p:nvSpPr>
            <p:spPr>
              <a:xfrm>
                <a:off x="5125525" y="3877300"/>
                <a:ext cx="4575" cy="9000"/>
              </a:xfrm>
              <a:custGeom>
                <a:avLst/>
                <a:gdLst/>
                <a:ahLst/>
                <a:cxnLst/>
                <a:rect l="l" t="t" r="r" b="b"/>
                <a:pathLst>
                  <a:path w="183" h="360" extrusionOk="0">
                    <a:moveTo>
                      <a:pt x="37" y="0"/>
                    </a:moveTo>
                    <a:cubicBezTo>
                      <a:pt x="30" y="0"/>
                      <a:pt x="24" y="2"/>
                      <a:pt x="17" y="6"/>
                    </a:cubicBezTo>
                    <a:cubicBezTo>
                      <a:pt x="0" y="14"/>
                      <a:pt x="0" y="31"/>
                      <a:pt x="8" y="47"/>
                    </a:cubicBezTo>
                    <a:cubicBezTo>
                      <a:pt x="25" y="97"/>
                      <a:pt x="50" y="147"/>
                      <a:pt x="66" y="196"/>
                    </a:cubicBezTo>
                    <a:cubicBezTo>
                      <a:pt x="75" y="221"/>
                      <a:pt x="83" y="246"/>
                      <a:pt x="91" y="271"/>
                    </a:cubicBezTo>
                    <a:cubicBezTo>
                      <a:pt x="100" y="287"/>
                      <a:pt x="100" y="296"/>
                      <a:pt x="108" y="312"/>
                    </a:cubicBezTo>
                    <a:cubicBezTo>
                      <a:pt x="108" y="321"/>
                      <a:pt x="116" y="329"/>
                      <a:pt x="124" y="337"/>
                    </a:cubicBezTo>
                    <a:cubicBezTo>
                      <a:pt x="124" y="345"/>
                      <a:pt x="133" y="345"/>
                      <a:pt x="133" y="354"/>
                    </a:cubicBezTo>
                    <a:cubicBezTo>
                      <a:pt x="140" y="357"/>
                      <a:pt x="148" y="359"/>
                      <a:pt x="155" y="359"/>
                    </a:cubicBezTo>
                    <a:cubicBezTo>
                      <a:pt x="166" y="359"/>
                      <a:pt x="174" y="355"/>
                      <a:pt x="174" y="345"/>
                    </a:cubicBezTo>
                    <a:cubicBezTo>
                      <a:pt x="174" y="321"/>
                      <a:pt x="182" y="312"/>
                      <a:pt x="174" y="296"/>
                    </a:cubicBezTo>
                    <a:cubicBezTo>
                      <a:pt x="174" y="279"/>
                      <a:pt x="166" y="271"/>
                      <a:pt x="166" y="254"/>
                    </a:cubicBezTo>
                    <a:cubicBezTo>
                      <a:pt x="158" y="229"/>
                      <a:pt x="149" y="196"/>
                      <a:pt x="133" y="171"/>
                    </a:cubicBezTo>
                    <a:cubicBezTo>
                      <a:pt x="116" y="122"/>
                      <a:pt x="91" y="64"/>
                      <a:pt x="58" y="14"/>
                    </a:cubicBezTo>
                    <a:cubicBezTo>
                      <a:pt x="53" y="4"/>
                      <a:pt x="46" y="0"/>
                      <a:pt x="3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4883;p31">
                <a:extLst>
                  <a:ext uri="{FF2B5EF4-FFF2-40B4-BE49-F238E27FC236}">
                    <a16:creationId xmlns:a16="http://schemas.microsoft.com/office/drawing/2014/main" id="{7958C6F5-3A23-26C3-667B-F138B115DBEC}"/>
                  </a:ext>
                </a:extLst>
              </p:cNvPr>
              <p:cNvSpPr/>
              <p:nvPr/>
            </p:nvSpPr>
            <p:spPr>
              <a:xfrm>
                <a:off x="5116400" y="3881575"/>
                <a:ext cx="3700" cy="5775"/>
              </a:xfrm>
              <a:custGeom>
                <a:avLst/>
                <a:gdLst/>
                <a:ahLst/>
                <a:cxnLst/>
                <a:rect l="l" t="t" r="r" b="b"/>
                <a:pathLst>
                  <a:path w="148" h="231" extrusionOk="0">
                    <a:moveTo>
                      <a:pt x="9" y="0"/>
                    </a:moveTo>
                    <a:cubicBezTo>
                      <a:pt x="1" y="9"/>
                      <a:pt x="1" y="17"/>
                      <a:pt x="1" y="25"/>
                    </a:cubicBezTo>
                    <a:cubicBezTo>
                      <a:pt x="34" y="92"/>
                      <a:pt x="75" y="158"/>
                      <a:pt x="117" y="224"/>
                    </a:cubicBezTo>
                    <a:cubicBezTo>
                      <a:pt x="119" y="229"/>
                      <a:pt x="123" y="231"/>
                      <a:pt x="127" y="231"/>
                    </a:cubicBezTo>
                    <a:cubicBezTo>
                      <a:pt x="137" y="231"/>
                      <a:pt x="147" y="219"/>
                      <a:pt x="141" y="208"/>
                    </a:cubicBezTo>
                    <a:cubicBezTo>
                      <a:pt x="100" y="141"/>
                      <a:pt x="67" y="75"/>
                      <a:pt x="34" y="9"/>
                    </a:cubicBezTo>
                    <a:cubicBezTo>
                      <a:pt x="34" y="0"/>
                      <a:pt x="17" y="0"/>
                      <a:pt x="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Google Shape;4884;p31">
                <a:extLst>
                  <a:ext uri="{FF2B5EF4-FFF2-40B4-BE49-F238E27FC236}">
                    <a16:creationId xmlns:a16="http://schemas.microsoft.com/office/drawing/2014/main" id="{50FA19D3-DE1A-5A13-B257-813B2FDACBCA}"/>
                  </a:ext>
                </a:extLst>
              </p:cNvPr>
              <p:cNvSpPr/>
              <p:nvPr/>
            </p:nvSpPr>
            <p:spPr>
              <a:xfrm>
                <a:off x="5091950" y="3930050"/>
                <a:ext cx="4375" cy="9125"/>
              </a:xfrm>
              <a:custGeom>
                <a:avLst/>
                <a:gdLst/>
                <a:ahLst/>
                <a:cxnLst/>
                <a:rect l="l" t="t" r="r" b="b"/>
                <a:pathLst>
                  <a:path w="175" h="365" extrusionOk="0">
                    <a:moveTo>
                      <a:pt x="142" y="0"/>
                    </a:moveTo>
                    <a:cubicBezTo>
                      <a:pt x="117" y="0"/>
                      <a:pt x="100" y="8"/>
                      <a:pt x="92" y="33"/>
                    </a:cubicBezTo>
                    <a:cubicBezTo>
                      <a:pt x="75" y="83"/>
                      <a:pt x="59" y="133"/>
                      <a:pt x="34" y="191"/>
                    </a:cubicBezTo>
                    <a:cubicBezTo>
                      <a:pt x="34" y="191"/>
                      <a:pt x="34" y="199"/>
                      <a:pt x="26" y="207"/>
                    </a:cubicBezTo>
                    <a:cubicBezTo>
                      <a:pt x="26" y="207"/>
                      <a:pt x="26" y="216"/>
                      <a:pt x="26" y="216"/>
                    </a:cubicBezTo>
                    <a:cubicBezTo>
                      <a:pt x="17" y="232"/>
                      <a:pt x="17" y="249"/>
                      <a:pt x="9" y="265"/>
                    </a:cubicBezTo>
                    <a:cubicBezTo>
                      <a:pt x="1" y="274"/>
                      <a:pt x="1" y="282"/>
                      <a:pt x="1" y="290"/>
                    </a:cubicBezTo>
                    <a:lnTo>
                      <a:pt x="1" y="315"/>
                    </a:lnTo>
                    <a:cubicBezTo>
                      <a:pt x="1" y="340"/>
                      <a:pt x="17" y="356"/>
                      <a:pt x="42" y="365"/>
                    </a:cubicBezTo>
                    <a:cubicBezTo>
                      <a:pt x="51" y="365"/>
                      <a:pt x="51" y="365"/>
                      <a:pt x="59" y="356"/>
                    </a:cubicBezTo>
                    <a:cubicBezTo>
                      <a:pt x="67" y="356"/>
                      <a:pt x="75" y="356"/>
                      <a:pt x="84" y="348"/>
                    </a:cubicBezTo>
                    <a:cubicBezTo>
                      <a:pt x="84" y="340"/>
                      <a:pt x="92" y="340"/>
                      <a:pt x="92" y="332"/>
                    </a:cubicBezTo>
                    <a:cubicBezTo>
                      <a:pt x="100" y="332"/>
                      <a:pt x="109" y="323"/>
                      <a:pt x="109" y="315"/>
                    </a:cubicBezTo>
                    <a:cubicBezTo>
                      <a:pt x="109" y="315"/>
                      <a:pt x="117" y="307"/>
                      <a:pt x="117" y="298"/>
                    </a:cubicBezTo>
                    <a:cubicBezTo>
                      <a:pt x="125" y="274"/>
                      <a:pt x="142" y="240"/>
                      <a:pt x="150" y="216"/>
                    </a:cubicBezTo>
                    <a:cubicBezTo>
                      <a:pt x="167" y="158"/>
                      <a:pt x="167" y="100"/>
                      <a:pt x="175" y="42"/>
                    </a:cubicBezTo>
                    <a:cubicBezTo>
                      <a:pt x="175" y="25"/>
                      <a:pt x="158" y="8"/>
                      <a:pt x="14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Google Shape;4885;p31">
                <a:extLst>
                  <a:ext uri="{FF2B5EF4-FFF2-40B4-BE49-F238E27FC236}">
                    <a16:creationId xmlns:a16="http://schemas.microsoft.com/office/drawing/2014/main" id="{6C8D039B-92B4-B6E7-9149-9F3726E0CBEA}"/>
                  </a:ext>
                </a:extLst>
              </p:cNvPr>
              <p:cNvSpPr/>
              <p:nvPr/>
            </p:nvSpPr>
            <p:spPr>
              <a:xfrm>
                <a:off x="5094850" y="3933575"/>
                <a:ext cx="3775" cy="5825"/>
              </a:xfrm>
              <a:custGeom>
                <a:avLst/>
                <a:gdLst/>
                <a:ahLst/>
                <a:cxnLst/>
                <a:rect l="l" t="t" r="r" b="b"/>
                <a:pathLst>
                  <a:path w="151" h="233" extrusionOk="0">
                    <a:moveTo>
                      <a:pt x="109" y="0"/>
                    </a:moveTo>
                    <a:cubicBezTo>
                      <a:pt x="100" y="0"/>
                      <a:pt x="84" y="0"/>
                      <a:pt x="75" y="8"/>
                    </a:cubicBezTo>
                    <a:cubicBezTo>
                      <a:pt x="67" y="8"/>
                      <a:pt x="59" y="17"/>
                      <a:pt x="59" y="33"/>
                    </a:cubicBezTo>
                    <a:cubicBezTo>
                      <a:pt x="42" y="58"/>
                      <a:pt x="34" y="83"/>
                      <a:pt x="26" y="108"/>
                    </a:cubicBezTo>
                    <a:lnTo>
                      <a:pt x="9" y="182"/>
                    </a:lnTo>
                    <a:cubicBezTo>
                      <a:pt x="1" y="199"/>
                      <a:pt x="9" y="224"/>
                      <a:pt x="26" y="232"/>
                    </a:cubicBezTo>
                    <a:cubicBezTo>
                      <a:pt x="42" y="232"/>
                      <a:pt x="75" y="232"/>
                      <a:pt x="84" y="215"/>
                    </a:cubicBezTo>
                    <a:cubicBezTo>
                      <a:pt x="92" y="191"/>
                      <a:pt x="100" y="166"/>
                      <a:pt x="109" y="141"/>
                    </a:cubicBezTo>
                    <a:cubicBezTo>
                      <a:pt x="125" y="116"/>
                      <a:pt x="133" y="83"/>
                      <a:pt x="142" y="58"/>
                    </a:cubicBezTo>
                    <a:cubicBezTo>
                      <a:pt x="150" y="33"/>
                      <a:pt x="133" y="8"/>
                      <a:pt x="10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Google Shape;4886;p31">
                <a:extLst>
                  <a:ext uri="{FF2B5EF4-FFF2-40B4-BE49-F238E27FC236}">
                    <a16:creationId xmlns:a16="http://schemas.microsoft.com/office/drawing/2014/main" id="{1E7F4B3C-9F90-2440-5A48-5981DE670217}"/>
                  </a:ext>
                </a:extLst>
              </p:cNvPr>
              <p:cNvSpPr/>
              <p:nvPr/>
            </p:nvSpPr>
            <p:spPr>
              <a:xfrm>
                <a:off x="4583450" y="3797400"/>
                <a:ext cx="634575" cy="953550"/>
              </a:xfrm>
              <a:custGeom>
                <a:avLst/>
                <a:gdLst/>
                <a:ahLst/>
                <a:cxnLst/>
                <a:rect l="l" t="t" r="r" b="b"/>
                <a:pathLst>
                  <a:path w="25383" h="38142" extrusionOk="0">
                    <a:moveTo>
                      <a:pt x="13489" y="1006"/>
                    </a:moveTo>
                    <a:cubicBezTo>
                      <a:pt x="13207" y="1304"/>
                      <a:pt x="12917" y="1611"/>
                      <a:pt x="12586" y="1868"/>
                    </a:cubicBezTo>
                    <a:cubicBezTo>
                      <a:pt x="12229" y="2158"/>
                      <a:pt x="11823" y="2390"/>
                      <a:pt x="11376" y="2506"/>
                    </a:cubicBezTo>
                    <a:cubicBezTo>
                      <a:pt x="11318" y="2274"/>
                      <a:pt x="11293" y="2017"/>
                      <a:pt x="11417" y="1793"/>
                    </a:cubicBezTo>
                    <a:cubicBezTo>
                      <a:pt x="11475" y="1694"/>
                      <a:pt x="11567" y="1611"/>
                      <a:pt x="11683" y="1578"/>
                    </a:cubicBezTo>
                    <a:cubicBezTo>
                      <a:pt x="11807" y="1536"/>
                      <a:pt x="11948" y="1545"/>
                      <a:pt x="12080" y="1536"/>
                    </a:cubicBezTo>
                    <a:cubicBezTo>
                      <a:pt x="12594" y="1511"/>
                      <a:pt x="13066" y="1288"/>
                      <a:pt x="13489" y="1006"/>
                    </a:cubicBezTo>
                    <a:close/>
                    <a:moveTo>
                      <a:pt x="24310" y="6035"/>
                    </a:moveTo>
                    <a:cubicBezTo>
                      <a:pt x="24442" y="6035"/>
                      <a:pt x="24691" y="6044"/>
                      <a:pt x="24757" y="6184"/>
                    </a:cubicBezTo>
                    <a:cubicBezTo>
                      <a:pt x="24616" y="6197"/>
                      <a:pt x="24475" y="6201"/>
                      <a:pt x="24335" y="6201"/>
                    </a:cubicBezTo>
                    <a:cubicBezTo>
                      <a:pt x="24194" y="6201"/>
                      <a:pt x="24053" y="6197"/>
                      <a:pt x="23912" y="6193"/>
                    </a:cubicBezTo>
                    <a:cubicBezTo>
                      <a:pt x="23854" y="6184"/>
                      <a:pt x="23788" y="6176"/>
                      <a:pt x="23730" y="6176"/>
                    </a:cubicBezTo>
                    <a:cubicBezTo>
                      <a:pt x="23713" y="6168"/>
                      <a:pt x="23705" y="6151"/>
                      <a:pt x="23688" y="6151"/>
                    </a:cubicBezTo>
                    <a:cubicBezTo>
                      <a:pt x="23730" y="6143"/>
                      <a:pt x="23763" y="6135"/>
                      <a:pt x="23796" y="6126"/>
                    </a:cubicBezTo>
                    <a:cubicBezTo>
                      <a:pt x="23962" y="6077"/>
                      <a:pt x="24136" y="6044"/>
                      <a:pt x="24310" y="6035"/>
                    </a:cubicBezTo>
                    <a:close/>
                    <a:moveTo>
                      <a:pt x="22835" y="6226"/>
                    </a:moveTo>
                    <a:cubicBezTo>
                      <a:pt x="22851" y="6226"/>
                      <a:pt x="22860" y="6234"/>
                      <a:pt x="22876" y="6234"/>
                    </a:cubicBezTo>
                    <a:cubicBezTo>
                      <a:pt x="22885" y="6251"/>
                      <a:pt x="22901" y="6259"/>
                      <a:pt x="22918" y="6267"/>
                    </a:cubicBezTo>
                    <a:cubicBezTo>
                      <a:pt x="22918" y="6276"/>
                      <a:pt x="22909" y="6284"/>
                      <a:pt x="22909" y="6292"/>
                    </a:cubicBezTo>
                    <a:lnTo>
                      <a:pt x="22885" y="6292"/>
                    </a:lnTo>
                    <a:cubicBezTo>
                      <a:pt x="22868" y="6276"/>
                      <a:pt x="22851" y="6251"/>
                      <a:pt x="22835" y="6226"/>
                    </a:cubicBezTo>
                    <a:close/>
                    <a:moveTo>
                      <a:pt x="12834" y="8546"/>
                    </a:moveTo>
                    <a:lnTo>
                      <a:pt x="12818" y="8579"/>
                    </a:lnTo>
                    <a:cubicBezTo>
                      <a:pt x="12809" y="8587"/>
                      <a:pt x="12809" y="8596"/>
                      <a:pt x="12801" y="8604"/>
                    </a:cubicBezTo>
                    <a:cubicBezTo>
                      <a:pt x="12785" y="8620"/>
                      <a:pt x="12776" y="8645"/>
                      <a:pt x="12760" y="8670"/>
                    </a:cubicBezTo>
                    <a:cubicBezTo>
                      <a:pt x="12726" y="8665"/>
                      <a:pt x="12692" y="8663"/>
                      <a:pt x="12658" y="8663"/>
                    </a:cubicBezTo>
                    <a:cubicBezTo>
                      <a:pt x="12576" y="8663"/>
                      <a:pt x="12496" y="8675"/>
                      <a:pt x="12420" y="8687"/>
                    </a:cubicBezTo>
                    <a:cubicBezTo>
                      <a:pt x="12271" y="8703"/>
                      <a:pt x="12130" y="8728"/>
                      <a:pt x="11989" y="8770"/>
                    </a:cubicBezTo>
                    <a:cubicBezTo>
                      <a:pt x="11848" y="8803"/>
                      <a:pt x="11707" y="8844"/>
                      <a:pt x="11575" y="8894"/>
                    </a:cubicBezTo>
                    <a:cubicBezTo>
                      <a:pt x="11484" y="8927"/>
                      <a:pt x="11401" y="8968"/>
                      <a:pt x="11335" y="9026"/>
                    </a:cubicBezTo>
                    <a:cubicBezTo>
                      <a:pt x="11335" y="9010"/>
                      <a:pt x="11351" y="8993"/>
                      <a:pt x="11359" y="8985"/>
                    </a:cubicBezTo>
                    <a:cubicBezTo>
                      <a:pt x="11426" y="8894"/>
                      <a:pt x="11542" y="8861"/>
                      <a:pt x="11649" y="8836"/>
                    </a:cubicBezTo>
                    <a:cubicBezTo>
                      <a:pt x="11915" y="8761"/>
                      <a:pt x="12188" y="8695"/>
                      <a:pt x="12461" y="8637"/>
                    </a:cubicBezTo>
                    <a:cubicBezTo>
                      <a:pt x="12586" y="8612"/>
                      <a:pt x="12710" y="8587"/>
                      <a:pt x="12834" y="8546"/>
                    </a:cubicBezTo>
                    <a:close/>
                    <a:moveTo>
                      <a:pt x="24716" y="7427"/>
                    </a:moveTo>
                    <a:cubicBezTo>
                      <a:pt x="24790" y="7933"/>
                      <a:pt x="24823" y="8455"/>
                      <a:pt x="24790" y="8960"/>
                    </a:cubicBezTo>
                    <a:lnTo>
                      <a:pt x="24799" y="8960"/>
                    </a:lnTo>
                    <a:cubicBezTo>
                      <a:pt x="24790" y="9101"/>
                      <a:pt x="24782" y="9225"/>
                      <a:pt x="24699" y="9341"/>
                    </a:cubicBezTo>
                    <a:cubicBezTo>
                      <a:pt x="24633" y="9441"/>
                      <a:pt x="24550" y="9524"/>
                      <a:pt x="24467" y="9606"/>
                    </a:cubicBezTo>
                    <a:cubicBezTo>
                      <a:pt x="24376" y="9698"/>
                      <a:pt x="24219" y="9838"/>
                      <a:pt x="24069" y="9847"/>
                    </a:cubicBezTo>
                    <a:cubicBezTo>
                      <a:pt x="24069" y="9822"/>
                      <a:pt x="24061" y="9805"/>
                      <a:pt x="24061" y="9789"/>
                    </a:cubicBezTo>
                    <a:cubicBezTo>
                      <a:pt x="24053" y="9772"/>
                      <a:pt x="24045" y="9756"/>
                      <a:pt x="24036" y="9756"/>
                    </a:cubicBezTo>
                    <a:cubicBezTo>
                      <a:pt x="24045" y="9739"/>
                      <a:pt x="24053" y="9731"/>
                      <a:pt x="24061" y="9714"/>
                    </a:cubicBezTo>
                    <a:cubicBezTo>
                      <a:pt x="24127" y="9698"/>
                      <a:pt x="24161" y="9640"/>
                      <a:pt x="24194" y="9590"/>
                    </a:cubicBezTo>
                    <a:cubicBezTo>
                      <a:pt x="24227" y="9532"/>
                      <a:pt x="24252" y="9482"/>
                      <a:pt x="24285" y="9432"/>
                    </a:cubicBezTo>
                    <a:cubicBezTo>
                      <a:pt x="24343" y="9316"/>
                      <a:pt x="24401" y="9200"/>
                      <a:pt x="24401" y="9076"/>
                    </a:cubicBezTo>
                    <a:cubicBezTo>
                      <a:pt x="24417" y="8836"/>
                      <a:pt x="24227" y="8637"/>
                      <a:pt x="24086" y="8471"/>
                    </a:cubicBezTo>
                    <a:cubicBezTo>
                      <a:pt x="24103" y="8455"/>
                      <a:pt x="24119" y="8438"/>
                      <a:pt x="24144" y="8422"/>
                    </a:cubicBezTo>
                    <a:cubicBezTo>
                      <a:pt x="24293" y="8264"/>
                      <a:pt x="24335" y="8049"/>
                      <a:pt x="24368" y="7842"/>
                    </a:cubicBezTo>
                    <a:cubicBezTo>
                      <a:pt x="24376" y="7817"/>
                      <a:pt x="24368" y="7792"/>
                      <a:pt x="24359" y="7775"/>
                    </a:cubicBezTo>
                    <a:cubicBezTo>
                      <a:pt x="24417" y="7750"/>
                      <a:pt x="24467" y="7684"/>
                      <a:pt x="24517" y="7634"/>
                    </a:cubicBezTo>
                    <a:cubicBezTo>
                      <a:pt x="24542" y="7601"/>
                      <a:pt x="24575" y="7568"/>
                      <a:pt x="24608" y="7527"/>
                    </a:cubicBezTo>
                    <a:cubicBezTo>
                      <a:pt x="24649" y="7502"/>
                      <a:pt x="24683" y="7460"/>
                      <a:pt x="24716" y="7427"/>
                    </a:cubicBezTo>
                    <a:close/>
                    <a:moveTo>
                      <a:pt x="23781" y="8874"/>
                    </a:moveTo>
                    <a:cubicBezTo>
                      <a:pt x="23792" y="8874"/>
                      <a:pt x="23803" y="8875"/>
                      <a:pt x="23813" y="8877"/>
                    </a:cubicBezTo>
                    <a:cubicBezTo>
                      <a:pt x="23871" y="8902"/>
                      <a:pt x="23904" y="9018"/>
                      <a:pt x="23920" y="9068"/>
                    </a:cubicBezTo>
                    <a:cubicBezTo>
                      <a:pt x="23953" y="9167"/>
                      <a:pt x="23978" y="9275"/>
                      <a:pt x="23995" y="9383"/>
                    </a:cubicBezTo>
                    <a:cubicBezTo>
                      <a:pt x="24003" y="9399"/>
                      <a:pt x="24011" y="9416"/>
                      <a:pt x="24020" y="9424"/>
                    </a:cubicBezTo>
                    <a:cubicBezTo>
                      <a:pt x="23945" y="9582"/>
                      <a:pt x="23813" y="9706"/>
                      <a:pt x="23663" y="9814"/>
                    </a:cubicBezTo>
                    <a:cubicBezTo>
                      <a:pt x="23481" y="9938"/>
                      <a:pt x="23291" y="10037"/>
                      <a:pt x="23067" y="10062"/>
                    </a:cubicBezTo>
                    <a:cubicBezTo>
                      <a:pt x="23018" y="10068"/>
                      <a:pt x="22969" y="10070"/>
                      <a:pt x="22921" y="10070"/>
                    </a:cubicBezTo>
                    <a:cubicBezTo>
                      <a:pt x="22690" y="10070"/>
                      <a:pt x="22466" y="10013"/>
                      <a:pt x="22247" y="9979"/>
                    </a:cubicBezTo>
                    <a:cubicBezTo>
                      <a:pt x="22161" y="9969"/>
                      <a:pt x="22073" y="9962"/>
                      <a:pt x="21986" y="9962"/>
                    </a:cubicBezTo>
                    <a:cubicBezTo>
                      <a:pt x="21852" y="9962"/>
                      <a:pt x="21720" y="9979"/>
                      <a:pt x="21600" y="10029"/>
                    </a:cubicBezTo>
                    <a:cubicBezTo>
                      <a:pt x="21700" y="9938"/>
                      <a:pt x="21791" y="9838"/>
                      <a:pt x="21882" y="9739"/>
                    </a:cubicBezTo>
                    <a:cubicBezTo>
                      <a:pt x="22064" y="9557"/>
                      <a:pt x="22280" y="9416"/>
                      <a:pt x="22479" y="9267"/>
                    </a:cubicBezTo>
                    <a:cubicBezTo>
                      <a:pt x="22636" y="9192"/>
                      <a:pt x="22802" y="9151"/>
                      <a:pt x="22959" y="9084"/>
                    </a:cubicBezTo>
                    <a:cubicBezTo>
                      <a:pt x="23042" y="9043"/>
                      <a:pt x="23125" y="9010"/>
                      <a:pt x="23208" y="8977"/>
                    </a:cubicBezTo>
                    <a:lnTo>
                      <a:pt x="23233" y="8977"/>
                    </a:lnTo>
                    <a:cubicBezTo>
                      <a:pt x="23332" y="8944"/>
                      <a:pt x="23440" y="8935"/>
                      <a:pt x="23547" y="8919"/>
                    </a:cubicBezTo>
                    <a:cubicBezTo>
                      <a:pt x="23597" y="8910"/>
                      <a:pt x="23647" y="8894"/>
                      <a:pt x="23697" y="8886"/>
                    </a:cubicBezTo>
                    <a:cubicBezTo>
                      <a:pt x="23726" y="8880"/>
                      <a:pt x="23755" y="8874"/>
                      <a:pt x="23781" y="8874"/>
                    </a:cubicBezTo>
                    <a:close/>
                    <a:moveTo>
                      <a:pt x="23788" y="9888"/>
                    </a:moveTo>
                    <a:cubicBezTo>
                      <a:pt x="23788" y="9896"/>
                      <a:pt x="23788" y="9896"/>
                      <a:pt x="23796" y="9896"/>
                    </a:cubicBezTo>
                    <a:cubicBezTo>
                      <a:pt x="23829" y="9938"/>
                      <a:pt x="23871" y="9963"/>
                      <a:pt x="23912" y="9971"/>
                    </a:cubicBezTo>
                    <a:cubicBezTo>
                      <a:pt x="23887" y="10079"/>
                      <a:pt x="23829" y="10170"/>
                      <a:pt x="23730" y="10244"/>
                    </a:cubicBezTo>
                    <a:cubicBezTo>
                      <a:pt x="23647" y="10302"/>
                      <a:pt x="23556" y="10344"/>
                      <a:pt x="23473" y="10377"/>
                    </a:cubicBezTo>
                    <a:cubicBezTo>
                      <a:pt x="23373" y="10418"/>
                      <a:pt x="23274" y="10460"/>
                      <a:pt x="23166" y="10485"/>
                    </a:cubicBezTo>
                    <a:cubicBezTo>
                      <a:pt x="23132" y="10492"/>
                      <a:pt x="23098" y="10495"/>
                      <a:pt x="23064" y="10495"/>
                    </a:cubicBezTo>
                    <a:cubicBezTo>
                      <a:pt x="22902" y="10495"/>
                      <a:pt x="22745" y="10422"/>
                      <a:pt x="22595" y="10360"/>
                    </a:cubicBezTo>
                    <a:cubicBezTo>
                      <a:pt x="22437" y="10294"/>
                      <a:pt x="22296" y="10211"/>
                      <a:pt x="22164" y="10095"/>
                    </a:cubicBezTo>
                    <a:lnTo>
                      <a:pt x="22164" y="10095"/>
                    </a:lnTo>
                    <a:cubicBezTo>
                      <a:pt x="22230" y="10112"/>
                      <a:pt x="22296" y="10120"/>
                      <a:pt x="22354" y="10137"/>
                    </a:cubicBezTo>
                    <a:cubicBezTo>
                      <a:pt x="22549" y="10184"/>
                      <a:pt x="22743" y="10227"/>
                      <a:pt x="22938" y="10227"/>
                    </a:cubicBezTo>
                    <a:cubicBezTo>
                      <a:pt x="23017" y="10227"/>
                      <a:pt x="23096" y="10220"/>
                      <a:pt x="23175" y="10203"/>
                    </a:cubicBezTo>
                    <a:cubicBezTo>
                      <a:pt x="23398" y="10153"/>
                      <a:pt x="23622" y="10054"/>
                      <a:pt x="23788" y="9888"/>
                    </a:cubicBezTo>
                    <a:close/>
                    <a:moveTo>
                      <a:pt x="15258" y="150"/>
                    </a:moveTo>
                    <a:cubicBezTo>
                      <a:pt x="15370" y="150"/>
                      <a:pt x="15481" y="159"/>
                      <a:pt x="15593" y="178"/>
                    </a:cubicBezTo>
                    <a:cubicBezTo>
                      <a:pt x="15858" y="219"/>
                      <a:pt x="16107" y="302"/>
                      <a:pt x="16356" y="409"/>
                    </a:cubicBezTo>
                    <a:cubicBezTo>
                      <a:pt x="16563" y="492"/>
                      <a:pt x="16762" y="600"/>
                      <a:pt x="16960" y="699"/>
                    </a:cubicBezTo>
                    <a:cubicBezTo>
                      <a:pt x="16960" y="724"/>
                      <a:pt x="16977" y="757"/>
                      <a:pt x="17010" y="757"/>
                    </a:cubicBezTo>
                    <a:cubicBezTo>
                      <a:pt x="17027" y="757"/>
                      <a:pt x="17052" y="749"/>
                      <a:pt x="17068" y="749"/>
                    </a:cubicBezTo>
                    <a:cubicBezTo>
                      <a:pt x="17076" y="749"/>
                      <a:pt x="17085" y="757"/>
                      <a:pt x="17085" y="757"/>
                    </a:cubicBezTo>
                    <a:cubicBezTo>
                      <a:pt x="17091" y="760"/>
                      <a:pt x="17098" y="761"/>
                      <a:pt x="17104" y="761"/>
                    </a:cubicBezTo>
                    <a:cubicBezTo>
                      <a:pt x="17122" y="761"/>
                      <a:pt x="17137" y="753"/>
                      <a:pt x="17143" y="741"/>
                    </a:cubicBezTo>
                    <a:cubicBezTo>
                      <a:pt x="17263" y="726"/>
                      <a:pt x="17386" y="718"/>
                      <a:pt x="17509" y="718"/>
                    </a:cubicBezTo>
                    <a:cubicBezTo>
                      <a:pt x="17597" y="718"/>
                      <a:pt x="17686" y="722"/>
                      <a:pt x="17772" y="733"/>
                    </a:cubicBezTo>
                    <a:cubicBezTo>
                      <a:pt x="17897" y="749"/>
                      <a:pt x="18013" y="774"/>
                      <a:pt x="18137" y="807"/>
                    </a:cubicBezTo>
                    <a:cubicBezTo>
                      <a:pt x="18239" y="836"/>
                      <a:pt x="18360" y="885"/>
                      <a:pt x="18472" y="885"/>
                    </a:cubicBezTo>
                    <a:cubicBezTo>
                      <a:pt x="18488" y="885"/>
                      <a:pt x="18503" y="884"/>
                      <a:pt x="18518" y="882"/>
                    </a:cubicBezTo>
                    <a:cubicBezTo>
                      <a:pt x="18543" y="882"/>
                      <a:pt x="18560" y="857"/>
                      <a:pt x="18568" y="832"/>
                    </a:cubicBezTo>
                    <a:cubicBezTo>
                      <a:pt x="18642" y="832"/>
                      <a:pt x="18725" y="832"/>
                      <a:pt x="18808" y="824"/>
                    </a:cubicBezTo>
                    <a:cubicBezTo>
                      <a:pt x="18858" y="824"/>
                      <a:pt x="18911" y="820"/>
                      <a:pt x="18963" y="820"/>
                    </a:cubicBezTo>
                    <a:cubicBezTo>
                      <a:pt x="18989" y="820"/>
                      <a:pt x="19015" y="821"/>
                      <a:pt x="19040" y="824"/>
                    </a:cubicBezTo>
                    <a:cubicBezTo>
                      <a:pt x="19106" y="840"/>
                      <a:pt x="19156" y="882"/>
                      <a:pt x="19214" y="907"/>
                    </a:cubicBezTo>
                    <a:cubicBezTo>
                      <a:pt x="19330" y="973"/>
                      <a:pt x="19454" y="1014"/>
                      <a:pt x="19587" y="1014"/>
                    </a:cubicBezTo>
                    <a:cubicBezTo>
                      <a:pt x="19605" y="1017"/>
                      <a:pt x="19622" y="1018"/>
                      <a:pt x="19640" y="1018"/>
                    </a:cubicBezTo>
                    <a:cubicBezTo>
                      <a:pt x="19689" y="1018"/>
                      <a:pt x="19737" y="1010"/>
                      <a:pt x="19786" y="998"/>
                    </a:cubicBezTo>
                    <a:cubicBezTo>
                      <a:pt x="19835" y="998"/>
                      <a:pt x="19877" y="989"/>
                      <a:pt x="19927" y="981"/>
                    </a:cubicBezTo>
                    <a:cubicBezTo>
                      <a:pt x="20084" y="940"/>
                      <a:pt x="20241" y="882"/>
                      <a:pt x="20374" y="791"/>
                    </a:cubicBezTo>
                    <a:cubicBezTo>
                      <a:pt x="20507" y="699"/>
                      <a:pt x="20631" y="600"/>
                      <a:pt x="20780" y="559"/>
                    </a:cubicBezTo>
                    <a:cubicBezTo>
                      <a:pt x="20863" y="542"/>
                      <a:pt x="20937" y="525"/>
                      <a:pt x="21020" y="517"/>
                    </a:cubicBezTo>
                    <a:cubicBezTo>
                      <a:pt x="21037" y="517"/>
                      <a:pt x="21053" y="509"/>
                      <a:pt x="21070" y="509"/>
                    </a:cubicBezTo>
                    <a:cubicBezTo>
                      <a:pt x="21020" y="575"/>
                      <a:pt x="20987" y="650"/>
                      <a:pt x="20946" y="724"/>
                    </a:cubicBezTo>
                    <a:cubicBezTo>
                      <a:pt x="20929" y="758"/>
                      <a:pt x="20958" y="788"/>
                      <a:pt x="20986" y="788"/>
                    </a:cubicBezTo>
                    <a:cubicBezTo>
                      <a:pt x="20999" y="788"/>
                      <a:pt x="21012" y="782"/>
                      <a:pt x="21020" y="766"/>
                    </a:cubicBezTo>
                    <a:cubicBezTo>
                      <a:pt x="21111" y="625"/>
                      <a:pt x="21261" y="467"/>
                      <a:pt x="21418" y="401"/>
                    </a:cubicBezTo>
                    <a:cubicBezTo>
                      <a:pt x="21528" y="357"/>
                      <a:pt x="21665" y="350"/>
                      <a:pt x="21797" y="350"/>
                    </a:cubicBezTo>
                    <a:cubicBezTo>
                      <a:pt x="21864" y="350"/>
                      <a:pt x="21929" y="351"/>
                      <a:pt x="21990" y="351"/>
                    </a:cubicBezTo>
                    <a:cubicBezTo>
                      <a:pt x="22387" y="351"/>
                      <a:pt x="22785" y="426"/>
                      <a:pt x="23075" y="708"/>
                    </a:cubicBezTo>
                    <a:cubicBezTo>
                      <a:pt x="23382" y="1006"/>
                      <a:pt x="23647" y="1346"/>
                      <a:pt x="23912" y="1669"/>
                    </a:cubicBezTo>
                    <a:cubicBezTo>
                      <a:pt x="24045" y="1835"/>
                      <a:pt x="24177" y="2000"/>
                      <a:pt x="24318" y="2166"/>
                    </a:cubicBezTo>
                    <a:cubicBezTo>
                      <a:pt x="24351" y="2207"/>
                      <a:pt x="24384" y="2249"/>
                      <a:pt x="24417" y="2290"/>
                    </a:cubicBezTo>
                    <a:cubicBezTo>
                      <a:pt x="24417" y="2290"/>
                      <a:pt x="24442" y="2323"/>
                      <a:pt x="24459" y="2340"/>
                    </a:cubicBezTo>
                    <a:cubicBezTo>
                      <a:pt x="24434" y="2357"/>
                      <a:pt x="24409" y="2373"/>
                      <a:pt x="24376" y="2390"/>
                    </a:cubicBezTo>
                    <a:cubicBezTo>
                      <a:pt x="24335" y="2406"/>
                      <a:pt x="24285" y="2415"/>
                      <a:pt x="24243" y="2415"/>
                    </a:cubicBezTo>
                    <a:cubicBezTo>
                      <a:pt x="24236" y="2415"/>
                      <a:pt x="24229" y="2415"/>
                      <a:pt x="24222" y="2415"/>
                    </a:cubicBezTo>
                    <a:cubicBezTo>
                      <a:pt x="24031" y="2415"/>
                      <a:pt x="23857" y="2311"/>
                      <a:pt x="23713" y="2191"/>
                    </a:cubicBezTo>
                    <a:cubicBezTo>
                      <a:pt x="23572" y="2067"/>
                      <a:pt x="23448" y="1901"/>
                      <a:pt x="23299" y="1793"/>
                    </a:cubicBezTo>
                    <a:cubicBezTo>
                      <a:pt x="23291" y="1743"/>
                      <a:pt x="23274" y="1702"/>
                      <a:pt x="23266" y="1652"/>
                    </a:cubicBezTo>
                    <a:cubicBezTo>
                      <a:pt x="23233" y="1553"/>
                      <a:pt x="23199" y="1462"/>
                      <a:pt x="23150" y="1371"/>
                    </a:cubicBezTo>
                    <a:cubicBezTo>
                      <a:pt x="23100" y="1188"/>
                      <a:pt x="23017" y="1039"/>
                      <a:pt x="22843" y="956"/>
                    </a:cubicBezTo>
                    <a:cubicBezTo>
                      <a:pt x="22705" y="887"/>
                      <a:pt x="22527" y="882"/>
                      <a:pt x="22361" y="882"/>
                    </a:cubicBezTo>
                    <a:cubicBezTo>
                      <a:pt x="22328" y="882"/>
                      <a:pt x="22295" y="882"/>
                      <a:pt x="22263" y="882"/>
                    </a:cubicBezTo>
                    <a:cubicBezTo>
                      <a:pt x="22048" y="882"/>
                      <a:pt x="21832" y="898"/>
                      <a:pt x="21617" y="965"/>
                    </a:cubicBezTo>
                    <a:cubicBezTo>
                      <a:pt x="21575" y="981"/>
                      <a:pt x="21584" y="1047"/>
                      <a:pt x="21625" y="1047"/>
                    </a:cubicBezTo>
                    <a:cubicBezTo>
                      <a:pt x="21765" y="1035"/>
                      <a:pt x="21904" y="1028"/>
                      <a:pt x="22044" y="1028"/>
                    </a:cubicBezTo>
                    <a:cubicBezTo>
                      <a:pt x="22095" y="1028"/>
                      <a:pt x="22146" y="1029"/>
                      <a:pt x="22197" y="1031"/>
                    </a:cubicBezTo>
                    <a:cubicBezTo>
                      <a:pt x="22363" y="1039"/>
                      <a:pt x="22561" y="1039"/>
                      <a:pt x="22719" y="1105"/>
                    </a:cubicBezTo>
                    <a:cubicBezTo>
                      <a:pt x="22876" y="1172"/>
                      <a:pt x="22909" y="1321"/>
                      <a:pt x="22967" y="1470"/>
                    </a:cubicBezTo>
                    <a:cubicBezTo>
                      <a:pt x="22992" y="1545"/>
                      <a:pt x="23009" y="1619"/>
                      <a:pt x="23034" y="1694"/>
                    </a:cubicBezTo>
                    <a:cubicBezTo>
                      <a:pt x="22992" y="1702"/>
                      <a:pt x="22959" y="1752"/>
                      <a:pt x="22992" y="1793"/>
                    </a:cubicBezTo>
                    <a:cubicBezTo>
                      <a:pt x="22998" y="1805"/>
                      <a:pt x="22990" y="1810"/>
                      <a:pt x="22976" y="1810"/>
                    </a:cubicBezTo>
                    <a:cubicBezTo>
                      <a:pt x="22951" y="1810"/>
                      <a:pt x="22906" y="1795"/>
                      <a:pt x="22885" y="1785"/>
                    </a:cubicBezTo>
                    <a:cubicBezTo>
                      <a:pt x="22876" y="1785"/>
                      <a:pt x="22860" y="1777"/>
                      <a:pt x="22851" y="1777"/>
                    </a:cubicBezTo>
                    <a:cubicBezTo>
                      <a:pt x="22818" y="1760"/>
                      <a:pt x="22785" y="1752"/>
                      <a:pt x="22752" y="1743"/>
                    </a:cubicBezTo>
                    <a:lnTo>
                      <a:pt x="22744" y="1743"/>
                    </a:lnTo>
                    <a:cubicBezTo>
                      <a:pt x="22735" y="1743"/>
                      <a:pt x="22727" y="1735"/>
                      <a:pt x="22719" y="1735"/>
                    </a:cubicBezTo>
                    <a:cubicBezTo>
                      <a:pt x="22716" y="1735"/>
                      <a:pt x="22714" y="1735"/>
                      <a:pt x="22711" y="1735"/>
                    </a:cubicBezTo>
                    <a:cubicBezTo>
                      <a:pt x="22627" y="1735"/>
                      <a:pt x="22622" y="1868"/>
                      <a:pt x="22702" y="1893"/>
                    </a:cubicBezTo>
                    <a:cubicBezTo>
                      <a:pt x="22752" y="1909"/>
                      <a:pt x="22793" y="1926"/>
                      <a:pt x="22843" y="1942"/>
                    </a:cubicBezTo>
                    <a:cubicBezTo>
                      <a:pt x="22835" y="1967"/>
                      <a:pt x="22835" y="1984"/>
                      <a:pt x="22851" y="2000"/>
                    </a:cubicBezTo>
                    <a:cubicBezTo>
                      <a:pt x="22868" y="2017"/>
                      <a:pt x="22885" y="2025"/>
                      <a:pt x="22901" y="2042"/>
                    </a:cubicBezTo>
                    <a:cubicBezTo>
                      <a:pt x="22901" y="2050"/>
                      <a:pt x="22909" y="2067"/>
                      <a:pt x="22918" y="2083"/>
                    </a:cubicBezTo>
                    <a:cubicBezTo>
                      <a:pt x="22984" y="2149"/>
                      <a:pt x="23009" y="2241"/>
                      <a:pt x="23025" y="2332"/>
                    </a:cubicBezTo>
                    <a:cubicBezTo>
                      <a:pt x="22885" y="2058"/>
                      <a:pt x="22636" y="1859"/>
                      <a:pt x="22363" y="1702"/>
                    </a:cubicBezTo>
                    <a:cubicBezTo>
                      <a:pt x="22189" y="1603"/>
                      <a:pt x="22006" y="1503"/>
                      <a:pt x="21832" y="1395"/>
                    </a:cubicBezTo>
                    <a:cubicBezTo>
                      <a:pt x="21650" y="1279"/>
                      <a:pt x="21468" y="1172"/>
                      <a:pt x="21302" y="1039"/>
                    </a:cubicBezTo>
                    <a:cubicBezTo>
                      <a:pt x="21295" y="1035"/>
                      <a:pt x="21288" y="1033"/>
                      <a:pt x="21281" y="1033"/>
                    </a:cubicBezTo>
                    <a:cubicBezTo>
                      <a:pt x="21249" y="1033"/>
                      <a:pt x="21225" y="1078"/>
                      <a:pt x="21252" y="1105"/>
                    </a:cubicBezTo>
                    <a:cubicBezTo>
                      <a:pt x="21377" y="1230"/>
                      <a:pt x="21493" y="1354"/>
                      <a:pt x="21633" y="1462"/>
                    </a:cubicBezTo>
                    <a:cubicBezTo>
                      <a:pt x="21774" y="1569"/>
                      <a:pt x="21923" y="1661"/>
                      <a:pt x="22081" y="1752"/>
                    </a:cubicBezTo>
                    <a:cubicBezTo>
                      <a:pt x="22363" y="1917"/>
                      <a:pt x="22669" y="2083"/>
                      <a:pt x="22835" y="2365"/>
                    </a:cubicBezTo>
                    <a:cubicBezTo>
                      <a:pt x="22918" y="2514"/>
                      <a:pt x="22934" y="2688"/>
                      <a:pt x="23017" y="2837"/>
                    </a:cubicBezTo>
                    <a:cubicBezTo>
                      <a:pt x="23100" y="2978"/>
                      <a:pt x="23216" y="3086"/>
                      <a:pt x="23340" y="3185"/>
                    </a:cubicBezTo>
                    <a:cubicBezTo>
                      <a:pt x="23473" y="3293"/>
                      <a:pt x="23622" y="3384"/>
                      <a:pt x="23713" y="3517"/>
                    </a:cubicBezTo>
                    <a:cubicBezTo>
                      <a:pt x="23804" y="3657"/>
                      <a:pt x="23854" y="3823"/>
                      <a:pt x="23879" y="3989"/>
                    </a:cubicBezTo>
                    <a:cubicBezTo>
                      <a:pt x="23937" y="4378"/>
                      <a:pt x="23862" y="4776"/>
                      <a:pt x="23771" y="5157"/>
                    </a:cubicBezTo>
                    <a:cubicBezTo>
                      <a:pt x="23763" y="5190"/>
                      <a:pt x="23771" y="5223"/>
                      <a:pt x="23788" y="5240"/>
                    </a:cubicBezTo>
                    <a:lnTo>
                      <a:pt x="23771" y="5240"/>
                    </a:lnTo>
                    <a:cubicBezTo>
                      <a:pt x="23597" y="5190"/>
                      <a:pt x="23423" y="5157"/>
                      <a:pt x="23249" y="5107"/>
                    </a:cubicBezTo>
                    <a:cubicBezTo>
                      <a:pt x="23246" y="5106"/>
                      <a:pt x="23244" y="5106"/>
                      <a:pt x="23242" y="5106"/>
                    </a:cubicBezTo>
                    <a:cubicBezTo>
                      <a:pt x="23223" y="5106"/>
                      <a:pt x="23219" y="5133"/>
                      <a:pt x="23241" y="5141"/>
                    </a:cubicBezTo>
                    <a:cubicBezTo>
                      <a:pt x="23390" y="5207"/>
                      <a:pt x="23539" y="5273"/>
                      <a:pt x="23688" y="5331"/>
                    </a:cubicBezTo>
                    <a:cubicBezTo>
                      <a:pt x="23837" y="5381"/>
                      <a:pt x="23995" y="5439"/>
                      <a:pt x="24144" y="5522"/>
                    </a:cubicBezTo>
                    <a:cubicBezTo>
                      <a:pt x="24260" y="5588"/>
                      <a:pt x="24376" y="5662"/>
                      <a:pt x="24467" y="5754"/>
                    </a:cubicBezTo>
                    <a:cubicBezTo>
                      <a:pt x="24509" y="5795"/>
                      <a:pt x="24550" y="5836"/>
                      <a:pt x="24583" y="5878"/>
                    </a:cubicBezTo>
                    <a:cubicBezTo>
                      <a:pt x="24498" y="5857"/>
                      <a:pt x="24412" y="5849"/>
                      <a:pt x="24326" y="5849"/>
                    </a:cubicBezTo>
                    <a:cubicBezTo>
                      <a:pt x="23962" y="5849"/>
                      <a:pt x="23595" y="6002"/>
                      <a:pt x="23233" y="6035"/>
                    </a:cubicBezTo>
                    <a:cubicBezTo>
                      <a:pt x="23158" y="6044"/>
                      <a:pt x="23092" y="6044"/>
                      <a:pt x="23017" y="6044"/>
                    </a:cubicBezTo>
                    <a:cubicBezTo>
                      <a:pt x="22951" y="6035"/>
                      <a:pt x="22885" y="6019"/>
                      <a:pt x="22818" y="6010"/>
                    </a:cubicBezTo>
                    <a:cubicBezTo>
                      <a:pt x="22805" y="6008"/>
                      <a:pt x="22791" y="6007"/>
                      <a:pt x="22779" y="6007"/>
                    </a:cubicBezTo>
                    <a:cubicBezTo>
                      <a:pt x="22665" y="6007"/>
                      <a:pt x="22614" y="6106"/>
                      <a:pt x="22636" y="6226"/>
                    </a:cubicBezTo>
                    <a:cubicBezTo>
                      <a:pt x="22661" y="6350"/>
                      <a:pt x="22744" y="6450"/>
                      <a:pt x="22860" y="6516"/>
                    </a:cubicBezTo>
                    <a:cubicBezTo>
                      <a:pt x="22810" y="6516"/>
                      <a:pt x="22793" y="6582"/>
                      <a:pt x="22835" y="6607"/>
                    </a:cubicBezTo>
                    <a:cubicBezTo>
                      <a:pt x="22943" y="6682"/>
                      <a:pt x="23075" y="6748"/>
                      <a:pt x="23208" y="6773"/>
                    </a:cubicBezTo>
                    <a:cubicBezTo>
                      <a:pt x="23199" y="6781"/>
                      <a:pt x="23199" y="6798"/>
                      <a:pt x="23199" y="6806"/>
                    </a:cubicBezTo>
                    <a:cubicBezTo>
                      <a:pt x="23241" y="7021"/>
                      <a:pt x="23440" y="7121"/>
                      <a:pt x="23630" y="7179"/>
                    </a:cubicBezTo>
                    <a:cubicBezTo>
                      <a:pt x="23730" y="7220"/>
                      <a:pt x="23821" y="7253"/>
                      <a:pt x="23895" y="7336"/>
                    </a:cubicBezTo>
                    <a:cubicBezTo>
                      <a:pt x="23978" y="7411"/>
                      <a:pt x="24028" y="7510"/>
                      <a:pt x="24078" y="7610"/>
                    </a:cubicBezTo>
                    <a:cubicBezTo>
                      <a:pt x="24103" y="7668"/>
                      <a:pt x="24144" y="7734"/>
                      <a:pt x="24202" y="7767"/>
                    </a:cubicBezTo>
                    <a:cubicBezTo>
                      <a:pt x="24194" y="7784"/>
                      <a:pt x="24185" y="7800"/>
                      <a:pt x="24185" y="7817"/>
                    </a:cubicBezTo>
                    <a:cubicBezTo>
                      <a:pt x="24169" y="7999"/>
                      <a:pt x="24144" y="8190"/>
                      <a:pt x="24003" y="8322"/>
                    </a:cubicBezTo>
                    <a:cubicBezTo>
                      <a:pt x="23862" y="8455"/>
                      <a:pt x="23663" y="8554"/>
                      <a:pt x="23489" y="8654"/>
                    </a:cubicBezTo>
                    <a:cubicBezTo>
                      <a:pt x="23307" y="8753"/>
                      <a:pt x="23117" y="8844"/>
                      <a:pt x="22926" y="8927"/>
                    </a:cubicBezTo>
                    <a:cubicBezTo>
                      <a:pt x="22752" y="9002"/>
                      <a:pt x="22561" y="9068"/>
                      <a:pt x="22387" y="9151"/>
                    </a:cubicBezTo>
                    <a:cubicBezTo>
                      <a:pt x="22305" y="9184"/>
                      <a:pt x="22222" y="9242"/>
                      <a:pt x="22155" y="9300"/>
                    </a:cubicBezTo>
                    <a:cubicBezTo>
                      <a:pt x="22073" y="9358"/>
                      <a:pt x="21998" y="9424"/>
                      <a:pt x="21915" y="9490"/>
                    </a:cubicBezTo>
                    <a:cubicBezTo>
                      <a:pt x="21758" y="9615"/>
                      <a:pt x="21584" y="9714"/>
                      <a:pt x="21393" y="9772"/>
                    </a:cubicBezTo>
                    <a:cubicBezTo>
                      <a:pt x="21198" y="9838"/>
                      <a:pt x="20999" y="9862"/>
                      <a:pt x="20800" y="9862"/>
                    </a:cubicBezTo>
                    <a:cubicBezTo>
                      <a:pt x="20575" y="9862"/>
                      <a:pt x="20349" y="9832"/>
                      <a:pt x="20125" y="9797"/>
                    </a:cubicBezTo>
                    <a:cubicBezTo>
                      <a:pt x="19885" y="9764"/>
                      <a:pt x="19653" y="9731"/>
                      <a:pt x="19413" y="9706"/>
                    </a:cubicBezTo>
                    <a:cubicBezTo>
                      <a:pt x="19198" y="9673"/>
                      <a:pt x="18982" y="9631"/>
                      <a:pt x="18767" y="9631"/>
                    </a:cubicBezTo>
                    <a:cubicBezTo>
                      <a:pt x="18767" y="9623"/>
                      <a:pt x="18767" y="9623"/>
                      <a:pt x="18775" y="9615"/>
                    </a:cubicBezTo>
                    <a:lnTo>
                      <a:pt x="18775" y="9606"/>
                    </a:lnTo>
                    <a:cubicBezTo>
                      <a:pt x="18783" y="9590"/>
                      <a:pt x="18792" y="9565"/>
                      <a:pt x="18808" y="9548"/>
                    </a:cubicBezTo>
                    <a:cubicBezTo>
                      <a:pt x="18825" y="9524"/>
                      <a:pt x="18833" y="9499"/>
                      <a:pt x="18816" y="9474"/>
                    </a:cubicBezTo>
                    <a:cubicBezTo>
                      <a:pt x="18806" y="9464"/>
                      <a:pt x="18790" y="9456"/>
                      <a:pt x="18773" y="9456"/>
                    </a:cubicBezTo>
                    <a:cubicBezTo>
                      <a:pt x="18762" y="9456"/>
                      <a:pt x="18751" y="9459"/>
                      <a:pt x="18742" y="9466"/>
                    </a:cubicBezTo>
                    <a:cubicBezTo>
                      <a:pt x="18692" y="9499"/>
                      <a:pt x="18642" y="9532"/>
                      <a:pt x="18601" y="9590"/>
                    </a:cubicBezTo>
                    <a:cubicBezTo>
                      <a:pt x="18568" y="9640"/>
                      <a:pt x="18543" y="9698"/>
                      <a:pt x="18535" y="9764"/>
                    </a:cubicBezTo>
                    <a:cubicBezTo>
                      <a:pt x="18518" y="9830"/>
                      <a:pt x="18518" y="9896"/>
                      <a:pt x="18535" y="9963"/>
                    </a:cubicBezTo>
                    <a:cubicBezTo>
                      <a:pt x="18543" y="10037"/>
                      <a:pt x="18576" y="10128"/>
                      <a:pt x="18659" y="10145"/>
                    </a:cubicBezTo>
                    <a:cubicBezTo>
                      <a:pt x="18664" y="10146"/>
                      <a:pt x="18670" y="10147"/>
                      <a:pt x="18675" y="10147"/>
                    </a:cubicBezTo>
                    <a:cubicBezTo>
                      <a:pt x="18709" y="10147"/>
                      <a:pt x="18736" y="10124"/>
                      <a:pt x="18750" y="10095"/>
                    </a:cubicBezTo>
                    <a:cubicBezTo>
                      <a:pt x="18767" y="10037"/>
                      <a:pt x="18734" y="9971"/>
                      <a:pt x="18725" y="9921"/>
                    </a:cubicBezTo>
                    <a:cubicBezTo>
                      <a:pt x="18725" y="9913"/>
                      <a:pt x="18725" y="9905"/>
                      <a:pt x="18725" y="9905"/>
                    </a:cubicBezTo>
                    <a:cubicBezTo>
                      <a:pt x="18725" y="9888"/>
                      <a:pt x="18725" y="9880"/>
                      <a:pt x="18725" y="9863"/>
                    </a:cubicBezTo>
                    <a:cubicBezTo>
                      <a:pt x="18725" y="9838"/>
                      <a:pt x="18725" y="9814"/>
                      <a:pt x="18725" y="9789"/>
                    </a:cubicBezTo>
                    <a:cubicBezTo>
                      <a:pt x="18725" y="9780"/>
                      <a:pt x="18725" y="9780"/>
                      <a:pt x="18725" y="9772"/>
                    </a:cubicBezTo>
                    <a:cubicBezTo>
                      <a:pt x="18725" y="9772"/>
                      <a:pt x="18725" y="9764"/>
                      <a:pt x="18725" y="9764"/>
                    </a:cubicBezTo>
                    <a:cubicBezTo>
                      <a:pt x="18725" y="9756"/>
                      <a:pt x="18734" y="9756"/>
                      <a:pt x="18734" y="9756"/>
                    </a:cubicBezTo>
                    <a:cubicBezTo>
                      <a:pt x="18734" y="9747"/>
                      <a:pt x="18734" y="9739"/>
                      <a:pt x="18734" y="9739"/>
                    </a:cubicBezTo>
                    <a:cubicBezTo>
                      <a:pt x="18734" y="9731"/>
                      <a:pt x="18734" y="9731"/>
                      <a:pt x="18734" y="9731"/>
                    </a:cubicBezTo>
                    <a:cubicBezTo>
                      <a:pt x="18932" y="9797"/>
                      <a:pt x="19148" y="9814"/>
                      <a:pt x="19355" y="9847"/>
                    </a:cubicBezTo>
                    <a:lnTo>
                      <a:pt x="20043" y="9946"/>
                    </a:lnTo>
                    <a:cubicBezTo>
                      <a:pt x="20291" y="9984"/>
                      <a:pt x="20548" y="10023"/>
                      <a:pt x="20804" y="10023"/>
                    </a:cubicBezTo>
                    <a:cubicBezTo>
                      <a:pt x="20991" y="10023"/>
                      <a:pt x="21178" y="10002"/>
                      <a:pt x="21360" y="9946"/>
                    </a:cubicBezTo>
                    <a:cubicBezTo>
                      <a:pt x="21443" y="9921"/>
                      <a:pt x="21526" y="9888"/>
                      <a:pt x="21609" y="9847"/>
                    </a:cubicBezTo>
                    <a:lnTo>
                      <a:pt x="21609" y="9847"/>
                    </a:lnTo>
                    <a:cubicBezTo>
                      <a:pt x="21559" y="9896"/>
                      <a:pt x="21509" y="9946"/>
                      <a:pt x="21459" y="9988"/>
                    </a:cubicBezTo>
                    <a:lnTo>
                      <a:pt x="21459" y="9996"/>
                    </a:lnTo>
                    <a:cubicBezTo>
                      <a:pt x="21277" y="10153"/>
                      <a:pt x="21070" y="10277"/>
                      <a:pt x="20830" y="10327"/>
                    </a:cubicBezTo>
                    <a:cubicBezTo>
                      <a:pt x="20690" y="10358"/>
                      <a:pt x="20543" y="10368"/>
                      <a:pt x="20393" y="10368"/>
                    </a:cubicBezTo>
                    <a:cubicBezTo>
                      <a:pt x="20260" y="10368"/>
                      <a:pt x="20126" y="10360"/>
                      <a:pt x="19993" y="10352"/>
                    </a:cubicBezTo>
                    <a:cubicBezTo>
                      <a:pt x="19661" y="10335"/>
                      <a:pt x="19314" y="10294"/>
                      <a:pt x="18990" y="10211"/>
                    </a:cubicBezTo>
                    <a:cubicBezTo>
                      <a:pt x="18985" y="10209"/>
                      <a:pt x="18980" y="10209"/>
                      <a:pt x="18975" y="10209"/>
                    </a:cubicBezTo>
                    <a:cubicBezTo>
                      <a:pt x="18938" y="10209"/>
                      <a:pt x="18929" y="10263"/>
                      <a:pt x="18966" y="10277"/>
                    </a:cubicBezTo>
                    <a:cubicBezTo>
                      <a:pt x="19256" y="10385"/>
                      <a:pt x="19537" y="10435"/>
                      <a:pt x="19844" y="10468"/>
                    </a:cubicBezTo>
                    <a:cubicBezTo>
                      <a:pt x="20028" y="10484"/>
                      <a:pt x="20220" y="10501"/>
                      <a:pt x="20409" y="10501"/>
                    </a:cubicBezTo>
                    <a:cubicBezTo>
                      <a:pt x="20509" y="10501"/>
                      <a:pt x="20608" y="10496"/>
                      <a:pt x="20705" y="10485"/>
                    </a:cubicBezTo>
                    <a:cubicBezTo>
                      <a:pt x="20763" y="10476"/>
                      <a:pt x="20821" y="10460"/>
                      <a:pt x="20871" y="10451"/>
                    </a:cubicBezTo>
                    <a:lnTo>
                      <a:pt x="20871" y="10451"/>
                    </a:lnTo>
                    <a:cubicBezTo>
                      <a:pt x="20805" y="10526"/>
                      <a:pt x="20747" y="10601"/>
                      <a:pt x="20689" y="10692"/>
                    </a:cubicBezTo>
                    <a:cubicBezTo>
                      <a:pt x="20614" y="10816"/>
                      <a:pt x="20556" y="10949"/>
                      <a:pt x="20449" y="11048"/>
                    </a:cubicBezTo>
                    <a:cubicBezTo>
                      <a:pt x="20208" y="11263"/>
                      <a:pt x="19877" y="11321"/>
                      <a:pt x="19604" y="11487"/>
                    </a:cubicBezTo>
                    <a:cubicBezTo>
                      <a:pt x="19558" y="11510"/>
                      <a:pt x="19582" y="11580"/>
                      <a:pt x="19630" y="11580"/>
                    </a:cubicBezTo>
                    <a:cubicBezTo>
                      <a:pt x="19635" y="11580"/>
                      <a:pt x="19640" y="11580"/>
                      <a:pt x="19645" y="11578"/>
                    </a:cubicBezTo>
                    <a:cubicBezTo>
                      <a:pt x="19819" y="11553"/>
                      <a:pt x="19985" y="11479"/>
                      <a:pt x="20142" y="11413"/>
                    </a:cubicBezTo>
                    <a:cubicBezTo>
                      <a:pt x="20266" y="11355"/>
                      <a:pt x="20399" y="11305"/>
                      <a:pt x="20507" y="11222"/>
                    </a:cubicBezTo>
                    <a:lnTo>
                      <a:pt x="20507" y="11222"/>
                    </a:lnTo>
                    <a:cubicBezTo>
                      <a:pt x="20465" y="11272"/>
                      <a:pt x="20415" y="11330"/>
                      <a:pt x="20357" y="11371"/>
                    </a:cubicBezTo>
                    <a:cubicBezTo>
                      <a:pt x="20333" y="11396"/>
                      <a:pt x="20308" y="11413"/>
                      <a:pt x="20283" y="11429"/>
                    </a:cubicBezTo>
                    <a:cubicBezTo>
                      <a:pt x="20258" y="11446"/>
                      <a:pt x="20225" y="11462"/>
                      <a:pt x="20200" y="11471"/>
                    </a:cubicBezTo>
                    <a:cubicBezTo>
                      <a:pt x="19918" y="11620"/>
                      <a:pt x="19612" y="11711"/>
                      <a:pt x="19297" y="11752"/>
                    </a:cubicBezTo>
                    <a:cubicBezTo>
                      <a:pt x="19108" y="11772"/>
                      <a:pt x="18916" y="11780"/>
                      <a:pt x="18722" y="11780"/>
                    </a:cubicBezTo>
                    <a:cubicBezTo>
                      <a:pt x="18586" y="11780"/>
                      <a:pt x="18448" y="11776"/>
                      <a:pt x="18311" y="11769"/>
                    </a:cubicBezTo>
                    <a:cubicBezTo>
                      <a:pt x="17988" y="11761"/>
                      <a:pt x="17656" y="11752"/>
                      <a:pt x="17333" y="11736"/>
                    </a:cubicBezTo>
                    <a:cubicBezTo>
                      <a:pt x="16679" y="11703"/>
                      <a:pt x="16024" y="11636"/>
                      <a:pt x="15394" y="11471"/>
                    </a:cubicBezTo>
                    <a:cubicBezTo>
                      <a:pt x="14790" y="11305"/>
                      <a:pt x="14201" y="11065"/>
                      <a:pt x="13638" y="10816"/>
                    </a:cubicBezTo>
                    <a:cubicBezTo>
                      <a:pt x="13348" y="10692"/>
                      <a:pt x="13058" y="10551"/>
                      <a:pt x="12793" y="10385"/>
                    </a:cubicBezTo>
                    <a:cubicBezTo>
                      <a:pt x="12660" y="10302"/>
                      <a:pt x="12536" y="10211"/>
                      <a:pt x="12412" y="10112"/>
                    </a:cubicBezTo>
                    <a:cubicBezTo>
                      <a:pt x="12321" y="10037"/>
                      <a:pt x="12238" y="9954"/>
                      <a:pt x="12155" y="9872"/>
                    </a:cubicBezTo>
                    <a:cubicBezTo>
                      <a:pt x="12163" y="9863"/>
                      <a:pt x="12171" y="9847"/>
                      <a:pt x="12171" y="9830"/>
                    </a:cubicBezTo>
                    <a:cubicBezTo>
                      <a:pt x="12196" y="9722"/>
                      <a:pt x="12246" y="9648"/>
                      <a:pt x="12312" y="9573"/>
                    </a:cubicBezTo>
                    <a:cubicBezTo>
                      <a:pt x="12395" y="9482"/>
                      <a:pt x="12470" y="9383"/>
                      <a:pt x="12536" y="9292"/>
                    </a:cubicBezTo>
                    <a:lnTo>
                      <a:pt x="12536" y="9292"/>
                    </a:lnTo>
                    <a:cubicBezTo>
                      <a:pt x="12503" y="9383"/>
                      <a:pt x="12470" y="9482"/>
                      <a:pt x="12470" y="9582"/>
                    </a:cubicBezTo>
                    <a:cubicBezTo>
                      <a:pt x="12470" y="9610"/>
                      <a:pt x="12492" y="9630"/>
                      <a:pt x="12517" y="9630"/>
                    </a:cubicBezTo>
                    <a:cubicBezTo>
                      <a:pt x="12529" y="9630"/>
                      <a:pt x="12542" y="9625"/>
                      <a:pt x="12553" y="9615"/>
                    </a:cubicBezTo>
                    <a:cubicBezTo>
                      <a:pt x="12627" y="9540"/>
                      <a:pt x="12669" y="9441"/>
                      <a:pt x="12710" y="9341"/>
                    </a:cubicBezTo>
                    <a:cubicBezTo>
                      <a:pt x="12760" y="9242"/>
                      <a:pt x="12801" y="9142"/>
                      <a:pt x="12843" y="9035"/>
                    </a:cubicBezTo>
                    <a:cubicBezTo>
                      <a:pt x="12934" y="8828"/>
                      <a:pt x="13017" y="8620"/>
                      <a:pt x="13099" y="8413"/>
                    </a:cubicBezTo>
                    <a:cubicBezTo>
                      <a:pt x="13191" y="8181"/>
                      <a:pt x="13282" y="7958"/>
                      <a:pt x="13365" y="7726"/>
                    </a:cubicBezTo>
                    <a:cubicBezTo>
                      <a:pt x="13371" y="7736"/>
                      <a:pt x="13383" y="7741"/>
                      <a:pt x="13395" y="7741"/>
                    </a:cubicBezTo>
                    <a:cubicBezTo>
                      <a:pt x="13411" y="7741"/>
                      <a:pt x="13429" y="7732"/>
                      <a:pt x="13439" y="7717"/>
                    </a:cubicBezTo>
                    <a:cubicBezTo>
                      <a:pt x="13481" y="7659"/>
                      <a:pt x="13497" y="7585"/>
                      <a:pt x="13522" y="7518"/>
                    </a:cubicBezTo>
                    <a:lnTo>
                      <a:pt x="13605" y="7303"/>
                    </a:lnTo>
                    <a:cubicBezTo>
                      <a:pt x="13655" y="7170"/>
                      <a:pt x="13704" y="7038"/>
                      <a:pt x="13762" y="6905"/>
                    </a:cubicBezTo>
                    <a:cubicBezTo>
                      <a:pt x="13887" y="6624"/>
                      <a:pt x="14011" y="6358"/>
                      <a:pt x="14168" y="6093"/>
                    </a:cubicBezTo>
                    <a:cubicBezTo>
                      <a:pt x="14309" y="5845"/>
                      <a:pt x="14483" y="5613"/>
                      <a:pt x="14640" y="5381"/>
                    </a:cubicBezTo>
                    <a:cubicBezTo>
                      <a:pt x="14715" y="5265"/>
                      <a:pt x="14790" y="5149"/>
                      <a:pt x="14848" y="5016"/>
                    </a:cubicBezTo>
                    <a:cubicBezTo>
                      <a:pt x="14872" y="5141"/>
                      <a:pt x="14906" y="5265"/>
                      <a:pt x="14980" y="5364"/>
                    </a:cubicBezTo>
                    <a:cubicBezTo>
                      <a:pt x="15022" y="5455"/>
                      <a:pt x="15071" y="5538"/>
                      <a:pt x="15113" y="5638"/>
                    </a:cubicBezTo>
                    <a:cubicBezTo>
                      <a:pt x="15162" y="5729"/>
                      <a:pt x="15196" y="5828"/>
                      <a:pt x="15212" y="5936"/>
                    </a:cubicBezTo>
                    <a:cubicBezTo>
                      <a:pt x="15229" y="6035"/>
                      <a:pt x="15212" y="6151"/>
                      <a:pt x="15237" y="6251"/>
                    </a:cubicBezTo>
                    <a:cubicBezTo>
                      <a:pt x="15250" y="6306"/>
                      <a:pt x="15303" y="6335"/>
                      <a:pt x="15355" y="6335"/>
                    </a:cubicBezTo>
                    <a:cubicBezTo>
                      <a:pt x="15405" y="6335"/>
                      <a:pt x="15453" y="6308"/>
                      <a:pt x="15461" y="6251"/>
                    </a:cubicBezTo>
                    <a:cubicBezTo>
                      <a:pt x="15494" y="6060"/>
                      <a:pt x="15461" y="5820"/>
                      <a:pt x="15386" y="5646"/>
                    </a:cubicBezTo>
                    <a:cubicBezTo>
                      <a:pt x="15312" y="5464"/>
                      <a:pt x="15179" y="5306"/>
                      <a:pt x="15113" y="5116"/>
                    </a:cubicBezTo>
                    <a:cubicBezTo>
                      <a:pt x="14988" y="4726"/>
                      <a:pt x="15088" y="4304"/>
                      <a:pt x="15154" y="3914"/>
                    </a:cubicBezTo>
                    <a:cubicBezTo>
                      <a:pt x="15164" y="3885"/>
                      <a:pt x="15143" y="3868"/>
                      <a:pt x="15120" y="3868"/>
                    </a:cubicBezTo>
                    <a:cubicBezTo>
                      <a:pt x="15104" y="3868"/>
                      <a:pt x="15087" y="3877"/>
                      <a:pt x="15080" y="3898"/>
                    </a:cubicBezTo>
                    <a:cubicBezTo>
                      <a:pt x="15013" y="4072"/>
                      <a:pt x="14955" y="4254"/>
                      <a:pt x="14914" y="4436"/>
                    </a:cubicBezTo>
                    <a:cubicBezTo>
                      <a:pt x="14872" y="4337"/>
                      <a:pt x="14814" y="4246"/>
                      <a:pt x="14748" y="4146"/>
                    </a:cubicBezTo>
                    <a:cubicBezTo>
                      <a:pt x="14632" y="3981"/>
                      <a:pt x="14500" y="3815"/>
                      <a:pt x="14475" y="3608"/>
                    </a:cubicBezTo>
                    <a:cubicBezTo>
                      <a:pt x="14466" y="3483"/>
                      <a:pt x="14483" y="3359"/>
                      <a:pt x="14475" y="3235"/>
                    </a:cubicBezTo>
                    <a:cubicBezTo>
                      <a:pt x="14475" y="3193"/>
                      <a:pt x="14466" y="3160"/>
                      <a:pt x="14466" y="3127"/>
                    </a:cubicBezTo>
                    <a:lnTo>
                      <a:pt x="14466" y="3127"/>
                    </a:lnTo>
                    <a:cubicBezTo>
                      <a:pt x="14508" y="3152"/>
                      <a:pt x="14549" y="3185"/>
                      <a:pt x="14599" y="3210"/>
                    </a:cubicBezTo>
                    <a:cubicBezTo>
                      <a:pt x="14674" y="3268"/>
                      <a:pt x="14748" y="3326"/>
                      <a:pt x="14806" y="3401"/>
                    </a:cubicBezTo>
                    <a:cubicBezTo>
                      <a:pt x="14848" y="3475"/>
                      <a:pt x="14872" y="3550"/>
                      <a:pt x="14897" y="3633"/>
                    </a:cubicBezTo>
                    <a:cubicBezTo>
                      <a:pt x="14906" y="3660"/>
                      <a:pt x="14928" y="3672"/>
                      <a:pt x="14950" y="3672"/>
                    </a:cubicBezTo>
                    <a:cubicBezTo>
                      <a:pt x="14968" y="3672"/>
                      <a:pt x="14986" y="3664"/>
                      <a:pt x="14997" y="3649"/>
                    </a:cubicBezTo>
                    <a:cubicBezTo>
                      <a:pt x="15113" y="3483"/>
                      <a:pt x="14988" y="3260"/>
                      <a:pt x="14856" y="3144"/>
                    </a:cubicBezTo>
                    <a:cubicBezTo>
                      <a:pt x="14707" y="3003"/>
                      <a:pt x="14500" y="2928"/>
                      <a:pt x="14350" y="2771"/>
                    </a:cubicBezTo>
                    <a:cubicBezTo>
                      <a:pt x="14210" y="2613"/>
                      <a:pt x="14160" y="2431"/>
                      <a:pt x="14127" y="2224"/>
                    </a:cubicBezTo>
                    <a:cubicBezTo>
                      <a:pt x="14119" y="2125"/>
                      <a:pt x="14094" y="2025"/>
                      <a:pt x="14036" y="1942"/>
                    </a:cubicBezTo>
                    <a:cubicBezTo>
                      <a:pt x="14003" y="1893"/>
                      <a:pt x="13969" y="1859"/>
                      <a:pt x="13920" y="1835"/>
                    </a:cubicBezTo>
                    <a:cubicBezTo>
                      <a:pt x="13978" y="1785"/>
                      <a:pt x="14036" y="1735"/>
                      <a:pt x="14102" y="1694"/>
                    </a:cubicBezTo>
                    <a:cubicBezTo>
                      <a:pt x="14193" y="1627"/>
                      <a:pt x="14293" y="1578"/>
                      <a:pt x="14400" y="1536"/>
                    </a:cubicBezTo>
                    <a:cubicBezTo>
                      <a:pt x="14458" y="1511"/>
                      <a:pt x="14508" y="1495"/>
                      <a:pt x="14566" y="1478"/>
                    </a:cubicBezTo>
                    <a:cubicBezTo>
                      <a:pt x="14616" y="1453"/>
                      <a:pt x="14682" y="1437"/>
                      <a:pt x="14707" y="1387"/>
                    </a:cubicBezTo>
                    <a:cubicBezTo>
                      <a:pt x="14723" y="1371"/>
                      <a:pt x="14715" y="1346"/>
                      <a:pt x="14698" y="1329"/>
                    </a:cubicBezTo>
                    <a:cubicBezTo>
                      <a:pt x="14669" y="1303"/>
                      <a:pt x="14629" y="1293"/>
                      <a:pt x="14585" y="1293"/>
                    </a:cubicBezTo>
                    <a:cubicBezTo>
                      <a:pt x="14506" y="1293"/>
                      <a:pt x="14414" y="1324"/>
                      <a:pt x="14350" y="1346"/>
                    </a:cubicBezTo>
                    <a:cubicBezTo>
                      <a:pt x="14226" y="1387"/>
                      <a:pt x="14110" y="1445"/>
                      <a:pt x="14011" y="1520"/>
                    </a:cubicBezTo>
                    <a:cubicBezTo>
                      <a:pt x="13945" y="1561"/>
                      <a:pt x="13887" y="1611"/>
                      <a:pt x="13829" y="1661"/>
                    </a:cubicBezTo>
                    <a:cubicBezTo>
                      <a:pt x="13878" y="1569"/>
                      <a:pt x="13928" y="1478"/>
                      <a:pt x="13994" y="1404"/>
                    </a:cubicBezTo>
                    <a:cubicBezTo>
                      <a:pt x="14036" y="1354"/>
                      <a:pt x="14085" y="1313"/>
                      <a:pt x="14135" y="1271"/>
                    </a:cubicBezTo>
                    <a:cubicBezTo>
                      <a:pt x="14177" y="1230"/>
                      <a:pt x="14235" y="1197"/>
                      <a:pt x="14276" y="1155"/>
                    </a:cubicBezTo>
                    <a:cubicBezTo>
                      <a:pt x="14293" y="1130"/>
                      <a:pt x="14276" y="1097"/>
                      <a:pt x="14251" y="1097"/>
                    </a:cubicBezTo>
                    <a:cubicBezTo>
                      <a:pt x="14242" y="1096"/>
                      <a:pt x="14232" y="1095"/>
                      <a:pt x="14223" y="1095"/>
                    </a:cubicBezTo>
                    <a:cubicBezTo>
                      <a:pt x="14123" y="1095"/>
                      <a:pt x="14021" y="1169"/>
                      <a:pt x="13953" y="1230"/>
                    </a:cubicBezTo>
                    <a:cubicBezTo>
                      <a:pt x="13862" y="1304"/>
                      <a:pt x="13787" y="1395"/>
                      <a:pt x="13721" y="1495"/>
                    </a:cubicBezTo>
                    <a:cubicBezTo>
                      <a:pt x="13572" y="1694"/>
                      <a:pt x="13497" y="1934"/>
                      <a:pt x="13373" y="2149"/>
                    </a:cubicBezTo>
                    <a:cubicBezTo>
                      <a:pt x="13307" y="2257"/>
                      <a:pt x="13224" y="2340"/>
                      <a:pt x="13108" y="2406"/>
                    </a:cubicBezTo>
                    <a:cubicBezTo>
                      <a:pt x="13000" y="2464"/>
                      <a:pt x="12867" y="2481"/>
                      <a:pt x="12743" y="2481"/>
                    </a:cubicBezTo>
                    <a:cubicBezTo>
                      <a:pt x="12723" y="2482"/>
                      <a:pt x="12703" y="2482"/>
                      <a:pt x="12683" y="2482"/>
                    </a:cubicBezTo>
                    <a:cubicBezTo>
                      <a:pt x="12471" y="2482"/>
                      <a:pt x="12259" y="2443"/>
                      <a:pt x="12047" y="2398"/>
                    </a:cubicBezTo>
                    <a:cubicBezTo>
                      <a:pt x="12561" y="2116"/>
                      <a:pt x="13008" y="1719"/>
                      <a:pt x="13398" y="1296"/>
                    </a:cubicBezTo>
                    <a:cubicBezTo>
                      <a:pt x="13679" y="998"/>
                      <a:pt x="13953" y="683"/>
                      <a:pt x="14284" y="451"/>
                    </a:cubicBezTo>
                    <a:cubicBezTo>
                      <a:pt x="14375" y="385"/>
                      <a:pt x="14475" y="335"/>
                      <a:pt x="14574" y="293"/>
                    </a:cubicBezTo>
                    <a:cubicBezTo>
                      <a:pt x="14582" y="310"/>
                      <a:pt x="14591" y="318"/>
                      <a:pt x="14616" y="318"/>
                    </a:cubicBezTo>
                    <a:cubicBezTo>
                      <a:pt x="14679" y="327"/>
                      <a:pt x="14742" y="328"/>
                      <a:pt x="14804" y="328"/>
                    </a:cubicBezTo>
                    <a:cubicBezTo>
                      <a:pt x="14854" y="328"/>
                      <a:pt x="14904" y="327"/>
                      <a:pt x="14953" y="327"/>
                    </a:cubicBezTo>
                    <a:cubicBezTo>
                      <a:pt x="15028" y="327"/>
                      <a:pt x="15103" y="330"/>
                      <a:pt x="15179" y="343"/>
                    </a:cubicBezTo>
                    <a:cubicBezTo>
                      <a:pt x="15370" y="385"/>
                      <a:pt x="15552" y="459"/>
                      <a:pt x="15726" y="542"/>
                    </a:cubicBezTo>
                    <a:cubicBezTo>
                      <a:pt x="15892" y="633"/>
                      <a:pt x="16057" y="741"/>
                      <a:pt x="16223" y="849"/>
                    </a:cubicBezTo>
                    <a:cubicBezTo>
                      <a:pt x="16397" y="948"/>
                      <a:pt x="16579" y="1047"/>
                      <a:pt x="16762" y="1139"/>
                    </a:cubicBezTo>
                    <a:cubicBezTo>
                      <a:pt x="16767" y="1141"/>
                      <a:pt x="16772" y="1142"/>
                      <a:pt x="16777" y="1142"/>
                    </a:cubicBezTo>
                    <a:cubicBezTo>
                      <a:pt x="16801" y="1142"/>
                      <a:pt x="16814" y="1111"/>
                      <a:pt x="16786" y="1097"/>
                    </a:cubicBezTo>
                    <a:cubicBezTo>
                      <a:pt x="16612" y="973"/>
                      <a:pt x="16447" y="832"/>
                      <a:pt x="16281" y="699"/>
                    </a:cubicBezTo>
                    <a:cubicBezTo>
                      <a:pt x="16107" y="567"/>
                      <a:pt x="15933" y="443"/>
                      <a:pt x="15742" y="351"/>
                    </a:cubicBezTo>
                    <a:cubicBezTo>
                      <a:pt x="15560" y="252"/>
                      <a:pt x="15361" y="186"/>
                      <a:pt x="15154" y="153"/>
                    </a:cubicBezTo>
                    <a:lnTo>
                      <a:pt x="15146" y="153"/>
                    </a:lnTo>
                    <a:cubicBezTo>
                      <a:pt x="15183" y="151"/>
                      <a:pt x="15220" y="150"/>
                      <a:pt x="15258" y="150"/>
                    </a:cubicBezTo>
                    <a:close/>
                    <a:moveTo>
                      <a:pt x="11202" y="9507"/>
                    </a:moveTo>
                    <a:cubicBezTo>
                      <a:pt x="11235" y="9573"/>
                      <a:pt x="11293" y="9631"/>
                      <a:pt x="11359" y="9673"/>
                    </a:cubicBezTo>
                    <a:cubicBezTo>
                      <a:pt x="11409" y="9698"/>
                      <a:pt x="11451" y="9722"/>
                      <a:pt x="11500" y="9739"/>
                    </a:cubicBezTo>
                    <a:cubicBezTo>
                      <a:pt x="11542" y="9772"/>
                      <a:pt x="11583" y="9797"/>
                      <a:pt x="11625" y="9822"/>
                    </a:cubicBezTo>
                    <a:cubicBezTo>
                      <a:pt x="11649" y="9838"/>
                      <a:pt x="11666" y="9847"/>
                      <a:pt x="11691" y="9863"/>
                    </a:cubicBezTo>
                    <a:cubicBezTo>
                      <a:pt x="11716" y="9880"/>
                      <a:pt x="11749" y="9905"/>
                      <a:pt x="11774" y="9913"/>
                    </a:cubicBezTo>
                    <a:cubicBezTo>
                      <a:pt x="11915" y="10029"/>
                      <a:pt x="12055" y="10137"/>
                      <a:pt x="12196" y="10244"/>
                    </a:cubicBezTo>
                    <a:cubicBezTo>
                      <a:pt x="12214" y="10255"/>
                      <a:pt x="12232" y="10259"/>
                      <a:pt x="12250" y="10259"/>
                    </a:cubicBezTo>
                    <a:cubicBezTo>
                      <a:pt x="12275" y="10259"/>
                      <a:pt x="12298" y="10251"/>
                      <a:pt x="12312" y="10236"/>
                    </a:cubicBezTo>
                    <a:cubicBezTo>
                      <a:pt x="12403" y="10311"/>
                      <a:pt x="12503" y="10385"/>
                      <a:pt x="12594" y="10451"/>
                    </a:cubicBezTo>
                    <a:cubicBezTo>
                      <a:pt x="12834" y="10625"/>
                      <a:pt x="13099" y="10766"/>
                      <a:pt x="13365" y="10891"/>
                    </a:cubicBezTo>
                    <a:cubicBezTo>
                      <a:pt x="13638" y="11023"/>
                      <a:pt x="13920" y="11139"/>
                      <a:pt x="14201" y="11247"/>
                    </a:cubicBezTo>
                    <a:cubicBezTo>
                      <a:pt x="14524" y="11379"/>
                      <a:pt x="14848" y="11512"/>
                      <a:pt x="15179" y="11611"/>
                    </a:cubicBezTo>
                    <a:cubicBezTo>
                      <a:pt x="15842" y="11810"/>
                      <a:pt x="16538" y="11893"/>
                      <a:pt x="17226" y="11935"/>
                    </a:cubicBezTo>
                    <a:cubicBezTo>
                      <a:pt x="17565" y="11951"/>
                      <a:pt x="17913" y="11968"/>
                      <a:pt x="18253" y="11976"/>
                    </a:cubicBezTo>
                    <a:cubicBezTo>
                      <a:pt x="18409" y="11980"/>
                      <a:pt x="18563" y="11983"/>
                      <a:pt x="18716" y="11983"/>
                    </a:cubicBezTo>
                    <a:cubicBezTo>
                      <a:pt x="18906" y="11983"/>
                      <a:pt x="19096" y="11978"/>
                      <a:pt x="19289" y="11959"/>
                    </a:cubicBezTo>
                    <a:cubicBezTo>
                      <a:pt x="19661" y="11910"/>
                      <a:pt x="20018" y="11810"/>
                      <a:pt x="20341" y="11628"/>
                    </a:cubicBezTo>
                    <a:cubicBezTo>
                      <a:pt x="20523" y="11529"/>
                      <a:pt x="20714" y="11404"/>
                      <a:pt x="20846" y="11239"/>
                    </a:cubicBezTo>
                    <a:lnTo>
                      <a:pt x="20846" y="11239"/>
                    </a:lnTo>
                    <a:cubicBezTo>
                      <a:pt x="20879" y="11645"/>
                      <a:pt x="20830" y="12059"/>
                      <a:pt x="20689" y="12448"/>
                    </a:cubicBezTo>
                    <a:cubicBezTo>
                      <a:pt x="20681" y="12448"/>
                      <a:pt x="20672" y="12465"/>
                      <a:pt x="20664" y="12473"/>
                    </a:cubicBezTo>
                    <a:cubicBezTo>
                      <a:pt x="20623" y="12539"/>
                      <a:pt x="20589" y="12606"/>
                      <a:pt x="20531" y="12664"/>
                    </a:cubicBezTo>
                    <a:cubicBezTo>
                      <a:pt x="20457" y="12722"/>
                      <a:pt x="20374" y="12763"/>
                      <a:pt x="20291" y="12788"/>
                    </a:cubicBezTo>
                    <a:cubicBezTo>
                      <a:pt x="20092" y="12854"/>
                      <a:pt x="19893" y="12912"/>
                      <a:pt x="19695" y="12962"/>
                    </a:cubicBezTo>
                    <a:cubicBezTo>
                      <a:pt x="19300" y="13065"/>
                      <a:pt x="18897" y="13145"/>
                      <a:pt x="18479" y="13145"/>
                    </a:cubicBezTo>
                    <a:cubicBezTo>
                      <a:pt x="18459" y="13145"/>
                      <a:pt x="18439" y="13145"/>
                      <a:pt x="18419" y="13144"/>
                    </a:cubicBezTo>
                    <a:cubicBezTo>
                      <a:pt x="18386" y="13144"/>
                      <a:pt x="18386" y="13194"/>
                      <a:pt x="18419" y="13202"/>
                    </a:cubicBezTo>
                    <a:cubicBezTo>
                      <a:pt x="18521" y="13209"/>
                      <a:pt x="18623" y="13213"/>
                      <a:pt x="18725" y="13213"/>
                    </a:cubicBezTo>
                    <a:cubicBezTo>
                      <a:pt x="19098" y="13213"/>
                      <a:pt x="19462" y="13168"/>
                      <a:pt x="19827" y="13103"/>
                    </a:cubicBezTo>
                    <a:cubicBezTo>
                      <a:pt x="19966" y="13078"/>
                      <a:pt x="20104" y="13054"/>
                      <a:pt x="20234" y="13022"/>
                    </a:cubicBezTo>
                    <a:lnTo>
                      <a:pt x="20234" y="13022"/>
                    </a:lnTo>
                    <a:cubicBezTo>
                      <a:pt x="20232" y="13023"/>
                      <a:pt x="20228" y="13025"/>
                      <a:pt x="20225" y="13028"/>
                    </a:cubicBezTo>
                    <a:cubicBezTo>
                      <a:pt x="19993" y="13136"/>
                      <a:pt x="19728" y="13194"/>
                      <a:pt x="19479" y="13244"/>
                    </a:cubicBezTo>
                    <a:cubicBezTo>
                      <a:pt x="18869" y="13373"/>
                      <a:pt x="18238" y="13427"/>
                      <a:pt x="17607" y="13427"/>
                    </a:cubicBezTo>
                    <a:cubicBezTo>
                      <a:pt x="17185" y="13427"/>
                      <a:pt x="16763" y="13403"/>
                      <a:pt x="16347" y="13360"/>
                    </a:cubicBezTo>
                    <a:cubicBezTo>
                      <a:pt x="15320" y="13244"/>
                      <a:pt x="14301" y="12987"/>
                      <a:pt x="13331" y="12597"/>
                    </a:cubicBezTo>
                    <a:cubicBezTo>
                      <a:pt x="12884" y="12415"/>
                      <a:pt x="12437" y="12200"/>
                      <a:pt x="12031" y="11935"/>
                    </a:cubicBezTo>
                    <a:cubicBezTo>
                      <a:pt x="11832" y="11810"/>
                      <a:pt x="11633" y="11661"/>
                      <a:pt x="11459" y="11504"/>
                    </a:cubicBezTo>
                    <a:cubicBezTo>
                      <a:pt x="11368" y="11421"/>
                      <a:pt x="11277" y="11338"/>
                      <a:pt x="11194" y="11247"/>
                    </a:cubicBezTo>
                    <a:cubicBezTo>
                      <a:pt x="11119" y="11164"/>
                      <a:pt x="11045" y="11081"/>
                      <a:pt x="11003" y="10973"/>
                    </a:cubicBezTo>
                    <a:lnTo>
                      <a:pt x="11003" y="10973"/>
                    </a:lnTo>
                    <a:cubicBezTo>
                      <a:pt x="11103" y="11098"/>
                      <a:pt x="11210" y="11214"/>
                      <a:pt x="11335" y="11313"/>
                    </a:cubicBezTo>
                    <a:cubicBezTo>
                      <a:pt x="11426" y="11396"/>
                      <a:pt x="11517" y="11462"/>
                      <a:pt x="11616" y="11529"/>
                    </a:cubicBezTo>
                    <a:cubicBezTo>
                      <a:pt x="11674" y="11562"/>
                      <a:pt x="11724" y="11587"/>
                      <a:pt x="11782" y="11611"/>
                    </a:cubicBezTo>
                    <a:cubicBezTo>
                      <a:pt x="11832" y="11636"/>
                      <a:pt x="11890" y="11669"/>
                      <a:pt x="11948" y="11669"/>
                    </a:cubicBezTo>
                    <a:cubicBezTo>
                      <a:pt x="11981" y="11669"/>
                      <a:pt x="11989" y="11636"/>
                      <a:pt x="11973" y="11611"/>
                    </a:cubicBezTo>
                    <a:cubicBezTo>
                      <a:pt x="11939" y="11570"/>
                      <a:pt x="11881" y="11545"/>
                      <a:pt x="11832" y="11520"/>
                    </a:cubicBezTo>
                    <a:cubicBezTo>
                      <a:pt x="11782" y="11487"/>
                      <a:pt x="11732" y="11462"/>
                      <a:pt x="11691" y="11429"/>
                    </a:cubicBezTo>
                    <a:cubicBezTo>
                      <a:pt x="11591" y="11363"/>
                      <a:pt x="11492" y="11297"/>
                      <a:pt x="11401" y="11230"/>
                    </a:cubicBezTo>
                    <a:cubicBezTo>
                      <a:pt x="11252" y="11106"/>
                      <a:pt x="11111" y="10973"/>
                      <a:pt x="10987" y="10824"/>
                    </a:cubicBezTo>
                    <a:cubicBezTo>
                      <a:pt x="10987" y="10733"/>
                      <a:pt x="11003" y="10642"/>
                      <a:pt x="11011" y="10559"/>
                    </a:cubicBezTo>
                    <a:cubicBezTo>
                      <a:pt x="11028" y="10418"/>
                      <a:pt x="11053" y="10286"/>
                      <a:pt x="11078" y="10153"/>
                    </a:cubicBezTo>
                    <a:cubicBezTo>
                      <a:pt x="11111" y="9938"/>
                      <a:pt x="11152" y="9722"/>
                      <a:pt x="11202" y="9507"/>
                    </a:cubicBezTo>
                    <a:close/>
                    <a:moveTo>
                      <a:pt x="4230" y="9345"/>
                    </a:moveTo>
                    <a:cubicBezTo>
                      <a:pt x="4367" y="9345"/>
                      <a:pt x="4542" y="9463"/>
                      <a:pt x="4632" y="9515"/>
                    </a:cubicBezTo>
                    <a:cubicBezTo>
                      <a:pt x="4830" y="9623"/>
                      <a:pt x="5021" y="9722"/>
                      <a:pt x="5212" y="9838"/>
                    </a:cubicBezTo>
                    <a:cubicBezTo>
                      <a:pt x="5394" y="9954"/>
                      <a:pt x="5560" y="10079"/>
                      <a:pt x="5700" y="10236"/>
                    </a:cubicBezTo>
                    <a:cubicBezTo>
                      <a:pt x="5833" y="10385"/>
                      <a:pt x="5932" y="10559"/>
                      <a:pt x="6024" y="10741"/>
                    </a:cubicBezTo>
                    <a:cubicBezTo>
                      <a:pt x="6206" y="11114"/>
                      <a:pt x="6305" y="11520"/>
                      <a:pt x="6438" y="11910"/>
                    </a:cubicBezTo>
                    <a:cubicBezTo>
                      <a:pt x="6562" y="12307"/>
                      <a:pt x="6736" y="12672"/>
                      <a:pt x="6968" y="13012"/>
                    </a:cubicBezTo>
                    <a:cubicBezTo>
                      <a:pt x="7217" y="13376"/>
                      <a:pt x="7515" y="13724"/>
                      <a:pt x="7664" y="14139"/>
                    </a:cubicBezTo>
                    <a:cubicBezTo>
                      <a:pt x="7672" y="14155"/>
                      <a:pt x="7681" y="14172"/>
                      <a:pt x="7689" y="14180"/>
                    </a:cubicBezTo>
                    <a:cubicBezTo>
                      <a:pt x="7664" y="14197"/>
                      <a:pt x="7639" y="14221"/>
                      <a:pt x="7623" y="14238"/>
                    </a:cubicBezTo>
                    <a:cubicBezTo>
                      <a:pt x="7540" y="14304"/>
                      <a:pt x="7457" y="14379"/>
                      <a:pt x="7399" y="14470"/>
                    </a:cubicBezTo>
                    <a:cubicBezTo>
                      <a:pt x="7308" y="14561"/>
                      <a:pt x="7200" y="14636"/>
                      <a:pt x="7092" y="14702"/>
                    </a:cubicBezTo>
                    <a:cubicBezTo>
                      <a:pt x="7001" y="14503"/>
                      <a:pt x="6894" y="14313"/>
                      <a:pt x="6802" y="14114"/>
                    </a:cubicBezTo>
                    <a:lnTo>
                      <a:pt x="6802" y="14105"/>
                    </a:lnTo>
                    <a:cubicBezTo>
                      <a:pt x="6720" y="13915"/>
                      <a:pt x="6612" y="13724"/>
                      <a:pt x="6504" y="13534"/>
                    </a:cubicBezTo>
                    <a:cubicBezTo>
                      <a:pt x="6405" y="13351"/>
                      <a:pt x="6289" y="13169"/>
                      <a:pt x="6173" y="12987"/>
                    </a:cubicBezTo>
                    <a:cubicBezTo>
                      <a:pt x="6065" y="12796"/>
                      <a:pt x="5999" y="12597"/>
                      <a:pt x="5941" y="12382"/>
                    </a:cubicBezTo>
                    <a:cubicBezTo>
                      <a:pt x="5758" y="11628"/>
                      <a:pt x="5493" y="10891"/>
                      <a:pt x="5029" y="10261"/>
                    </a:cubicBezTo>
                    <a:cubicBezTo>
                      <a:pt x="4905" y="10087"/>
                      <a:pt x="4764" y="9921"/>
                      <a:pt x="4607" y="9772"/>
                    </a:cubicBezTo>
                    <a:cubicBezTo>
                      <a:pt x="4466" y="9631"/>
                      <a:pt x="4325" y="9482"/>
                      <a:pt x="4184" y="9350"/>
                    </a:cubicBezTo>
                    <a:cubicBezTo>
                      <a:pt x="4199" y="9346"/>
                      <a:pt x="4214" y="9345"/>
                      <a:pt x="4230" y="9345"/>
                    </a:cubicBezTo>
                    <a:close/>
                    <a:moveTo>
                      <a:pt x="13804" y="24918"/>
                    </a:moveTo>
                    <a:cubicBezTo>
                      <a:pt x="13795" y="24926"/>
                      <a:pt x="13795" y="24935"/>
                      <a:pt x="13795" y="24951"/>
                    </a:cubicBezTo>
                    <a:cubicBezTo>
                      <a:pt x="13845" y="25556"/>
                      <a:pt x="13812" y="26161"/>
                      <a:pt x="13671" y="26749"/>
                    </a:cubicBezTo>
                    <a:lnTo>
                      <a:pt x="13671" y="26757"/>
                    </a:lnTo>
                    <a:cubicBezTo>
                      <a:pt x="13638" y="26898"/>
                      <a:pt x="13597" y="27039"/>
                      <a:pt x="13572" y="27180"/>
                    </a:cubicBezTo>
                    <a:cubicBezTo>
                      <a:pt x="13547" y="27329"/>
                      <a:pt x="13563" y="27462"/>
                      <a:pt x="13597" y="27602"/>
                    </a:cubicBezTo>
                    <a:cubicBezTo>
                      <a:pt x="13663" y="27892"/>
                      <a:pt x="13696" y="28174"/>
                      <a:pt x="13655" y="28472"/>
                    </a:cubicBezTo>
                    <a:cubicBezTo>
                      <a:pt x="13563" y="28522"/>
                      <a:pt x="13530" y="28646"/>
                      <a:pt x="13497" y="28738"/>
                    </a:cubicBezTo>
                    <a:cubicBezTo>
                      <a:pt x="13431" y="28903"/>
                      <a:pt x="13373" y="29069"/>
                      <a:pt x="13307" y="29235"/>
                    </a:cubicBezTo>
                    <a:cubicBezTo>
                      <a:pt x="13191" y="29541"/>
                      <a:pt x="13091" y="29856"/>
                      <a:pt x="12975" y="30171"/>
                    </a:cubicBezTo>
                    <a:cubicBezTo>
                      <a:pt x="12967" y="30146"/>
                      <a:pt x="12950" y="30130"/>
                      <a:pt x="12942" y="30113"/>
                    </a:cubicBezTo>
                    <a:cubicBezTo>
                      <a:pt x="12901" y="30030"/>
                      <a:pt x="12876" y="29947"/>
                      <a:pt x="12834" y="29873"/>
                    </a:cubicBezTo>
                    <a:cubicBezTo>
                      <a:pt x="12785" y="29707"/>
                      <a:pt x="12727" y="29550"/>
                      <a:pt x="12685" y="29384"/>
                    </a:cubicBezTo>
                    <a:cubicBezTo>
                      <a:pt x="12627" y="29152"/>
                      <a:pt x="12586" y="28912"/>
                      <a:pt x="12553" y="28671"/>
                    </a:cubicBezTo>
                    <a:cubicBezTo>
                      <a:pt x="12478" y="28199"/>
                      <a:pt x="12453" y="27718"/>
                      <a:pt x="12445" y="27238"/>
                    </a:cubicBezTo>
                    <a:cubicBezTo>
                      <a:pt x="12445" y="26757"/>
                      <a:pt x="12461" y="26277"/>
                      <a:pt x="12478" y="25796"/>
                    </a:cubicBezTo>
                    <a:cubicBezTo>
                      <a:pt x="12486" y="25523"/>
                      <a:pt x="12495" y="25249"/>
                      <a:pt x="12511" y="24976"/>
                    </a:cubicBezTo>
                    <a:cubicBezTo>
                      <a:pt x="12577" y="24976"/>
                      <a:pt x="12644" y="24976"/>
                      <a:pt x="12718" y="24968"/>
                    </a:cubicBezTo>
                    <a:cubicBezTo>
                      <a:pt x="12834" y="24968"/>
                      <a:pt x="12950" y="24959"/>
                      <a:pt x="13066" y="24959"/>
                    </a:cubicBezTo>
                    <a:cubicBezTo>
                      <a:pt x="13290" y="24943"/>
                      <a:pt x="13514" y="24935"/>
                      <a:pt x="13737" y="24918"/>
                    </a:cubicBezTo>
                    <a:close/>
                    <a:moveTo>
                      <a:pt x="10937" y="32309"/>
                    </a:moveTo>
                    <a:cubicBezTo>
                      <a:pt x="10945" y="32408"/>
                      <a:pt x="10970" y="32499"/>
                      <a:pt x="11011" y="32599"/>
                    </a:cubicBezTo>
                    <a:cubicBezTo>
                      <a:pt x="11061" y="32706"/>
                      <a:pt x="11136" y="32797"/>
                      <a:pt x="11177" y="32913"/>
                    </a:cubicBezTo>
                    <a:cubicBezTo>
                      <a:pt x="11219" y="33029"/>
                      <a:pt x="11227" y="33154"/>
                      <a:pt x="11243" y="33278"/>
                    </a:cubicBezTo>
                    <a:cubicBezTo>
                      <a:pt x="11260" y="33419"/>
                      <a:pt x="11277" y="33551"/>
                      <a:pt x="11293" y="33692"/>
                    </a:cubicBezTo>
                    <a:cubicBezTo>
                      <a:pt x="11318" y="33899"/>
                      <a:pt x="11343" y="34107"/>
                      <a:pt x="11359" y="34322"/>
                    </a:cubicBezTo>
                    <a:cubicBezTo>
                      <a:pt x="11343" y="34289"/>
                      <a:pt x="11318" y="34256"/>
                      <a:pt x="11301" y="34223"/>
                    </a:cubicBezTo>
                    <a:cubicBezTo>
                      <a:pt x="11227" y="34107"/>
                      <a:pt x="11161" y="33991"/>
                      <a:pt x="11086" y="33875"/>
                    </a:cubicBezTo>
                    <a:cubicBezTo>
                      <a:pt x="10945" y="33634"/>
                      <a:pt x="10788" y="33402"/>
                      <a:pt x="10647" y="33162"/>
                    </a:cubicBezTo>
                    <a:cubicBezTo>
                      <a:pt x="10589" y="33063"/>
                      <a:pt x="10581" y="32980"/>
                      <a:pt x="10630" y="32872"/>
                    </a:cubicBezTo>
                    <a:cubicBezTo>
                      <a:pt x="10680" y="32773"/>
                      <a:pt x="10746" y="32681"/>
                      <a:pt x="10804" y="32590"/>
                    </a:cubicBezTo>
                    <a:cubicBezTo>
                      <a:pt x="10862" y="32499"/>
                      <a:pt x="10904" y="32408"/>
                      <a:pt x="10937" y="32309"/>
                    </a:cubicBezTo>
                    <a:close/>
                    <a:moveTo>
                      <a:pt x="11235" y="11595"/>
                    </a:moveTo>
                    <a:cubicBezTo>
                      <a:pt x="11301" y="11661"/>
                      <a:pt x="11368" y="11711"/>
                      <a:pt x="11434" y="11769"/>
                    </a:cubicBezTo>
                    <a:cubicBezTo>
                      <a:pt x="11832" y="12092"/>
                      <a:pt x="12279" y="12349"/>
                      <a:pt x="12743" y="12573"/>
                    </a:cubicBezTo>
                    <a:cubicBezTo>
                      <a:pt x="13746" y="13037"/>
                      <a:pt x="14814" y="13360"/>
                      <a:pt x="15908" y="13517"/>
                    </a:cubicBezTo>
                    <a:cubicBezTo>
                      <a:pt x="16455" y="13596"/>
                      <a:pt x="17012" y="13639"/>
                      <a:pt x="17569" y="13639"/>
                    </a:cubicBezTo>
                    <a:cubicBezTo>
                      <a:pt x="18127" y="13639"/>
                      <a:pt x="18684" y="13596"/>
                      <a:pt x="19231" y="13501"/>
                    </a:cubicBezTo>
                    <a:cubicBezTo>
                      <a:pt x="19512" y="13451"/>
                      <a:pt x="19794" y="13385"/>
                      <a:pt x="20067" y="13293"/>
                    </a:cubicBezTo>
                    <a:cubicBezTo>
                      <a:pt x="20308" y="13219"/>
                      <a:pt x="20523" y="13111"/>
                      <a:pt x="20672" y="12896"/>
                    </a:cubicBezTo>
                    <a:cubicBezTo>
                      <a:pt x="20871" y="13177"/>
                      <a:pt x="20954" y="13501"/>
                      <a:pt x="21045" y="13824"/>
                    </a:cubicBezTo>
                    <a:lnTo>
                      <a:pt x="21053" y="13824"/>
                    </a:lnTo>
                    <a:cubicBezTo>
                      <a:pt x="21145" y="14188"/>
                      <a:pt x="21236" y="14553"/>
                      <a:pt x="21310" y="14917"/>
                    </a:cubicBezTo>
                    <a:cubicBezTo>
                      <a:pt x="21476" y="15663"/>
                      <a:pt x="21584" y="16417"/>
                      <a:pt x="21633" y="17179"/>
                    </a:cubicBezTo>
                    <a:cubicBezTo>
                      <a:pt x="21716" y="18638"/>
                      <a:pt x="21559" y="20112"/>
                      <a:pt x="21062" y="21488"/>
                    </a:cubicBezTo>
                    <a:cubicBezTo>
                      <a:pt x="20855" y="22059"/>
                      <a:pt x="20556" y="22598"/>
                      <a:pt x="20357" y="23178"/>
                    </a:cubicBezTo>
                    <a:cubicBezTo>
                      <a:pt x="20349" y="23103"/>
                      <a:pt x="20349" y="23029"/>
                      <a:pt x="20341" y="22954"/>
                    </a:cubicBezTo>
                    <a:cubicBezTo>
                      <a:pt x="20337" y="22888"/>
                      <a:pt x="20285" y="22855"/>
                      <a:pt x="20235" y="22855"/>
                    </a:cubicBezTo>
                    <a:cubicBezTo>
                      <a:pt x="20186" y="22855"/>
                      <a:pt x="20138" y="22888"/>
                      <a:pt x="20142" y="22954"/>
                    </a:cubicBezTo>
                    <a:cubicBezTo>
                      <a:pt x="20183" y="23750"/>
                      <a:pt x="20167" y="24545"/>
                      <a:pt x="20092" y="25340"/>
                    </a:cubicBezTo>
                    <a:cubicBezTo>
                      <a:pt x="20051" y="25730"/>
                      <a:pt x="20001" y="26128"/>
                      <a:pt x="19935" y="26517"/>
                    </a:cubicBezTo>
                    <a:cubicBezTo>
                      <a:pt x="19877" y="26882"/>
                      <a:pt x="19802" y="27263"/>
                      <a:pt x="19661" y="27602"/>
                    </a:cubicBezTo>
                    <a:cubicBezTo>
                      <a:pt x="19637" y="27652"/>
                      <a:pt x="19620" y="27694"/>
                      <a:pt x="19595" y="27743"/>
                    </a:cubicBezTo>
                    <a:cubicBezTo>
                      <a:pt x="19585" y="27736"/>
                      <a:pt x="19572" y="27732"/>
                      <a:pt x="19558" y="27732"/>
                    </a:cubicBezTo>
                    <a:cubicBezTo>
                      <a:pt x="19539" y="27732"/>
                      <a:pt x="19519" y="27740"/>
                      <a:pt x="19504" y="27760"/>
                    </a:cubicBezTo>
                    <a:cubicBezTo>
                      <a:pt x="19413" y="27901"/>
                      <a:pt x="19380" y="28091"/>
                      <a:pt x="19330" y="28249"/>
                    </a:cubicBezTo>
                    <a:cubicBezTo>
                      <a:pt x="19280" y="28406"/>
                      <a:pt x="19231" y="28572"/>
                      <a:pt x="19189" y="28738"/>
                    </a:cubicBezTo>
                    <a:cubicBezTo>
                      <a:pt x="19106" y="29077"/>
                      <a:pt x="19032" y="29417"/>
                      <a:pt x="18974" y="29765"/>
                    </a:cubicBezTo>
                    <a:cubicBezTo>
                      <a:pt x="18866" y="30461"/>
                      <a:pt x="18758" y="31157"/>
                      <a:pt x="18667" y="31861"/>
                    </a:cubicBezTo>
                    <a:cubicBezTo>
                      <a:pt x="18634" y="32085"/>
                      <a:pt x="18609" y="32317"/>
                      <a:pt x="18584" y="32541"/>
                    </a:cubicBezTo>
                    <a:cubicBezTo>
                      <a:pt x="18580" y="32539"/>
                      <a:pt x="18575" y="32538"/>
                      <a:pt x="18571" y="32538"/>
                    </a:cubicBezTo>
                    <a:cubicBezTo>
                      <a:pt x="18549" y="32538"/>
                      <a:pt x="18526" y="32553"/>
                      <a:pt x="18526" y="32574"/>
                    </a:cubicBezTo>
                    <a:cubicBezTo>
                      <a:pt x="18460" y="32822"/>
                      <a:pt x="18460" y="33096"/>
                      <a:pt x="18468" y="33353"/>
                    </a:cubicBezTo>
                    <a:cubicBezTo>
                      <a:pt x="18477" y="33618"/>
                      <a:pt x="18502" y="33883"/>
                      <a:pt x="18560" y="34140"/>
                    </a:cubicBezTo>
                    <a:cubicBezTo>
                      <a:pt x="18609" y="34397"/>
                      <a:pt x="18700" y="34645"/>
                      <a:pt x="18775" y="34894"/>
                    </a:cubicBezTo>
                    <a:cubicBezTo>
                      <a:pt x="18858" y="35151"/>
                      <a:pt x="18941" y="35416"/>
                      <a:pt x="19024" y="35672"/>
                    </a:cubicBezTo>
                    <a:lnTo>
                      <a:pt x="19222" y="36269"/>
                    </a:lnTo>
                    <a:cubicBezTo>
                      <a:pt x="19198" y="36277"/>
                      <a:pt x="19173" y="36302"/>
                      <a:pt x="19181" y="36335"/>
                    </a:cubicBezTo>
                    <a:cubicBezTo>
                      <a:pt x="19189" y="36418"/>
                      <a:pt x="19239" y="36501"/>
                      <a:pt x="19272" y="36576"/>
                    </a:cubicBezTo>
                    <a:cubicBezTo>
                      <a:pt x="19314" y="36658"/>
                      <a:pt x="19363" y="36733"/>
                      <a:pt x="19405" y="36816"/>
                    </a:cubicBezTo>
                    <a:cubicBezTo>
                      <a:pt x="19488" y="36973"/>
                      <a:pt x="19587" y="37122"/>
                      <a:pt x="19661" y="37288"/>
                    </a:cubicBezTo>
                    <a:cubicBezTo>
                      <a:pt x="19728" y="37429"/>
                      <a:pt x="19678" y="37570"/>
                      <a:pt x="19554" y="37669"/>
                    </a:cubicBezTo>
                    <a:cubicBezTo>
                      <a:pt x="19496" y="37719"/>
                      <a:pt x="19421" y="37752"/>
                      <a:pt x="19347" y="37785"/>
                    </a:cubicBezTo>
                    <a:lnTo>
                      <a:pt x="19330" y="37785"/>
                    </a:lnTo>
                    <a:cubicBezTo>
                      <a:pt x="19355" y="37653"/>
                      <a:pt x="19330" y="37512"/>
                      <a:pt x="19289" y="37388"/>
                    </a:cubicBezTo>
                    <a:cubicBezTo>
                      <a:pt x="19247" y="37272"/>
                      <a:pt x="19206" y="37147"/>
                      <a:pt x="19164" y="37031"/>
                    </a:cubicBezTo>
                    <a:cubicBezTo>
                      <a:pt x="19131" y="36924"/>
                      <a:pt x="19098" y="36791"/>
                      <a:pt x="19015" y="36708"/>
                    </a:cubicBezTo>
                    <a:cubicBezTo>
                      <a:pt x="19003" y="36699"/>
                      <a:pt x="18987" y="36694"/>
                      <a:pt x="18971" y="36694"/>
                    </a:cubicBezTo>
                    <a:cubicBezTo>
                      <a:pt x="18946" y="36694"/>
                      <a:pt x="18921" y="36707"/>
                      <a:pt x="18916" y="36733"/>
                    </a:cubicBezTo>
                    <a:cubicBezTo>
                      <a:pt x="18899" y="36841"/>
                      <a:pt x="18932" y="36940"/>
                      <a:pt x="18966" y="37040"/>
                    </a:cubicBezTo>
                    <a:cubicBezTo>
                      <a:pt x="18999" y="37139"/>
                      <a:pt x="19032" y="37238"/>
                      <a:pt x="19065" y="37346"/>
                    </a:cubicBezTo>
                    <a:cubicBezTo>
                      <a:pt x="19106" y="37487"/>
                      <a:pt x="19214" y="37727"/>
                      <a:pt x="19065" y="37852"/>
                    </a:cubicBezTo>
                    <a:cubicBezTo>
                      <a:pt x="19015" y="37901"/>
                      <a:pt x="18941" y="37910"/>
                      <a:pt x="18874" y="37918"/>
                    </a:cubicBezTo>
                    <a:cubicBezTo>
                      <a:pt x="18783" y="37926"/>
                      <a:pt x="18684" y="37926"/>
                      <a:pt x="18584" y="37926"/>
                    </a:cubicBezTo>
                    <a:cubicBezTo>
                      <a:pt x="18477" y="37926"/>
                      <a:pt x="18369" y="37926"/>
                      <a:pt x="18261" y="37918"/>
                    </a:cubicBezTo>
                    <a:cubicBezTo>
                      <a:pt x="18203" y="37918"/>
                      <a:pt x="18137" y="37910"/>
                      <a:pt x="18071" y="37910"/>
                    </a:cubicBezTo>
                    <a:cubicBezTo>
                      <a:pt x="18145" y="37794"/>
                      <a:pt x="18162" y="37636"/>
                      <a:pt x="18162" y="37504"/>
                    </a:cubicBezTo>
                    <a:cubicBezTo>
                      <a:pt x="18162" y="37346"/>
                      <a:pt x="18145" y="37189"/>
                      <a:pt x="18096" y="37031"/>
                    </a:cubicBezTo>
                    <a:cubicBezTo>
                      <a:pt x="18084" y="37000"/>
                      <a:pt x="18050" y="36983"/>
                      <a:pt x="18018" y="36983"/>
                    </a:cubicBezTo>
                    <a:cubicBezTo>
                      <a:pt x="17983" y="36983"/>
                      <a:pt x="17950" y="37004"/>
                      <a:pt x="17955" y="37048"/>
                    </a:cubicBezTo>
                    <a:cubicBezTo>
                      <a:pt x="17963" y="37205"/>
                      <a:pt x="17980" y="37354"/>
                      <a:pt x="17955" y="37512"/>
                    </a:cubicBezTo>
                    <a:cubicBezTo>
                      <a:pt x="17946" y="37595"/>
                      <a:pt x="17938" y="37777"/>
                      <a:pt x="17839" y="37818"/>
                    </a:cubicBezTo>
                    <a:cubicBezTo>
                      <a:pt x="17808" y="37837"/>
                      <a:pt x="17770" y="37843"/>
                      <a:pt x="17730" y="37843"/>
                    </a:cubicBezTo>
                    <a:cubicBezTo>
                      <a:pt x="17642" y="37843"/>
                      <a:pt x="17542" y="37811"/>
                      <a:pt x="17474" y="37794"/>
                    </a:cubicBezTo>
                    <a:cubicBezTo>
                      <a:pt x="17342" y="37760"/>
                      <a:pt x="17209" y="37719"/>
                      <a:pt x="17085" y="37653"/>
                    </a:cubicBezTo>
                    <a:cubicBezTo>
                      <a:pt x="16969" y="37603"/>
                      <a:pt x="16844" y="37545"/>
                      <a:pt x="16753" y="37446"/>
                    </a:cubicBezTo>
                    <a:cubicBezTo>
                      <a:pt x="16662" y="37338"/>
                      <a:pt x="16679" y="37197"/>
                      <a:pt x="16695" y="37064"/>
                    </a:cubicBezTo>
                    <a:cubicBezTo>
                      <a:pt x="16737" y="36758"/>
                      <a:pt x="16770" y="36451"/>
                      <a:pt x="16770" y="36145"/>
                    </a:cubicBezTo>
                    <a:cubicBezTo>
                      <a:pt x="16770" y="36118"/>
                      <a:pt x="16750" y="36103"/>
                      <a:pt x="16731" y="36103"/>
                    </a:cubicBezTo>
                    <a:cubicBezTo>
                      <a:pt x="16715" y="36103"/>
                      <a:pt x="16699" y="36114"/>
                      <a:pt x="16695" y="36136"/>
                    </a:cubicBezTo>
                    <a:cubicBezTo>
                      <a:pt x="16670" y="36228"/>
                      <a:pt x="16646" y="36319"/>
                      <a:pt x="16629" y="36410"/>
                    </a:cubicBezTo>
                    <a:cubicBezTo>
                      <a:pt x="16463" y="36277"/>
                      <a:pt x="16380" y="36062"/>
                      <a:pt x="16397" y="35855"/>
                    </a:cubicBezTo>
                    <a:cubicBezTo>
                      <a:pt x="16405" y="35714"/>
                      <a:pt x="16447" y="35581"/>
                      <a:pt x="16480" y="35449"/>
                    </a:cubicBezTo>
                    <a:cubicBezTo>
                      <a:pt x="16505" y="35316"/>
                      <a:pt x="16538" y="35184"/>
                      <a:pt x="16554" y="35051"/>
                    </a:cubicBezTo>
                    <a:cubicBezTo>
                      <a:pt x="16629" y="34604"/>
                      <a:pt x="16687" y="34123"/>
                      <a:pt x="16637" y="33659"/>
                    </a:cubicBezTo>
                    <a:lnTo>
                      <a:pt x="16637" y="33659"/>
                    </a:lnTo>
                    <a:cubicBezTo>
                      <a:pt x="16651" y="33667"/>
                      <a:pt x="16665" y="33670"/>
                      <a:pt x="16679" y="33670"/>
                    </a:cubicBezTo>
                    <a:cubicBezTo>
                      <a:pt x="16759" y="33670"/>
                      <a:pt x="16831" y="33564"/>
                      <a:pt x="16753" y="33493"/>
                    </a:cubicBezTo>
                    <a:cubicBezTo>
                      <a:pt x="16670" y="33419"/>
                      <a:pt x="16579" y="33328"/>
                      <a:pt x="16538" y="33212"/>
                    </a:cubicBezTo>
                    <a:cubicBezTo>
                      <a:pt x="16496" y="33079"/>
                      <a:pt x="16579" y="32947"/>
                      <a:pt x="16621" y="32822"/>
                    </a:cubicBezTo>
                    <a:cubicBezTo>
                      <a:pt x="16720" y="32549"/>
                      <a:pt x="16745" y="32251"/>
                      <a:pt x="16753" y="31969"/>
                    </a:cubicBezTo>
                    <a:cubicBezTo>
                      <a:pt x="16786" y="31356"/>
                      <a:pt x="16786" y="30751"/>
                      <a:pt x="16795" y="30146"/>
                    </a:cubicBezTo>
                    <a:cubicBezTo>
                      <a:pt x="16803" y="29516"/>
                      <a:pt x="16820" y="28895"/>
                      <a:pt x="16786" y="28274"/>
                    </a:cubicBezTo>
                    <a:cubicBezTo>
                      <a:pt x="16770" y="27967"/>
                      <a:pt x="16737" y="27669"/>
                      <a:pt x="16720" y="27362"/>
                    </a:cubicBezTo>
                    <a:cubicBezTo>
                      <a:pt x="16704" y="27072"/>
                      <a:pt x="16720" y="26774"/>
                      <a:pt x="16770" y="26492"/>
                    </a:cubicBezTo>
                    <a:cubicBezTo>
                      <a:pt x="16828" y="26169"/>
                      <a:pt x="16919" y="25854"/>
                      <a:pt x="17027" y="25539"/>
                    </a:cubicBezTo>
                    <a:cubicBezTo>
                      <a:pt x="17076" y="25390"/>
                      <a:pt x="17134" y="25241"/>
                      <a:pt x="17184" y="25092"/>
                    </a:cubicBezTo>
                    <a:cubicBezTo>
                      <a:pt x="17242" y="24935"/>
                      <a:pt x="17308" y="24777"/>
                      <a:pt x="17350" y="24611"/>
                    </a:cubicBezTo>
                    <a:cubicBezTo>
                      <a:pt x="17355" y="24589"/>
                      <a:pt x="17335" y="24571"/>
                      <a:pt x="17314" y="24571"/>
                    </a:cubicBezTo>
                    <a:cubicBezTo>
                      <a:pt x="17303" y="24571"/>
                      <a:pt x="17292" y="24575"/>
                      <a:pt x="17284" y="24587"/>
                    </a:cubicBezTo>
                    <a:cubicBezTo>
                      <a:pt x="17275" y="24595"/>
                      <a:pt x="17267" y="24603"/>
                      <a:pt x="17259" y="24620"/>
                    </a:cubicBezTo>
                    <a:lnTo>
                      <a:pt x="17259" y="24578"/>
                    </a:lnTo>
                    <a:cubicBezTo>
                      <a:pt x="17267" y="24487"/>
                      <a:pt x="17275" y="24396"/>
                      <a:pt x="17292" y="24305"/>
                    </a:cubicBezTo>
                    <a:cubicBezTo>
                      <a:pt x="17317" y="24189"/>
                      <a:pt x="17342" y="24081"/>
                      <a:pt x="17366" y="23973"/>
                    </a:cubicBezTo>
                    <a:cubicBezTo>
                      <a:pt x="17433" y="23899"/>
                      <a:pt x="17499" y="23824"/>
                      <a:pt x="17557" y="23741"/>
                    </a:cubicBezTo>
                    <a:cubicBezTo>
                      <a:pt x="17656" y="23592"/>
                      <a:pt x="17781" y="23410"/>
                      <a:pt x="17789" y="23228"/>
                    </a:cubicBezTo>
                    <a:cubicBezTo>
                      <a:pt x="17795" y="23188"/>
                      <a:pt x="17757" y="23159"/>
                      <a:pt x="17722" y="23159"/>
                    </a:cubicBezTo>
                    <a:cubicBezTo>
                      <a:pt x="17707" y="23159"/>
                      <a:pt x="17692" y="23165"/>
                      <a:pt x="17681" y="23178"/>
                    </a:cubicBezTo>
                    <a:cubicBezTo>
                      <a:pt x="17574" y="23302"/>
                      <a:pt x="17516" y="23460"/>
                      <a:pt x="17424" y="23592"/>
                    </a:cubicBezTo>
                    <a:cubicBezTo>
                      <a:pt x="17333" y="23725"/>
                      <a:pt x="17226" y="23857"/>
                      <a:pt x="17101" y="23965"/>
                    </a:cubicBezTo>
                    <a:cubicBezTo>
                      <a:pt x="16985" y="24065"/>
                      <a:pt x="16853" y="24156"/>
                      <a:pt x="16712" y="24214"/>
                    </a:cubicBezTo>
                    <a:cubicBezTo>
                      <a:pt x="16546" y="24280"/>
                      <a:pt x="16380" y="24297"/>
                      <a:pt x="16206" y="24297"/>
                    </a:cubicBezTo>
                    <a:cubicBezTo>
                      <a:pt x="16008" y="24305"/>
                      <a:pt x="15834" y="24346"/>
                      <a:pt x="15651" y="24437"/>
                    </a:cubicBezTo>
                    <a:cubicBezTo>
                      <a:pt x="15477" y="24529"/>
                      <a:pt x="15303" y="24603"/>
                      <a:pt x="15104" y="24645"/>
                    </a:cubicBezTo>
                    <a:cubicBezTo>
                      <a:pt x="14897" y="24678"/>
                      <a:pt x="14690" y="24694"/>
                      <a:pt x="14483" y="24711"/>
                    </a:cubicBezTo>
                    <a:cubicBezTo>
                      <a:pt x="14268" y="24736"/>
                      <a:pt x="14061" y="24761"/>
                      <a:pt x="13845" y="24777"/>
                    </a:cubicBezTo>
                    <a:cubicBezTo>
                      <a:pt x="13605" y="24794"/>
                      <a:pt x="13356" y="24810"/>
                      <a:pt x="13116" y="24819"/>
                    </a:cubicBezTo>
                    <a:cubicBezTo>
                      <a:pt x="12992" y="24827"/>
                      <a:pt x="12876" y="24835"/>
                      <a:pt x="12760" y="24835"/>
                    </a:cubicBezTo>
                    <a:cubicBezTo>
                      <a:pt x="12677" y="24843"/>
                      <a:pt x="12594" y="24843"/>
                      <a:pt x="12511" y="24852"/>
                    </a:cubicBezTo>
                    <a:cubicBezTo>
                      <a:pt x="12519" y="24653"/>
                      <a:pt x="12528" y="24454"/>
                      <a:pt x="12544" y="24255"/>
                    </a:cubicBezTo>
                    <a:cubicBezTo>
                      <a:pt x="12561" y="23957"/>
                      <a:pt x="12577" y="23659"/>
                      <a:pt x="12586" y="23360"/>
                    </a:cubicBezTo>
                    <a:cubicBezTo>
                      <a:pt x="12602" y="23070"/>
                      <a:pt x="12644" y="22764"/>
                      <a:pt x="12602" y="22474"/>
                    </a:cubicBezTo>
                    <a:cubicBezTo>
                      <a:pt x="12594" y="22449"/>
                      <a:pt x="12569" y="22436"/>
                      <a:pt x="12545" y="22436"/>
                    </a:cubicBezTo>
                    <a:cubicBezTo>
                      <a:pt x="12521" y="22436"/>
                      <a:pt x="12499" y="22449"/>
                      <a:pt x="12495" y="22474"/>
                    </a:cubicBezTo>
                    <a:cubicBezTo>
                      <a:pt x="12428" y="22731"/>
                      <a:pt x="12437" y="23004"/>
                      <a:pt x="12420" y="23261"/>
                    </a:cubicBezTo>
                    <a:cubicBezTo>
                      <a:pt x="12412" y="23534"/>
                      <a:pt x="12395" y="23799"/>
                      <a:pt x="12387" y="24065"/>
                    </a:cubicBezTo>
                    <a:cubicBezTo>
                      <a:pt x="12370" y="24595"/>
                      <a:pt x="12337" y="25125"/>
                      <a:pt x="12304" y="25655"/>
                    </a:cubicBezTo>
                    <a:cubicBezTo>
                      <a:pt x="12254" y="26633"/>
                      <a:pt x="12229" y="27611"/>
                      <a:pt x="12370" y="28580"/>
                    </a:cubicBezTo>
                    <a:cubicBezTo>
                      <a:pt x="12412" y="28845"/>
                      <a:pt x="12470" y="29110"/>
                      <a:pt x="12544" y="29376"/>
                    </a:cubicBezTo>
                    <a:cubicBezTo>
                      <a:pt x="12586" y="29525"/>
                      <a:pt x="12627" y="29682"/>
                      <a:pt x="12685" y="29831"/>
                    </a:cubicBezTo>
                    <a:cubicBezTo>
                      <a:pt x="12677" y="29840"/>
                      <a:pt x="12669" y="29848"/>
                      <a:pt x="12669" y="29856"/>
                    </a:cubicBezTo>
                    <a:cubicBezTo>
                      <a:pt x="12627" y="30030"/>
                      <a:pt x="12751" y="30212"/>
                      <a:pt x="12843" y="30353"/>
                    </a:cubicBezTo>
                    <a:cubicBezTo>
                      <a:pt x="12942" y="30527"/>
                      <a:pt x="13008" y="30701"/>
                      <a:pt x="13050" y="30892"/>
                    </a:cubicBezTo>
                    <a:cubicBezTo>
                      <a:pt x="13141" y="31314"/>
                      <a:pt x="13182" y="31753"/>
                      <a:pt x="13249" y="32176"/>
                    </a:cubicBezTo>
                    <a:cubicBezTo>
                      <a:pt x="13315" y="32574"/>
                      <a:pt x="13381" y="32980"/>
                      <a:pt x="13530" y="33361"/>
                    </a:cubicBezTo>
                    <a:cubicBezTo>
                      <a:pt x="13597" y="33551"/>
                      <a:pt x="13688" y="33717"/>
                      <a:pt x="13779" y="33899"/>
                    </a:cubicBezTo>
                    <a:cubicBezTo>
                      <a:pt x="13829" y="33982"/>
                      <a:pt x="13870" y="34065"/>
                      <a:pt x="13895" y="34156"/>
                    </a:cubicBezTo>
                    <a:cubicBezTo>
                      <a:pt x="13928" y="34256"/>
                      <a:pt x="13936" y="34372"/>
                      <a:pt x="13953" y="34479"/>
                    </a:cubicBezTo>
                    <a:cubicBezTo>
                      <a:pt x="13986" y="34687"/>
                      <a:pt x="14069" y="34852"/>
                      <a:pt x="14201" y="35018"/>
                    </a:cubicBezTo>
                    <a:cubicBezTo>
                      <a:pt x="14293" y="35134"/>
                      <a:pt x="14400" y="35250"/>
                      <a:pt x="14524" y="35341"/>
                    </a:cubicBezTo>
                    <a:cubicBezTo>
                      <a:pt x="14558" y="35399"/>
                      <a:pt x="14599" y="35449"/>
                      <a:pt x="14632" y="35507"/>
                    </a:cubicBezTo>
                    <a:cubicBezTo>
                      <a:pt x="14707" y="35623"/>
                      <a:pt x="14806" y="35739"/>
                      <a:pt x="14848" y="35871"/>
                    </a:cubicBezTo>
                    <a:cubicBezTo>
                      <a:pt x="14881" y="35971"/>
                      <a:pt x="14872" y="36078"/>
                      <a:pt x="14823" y="36170"/>
                    </a:cubicBezTo>
                    <a:cubicBezTo>
                      <a:pt x="14798" y="36219"/>
                      <a:pt x="14765" y="36261"/>
                      <a:pt x="14723" y="36294"/>
                    </a:cubicBezTo>
                    <a:cubicBezTo>
                      <a:pt x="14698" y="36128"/>
                      <a:pt x="14616" y="35971"/>
                      <a:pt x="14558" y="35813"/>
                    </a:cubicBezTo>
                    <a:cubicBezTo>
                      <a:pt x="14516" y="35722"/>
                      <a:pt x="14475" y="35623"/>
                      <a:pt x="14442" y="35523"/>
                    </a:cubicBezTo>
                    <a:cubicBezTo>
                      <a:pt x="14400" y="35440"/>
                      <a:pt x="14367" y="35333"/>
                      <a:pt x="14293" y="35266"/>
                    </a:cubicBezTo>
                    <a:cubicBezTo>
                      <a:pt x="14285" y="35259"/>
                      <a:pt x="14275" y="35255"/>
                      <a:pt x="14265" y="35255"/>
                    </a:cubicBezTo>
                    <a:cubicBezTo>
                      <a:pt x="14244" y="35255"/>
                      <a:pt x="14224" y="35271"/>
                      <a:pt x="14218" y="35300"/>
                    </a:cubicBezTo>
                    <a:cubicBezTo>
                      <a:pt x="14210" y="35374"/>
                      <a:pt x="14251" y="35465"/>
                      <a:pt x="14276" y="35540"/>
                    </a:cubicBezTo>
                    <a:cubicBezTo>
                      <a:pt x="14309" y="35614"/>
                      <a:pt x="14334" y="35697"/>
                      <a:pt x="14367" y="35772"/>
                    </a:cubicBezTo>
                    <a:cubicBezTo>
                      <a:pt x="14425" y="35929"/>
                      <a:pt x="14500" y="36078"/>
                      <a:pt x="14541" y="36236"/>
                    </a:cubicBezTo>
                    <a:cubicBezTo>
                      <a:pt x="14549" y="36286"/>
                      <a:pt x="14566" y="36352"/>
                      <a:pt x="14541" y="36393"/>
                    </a:cubicBezTo>
                    <a:cubicBezTo>
                      <a:pt x="14516" y="36460"/>
                      <a:pt x="14408" y="36493"/>
                      <a:pt x="14359" y="36518"/>
                    </a:cubicBezTo>
                    <a:cubicBezTo>
                      <a:pt x="14284" y="36551"/>
                      <a:pt x="14218" y="36592"/>
                      <a:pt x="14143" y="36625"/>
                    </a:cubicBezTo>
                    <a:cubicBezTo>
                      <a:pt x="14102" y="36642"/>
                      <a:pt x="14052" y="36667"/>
                      <a:pt x="14003" y="36683"/>
                    </a:cubicBezTo>
                    <a:cubicBezTo>
                      <a:pt x="14011" y="36675"/>
                      <a:pt x="14019" y="36658"/>
                      <a:pt x="14019" y="36650"/>
                    </a:cubicBezTo>
                    <a:cubicBezTo>
                      <a:pt x="14052" y="36526"/>
                      <a:pt x="14011" y="36393"/>
                      <a:pt x="13969" y="36277"/>
                    </a:cubicBezTo>
                    <a:lnTo>
                      <a:pt x="13812" y="35772"/>
                    </a:lnTo>
                    <a:cubicBezTo>
                      <a:pt x="13762" y="35606"/>
                      <a:pt x="13721" y="35424"/>
                      <a:pt x="13621" y="35283"/>
                    </a:cubicBezTo>
                    <a:cubicBezTo>
                      <a:pt x="13608" y="35263"/>
                      <a:pt x="13587" y="35254"/>
                      <a:pt x="13567" y="35254"/>
                    </a:cubicBezTo>
                    <a:cubicBezTo>
                      <a:pt x="13536" y="35254"/>
                      <a:pt x="13505" y="35276"/>
                      <a:pt x="13505" y="35316"/>
                    </a:cubicBezTo>
                    <a:cubicBezTo>
                      <a:pt x="13505" y="35440"/>
                      <a:pt x="13539" y="35573"/>
                      <a:pt x="13580" y="35689"/>
                    </a:cubicBezTo>
                    <a:cubicBezTo>
                      <a:pt x="13613" y="35813"/>
                      <a:pt x="13655" y="35938"/>
                      <a:pt x="13688" y="36062"/>
                    </a:cubicBezTo>
                    <a:cubicBezTo>
                      <a:pt x="13729" y="36186"/>
                      <a:pt x="13771" y="36310"/>
                      <a:pt x="13804" y="36426"/>
                    </a:cubicBezTo>
                    <a:cubicBezTo>
                      <a:pt x="13820" y="36509"/>
                      <a:pt x="13845" y="36617"/>
                      <a:pt x="13762" y="36658"/>
                    </a:cubicBezTo>
                    <a:cubicBezTo>
                      <a:pt x="13575" y="36756"/>
                      <a:pt x="13347" y="36792"/>
                      <a:pt x="13140" y="36792"/>
                    </a:cubicBezTo>
                    <a:cubicBezTo>
                      <a:pt x="13118" y="36792"/>
                      <a:pt x="13096" y="36792"/>
                      <a:pt x="13075" y="36791"/>
                    </a:cubicBezTo>
                    <a:cubicBezTo>
                      <a:pt x="12851" y="36791"/>
                      <a:pt x="12611" y="36741"/>
                      <a:pt x="12403" y="36642"/>
                    </a:cubicBezTo>
                    <a:cubicBezTo>
                      <a:pt x="12279" y="36584"/>
                      <a:pt x="12246" y="36501"/>
                      <a:pt x="12254" y="36368"/>
                    </a:cubicBezTo>
                    <a:cubicBezTo>
                      <a:pt x="12263" y="36228"/>
                      <a:pt x="12296" y="36103"/>
                      <a:pt x="12254" y="35962"/>
                    </a:cubicBezTo>
                    <a:cubicBezTo>
                      <a:pt x="12247" y="35940"/>
                      <a:pt x="12225" y="35929"/>
                      <a:pt x="12204" y="35929"/>
                    </a:cubicBezTo>
                    <a:cubicBezTo>
                      <a:pt x="12179" y="35929"/>
                      <a:pt x="12155" y="35944"/>
                      <a:pt x="12155" y="35971"/>
                    </a:cubicBezTo>
                    <a:cubicBezTo>
                      <a:pt x="12155" y="36087"/>
                      <a:pt x="12113" y="36203"/>
                      <a:pt x="12089" y="36319"/>
                    </a:cubicBezTo>
                    <a:cubicBezTo>
                      <a:pt x="11898" y="36252"/>
                      <a:pt x="11724" y="36145"/>
                      <a:pt x="11658" y="35938"/>
                    </a:cubicBezTo>
                    <a:cubicBezTo>
                      <a:pt x="11591" y="35739"/>
                      <a:pt x="11600" y="35532"/>
                      <a:pt x="11600" y="35324"/>
                    </a:cubicBezTo>
                    <a:cubicBezTo>
                      <a:pt x="11600" y="34794"/>
                      <a:pt x="11550" y="34256"/>
                      <a:pt x="11492" y="33725"/>
                    </a:cubicBezTo>
                    <a:cubicBezTo>
                      <a:pt x="11467" y="33477"/>
                      <a:pt x="11451" y="33212"/>
                      <a:pt x="11401" y="32963"/>
                    </a:cubicBezTo>
                    <a:cubicBezTo>
                      <a:pt x="11376" y="32847"/>
                      <a:pt x="11318" y="32748"/>
                      <a:pt x="11252" y="32640"/>
                    </a:cubicBezTo>
                    <a:cubicBezTo>
                      <a:pt x="11185" y="32541"/>
                      <a:pt x="11144" y="32441"/>
                      <a:pt x="11127" y="32325"/>
                    </a:cubicBezTo>
                    <a:cubicBezTo>
                      <a:pt x="11094" y="32093"/>
                      <a:pt x="11136" y="31861"/>
                      <a:pt x="11127" y="31629"/>
                    </a:cubicBezTo>
                    <a:cubicBezTo>
                      <a:pt x="11127" y="31389"/>
                      <a:pt x="11086" y="31149"/>
                      <a:pt x="11036" y="30908"/>
                    </a:cubicBezTo>
                    <a:cubicBezTo>
                      <a:pt x="10945" y="30477"/>
                      <a:pt x="10813" y="30055"/>
                      <a:pt x="10755" y="29616"/>
                    </a:cubicBezTo>
                    <a:lnTo>
                      <a:pt x="10763" y="29616"/>
                    </a:lnTo>
                    <a:cubicBezTo>
                      <a:pt x="10871" y="29508"/>
                      <a:pt x="10829" y="29334"/>
                      <a:pt x="10796" y="29202"/>
                    </a:cubicBezTo>
                    <a:cubicBezTo>
                      <a:pt x="10746" y="29036"/>
                      <a:pt x="10697" y="28878"/>
                      <a:pt x="10647" y="28713"/>
                    </a:cubicBezTo>
                    <a:cubicBezTo>
                      <a:pt x="10556" y="28381"/>
                      <a:pt x="10473" y="28042"/>
                      <a:pt x="10390" y="27710"/>
                    </a:cubicBezTo>
                    <a:cubicBezTo>
                      <a:pt x="10233" y="27031"/>
                      <a:pt x="10100" y="26351"/>
                      <a:pt x="9984" y="25672"/>
                    </a:cubicBezTo>
                    <a:cubicBezTo>
                      <a:pt x="9934" y="25382"/>
                      <a:pt x="9893" y="25100"/>
                      <a:pt x="9843" y="24810"/>
                    </a:cubicBezTo>
                    <a:cubicBezTo>
                      <a:pt x="9885" y="24802"/>
                      <a:pt x="9918" y="24769"/>
                      <a:pt x="9901" y="24711"/>
                    </a:cubicBezTo>
                    <a:cubicBezTo>
                      <a:pt x="9802" y="24338"/>
                      <a:pt x="9669" y="23973"/>
                      <a:pt x="9578" y="23601"/>
                    </a:cubicBezTo>
                    <a:cubicBezTo>
                      <a:pt x="9495" y="23228"/>
                      <a:pt x="9429" y="22847"/>
                      <a:pt x="9437" y="22465"/>
                    </a:cubicBezTo>
                    <a:cubicBezTo>
                      <a:pt x="9437" y="22267"/>
                      <a:pt x="9462" y="22076"/>
                      <a:pt x="9470" y="21877"/>
                    </a:cubicBezTo>
                    <a:cubicBezTo>
                      <a:pt x="9479" y="21687"/>
                      <a:pt x="9462" y="21496"/>
                      <a:pt x="9437" y="21305"/>
                    </a:cubicBezTo>
                    <a:cubicBezTo>
                      <a:pt x="9387" y="20899"/>
                      <a:pt x="9338" y="20502"/>
                      <a:pt x="9280" y="20104"/>
                    </a:cubicBezTo>
                    <a:cubicBezTo>
                      <a:pt x="9213" y="19657"/>
                      <a:pt x="9147" y="19218"/>
                      <a:pt x="9081" y="18770"/>
                    </a:cubicBezTo>
                    <a:cubicBezTo>
                      <a:pt x="9077" y="18756"/>
                      <a:pt x="9066" y="18749"/>
                      <a:pt x="9054" y="18749"/>
                    </a:cubicBezTo>
                    <a:cubicBezTo>
                      <a:pt x="9039" y="18749"/>
                      <a:pt x="9023" y="18760"/>
                      <a:pt x="9023" y="18778"/>
                    </a:cubicBezTo>
                    <a:cubicBezTo>
                      <a:pt x="9081" y="19582"/>
                      <a:pt x="9147" y="20377"/>
                      <a:pt x="9230" y="21181"/>
                    </a:cubicBezTo>
                    <a:cubicBezTo>
                      <a:pt x="9255" y="21380"/>
                      <a:pt x="9280" y="21579"/>
                      <a:pt x="9280" y="21786"/>
                    </a:cubicBezTo>
                    <a:cubicBezTo>
                      <a:pt x="9280" y="21894"/>
                      <a:pt x="9271" y="22001"/>
                      <a:pt x="9263" y="22109"/>
                    </a:cubicBezTo>
                    <a:cubicBezTo>
                      <a:pt x="9247" y="22076"/>
                      <a:pt x="9213" y="22051"/>
                      <a:pt x="9180" y="22026"/>
                    </a:cubicBezTo>
                    <a:cubicBezTo>
                      <a:pt x="9155" y="22001"/>
                      <a:pt x="9122" y="21968"/>
                      <a:pt x="9089" y="21943"/>
                    </a:cubicBezTo>
                    <a:cubicBezTo>
                      <a:pt x="9031" y="21885"/>
                      <a:pt x="8965" y="21827"/>
                      <a:pt x="8907" y="21769"/>
                    </a:cubicBezTo>
                    <a:cubicBezTo>
                      <a:pt x="8791" y="21653"/>
                      <a:pt x="8667" y="21537"/>
                      <a:pt x="8551" y="21405"/>
                    </a:cubicBezTo>
                    <a:cubicBezTo>
                      <a:pt x="8543" y="21395"/>
                      <a:pt x="8532" y="21391"/>
                      <a:pt x="8521" y="21391"/>
                    </a:cubicBezTo>
                    <a:cubicBezTo>
                      <a:pt x="8485" y="21391"/>
                      <a:pt x="8445" y="21433"/>
                      <a:pt x="8476" y="21471"/>
                    </a:cubicBezTo>
                    <a:cubicBezTo>
                      <a:pt x="8576" y="21612"/>
                      <a:pt x="8675" y="21753"/>
                      <a:pt x="8791" y="21885"/>
                    </a:cubicBezTo>
                    <a:cubicBezTo>
                      <a:pt x="8849" y="21952"/>
                      <a:pt x="8907" y="22010"/>
                      <a:pt x="8965" y="22068"/>
                    </a:cubicBezTo>
                    <a:cubicBezTo>
                      <a:pt x="8998" y="22101"/>
                      <a:pt x="9031" y="22126"/>
                      <a:pt x="9056" y="22159"/>
                    </a:cubicBezTo>
                    <a:cubicBezTo>
                      <a:pt x="9097" y="22192"/>
                      <a:pt x="9131" y="22233"/>
                      <a:pt x="9180" y="22250"/>
                    </a:cubicBezTo>
                    <a:cubicBezTo>
                      <a:pt x="9189" y="22252"/>
                      <a:pt x="9196" y="22253"/>
                      <a:pt x="9204" y="22253"/>
                    </a:cubicBezTo>
                    <a:cubicBezTo>
                      <a:pt x="9225" y="22253"/>
                      <a:pt x="9242" y="22244"/>
                      <a:pt x="9255" y="22225"/>
                    </a:cubicBezTo>
                    <a:lnTo>
                      <a:pt x="9255" y="22225"/>
                    </a:lnTo>
                    <a:cubicBezTo>
                      <a:pt x="9255" y="22275"/>
                      <a:pt x="9255" y="22325"/>
                      <a:pt x="9247" y="22374"/>
                    </a:cubicBezTo>
                    <a:cubicBezTo>
                      <a:pt x="9238" y="22681"/>
                      <a:pt x="9263" y="22987"/>
                      <a:pt x="9321" y="23286"/>
                    </a:cubicBezTo>
                    <a:cubicBezTo>
                      <a:pt x="9313" y="23277"/>
                      <a:pt x="9305" y="23269"/>
                      <a:pt x="9288" y="23261"/>
                    </a:cubicBezTo>
                    <a:cubicBezTo>
                      <a:pt x="9230" y="23228"/>
                      <a:pt x="9164" y="23219"/>
                      <a:pt x="9097" y="23211"/>
                    </a:cubicBezTo>
                    <a:cubicBezTo>
                      <a:pt x="9031" y="23195"/>
                      <a:pt x="8965" y="23186"/>
                      <a:pt x="8899" y="23178"/>
                    </a:cubicBezTo>
                    <a:cubicBezTo>
                      <a:pt x="8766" y="23161"/>
                      <a:pt x="8642" y="23145"/>
                      <a:pt x="8509" y="23137"/>
                    </a:cubicBezTo>
                    <a:cubicBezTo>
                      <a:pt x="8446" y="23133"/>
                      <a:pt x="8385" y="23131"/>
                      <a:pt x="8324" y="23131"/>
                    </a:cubicBezTo>
                    <a:cubicBezTo>
                      <a:pt x="8121" y="23131"/>
                      <a:pt x="7928" y="23154"/>
                      <a:pt x="7730" y="23211"/>
                    </a:cubicBezTo>
                    <a:lnTo>
                      <a:pt x="7722" y="23211"/>
                    </a:lnTo>
                    <a:cubicBezTo>
                      <a:pt x="7788" y="23112"/>
                      <a:pt x="7863" y="23021"/>
                      <a:pt x="7954" y="22921"/>
                    </a:cubicBezTo>
                    <a:cubicBezTo>
                      <a:pt x="7976" y="22899"/>
                      <a:pt x="7959" y="22852"/>
                      <a:pt x="7927" y="22852"/>
                    </a:cubicBezTo>
                    <a:cubicBezTo>
                      <a:pt x="7923" y="22852"/>
                      <a:pt x="7918" y="22853"/>
                      <a:pt x="7913" y="22855"/>
                    </a:cubicBezTo>
                    <a:cubicBezTo>
                      <a:pt x="7498" y="23029"/>
                      <a:pt x="7316" y="23501"/>
                      <a:pt x="7068" y="23833"/>
                    </a:cubicBezTo>
                    <a:cubicBezTo>
                      <a:pt x="6744" y="24247"/>
                      <a:pt x="6338" y="24587"/>
                      <a:pt x="5957" y="24943"/>
                    </a:cubicBezTo>
                    <a:cubicBezTo>
                      <a:pt x="5841" y="25051"/>
                      <a:pt x="5717" y="25167"/>
                      <a:pt x="5609" y="25274"/>
                    </a:cubicBezTo>
                    <a:cubicBezTo>
                      <a:pt x="5543" y="25340"/>
                      <a:pt x="5485" y="25407"/>
                      <a:pt x="5419" y="25473"/>
                    </a:cubicBezTo>
                    <a:lnTo>
                      <a:pt x="5419" y="25415"/>
                    </a:lnTo>
                    <a:cubicBezTo>
                      <a:pt x="5419" y="25389"/>
                      <a:pt x="5395" y="25369"/>
                      <a:pt x="5372" y="25369"/>
                    </a:cubicBezTo>
                    <a:cubicBezTo>
                      <a:pt x="5358" y="25369"/>
                      <a:pt x="5345" y="25375"/>
                      <a:pt x="5336" y="25390"/>
                    </a:cubicBezTo>
                    <a:cubicBezTo>
                      <a:pt x="5220" y="25655"/>
                      <a:pt x="5170" y="25945"/>
                      <a:pt x="5096" y="26219"/>
                    </a:cubicBezTo>
                    <a:cubicBezTo>
                      <a:pt x="5021" y="26500"/>
                      <a:pt x="4930" y="26782"/>
                      <a:pt x="4839" y="27056"/>
                    </a:cubicBezTo>
                    <a:cubicBezTo>
                      <a:pt x="4739" y="27337"/>
                      <a:pt x="4623" y="27611"/>
                      <a:pt x="4507" y="27884"/>
                    </a:cubicBezTo>
                    <a:cubicBezTo>
                      <a:pt x="4433" y="28058"/>
                      <a:pt x="4350" y="28232"/>
                      <a:pt x="4267" y="28398"/>
                    </a:cubicBezTo>
                    <a:cubicBezTo>
                      <a:pt x="4250" y="28406"/>
                      <a:pt x="4242" y="28414"/>
                      <a:pt x="4242" y="28439"/>
                    </a:cubicBezTo>
                    <a:cubicBezTo>
                      <a:pt x="4242" y="28448"/>
                      <a:pt x="4242" y="28456"/>
                      <a:pt x="4234" y="28464"/>
                    </a:cubicBezTo>
                    <a:cubicBezTo>
                      <a:pt x="4201" y="28539"/>
                      <a:pt x="4168" y="28605"/>
                      <a:pt x="4126" y="28680"/>
                    </a:cubicBezTo>
                    <a:cubicBezTo>
                      <a:pt x="4102" y="28723"/>
                      <a:pt x="4141" y="28761"/>
                      <a:pt x="4176" y="28761"/>
                    </a:cubicBezTo>
                    <a:cubicBezTo>
                      <a:pt x="4189" y="28761"/>
                      <a:pt x="4201" y="28756"/>
                      <a:pt x="4209" y="28746"/>
                    </a:cubicBezTo>
                    <a:lnTo>
                      <a:pt x="4209" y="28746"/>
                    </a:lnTo>
                    <a:cubicBezTo>
                      <a:pt x="4201" y="28961"/>
                      <a:pt x="4201" y="29168"/>
                      <a:pt x="4184" y="29384"/>
                    </a:cubicBezTo>
                    <a:cubicBezTo>
                      <a:pt x="4168" y="29699"/>
                      <a:pt x="4126" y="30005"/>
                      <a:pt x="4076" y="30303"/>
                    </a:cubicBezTo>
                    <a:cubicBezTo>
                      <a:pt x="3969" y="30917"/>
                      <a:pt x="3786" y="31505"/>
                      <a:pt x="3588" y="32085"/>
                    </a:cubicBezTo>
                    <a:cubicBezTo>
                      <a:pt x="3497" y="32333"/>
                      <a:pt x="3414" y="32565"/>
                      <a:pt x="3323" y="32806"/>
                    </a:cubicBezTo>
                    <a:cubicBezTo>
                      <a:pt x="3323" y="32814"/>
                      <a:pt x="3314" y="32814"/>
                      <a:pt x="3314" y="32814"/>
                    </a:cubicBezTo>
                    <a:cubicBezTo>
                      <a:pt x="3215" y="32889"/>
                      <a:pt x="3198" y="33038"/>
                      <a:pt x="3165" y="33154"/>
                    </a:cubicBezTo>
                    <a:cubicBezTo>
                      <a:pt x="3140" y="33278"/>
                      <a:pt x="3107" y="33402"/>
                      <a:pt x="3091" y="33535"/>
                    </a:cubicBezTo>
                    <a:cubicBezTo>
                      <a:pt x="3049" y="33792"/>
                      <a:pt x="3016" y="34049"/>
                      <a:pt x="3016" y="34305"/>
                    </a:cubicBezTo>
                    <a:cubicBezTo>
                      <a:pt x="3008" y="34571"/>
                      <a:pt x="3016" y="34827"/>
                      <a:pt x="3041" y="35084"/>
                    </a:cubicBezTo>
                    <a:cubicBezTo>
                      <a:pt x="3049" y="35217"/>
                      <a:pt x="3066" y="35349"/>
                      <a:pt x="3091" y="35482"/>
                    </a:cubicBezTo>
                    <a:cubicBezTo>
                      <a:pt x="3107" y="35606"/>
                      <a:pt x="3132" y="35739"/>
                      <a:pt x="3091" y="35863"/>
                    </a:cubicBezTo>
                    <a:cubicBezTo>
                      <a:pt x="3041" y="35987"/>
                      <a:pt x="2941" y="36078"/>
                      <a:pt x="2834" y="36161"/>
                    </a:cubicBezTo>
                    <a:cubicBezTo>
                      <a:pt x="2834" y="36112"/>
                      <a:pt x="2834" y="36070"/>
                      <a:pt x="2825" y="36029"/>
                    </a:cubicBezTo>
                    <a:cubicBezTo>
                      <a:pt x="2825" y="35938"/>
                      <a:pt x="2809" y="35855"/>
                      <a:pt x="2792" y="35764"/>
                    </a:cubicBezTo>
                    <a:cubicBezTo>
                      <a:pt x="2784" y="35689"/>
                      <a:pt x="2767" y="35590"/>
                      <a:pt x="2718" y="35523"/>
                    </a:cubicBezTo>
                    <a:cubicBezTo>
                      <a:pt x="2710" y="35509"/>
                      <a:pt x="2698" y="35502"/>
                      <a:pt x="2686" y="35502"/>
                    </a:cubicBezTo>
                    <a:cubicBezTo>
                      <a:pt x="2670" y="35502"/>
                      <a:pt x="2652" y="35513"/>
                      <a:pt x="2643" y="35532"/>
                    </a:cubicBezTo>
                    <a:cubicBezTo>
                      <a:pt x="2627" y="35598"/>
                      <a:pt x="2635" y="35681"/>
                      <a:pt x="2635" y="35747"/>
                    </a:cubicBezTo>
                    <a:cubicBezTo>
                      <a:pt x="2635" y="35830"/>
                      <a:pt x="2635" y="35904"/>
                      <a:pt x="2635" y="35979"/>
                    </a:cubicBezTo>
                    <a:cubicBezTo>
                      <a:pt x="2635" y="36054"/>
                      <a:pt x="2635" y="36128"/>
                      <a:pt x="2627" y="36203"/>
                    </a:cubicBezTo>
                    <a:cubicBezTo>
                      <a:pt x="2627" y="36269"/>
                      <a:pt x="2618" y="36294"/>
                      <a:pt x="2560" y="36319"/>
                    </a:cubicBezTo>
                    <a:cubicBezTo>
                      <a:pt x="2436" y="36377"/>
                      <a:pt x="2295" y="36402"/>
                      <a:pt x="2163" y="36426"/>
                    </a:cubicBezTo>
                    <a:cubicBezTo>
                      <a:pt x="2096" y="36435"/>
                      <a:pt x="2022" y="36443"/>
                      <a:pt x="1955" y="36451"/>
                    </a:cubicBezTo>
                    <a:cubicBezTo>
                      <a:pt x="1914" y="36460"/>
                      <a:pt x="1881" y="36468"/>
                      <a:pt x="1839" y="36468"/>
                    </a:cubicBezTo>
                    <a:cubicBezTo>
                      <a:pt x="1881" y="36443"/>
                      <a:pt x="1906" y="36410"/>
                      <a:pt x="1931" y="36368"/>
                    </a:cubicBezTo>
                    <a:cubicBezTo>
                      <a:pt x="1980" y="36277"/>
                      <a:pt x="1989" y="36178"/>
                      <a:pt x="1989" y="36078"/>
                    </a:cubicBezTo>
                    <a:cubicBezTo>
                      <a:pt x="1989" y="35962"/>
                      <a:pt x="1989" y="35830"/>
                      <a:pt x="1955" y="35714"/>
                    </a:cubicBezTo>
                    <a:cubicBezTo>
                      <a:pt x="1951" y="35695"/>
                      <a:pt x="1926" y="35681"/>
                      <a:pt x="1903" y="35681"/>
                    </a:cubicBezTo>
                    <a:cubicBezTo>
                      <a:pt x="1887" y="35681"/>
                      <a:pt x="1871" y="35688"/>
                      <a:pt x="1864" y="35706"/>
                    </a:cubicBezTo>
                    <a:cubicBezTo>
                      <a:pt x="1806" y="35838"/>
                      <a:pt x="1798" y="36004"/>
                      <a:pt x="1765" y="36153"/>
                    </a:cubicBezTo>
                    <a:cubicBezTo>
                      <a:pt x="1757" y="36203"/>
                      <a:pt x="1740" y="36261"/>
                      <a:pt x="1699" y="36294"/>
                    </a:cubicBezTo>
                    <a:cubicBezTo>
                      <a:pt x="1641" y="36335"/>
                      <a:pt x="1574" y="36352"/>
                      <a:pt x="1508" y="36360"/>
                    </a:cubicBezTo>
                    <a:cubicBezTo>
                      <a:pt x="1446" y="36373"/>
                      <a:pt x="1382" y="36379"/>
                      <a:pt x="1317" y="36379"/>
                    </a:cubicBezTo>
                    <a:cubicBezTo>
                      <a:pt x="1253" y="36379"/>
                      <a:pt x="1189" y="36373"/>
                      <a:pt x="1127" y="36360"/>
                    </a:cubicBezTo>
                    <a:cubicBezTo>
                      <a:pt x="994" y="36327"/>
                      <a:pt x="895" y="36269"/>
                      <a:pt x="779" y="36211"/>
                    </a:cubicBezTo>
                    <a:cubicBezTo>
                      <a:pt x="737" y="36120"/>
                      <a:pt x="771" y="35996"/>
                      <a:pt x="795" y="35904"/>
                    </a:cubicBezTo>
                    <a:cubicBezTo>
                      <a:pt x="812" y="35780"/>
                      <a:pt x="829" y="35648"/>
                      <a:pt x="853" y="35523"/>
                    </a:cubicBezTo>
                    <a:cubicBezTo>
                      <a:pt x="858" y="35489"/>
                      <a:pt x="831" y="35469"/>
                      <a:pt x="805" y="35469"/>
                    </a:cubicBezTo>
                    <a:cubicBezTo>
                      <a:pt x="787" y="35469"/>
                      <a:pt x="769" y="35478"/>
                      <a:pt x="762" y="35498"/>
                    </a:cubicBezTo>
                    <a:cubicBezTo>
                      <a:pt x="704" y="35697"/>
                      <a:pt x="621" y="35888"/>
                      <a:pt x="597" y="36087"/>
                    </a:cubicBezTo>
                    <a:cubicBezTo>
                      <a:pt x="555" y="36070"/>
                      <a:pt x="522" y="36054"/>
                      <a:pt x="489" y="36037"/>
                    </a:cubicBezTo>
                    <a:cubicBezTo>
                      <a:pt x="381" y="35979"/>
                      <a:pt x="290" y="35913"/>
                      <a:pt x="257" y="35788"/>
                    </a:cubicBezTo>
                    <a:cubicBezTo>
                      <a:pt x="191" y="35515"/>
                      <a:pt x="406" y="35275"/>
                      <a:pt x="563" y="35084"/>
                    </a:cubicBezTo>
                    <a:cubicBezTo>
                      <a:pt x="945" y="34629"/>
                      <a:pt x="1259" y="34123"/>
                      <a:pt x="1483" y="33585"/>
                    </a:cubicBezTo>
                    <a:cubicBezTo>
                      <a:pt x="1583" y="33353"/>
                      <a:pt x="1665" y="33112"/>
                      <a:pt x="1715" y="32872"/>
                    </a:cubicBezTo>
                    <a:cubicBezTo>
                      <a:pt x="1773" y="32806"/>
                      <a:pt x="1790" y="32706"/>
                      <a:pt x="1815" y="32615"/>
                    </a:cubicBezTo>
                    <a:cubicBezTo>
                      <a:pt x="1848" y="32474"/>
                      <a:pt x="1881" y="32333"/>
                      <a:pt x="1906" y="32184"/>
                    </a:cubicBezTo>
                    <a:cubicBezTo>
                      <a:pt x="1972" y="31903"/>
                      <a:pt x="2038" y="31613"/>
                      <a:pt x="2055" y="31323"/>
                    </a:cubicBezTo>
                    <a:cubicBezTo>
                      <a:pt x="2080" y="31024"/>
                      <a:pt x="2088" y="30743"/>
                      <a:pt x="2154" y="30461"/>
                    </a:cubicBezTo>
                    <a:cubicBezTo>
                      <a:pt x="2229" y="30171"/>
                      <a:pt x="2312" y="29889"/>
                      <a:pt x="2395" y="29608"/>
                    </a:cubicBezTo>
                    <a:cubicBezTo>
                      <a:pt x="2461" y="29376"/>
                      <a:pt x="2527" y="29152"/>
                      <a:pt x="2577" y="28920"/>
                    </a:cubicBezTo>
                    <a:cubicBezTo>
                      <a:pt x="2602" y="28994"/>
                      <a:pt x="2627" y="29069"/>
                      <a:pt x="2668" y="29144"/>
                    </a:cubicBezTo>
                    <a:cubicBezTo>
                      <a:pt x="2680" y="29171"/>
                      <a:pt x="2704" y="29183"/>
                      <a:pt x="2729" y="29183"/>
                    </a:cubicBezTo>
                    <a:cubicBezTo>
                      <a:pt x="2771" y="29183"/>
                      <a:pt x="2817" y="29149"/>
                      <a:pt x="2817" y="29102"/>
                    </a:cubicBezTo>
                    <a:cubicBezTo>
                      <a:pt x="2817" y="28945"/>
                      <a:pt x="2792" y="28804"/>
                      <a:pt x="2759" y="28655"/>
                    </a:cubicBezTo>
                    <a:cubicBezTo>
                      <a:pt x="2734" y="28506"/>
                      <a:pt x="2709" y="28365"/>
                      <a:pt x="2685" y="28216"/>
                    </a:cubicBezTo>
                    <a:cubicBezTo>
                      <a:pt x="2643" y="27917"/>
                      <a:pt x="2618" y="27619"/>
                      <a:pt x="2602" y="27321"/>
                    </a:cubicBezTo>
                    <a:cubicBezTo>
                      <a:pt x="2569" y="26716"/>
                      <a:pt x="2593" y="26111"/>
                      <a:pt x="2668" y="25514"/>
                    </a:cubicBezTo>
                    <a:cubicBezTo>
                      <a:pt x="2693" y="25291"/>
                      <a:pt x="2734" y="25075"/>
                      <a:pt x="2767" y="24860"/>
                    </a:cubicBezTo>
                    <a:cubicBezTo>
                      <a:pt x="2776" y="24860"/>
                      <a:pt x="2784" y="24852"/>
                      <a:pt x="2792" y="24843"/>
                    </a:cubicBezTo>
                    <a:cubicBezTo>
                      <a:pt x="2850" y="24785"/>
                      <a:pt x="2850" y="24678"/>
                      <a:pt x="2859" y="24603"/>
                    </a:cubicBezTo>
                    <a:cubicBezTo>
                      <a:pt x="2867" y="24495"/>
                      <a:pt x="2867" y="24396"/>
                      <a:pt x="2875" y="24297"/>
                    </a:cubicBezTo>
                    <a:cubicBezTo>
                      <a:pt x="2892" y="24089"/>
                      <a:pt x="2917" y="23882"/>
                      <a:pt x="2941" y="23683"/>
                    </a:cubicBezTo>
                    <a:cubicBezTo>
                      <a:pt x="2975" y="23468"/>
                      <a:pt x="3016" y="23261"/>
                      <a:pt x="3057" y="23054"/>
                    </a:cubicBezTo>
                    <a:cubicBezTo>
                      <a:pt x="3066" y="23068"/>
                      <a:pt x="3081" y="23075"/>
                      <a:pt x="3097" y="23075"/>
                    </a:cubicBezTo>
                    <a:cubicBezTo>
                      <a:pt x="3126" y="23075"/>
                      <a:pt x="3160" y="23053"/>
                      <a:pt x="3165" y="23021"/>
                    </a:cubicBezTo>
                    <a:cubicBezTo>
                      <a:pt x="3207" y="22639"/>
                      <a:pt x="3215" y="22258"/>
                      <a:pt x="3273" y="21885"/>
                    </a:cubicBezTo>
                    <a:cubicBezTo>
                      <a:pt x="3323" y="21513"/>
                      <a:pt x="3414" y="21148"/>
                      <a:pt x="3521" y="20792"/>
                    </a:cubicBezTo>
                    <a:cubicBezTo>
                      <a:pt x="3745" y="20071"/>
                      <a:pt x="4068" y="19383"/>
                      <a:pt x="4383" y="18696"/>
                    </a:cubicBezTo>
                    <a:cubicBezTo>
                      <a:pt x="4516" y="18397"/>
                      <a:pt x="4656" y="18099"/>
                      <a:pt x="4789" y="17801"/>
                    </a:cubicBezTo>
                    <a:cubicBezTo>
                      <a:pt x="4922" y="17602"/>
                      <a:pt x="4971" y="17345"/>
                      <a:pt x="5054" y="17130"/>
                    </a:cubicBezTo>
                    <a:cubicBezTo>
                      <a:pt x="5137" y="16889"/>
                      <a:pt x="5228" y="16657"/>
                      <a:pt x="5344" y="16434"/>
                    </a:cubicBezTo>
                    <a:cubicBezTo>
                      <a:pt x="5460" y="16218"/>
                      <a:pt x="5601" y="16011"/>
                      <a:pt x="5767" y="15829"/>
                    </a:cubicBezTo>
                    <a:cubicBezTo>
                      <a:pt x="5816" y="15762"/>
                      <a:pt x="5874" y="15713"/>
                      <a:pt x="5932" y="15655"/>
                    </a:cubicBezTo>
                    <a:cubicBezTo>
                      <a:pt x="5938" y="15661"/>
                      <a:pt x="5952" y="15666"/>
                      <a:pt x="5966" y="15666"/>
                    </a:cubicBezTo>
                    <a:cubicBezTo>
                      <a:pt x="5972" y="15666"/>
                      <a:pt x="5977" y="15665"/>
                      <a:pt x="5982" y="15663"/>
                    </a:cubicBezTo>
                    <a:cubicBezTo>
                      <a:pt x="6048" y="15622"/>
                      <a:pt x="6106" y="15555"/>
                      <a:pt x="6164" y="15497"/>
                    </a:cubicBezTo>
                    <a:cubicBezTo>
                      <a:pt x="6222" y="15439"/>
                      <a:pt x="6280" y="15381"/>
                      <a:pt x="6347" y="15323"/>
                    </a:cubicBezTo>
                    <a:cubicBezTo>
                      <a:pt x="6479" y="15207"/>
                      <a:pt x="6620" y="15108"/>
                      <a:pt x="6769" y="15017"/>
                    </a:cubicBezTo>
                    <a:cubicBezTo>
                      <a:pt x="6968" y="14893"/>
                      <a:pt x="7175" y="14793"/>
                      <a:pt x="7349" y="14636"/>
                    </a:cubicBezTo>
                    <a:cubicBezTo>
                      <a:pt x="7353" y="14640"/>
                      <a:pt x="7358" y="14642"/>
                      <a:pt x="7362" y="14642"/>
                    </a:cubicBezTo>
                    <a:cubicBezTo>
                      <a:pt x="7366" y="14642"/>
                      <a:pt x="7370" y="14640"/>
                      <a:pt x="7374" y="14636"/>
                    </a:cubicBezTo>
                    <a:cubicBezTo>
                      <a:pt x="7498" y="14536"/>
                      <a:pt x="7606" y="14412"/>
                      <a:pt x="7730" y="14321"/>
                    </a:cubicBezTo>
                    <a:cubicBezTo>
                      <a:pt x="7855" y="14221"/>
                      <a:pt x="7996" y="14139"/>
                      <a:pt x="8145" y="14064"/>
                    </a:cubicBezTo>
                    <a:cubicBezTo>
                      <a:pt x="8294" y="13989"/>
                      <a:pt x="8443" y="13923"/>
                      <a:pt x="8600" y="13840"/>
                    </a:cubicBezTo>
                    <a:cubicBezTo>
                      <a:pt x="8725" y="13774"/>
                      <a:pt x="8832" y="13699"/>
                      <a:pt x="8940" y="13608"/>
                    </a:cubicBezTo>
                    <a:cubicBezTo>
                      <a:pt x="9172" y="13459"/>
                      <a:pt x="9396" y="13318"/>
                      <a:pt x="9644" y="13219"/>
                    </a:cubicBezTo>
                    <a:cubicBezTo>
                      <a:pt x="9868" y="13128"/>
                      <a:pt x="10092" y="13045"/>
                      <a:pt x="10274" y="12887"/>
                    </a:cubicBezTo>
                    <a:cubicBezTo>
                      <a:pt x="10481" y="12705"/>
                      <a:pt x="10581" y="12448"/>
                      <a:pt x="10721" y="12225"/>
                    </a:cubicBezTo>
                    <a:cubicBezTo>
                      <a:pt x="10871" y="11993"/>
                      <a:pt x="11045" y="11794"/>
                      <a:pt x="11235" y="11595"/>
                    </a:cubicBezTo>
                    <a:close/>
                    <a:moveTo>
                      <a:pt x="15300" y="0"/>
                    </a:moveTo>
                    <a:cubicBezTo>
                      <a:pt x="15180" y="0"/>
                      <a:pt x="15057" y="10"/>
                      <a:pt x="14939" y="28"/>
                    </a:cubicBezTo>
                    <a:cubicBezTo>
                      <a:pt x="14690" y="78"/>
                      <a:pt x="14450" y="161"/>
                      <a:pt x="14235" y="293"/>
                    </a:cubicBezTo>
                    <a:cubicBezTo>
                      <a:pt x="14224" y="283"/>
                      <a:pt x="14211" y="276"/>
                      <a:pt x="14196" y="276"/>
                    </a:cubicBezTo>
                    <a:cubicBezTo>
                      <a:pt x="14187" y="276"/>
                      <a:pt x="14178" y="279"/>
                      <a:pt x="14168" y="285"/>
                    </a:cubicBezTo>
                    <a:cubicBezTo>
                      <a:pt x="13928" y="443"/>
                      <a:pt x="13713" y="650"/>
                      <a:pt x="13481" y="815"/>
                    </a:cubicBezTo>
                    <a:cubicBezTo>
                      <a:pt x="13249" y="981"/>
                      <a:pt x="13000" y="1139"/>
                      <a:pt x="12735" y="1238"/>
                    </a:cubicBezTo>
                    <a:cubicBezTo>
                      <a:pt x="12602" y="1296"/>
                      <a:pt x="12461" y="1337"/>
                      <a:pt x="12321" y="1362"/>
                    </a:cubicBezTo>
                    <a:cubicBezTo>
                      <a:pt x="12180" y="1387"/>
                      <a:pt x="12031" y="1395"/>
                      <a:pt x="11881" y="1404"/>
                    </a:cubicBezTo>
                    <a:cubicBezTo>
                      <a:pt x="11633" y="1412"/>
                      <a:pt x="11409" y="1503"/>
                      <a:pt x="11277" y="1727"/>
                    </a:cubicBezTo>
                    <a:cubicBezTo>
                      <a:pt x="11111" y="2000"/>
                      <a:pt x="11152" y="2332"/>
                      <a:pt x="11235" y="2630"/>
                    </a:cubicBezTo>
                    <a:cubicBezTo>
                      <a:pt x="11248" y="2663"/>
                      <a:pt x="11277" y="2685"/>
                      <a:pt x="11308" y="2685"/>
                    </a:cubicBezTo>
                    <a:cubicBezTo>
                      <a:pt x="11317" y="2685"/>
                      <a:pt x="11326" y="2683"/>
                      <a:pt x="11335" y="2680"/>
                    </a:cubicBezTo>
                    <a:cubicBezTo>
                      <a:pt x="11542" y="2630"/>
                      <a:pt x="11732" y="2555"/>
                      <a:pt x="11915" y="2464"/>
                    </a:cubicBezTo>
                    <a:cubicBezTo>
                      <a:pt x="12180" y="2547"/>
                      <a:pt x="12445" y="2605"/>
                      <a:pt x="12718" y="2630"/>
                    </a:cubicBezTo>
                    <a:cubicBezTo>
                      <a:pt x="12755" y="2634"/>
                      <a:pt x="12792" y="2635"/>
                      <a:pt x="12829" y="2635"/>
                    </a:cubicBezTo>
                    <a:cubicBezTo>
                      <a:pt x="13053" y="2635"/>
                      <a:pt x="13282" y="2568"/>
                      <a:pt x="13431" y="2398"/>
                    </a:cubicBezTo>
                    <a:cubicBezTo>
                      <a:pt x="13522" y="2299"/>
                      <a:pt x="13588" y="2191"/>
                      <a:pt x="13638" y="2075"/>
                    </a:cubicBezTo>
                    <a:cubicBezTo>
                      <a:pt x="13646" y="2067"/>
                      <a:pt x="13655" y="2058"/>
                      <a:pt x="13663" y="2050"/>
                    </a:cubicBezTo>
                    <a:cubicBezTo>
                      <a:pt x="13713" y="2009"/>
                      <a:pt x="13762" y="1967"/>
                      <a:pt x="13812" y="1926"/>
                    </a:cubicBezTo>
                    <a:cubicBezTo>
                      <a:pt x="13820" y="1917"/>
                      <a:pt x="13829" y="1917"/>
                      <a:pt x="13837" y="1909"/>
                    </a:cubicBezTo>
                    <a:cubicBezTo>
                      <a:pt x="13878" y="1959"/>
                      <a:pt x="13903" y="2042"/>
                      <a:pt x="13920" y="2091"/>
                    </a:cubicBezTo>
                    <a:cubicBezTo>
                      <a:pt x="13945" y="2199"/>
                      <a:pt x="13953" y="2307"/>
                      <a:pt x="13969" y="2406"/>
                    </a:cubicBezTo>
                    <a:cubicBezTo>
                      <a:pt x="13994" y="2580"/>
                      <a:pt x="14069" y="2738"/>
                      <a:pt x="14177" y="2879"/>
                    </a:cubicBezTo>
                    <a:cubicBezTo>
                      <a:pt x="14218" y="2928"/>
                      <a:pt x="14268" y="2978"/>
                      <a:pt x="14317" y="3019"/>
                    </a:cubicBezTo>
                    <a:cubicBezTo>
                      <a:pt x="14317" y="3094"/>
                      <a:pt x="14326" y="3177"/>
                      <a:pt x="14317" y="3260"/>
                    </a:cubicBezTo>
                    <a:cubicBezTo>
                      <a:pt x="14317" y="3384"/>
                      <a:pt x="14301" y="3508"/>
                      <a:pt x="14309" y="3633"/>
                    </a:cubicBezTo>
                    <a:cubicBezTo>
                      <a:pt x="14326" y="3848"/>
                      <a:pt x="14433" y="4022"/>
                      <a:pt x="14549" y="4204"/>
                    </a:cubicBezTo>
                    <a:cubicBezTo>
                      <a:pt x="14657" y="4370"/>
                      <a:pt x="14740" y="4536"/>
                      <a:pt x="14790" y="4726"/>
                    </a:cubicBezTo>
                    <a:cubicBezTo>
                      <a:pt x="14723" y="4950"/>
                      <a:pt x="14607" y="5157"/>
                      <a:pt x="14466" y="5348"/>
                    </a:cubicBezTo>
                    <a:cubicBezTo>
                      <a:pt x="14301" y="5580"/>
                      <a:pt x="14135" y="5820"/>
                      <a:pt x="13986" y="6068"/>
                    </a:cubicBezTo>
                    <a:cubicBezTo>
                      <a:pt x="13837" y="6325"/>
                      <a:pt x="13704" y="6582"/>
                      <a:pt x="13597" y="6856"/>
                    </a:cubicBezTo>
                    <a:cubicBezTo>
                      <a:pt x="13563" y="6930"/>
                      <a:pt x="13539" y="7005"/>
                      <a:pt x="13505" y="7071"/>
                    </a:cubicBezTo>
                    <a:cubicBezTo>
                      <a:pt x="13497" y="7079"/>
                      <a:pt x="13489" y="7088"/>
                      <a:pt x="13481" y="7096"/>
                    </a:cubicBezTo>
                    <a:cubicBezTo>
                      <a:pt x="13282" y="7502"/>
                      <a:pt x="13099" y="7908"/>
                      <a:pt x="12925" y="8322"/>
                    </a:cubicBezTo>
                    <a:cubicBezTo>
                      <a:pt x="12909" y="8364"/>
                      <a:pt x="12892" y="8405"/>
                      <a:pt x="12876" y="8446"/>
                    </a:cubicBezTo>
                    <a:cubicBezTo>
                      <a:pt x="12867" y="8438"/>
                      <a:pt x="12859" y="8438"/>
                      <a:pt x="12843" y="8438"/>
                    </a:cubicBezTo>
                    <a:cubicBezTo>
                      <a:pt x="12826" y="8438"/>
                      <a:pt x="12809" y="8437"/>
                      <a:pt x="12793" y="8437"/>
                    </a:cubicBezTo>
                    <a:cubicBezTo>
                      <a:pt x="12519" y="8437"/>
                      <a:pt x="12246" y="8500"/>
                      <a:pt x="11981" y="8562"/>
                    </a:cubicBezTo>
                    <a:cubicBezTo>
                      <a:pt x="11840" y="8587"/>
                      <a:pt x="11699" y="8629"/>
                      <a:pt x="11550" y="8670"/>
                    </a:cubicBezTo>
                    <a:cubicBezTo>
                      <a:pt x="11442" y="8695"/>
                      <a:pt x="11335" y="8736"/>
                      <a:pt x="11252" y="8819"/>
                    </a:cubicBezTo>
                    <a:cubicBezTo>
                      <a:pt x="11169" y="8902"/>
                      <a:pt x="11127" y="9026"/>
                      <a:pt x="11094" y="9142"/>
                    </a:cubicBezTo>
                    <a:cubicBezTo>
                      <a:pt x="11061" y="9283"/>
                      <a:pt x="11028" y="9424"/>
                      <a:pt x="10995" y="9565"/>
                    </a:cubicBezTo>
                    <a:cubicBezTo>
                      <a:pt x="10929" y="9863"/>
                      <a:pt x="10871" y="10153"/>
                      <a:pt x="10821" y="10451"/>
                    </a:cubicBezTo>
                    <a:cubicBezTo>
                      <a:pt x="10779" y="10725"/>
                      <a:pt x="10738" y="10990"/>
                      <a:pt x="10912" y="11230"/>
                    </a:cubicBezTo>
                    <a:cubicBezTo>
                      <a:pt x="10970" y="11313"/>
                      <a:pt x="11036" y="11388"/>
                      <a:pt x="11103" y="11454"/>
                    </a:cubicBezTo>
                    <a:cubicBezTo>
                      <a:pt x="10920" y="11636"/>
                      <a:pt x="10763" y="11843"/>
                      <a:pt x="10622" y="12059"/>
                    </a:cubicBezTo>
                    <a:cubicBezTo>
                      <a:pt x="10547" y="12175"/>
                      <a:pt x="10473" y="12299"/>
                      <a:pt x="10415" y="12423"/>
                    </a:cubicBezTo>
                    <a:cubicBezTo>
                      <a:pt x="10357" y="12548"/>
                      <a:pt x="10324" y="12697"/>
                      <a:pt x="10224" y="12796"/>
                    </a:cubicBezTo>
                    <a:cubicBezTo>
                      <a:pt x="10059" y="12979"/>
                      <a:pt x="9793" y="13053"/>
                      <a:pt x="9570" y="13144"/>
                    </a:cubicBezTo>
                    <a:cubicBezTo>
                      <a:pt x="9329" y="13244"/>
                      <a:pt x="9114" y="13385"/>
                      <a:pt x="8907" y="13542"/>
                    </a:cubicBezTo>
                    <a:cubicBezTo>
                      <a:pt x="8774" y="13617"/>
                      <a:pt x="8634" y="13683"/>
                      <a:pt x="8501" y="13749"/>
                    </a:cubicBezTo>
                    <a:cubicBezTo>
                      <a:pt x="8344" y="13824"/>
                      <a:pt x="8178" y="13890"/>
                      <a:pt x="8020" y="13973"/>
                    </a:cubicBezTo>
                    <a:cubicBezTo>
                      <a:pt x="7979" y="13998"/>
                      <a:pt x="7938" y="14023"/>
                      <a:pt x="7904" y="14039"/>
                    </a:cubicBezTo>
                    <a:lnTo>
                      <a:pt x="7896" y="14039"/>
                    </a:lnTo>
                    <a:cubicBezTo>
                      <a:pt x="7722" y="13650"/>
                      <a:pt x="7465" y="13327"/>
                      <a:pt x="7208" y="12987"/>
                    </a:cubicBezTo>
                    <a:cubicBezTo>
                      <a:pt x="7084" y="12821"/>
                      <a:pt x="6960" y="12647"/>
                      <a:pt x="6852" y="12457"/>
                    </a:cubicBezTo>
                    <a:cubicBezTo>
                      <a:pt x="6744" y="12258"/>
                      <a:pt x="6662" y="12051"/>
                      <a:pt x="6595" y="11835"/>
                    </a:cubicBezTo>
                    <a:cubicBezTo>
                      <a:pt x="6454" y="11421"/>
                      <a:pt x="6338" y="10998"/>
                      <a:pt x="6140" y="10601"/>
                    </a:cubicBezTo>
                    <a:cubicBezTo>
                      <a:pt x="6048" y="10418"/>
                      <a:pt x="5924" y="10236"/>
                      <a:pt x="5783" y="10079"/>
                    </a:cubicBezTo>
                    <a:cubicBezTo>
                      <a:pt x="5634" y="9930"/>
                      <a:pt x="5460" y="9805"/>
                      <a:pt x="5278" y="9698"/>
                    </a:cubicBezTo>
                    <a:cubicBezTo>
                      <a:pt x="5046" y="9565"/>
                      <a:pt x="4814" y="9449"/>
                      <a:pt x="4582" y="9325"/>
                    </a:cubicBezTo>
                    <a:cubicBezTo>
                      <a:pt x="4466" y="9264"/>
                      <a:pt x="4333" y="9200"/>
                      <a:pt x="4203" y="9200"/>
                    </a:cubicBezTo>
                    <a:cubicBezTo>
                      <a:pt x="4137" y="9200"/>
                      <a:pt x="4072" y="9217"/>
                      <a:pt x="4010" y="9258"/>
                    </a:cubicBezTo>
                    <a:cubicBezTo>
                      <a:pt x="3977" y="9283"/>
                      <a:pt x="3952" y="9333"/>
                      <a:pt x="3977" y="9366"/>
                    </a:cubicBezTo>
                    <a:cubicBezTo>
                      <a:pt x="4093" y="9540"/>
                      <a:pt x="4259" y="9681"/>
                      <a:pt x="4408" y="9822"/>
                    </a:cubicBezTo>
                    <a:cubicBezTo>
                      <a:pt x="4549" y="9954"/>
                      <a:pt x="4681" y="10095"/>
                      <a:pt x="4806" y="10253"/>
                    </a:cubicBezTo>
                    <a:cubicBezTo>
                      <a:pt x="5038" y="10551"/>
                      <a:pt x="5228" y="10891"/>
                      <a:pt x="5386" y="11239"/>
                    </a:cubicBezTo>
                    <a:cubicBezTo>
                      <a:pt x="5543" y="11595"/>
                      <a:pt x="5676" y="11968"/>
                      <a:pt x="5775" y="12341"/>
                    </a:cubicBezTo>
                    <a:cubicBezTo>
                      <a:pt x="5825" y="12539"/>
                      <a:pt x="5874" y="12747"/>
                      <a:pt x="5982" y="12929"/>
                    </a:cubicBezTo>
                    <a:cubicBezTo>
                      <a:pt x="6082" y="13119"/>
                      <a:pt x="6206" y="13285"/>
                      <a:pt x="6314" y="13467"/>
                    </a:cubicBezTo>
                    <a:cubicBezTo>
                      <a:pt x="6438" y="13683"/>
                      <a:pt x="6554" y="13898"/>
                      <a:pt x="6678" y="14105"/>
                    </a:cubicBezTo>
                    <a:cubicBezTo>
                      <a:pt x="6794" y="14321"/>
                      <a:pt x="6894" y="14536"/>
                      <a:pt x="7010" y="14752"/>
                    </a:cubicBezTo>
                    <a:cubicBezTo>
                      <a:pt x="6894" y="14818"/>
                      <a:pt x="6778" y="14884"/>
                      <a:pt x="6662" y="14959"/>
                    </a:cubicBezTo>
                    <a:cubicBezTo>
                      <a:pt x="6537" y="15033"/>
                      <a:pt x="6430" y="15108"/>
                      <a:pt x="6322" y="15199"/>
                    </a:cubicBezTo>
                    <a:cubicBezTo>
                      <a:pt x="6314" y="15199"/>
                      <a:pt x="6305" y="15199"/>
                      <a:pt x="6297" y="15207"/>
                    </a:cubicBezTo>
                    <a:cubicBezTo>
                      <a:pt x="6065" y="15365"/>
                      <a:pt x="5850" y="15522"/>
                      <a:pt x="5651" y="15729"/>
                    </a:cubicBezTo>
                    <a:cubicBezTo>
                      <a:pt x="5477" y="15912"/>
                      <a:pt x="5328" y="16119"/>
                      <a:pt x="5212" y="16334"/>
                    </a:cubicBezTo>
                    <a:cubicBezTo>
                      <a:pt x="5087" y="16558"/>
                      <a:pt x="4988" y="16790"/>
                      <a:pt x="4897" y="17030"/>
                    </a:cubicBezTo>
                    <a:cubicBezTo>
                      <a:pt x="4822" y="17246"/>
                      <a:pt x="4714" y="17486"/>
                      <a:pt x="4706" y="17726"/>
                    </a:cubicBezTo>
                    <a:cubicBezTo>
                      <a:pt x="4565" y="17991"/>
                      <a:pt x="4433" y="18265"/>
                      <a:pt x="4300" y="18530"/>
                    </a:cubicBezTo>
                    <a:cubicBezTo>
                      <a:pt x="4126" y="18878"/>
                      <a:pt x="3960" y="19226"/>
                      <a:pt x="3811" y="19582"/>
                    </a:cubicBezTo>
                    <a:cubicBezTo>
                      <a:pt x="3505" y="20286"/>
                      <a:pt x="3248" y="21015"/>
                      <a:pt x="3107" y="21769"/>
                    </a:cubicBezTo>
                    <a:cubicBezTo>
                      <a:pt x="3049" y="22093"/>
                      <a:pt x="2999" y="22416"/>
                      <a:pt x="3024" y="22739"/>
                    </a:cubicBezTo>
                    <a:cubicBezTo>
                      <a:pt x="2917" y="23037"/>
                      <a:pt x="2842" y="23352"/>
                      <a:pt x="2784" y="23659"/>
                    </a:cubicBezTo>
                    <a:cubicBezTo>
                      <a:pt x="2751" y="23857"/>
                      <a:pt x="2718" y="24065"/>
                      <a:pt x="2701" y="24263"/>
                    </a:cubicBezTo>
                    <a:cubicBezTo>
                      <a:pt x="2693" y="24371"/>
                      <a:pt x="2685" y="24479"/>
                      <a:pt x="2685" y="24587"/>
                    </a:cubicBezTo>
                    <a:lnTo>
                      <a:pt x="2685" y="24603"/>
                    </a:lnTo>
                    <a:cubicBezTo>
                      <a:pt x="2602" y="24852"/>
                      <a:pt x="2552" y="25117"/>
                      <a:pt x="2511" y="25382"/>
                    </a:cubicBezTo>
                    <a:cubicBezTo>
                      <a:pt x="2461" y="25680"/>
                      <a:pt x="2436" y="25987"/>
                      <a:pt x="2403" y="26293"/>
                    </a:cubicBezTo>
                    <a:cubicBezTo>
                      <a:pt x="2345" y="26906"/>
                      <a:pt x="2378" y="27536"/>
                      <a:pt x="2453" y="28141"/>
                    </a:cubicBezTo>
                    <a:cubicBezTo>
                      <a:pt x="2477" y="28307"/>
                      <a:pt x="2502" y="28472"/>
                      <a:pt x="2527" y="28630"/>
                    </a:cubicBezTo>
                    <a:cubicBezTo>
                      <a:pt x="2328" y="29152"/>
                      <a:pt x="2171" y="29682"/>
                      <a:pt x="2013" y="30221"/>
                    </a:cubicBezTo>
                    <a:cubicBezTo>
                      <a:pt x="1939" y="30486"/>
                      <a:pt x="1889" y="30759"/>
                      <a:pt x="1873" y="31041"/>
                    </a:cubicBezTo>
                    <a:cubicBezTo>
                      <a:pt x="1856" y="31323"/>
                      <a:pt x="1823" y="31596"/>
                      <a:pt x="1765" y="31878"/>
                    </a:cubicBezTo>
                    <a:cubicBezTo>
                      <a:pt x="1732" y="32043"/>
                      <a:pt x="1707" y="32201"/>
                      <a:pt x="1674" y="32358"/>
                    </a:cubicBezTo>
                    <a:cubicBezTo>
                      <a:pt x="1657" y="32441"/>
                      <a:pt x="1641" y="32516"/>
                      <a:pt x="1624" y="32599"/>
                    </a:cubicBezTo>
                    <a:cubicBezTo>
                      <a:pt x="1616" y="32657"/>
                      <a:pt x="1616" y="32756"/>
                      <a:pt x="1574" y="32797"/>
                    </a:cubicBezTo>
                    <a:cubicBezTo>
                      <a:pt x="1541" y="32831"/>
                      <a:pt x="1549" y="32864"/>
                      <a:pt x="1566" y="32897"/>
                    </a:cubicBezTo>
                    <a:cubicBezTo>
                      <a:pt x="1392" y="33377"/>
                      <a:pt x="1185" y="33850"/>
                      <a:pt x="903" y="34289"/>
                    </a:cubicBezTo>
                    <a:cubicBezTo>
                      <a:pt x="737" y="34554"/>
                      <a:pt x="547" y="34786"/>
                      <a:pt x="348" y="35026"/>
                    </a:cubicBezTo>
                    <a:cubicBezTo>
                      <a:pt x="166" y="35242"/>
                      <a:pt x="0" y="35498"/>
                      <a:pt x="33" y="35797"/>
                    </a:cubicBezTo>
                    <a:cubicBezTo>
                      <a:pt x="58" y="35954"/>
                      <a:pt x="141" y="36087"/>
                      <a:pt x="265" y="36178"/>
                    </a:cubicBezTo>
                    <a:cubicBezTo>
                      <a:pt x="331" y="36219"/>
                      <a:pt x="389" y="36252"/>
                      <a:pt x="456" y="36286"/>
                    </a:cubicBezTo>
                    <a:cubicBezTo>
                      <a:pt x="530" y="36319"/>
                      <a:pt x="588" y="36368"/>
                      <a:pt x="663" y="36393"/>
                    </a:cubicBezTo>
                    <a:lnTo>
                      <a:pt x="679" y="36393"/>
                    </a:lnTo>
                    <a:cubicBezTo>
                      <a:pt x="746" y="36443"/>
                      <a:pt x="829" y="36484"/>
                      <a:pt x="911" y="36518"/>
                    </a:cubicBezTo>
                    <a:cubicBezTo>
                      <a:pt x="1049" y="36573"/>
                      <a:pt x="1197" y="36605"/>
                      <a:pt x="1348" y="36605"/>
                    </a:cubicBezTo>
                    <a:cubicBezTo>
                      <a:pt x="1379" y="36605"/>
                      <a:pt x="1410" y="36603"/>
                      <a:pt x="1442" y="36600"/>
                    </a:cubicBezTo>
                    <a:cubicBezTo>
                      <a:pt x="1516" y="36592"/>
                      <a:pt x="1607" y="36576"/>
                      <a:pt x="1699" y="36542"/>
                    </a:cubicBezTo>
                    <a:cubicBezTo>
                      <a:pt x="1699" y="36576"/>
                      <a:pt x="1715" y="36600"/>
                      <a:pt x="1740" y="36609"/>
                    </a:cubicBezTo>
                    <a:cubicBezTo>
                      <a:pt x="1823" y="36634"/>
                      <a:pt x="1897" y="36642"/>
                      <a:pt x="1989" y="36642"/>
                    </a:cubicBezTo>
                    <a:cubicBezTo>
                      <a:pt x="2071" y="36642"/>
                      <a:pt x="2154" y="36625"/>
                      <a:pt x="2237" y="36617"/>
                    </a:cubicBezTo>
                    <a:cubicBezTo>
                      <a:pt x="2320" y="36600"/>
                      <a:pt x="2403" y="36584"/>
                      <a:pt x="2477" y="36559"/>
                    </a:cubicBezTo>
                    <a:cubicBezTo>
                      <a:pt x="2552" y="36534"/>
                      <a:pt x="2635" y="36518"/>
                      <a:pt x="2701" y="36476"/>
                    </a:cubicBezTo>
                    <a:cubicBezTo>
                      <a:pt x="2767" y="36435"/>
                      <a:pt x="2801" y="36385"/>
                      <a:pt x="2817" y="36327"/>
                    </a:cubicBezTo>
                    <a:cubicBezTo>
                      <a:pt x="2950" y="36261"/>
                      <a:pt x="3074" y="36178"/>
                      <a:pt x="3165" y="36062"/>
                    </a:cubicBezTo>
                    <a:cubicBezTo>
                      <a:pt x="3323" y="35855"/>
                      <a:pt x="3281" y="35631"/>
                      <a:pt x="3240" y="35391"/>
                    </a:cubicBezTo>
                    <a:cubicBezTo>
                      <a:pt x="3157" y="34852"/>
                      <a:pt x="3182" y="34297"/>
                      <a:pt x="3273" y="33767"/>
                    </a:cubicBezTo>
                    <a:cubicBezTo>
                      <a:pt x="3289" y="33609"/>
                      <a:pt x="3323" y="33460"/>
                      <a:pt x="3364" y="33303"/>
                    </a:cubicBezTo>
                    <a:cubicBezTo>
                      <a:pt x="3372" y="33270"/>
                      <a:pt x="3381" y="33237"/>
                      <a:pt x="3389" y="33203"/>
                    </a:cubicBezTo>
                    <a:cubicBezTo>
                      <a:pt x="3405" y="33187"/>
                      <a:pt x="3422" y="33170"/>
                      <a:pt x="3439" y="33145"/>
                    </a:cubicBezTo>
                    <a:cubicBezTo>
                      <a:pt x="3886" y="32002"/>
                      <a:pt x="4342" y="30792"/>
                      <a:pt x="4383" y="29550"/>
                    </a:cubicBezTo>
                    <a:cubicBezTo>
                      <a:pt x="4391" y="29202"/>
                      <a:pt x="4383" y="28845"/>
                      <a:pt x="4358" y="28489"/>
                    </a:cubicBezTo>
                    <a:cubicBezTo>
                      <a:pt x="4466" y="28307"/>
                      <a:pt x="4565" y="28124"/>
                      <a:pt x="4656" y="27934"/>
                    </a:cubicBezTo>
                    <a:cubicBezTo>
                      <a:pt x="4781" y="27669"/>
                      <a:pt x="4897" y="27404"/>
                      <a:pt x="4996" y="27130"/>
                    </a:cubicBezTo>
                    <a:cubicBezTo>
                      <a:pt x="5104" y="26857"/>
                      <a:pt x="5187" y="26575"/>
                      <a:pt x="5270" y="26293"/>
                    </a:cubicBezTo>
                    <a:cubicBezTo>
                      <a:pt x="5319" y="26094"/>
                      <a:pt x="5386" y="25887"/>
                      <a:pt x="5410" y="25680"/>
                    </a:cubicBezTo>
                    <a:cubicBezTo>
                      <a:pt x="5510" y="25606"/>
                      <a:pt x="5609" y="25539"/>
                      <a:pt x="5700" y="25456"/>
                    </a:cubicBezTo>
                    <a:cubicBezTo>
                      <a:pt x="5808" y="25365"/>
                      <a:pt x="5916" y="25274"/>
                      <a:pt x="6015" y="25183"/>
                    </a:cubicBezTo>
                    <a:cubicBezTo>
                      <a:pt x="6222" y="25001"/>
                      <a:pt x="6421" y="24819"/>
                      <a:pt x="6620" y="24628"/>
                    </a:cubicBezTo>
                    <a:cubicBezTo>
                      <a:pt x="6802" y="24462"/>
                      <a:pt x="6976" y="24288"/>
                      <a:pt x="7134" y="24098"/>
                    </a:cubicBezTo>
                    <a:cubicBezTo>
                      <a:pt x="7283" y="23915"/>
                      <a:pt x="7407" y="23725"/>
                      <a:pt x="7523" y="23518"/>
                    </a:cubicBezTo>
                    <a:cubicBezTo>
                      <a:pt x="7573" y="23435"/>
                      <a:pt x="7631" y="23352"/>
                      <a:pt x="7681" y="23269"/>
                    </a:cubicBezTo>
                    <a:cubicBezTo>
                      <a:pt x="7681" y="23302"/>
                      <a:pt x="7706" y="23344"/>
                      <a:pt x="7747" y="23344"/>
                    </a:cubicBezTo>
                    <a:cubicBezTo>
                      <a:pt x="7855" y="23333"/>
                      <a:pt x="7962" y="23329"/>
                      <a:pt x="8069" y="23329"/>
                    </a:cubicBezTo>
                    <a:cubicBezTo>
                      <a:pt x="8218" y="23329"/>
                      <a:pt x="8365" y="23338"/>
                      <a:pt x="8509" y="23352"/>
                    </a:cubicBezTo>
                    <a:cubicBezTo>
                      <a:pt x="8634" y="23369"/>
                      <a:pt x="8758" y="23385"/>
                      <a:pt x="8882" y="23402"/>
                    </a:cubicBezTo>
                    <a:cubicBezTo>
                      <a:pt x="8986" y="23416"/>
                      <a:pt x="9102" y="23447"/>
                      <a:pt x="9210" y="23447"/>
                    </a:cubicBezTo>
                    <a:cubicBezTo>
                      <a:pt x="9231" y="23447"/>
                      <a:pt x="9251" y="23446"/>
                      <a:pt x="9271" y="23443"/>
                    </a:cubicBezTo>
                    <a:cubicBezTo>
                      <a:pt x="9313" y="23435"/>
                      <a:pt x="9329" y="23402"/>
                      <a:pt x="9338" y="23369"/>
                    </a:cubicBezTo>
                    <a:cubicBezTo>
                      <a:pt x="9346" y="23410"/>
                      <a:pt x="9354" y="23451"/>
                      <a:pt x="9371" y="23493"/>
                    </a:cubicBezTo>
                    <a:cubicBezTo>
                      <a:pt x="9454" y="23891"/>
                      <a:pt x="9570" y="24288"/>
                      <a:pt x="9711" y="24661"/>
                    </a:cubicBezTo>
                    <a:cubicBezTo>
                      <a:pt x="9744" y="25291"/>
                      <a:pt x="9843" y="25912"/>
                      <a:pt x="9959" y="26525"/>
                    </a:cubicBezTo>
                    <a:cubicBezTo>
                      <a:pt x="10083" y="27188"/>
                      <a:pt x="10233" y="27851"/>
                      <a:pt x="10415" y="28506"/>
                    </a:cubicBezTo>
                    <a:cubicBezTo>
                      <a:pt x="10465" y="28680"/>
                      <a:pt x="10514" y="28862"/>
                      <a:pt x="10572" y="29036"/>
                    </a:cubicBezTo>
                    <a:cubicBezTo>
                      <a:pt x="10597" y="29119"/>
                      <a:pt x="10622" y="29202"/>
                      <a:pt x="10639" y="29276"/>
                    </a:cubicBezTo>
                    <a:lnTo>
                      <a:pt x="10639" y="29284"/>
                    </a:lnTo>
                    <a:cubicBezTo>
                      <a:pt x="10614" y="29790"/>
                      <a:pt x="10730" y="30279"/>
                      <a:pt x="10829" y="30767"/>
                    </a:cubicBezTo>
                    <a:cubicBezTo>
                      <a:pt x="10879" y="31016"/>
                      <a:pt x="10929" y="31265"/>
                      <a:pt x="10945" y="31521"/>
                    </a:cubicBezTo>
                    <a:cubicBezTo>
                      <a:pt x="10945" y="31654"/>
                      <a:pt x="10945" y="31778"/>
                      <a:pt x="10937" y="31911"/>
                    </a:cubicBezTo>
                    <a:cubicBezTo>
                      <a:pt x="10887" y="32035"/>
                      <a:pt x="10846" y="32159"/>
                      <a:pt x="10788" y="32284"/>
                    </a:cubicBezTo>
                    <a:cubicBezTo>
                      <a:pt x="10730" y="32391"/>
                      <a:pt x="10663" y="32499"/>
                      <a:pt x="10589" y="32599"/>
                    </a:cubicBezTo>
                    <a:cubicBezTo>
                      <a:pt x="10465" y="32773"/>
                      <a:pt x="10340" y="32996"/>
                      <a:pt x="10440" y="33220"/>
                    </a:cubicBezTo>
                    <a:cubicBezTo>
                      <a:pt x="10498" y="33344"/>
                      <a:pt x="10572" y="33460"/>
                      <a:pt x="10647" y="33576"/>
                    </a:cubicBezTo>
                    <a:cubicBezTo>
                      <a:pt x="10721" y="33701"/>
                      <a:pt x="10796" y="33833"/>
                      <a:pt x="10871" y="33957"/>
                    </a:cubicBezTo>
                    <a:cubicBezTo>
                      <a:pt x="10953" y="34082"/>
                      <a:pt x="11028" y="34214"/>
                      <a:pt x="11103" y="34339"/>
                    </a:cubicBezTo>
                    <a:cubicBezTo>
                      <a:pt x="11169" y="34455"/>
                      <a:pt x="11235" y="34612"/>
                      <a:pt x="11351" y="34695"/>
                    </a:cubicBezTo>
                    <a:cubicBezTo>
                      <a:pt x="11359" y="34703"/>
                      <a:pt x="11376" y="34711"/>
                      <a:pt x="11384" y="34711"/>
                    </a:cubicBezTo>
                    <a:cubicBezTo>
                      <a:pt x="11401" y="34927"/>
                      <a:pt x="11409" y="35142"/>
                      <a:pt x="11409" y="35349"/>
                    </a:cubicBezTo>
                    <a:cubicBezTo>
                      <a:pt x="11401" y="35590"/>
                      <a:pt x="11401" y="35838"/>
                      <a:pt x="11492" y="36062"/>
                    </a:cubicBezTo>
                    <a:cubicBezTo>
                      <a:pt x="11600" y="36302"/>
                      <a:pt x="11815" y="36426"/>
                      <a:pt x="12055" y="36509"/>
                    </a:cubicBezTo>
                    <a:lnTo>
                      <a:pt x="12072" y="36509"/>
                    </a:lnTo>
                    <a:cubicBezTo>
                      <a:pt x="12080" y="36592"/>
                      <a:pt x="12113" y="36667"/>
                      <a:pt x="12188" y="36733"/>
                    </a:cubicBezTo>
                    <a:cubicBezTo>
                      <a:pt x="12279" y="36824"/>
                      <a:pt x="12420" y="36874"/>
                      <a:pt x="12544" y="36907"/>
                    </a:cubicBezTo>
                    <a:cubicBezTo>
                      <a:pt x="12677" y="36948"/>
                      <a:pt x="12818" y="36973"/>
                      <a:pt x="12950" y="36990"/>
                    </a:cubicBezTo>
                    <a:cubicBezTo>
                      <a:pt x="13004" y="36995"/>
                      <a:pt x="13057" y="36997"/>
                      <a:pt x="13110" y="36997"/>
                    </a:cubicBezTo>
                    <a:cubicBezTo>
                      <a:pt x="13338" y="36997"/>
                      <a:pt x="13562" y="36954"/>
                      <a:pt x="13771" y="36874"/>
                    </a:cubicBezTo>
                    <a:cubicBezTo>
                      <a:pt x="13812" y="36857"/>
                      <a:pt x="13845" y="36841"/>
                      <a:pt x="13878" y="36824"/>
                    </a:cubicBezTo>
                    <a:cubicBezTo>
                      <a:pt x="13890" y="36830"/>
                      <a:pt x="13902" y="36836"/>
                      <a:pt x="13913" y="36836"/>
                    </a:cubicBezTo>
                    <a:cubicBezTo>
                      <a:pt x="13918" y="36836"/>
                      <a:pt x="13923" y="36835"/>
                      <a:pt x="13928" y="36832"/>
                    </a:cubicBezTo>
                    <a:cubicBezTo>
                      <a:pt x="13978" y="36824"/>
                      <a:pt x="14027" y="36824"/>
                      <a:pt x="14077" y="36808"/>
                    </a:cubicBezTo>
                    <a:cubicBezTo>
                      <a:pt x="14119" y="36799"/>
                      <a:pt x="14168" y="36783"/>
                      <a:pt x="14210" y="36766"/>
                    </a:cubicBezTo>
                    <a:cubicBezTo>
                      <a:pt x="14301" y="36741"/>
                      <a:pt x="14384" y="36700"/>
                      <a:pt x="14475" y="36658"/>
                    </a:cubicBezTo>
                    <a:cubicBezTo>
                      <a:pt x="14549" y="36617"/>
                      <a:pt x="14632" y="36584"/>
                      <a:pt x="14682" y="36509"/>
                    </a:cubicBezTo>
                    <a:cubicBezTo>
                      <a:pt x="14689" y="36510"/>
                      <a:pt x="14695" y="36511"/>
                      <a:pt x="14702" y="36511"/>
                    </a:cubicBezTo>
                    <a:cubicBezTo>
                      <a:pt x="14813" y="36511"/>
                      <a:pt x="14934" y="36388"/>
                      <a:pt x="14988" y="36302"/>
                    </a:cubicBezTo>
                    <a:cubicBezTo>
                      <a:pt x="15063" y="36186"/>
                      <a:pt x="15096" y="36037"/>
                      <a:pt x="15071" y="35896"/>
                    </a:cubicBezTo>
                    <a:cubicBezTo>
                      <a:pt x="15038" y="35730"/>
                      <a:pt x="14939" y="35606"/>
                      <a:pt x="14831" y="35482"/>
                    </a:cubicBezTo>
                    <a:cubicBezTo>
                      <a:pt x="14715" y="35324"/>
                      <a:pt x="14591" y="35184"/>
                      <a:pt x="14466" y="35035"/>
                    </a:cubicBezTo>
                    <a:cubicBezTo>
                      <a:pt x="14459" y="35023"/>
                      <a:pt x="14448" y="35019"/>
                      <a:pt x="14436" y="35019"/>
                    </a:cubicBezTo>
                    <a:cubicBezTo>
                      <a:pt x="14422" y="35019"/>
                      <a:pt x="14406" y="35025"/>
                      <a:pt x="14392" y="35035"/>
                    </a:cubicBezTo>
                    <a:cubicBezTo>
                      <a:pt x="14367" y="35001"/>
                      <a:pt x="14342" y="34977"/>
                      <a:pt x="14317" y="34952"/>
                    </a:cubicBezTo>
                    <a:cubicBezTo>
                      <a:pt x="14210" y="34803"/>
                      <a:pt x="14152" y="34629"/>
                      <a:pt x="14135" y="34446"/>
                    </a:cubicBezTo>
                    <a:cubicBezTo>
                      <a:pt x="14110" y="34256"/>
                      <a:pt x="14077" y="34073"/>
                      <a:pt x="13994" y="33891"/>
                    </a:cubicBezTo>
                    <a:cubicBezTo>
                      <a:pt x="13911" y="33709"/>
                      <a:pt x="13812" y="33543"/>
                      <a:pt x="13729" y="33361"/>
                    </a:cubicBezTo>
                    <a:cubicBezTo>
                      <a:pt x="13588" y="33005"/>
                      <a:pt x="13514" y="32615"/>
                      <a:pt x="13456" y="32234"/>
                    </a:cubicBezTo>
                    <a:cubicBezTo>
                      <a:pt x="13389" y="31820"/>
                      <a:pt x="13340" y="31397"/>
                      <a:pt x="13273" y="30975"/>
                    </a:cubicBezTo>
                    <a:cubicBezTo>
                      <a:pt x="13240" y="30759"/>
                      <a:pt x="13182" y="30552"/>
                      <a:pt x="13083" y="30361"/>
                    </a:cubicBezTo>
                    <a:cubicBezTo>
                      <a:pt x="13075" y="30337"/>
                      <a:pt x="13058" y="30312"/>
                      <a:pt x="13041" y="30287"/>
                    </a:cubicBezTo>
                    <a:cubicBezTo>
                      <a:pt x="13050" y="30287"/>
                      <a:pt x="13050" y="30287"/>
                      <a:pt x="13050" y="30279"/>
                    </a:cubicBezTo>
                    <a:cubicBezTo>
                      <a:pt x="13174" y="29980"/>
                      <a:pt x="13298" y="29690"/>
                      <a:pt x="13414" y="29392"/>
                    </a:cubicBezTo>
                    <a:cubicBezTo>
                      <a:pt x="13472" y="29243"/>
                      <a:pt x="13530" y="29094"/>
                      <a:pt x="13588" y="28945"/>
                    </a:cubicBezTo>
                    <a:cubicBezTo>
                      <a:pt x="13613" y="28878"/>
                      <a:pt x="13638" y="28820"/>
                      <a:pt x="13663" y="28754"/>
                    </a:cubicBezTo>
                    <a:cubicBezTo>
                      <a:pt x="13679" y="28713"/>
                      <a:pt x="13696" y="28622"/>
                      <a:pt x="13746" y="28613"/>
                    </a:cubicBezTo>
                    <a:cubicBezTo>
                      <a:pt x="13771" y="28605"/>
                      <a:pt x="13804" y="28580"/>
                      <a:pt x="13804" y="28555"/>
                    </a:cubicBezTo>
                    <a:cubicBezTo>
                      <a:pt x="13853" y="28257"/>
                      <a:pt x="13853" y="27959"/>
                      <a:pt x="13795" y="27660"/>
                    </a:cubicBezTo>
                    <a:cubicBezTo>
                      <a:pt x="13762" y="27503"/>
                      <a:pt x="13721" y="27362"/>
                      <a:pt x="13746" y="27196"/>
                    </a:cubicBezTo>
                    <a:cubicBezTo>
                      <a:pt x="13771" y="27056"/>
                      <a:pt x="13820" y="26915"/>
                      <a:pt x="13853" y="26774"/>
                    </a:cubicBezTo>
                    <a:cubicBezTo>
                      <a:pt x="13994" y="26177"/>
                      <a:pt x="14052" y="25564"/>
                      <a:pt x="14011" y="24951"/>
                    </a:cubicBezTo>
                    <a:cubicBezTo>
                      <a:pt x="14011" y="24935"/>
                      <a:pt x="14003" y="24918"/>
                      <a:pt x="13994" y="24901"/>
                    </a:cubicBezTo>
                    <a:cubicBezTo>
                      <a:pt x="14359" y="24885"/>
                      <a:pt x="14715" y="24860"/>
                      <a:pt x="15071" y="24819"/>
                    </a:cubicBezTo>
                    <a:cubicBezTo>
                      <a:pt x="15270" y="24794"/>
                      <a:pt x="15452" y="24736"/>
                      <a:pt x="15635" y="24645"/>
                    </a:cubicBezTo>
                    <a:cubicBezTo>
                      <a:pt x="15718" y="24603"/>
                      <a:pt x="15800" y="24553"/>
                      <a:pt x="15883" y="24520"/>
                    </a:cubicBezTo>
                    <a:cubicBezTo>
                      <a:pt x="15991" y="24479"/>
                      <a:pt x="16099" y="24462"/>
                      <a:pt x="16206" y="24462"/>
                    </a:cubicBezTo>
                    <a:cubicBezTo>
                      <a:pt x="16389" y="24454"/>
                      <a:pt x="16563" y="24446"/>
                      <a:pt x="16737" y="24388"/>
                    </a:cubicBezTo>
                    <a:cubicBezTo>
                      <a:pt x="16894" y="24330"/>
                      <a:pt x="17035" y="24247"/>
                      <a:pt x="17159" y="24147"/>
                    </a:cubicBezTo>
                    <a:cubicBezTo>
                      <a:pt x="17168" y="24147"/>
                      <a:pt x="17168" y="24139"/>
                      <a:pt x="17176" y="24139"/>
                    </a:cubicBezTo>
                    <a:cubicBezTo>
                      <a:pt x="17159" y="24189"/>
                      <a:pt x="17151" y="24239"/>
                      <a:pt x="17134" y="24288"/>
                    </a:cubicBezTo>
                    <a:cubicBezTo>
                      <a:pt x="17118" y="24379"/>
                      <a:pt x="17101" y="24479"/>
                      <a:pt x="17093" y="24570"/>
                    </a:cubicBezTo>
                    <a:cubicBezTo>
                      <a:pt x="17085" y="24669"/>
                      <a:pt x="17068" y="24785"/>
                      <a:pt x="17093" y="24877"/>
                    </a:cubicBezTo>
                    <a:cubicBezTo>
                      <a:pt x="17101" y="24885"/>
                      <a:pt x="17101" y="24893"/>
                      <a:pt x="17110" y="24893"/>
                    </a:cubicBezTo>
                    <a:cubicBezTo>
                      <a:pt x="17035" y="25059"/>
                      <a:pt x="16969" y="25224"/>
                      <a:pt x="16911" y="25382"/>
                    </a:cubicBezTo>
                    <a:cubicBezTo>
                      <a:pt x="16803" y="25655"/>
                      <a:pt x="16712" y="25945"/>
                      <a:pt x="16646" y="26235"/>
                    </a:cubicBezTo>
                    <a:cubicBezTo>
                      <a:pt x="16579" y="26517"/>
                      <a:pt x="16530" y="26815"/>
                      <a:pt x="16521" y="27105"/>
                    </a:cubicBezTo>
                    <a:cubicBezTo>
                      <a:pt x="16513" y="27420"/>
                      <a:pt x="16554" y="27735"/>
                      <a:pt x="16579" y="28042"/>
                    </a:cubicBezTo>
                    <a:cubicBezTo>
                      <a:pt x="16621" y="28680"/>
                      <a:pt x="16604" y="29326"/>
                      <a:pt x="16596" y="29964"/>
                    </a:cubicBezTo>
                    <a:cubicBezTo>
                      <a:pt x="16588" y="30593"/>
                      <a:pt x="16579" y="31223"/>
                      <a:pt x="16563" y="31853"/>
                    </a:cubicBezTo>
                    <a:cubicBezTo>
                      <a:pt x="16554" y="32193"/>
                      <a:pt x="16513" y="32524"/>
                      <a:pt x="16389" y="32839"/>
                    </a:cubicBezTo>
                    <a:cubicBezTo>
                      <a:pt x="16339" y="32988"/>
                      <a:pt x="16298" y="33129"/>
                      <a:pt x="16356" y="33278"/>
                    </a:cubicBezTo>
                    <a:cubicBezTo>
                      <a:pt x="16380" y="33361"/>
                      <a:pt x="16422" y="33427"/>
                      <a:pt x="16472" y="33485"/>
                    </a:cubicBezTo>
                    <a:cubicBezTo>
                      <a:pt x="16472" y="33759"/>
                      <a:pt x="16480" y="34032"/>
                      <a:pt x="16455" y="34314"/>
                    </a:cubicBezTo>
                    <a:cubicBezTo>
                      <a:pt x="16438" y="34604"/>
                      <a:pt x="16397" y="34902"/>
                      <a:pt x="16339" y="35192"/>
                    </a:cubicBezTo>
                    <a:cubicBezTo>
                      <a:pt x="16289" y="35465"/>
                      <a:pt x="16173" y="35747"/>
                      <a:pt x="16206" y="36029"/>
                    </a:cubicBezTo>
                    <a:cubicBezTo>
                      <a:pt x="16231" y="36269"/>
                      <a:pt x="16364" y="36476"/>
                      <a:pt x="16554" y="36617"/>
                    </a:cubicBezTo>
                    <a:cubicBezTo>
                      <a:pt x="16563" y="36625"/>
                      <a:pt x="16571" y="36634"/>
                      <a:pt x="16588" y="36634"/>
                    </a:cubicBezTo>
                    <a:cubicBezTo>
                      <a:pt x="16563" y="36750"/>
                      <a:pt x="16538" y="36866"/>
                      <a:pt x="16521" y="36982"/>
                    </a:cubicBezTo>
                    <a:cubicBezTo>
                      <a:pt x="16505" y="37114"/>
                      <a:pt x="16480" y="37255"/>
                      <a:pt x="16505" y="37388"/>
                    </a:cubicBezTo>
                    <a:cubicBezTo>
                      <a:pt x="16530" y="37495"/>
                      <a:pt x="16604" y="37595"/>
                      <a:pt x="16695" y="37661"/>
                    </a:cubicBezTo>
                    <a:cubicBezTo>
                      <a:pt x="16894" y="37827"/>
                      <a:pt x="17151" y="37934"/>
                      <a:pt x="17400" y="38001"/>
                    </a:cubicBezTo>
                    <a:cubicBezTo>
                      <a:pt x="17505" y="38030"/>
                      <a:pt x="17631" y="38059"/>
                      <a:pt x="17752" y="38059"/>
                    </a:cubicBezTo>
                    <a:cubicBezTo>
                      <a:pt x="17802" y="38059"/>
                      <a:pt x="17851" y="38054"/>
                      <a:pt x="17897" y="38042"/>
                    </a:cubicBezTo>
                    <a:cubicBezTo>
                      <a:pt x="17905" y="38050"/>
                      <a:pt x="17913" y="38059"/>
                      <a:pt x="17922" y="38067"/>
                    </a:cubicBezTo>
                    <a:cubicBezTo>
                      <a:pt x="18029" y="38117"/>
                      <a:pt x="18170" y="38125"/>
                      <a:pt x="18286" y="38125"/>
                    </a:cubicBezTo>
                    <a:cubicBezTo>
                      <a:pt x="18410" y="38133"/>
                      <a:pt x="18535" y="38142"/>
                      <a:pt x="18659" y="38142"/>
                    </a:cubicBezTo>
                    <a:cubicBezTo>
                      <a:pt x="18850" y="38142"/>
                      <a:pt x="19082" y="38142"/>
                      <a:pt x="19231" y="37992"/>
                    </a:cubicBezTo>
                    <a:cubicBezTo>
                      <a:pt x="19239" y="37984"/>
                      <a:pt x="19247" y="37976"/>
                      <a:pt x="19256" y="37968"/>
                    </a:cubicBezTo>
                    <a:cubicBezTo>
                      <a:pt x="19396" y="37959"/>
                      <a:pt x="19562" y="37876"/>
                      <a:pt x="19670" y="37794"/>
                    </a:cubicBezTo>
                    <a:cubicBezTo>
                      <a:pt x="19794" y="37686"/>
                      <a:pt x="19885" y="37528"/>
                      <a:pt x="19860" y="37363"/>
                    </a:cubicBezTo>
                    <a:cubicBezTo>
                      <a:pt x="19852" y="37280"/>
                      <a:pt x="19819" y="37197"/>
                      <a:pt x="19777" y="37122"/>
                    </a:cubicBezTo>
                    <a:cubicBezTo>
                      <a:pt x="19719" y="37023"/>
                      <a:pt x="19670" y="36932"/>
                      <a:pt x="19612" y="36832"/>
                    </a:cubicBezTo>
                    <a:cubicBezTo>
                      <a:pt x="19562" y="36741"/>
                      <a:pt x="19512" y="36650"/>
                      <a:pt x="19454" y="36551"/>
                    </a:cubicBezTo>
                    <a:cubicBezTo>
                      <a:pt x="19438" y="36526"/>
                      <a:pt x="19421" y="36484"/>
                      <a:pt x="19396" y="36451"/>
                    </a:cubicBezTo>
                    <a:cubicBezTo>
                      <a:pt x="19256" y="35962"/>
                      <a:pt x="19115" y="35474"/>
                      <a:pt x="18966" y="34985"/>
                    </a:cubicBezTo>
                    <a:cubicBezTo>
                      <a:pt x="18891" y="34736"/>
                      <a:pt x="18808" y="34479"/>
                      <a:pt x="18742" y="34223"/>
                    </a:cubicBezTo>
                    <a:cubicBezTo>
                      <a:pt x="18684" y="33974"/>
                      <a:pt x="18651" y="33709"/>
                      <a:pt x="18642" y="33444"/>
                    </a:cubicBezTo>
                    <a:cubicBezTo>
                      <a:pt x="18642" y="33253"/>
                      <a:pt x="18651" y="33054"/>
                      <a:pt x="18642" y="32855"/>
                    </a:cubicBezTo>
                    <a:cubicBezTo>
                      <a:pt x="18767" y="32234"/>
                      <a:pt x="18874" y="31604"/>
                      <a:pt x="18966" y="30975"/>
                    </a:cubicBezTo>
                    <a:cubicBezTo>
                      <a:pt x="19073" y="30287"/>
                      <a:pt x="19164" y="29591"/>
                      <a:pt x="19330" y="28903"/>
                    </a:cubicBezTo>
                    <a:cubicBezTo>
                      <a:pt x="19372" y="28721"/>
                      <a:pt x="19421" y="28530"/>
                      <a:pt x="19471" y="28348"/>
                    </a:cubicBezTo>
                    <a:cubicBezTo>
                      <a:pt x="19479" y="28307"/>
                      <a:pt x="19496" y="28274"/>
                      <a:pt x="19504" y="28232"/>
                    </a:cubicBezTo>
                    <a:cubicBezTo>
                      <a:pt x="19595" y="28058"/>
                      <a:pt x="19703" y="27884"/>
                      <a:pt x="19786" y="27710"/>
                    </a:cubicBezTo>
                    <a:cubicBezTo>
                      <a:pt x="19943" y="27370"/>
                      <a:pt x="20026" y="27006"/>
                      <a:pt x="20101" y="26641"/>
                    </a:cubicBezTo>
                    <a:cubicBezTo>
                      <a:pt x="20250" y="25871"/>
                      <a:pt x="20333" y="25084"/>
                      <a:pt x="20357" y="24305"/>
                    </a:cubicBezTo>
                    <a:cubicBezTo>
                      <a:pt x="20366" y="24056"/>
                      <a:pt x="20374" y="23816"/>
                      <a:pt x="20366" y="23567"/>
                    </a:cubicBezTo>
                    <a:cubicBezTo>
                      <a:pt x="20589" y="22946"/>
                      <a:pt x="20921" y="22366"/>
                      <a:pt x="21161" y="21761"/>
                    </a:cubicBezTo>
                    <a:cubicBezTo>
                      <a:pt x="21426" y="21073"/>
                      <a:pt x="21609" y="20353"/>
                      <a:pt x="21725" y="19624"/>
                    </a:cubicBezTo>
                    <a:cubicBezTo>
                      <a:pt x="21948" y="18124"/>
                      <a:pt x="21857" y="16608"/>
                      <a:pt x="21584" y="15116"/>
                    </a:cubicBezTo>
                    <a:cubicBezTo>
                      <a:pt x="21501" y="14694"/>
                      <a:pt x="21401" y="14271"/>
                      <a:pt x="21294" y="13849"/>
                    </a:cubicBezTo>
                    <a:cubicBezTo>
                      <a:pt x="21194" y="13467"/>
                      <a:pt x="21095" y="13070"/>
                      <a:pt x="20855" y="12747"/>
                    </a:cubicBezTo>
                    <a:cubicBezTo>
                      <a:pt x="20838" y="12722"/>
                      <a:pt x="20821" y="12705"/>
                      <a:pt x="20788" y="12697"/>
                    </a:cubicBezTo>
                    <a:cubicBezTo>
                      <a:pt x="20871" y="12523"/>
                      <a:pt x="20929" y="12332"/>
                      <a:pt x="20979" y="12150"/>
                    </a:cubicBezTo>
                    <a:cubicBezTo>
                      <a:pt x="21037" y="11885"/>
                      <a:pt x="21078" y="11620"/>
                      <a:pt x="21087" y="11346"/>
                    </a:cubicBezTo>
                    <a:cubicBezTo>
                      <a:pt x="21087" y="11205"/>
                      <a:pt x="21078" y="11073"/>
                      <a:pt x="21062" y="10940"/>
                    </a:cubicBezTo>
                    <a:cubicBezTo>
                      <a:pt x="21045" y="10849"/>
                      <a:pt x="20979" y="10816"/>
                      <a:pt x="20921" y="10816"/>
                    </a:cubicBezTo>
                    <a:cubicBezTo>
                      <a:pt x="20897" y="10804"/>
                      <a:pt x="20868" y="10796"/>
                      <a:pt x="20841" y="10796"/>
                    </a:cubicBezTo>
                    <a:cubicBezTo>
                      <a:pt x="20832" y="10796"/>
                      <a:pt x="20822" y="10797"/>
                      <a:pt x="20813" y="10799"/>
                    </a:cubicBezTo>
                    <a:lnTo>
                      <a:pt x="20805" y="10799"/>
                    </a:lnTo>
                    <a:cubicBezTo>
                      <a:pt x="20879" y="10659"/>
                      <a:pt x="20962" y="10518"/>
                      <a:pt x="21053" y="10393"/>
                    </a:cubicBezTo>
                    <a:lnTo>
                      <a:pt x="21062" y="10393"/>
                    </a:lnTo>
                    <a:cubicBezTo>
                      <a:pt x="21178" y="10344"/>
                      <a:pt x="21285" y="10277"/>
                      <a:pt x="21393" y="10203"/>
                    </a:cubicBezTo>
                    <a:cubicBezTo>
                      <a:pt x="21410" y="10186"/>
                      <a:pt x="21426" y="10178"/>
                      <a:pt x="21435" y="10162"/>
                    </a:cubicBezTo>
                    <a:cubicBezTo>
                      <a:pt x="21445" y="10178"/>
                      <a:pt x="21459" y="10187"/>
                      <a:pt x="21475" y="10187"/>
                    </a:cubicBezTo>
                    <a:cubicBezTo>
                      <a:pt x="21483" y="10187"/>
                      <a:pt x="21492" y="10184"/>
                      <a:pt x="21501" y="10178"/>
                    </a:cubicBezTo>
                    <a:cubicBezTo>
                      <a:pt x="21631" y="10100"/>
                      <a:pt x="21776" y="10073"/>
                      <a:pt x="21921" y="10073"/>
                    </a:cubicBezTo>
                    <a:cubicBezTo>
                      <a:pt x="21961" y="10073"/>
                      <a:pt x="22000" y="10075"/>
                      <a:pt x="22039" y="10079"/>
                    </a:cubicBezTo>
                    <a:cubicBezTo>
                      <a:pt x="22031" y="10095"/>
                      <a:pt x="22031" y="10112"/>
                      <a:pt x="22039" y="10137"/>
                    </a:cubicBezTo>
                    <a:cubicBezTo>
                      <a:pt x="22164" y="10319"/>
                      <a:pt x="22363" y="10418"/>
                      <a:pt x="22553" y="10501"/>
                    </a:cubicBezTo>
                    <a:cubicBezTo>
                      <a:pt x="22731" y="10580"/>
                      <a:pt x="22903" y="10649"/>
                      <a:pt x="23091" y="10649"/>
                    </a:cubicBezTo>
                    <a:cubicBezTo>
                      <a:pt x="23140" y="10649"/>
                      <a:pt x="23190" y="10644"/>
                      <a:pt x="23241" y="10634"/>
                    </a:cubicBezTo>
                    <a:cubicBezTo>
                      <a:pt x="23365" y="10609"/>
                      <a:pt x="23481" y="10559"/>
                      <a:pt x="23597" y="10501"/>
                    </a:cubicBezTo>
                    <a:cubicBezTo>
                      <a:pt x="23705" y="10460"/>
                      <a:pt x="23804" y="10410"/>
                      <a:pt x="23887" y="10327"/>
                    </a:cubicBezTo>
                    <a:cubicBezTo>
                      <a:pt x="23978" y="10244"/>
                      <a:pt x="24045" y="10112"/>
                      <a:pt x="24061" y="9988"/>
                    </a:cubicBezTo>
                    <a:cubicBezTo>
                      <a:pt x="24185" y="9971"/>
                      <a:pt x="24318" y="9905"/>
                      <a:pt x="24401" y="9830"/>
                    </a:cubicBezTo>
                    <a:cubicBezTo>
                      <a:pt x="24517" y="9747"/>
                      <a:pt x="24616" y="9640"/>
                      <a:pt x="24716" y="9532"/>
                    </a:cubicBezTo>
                    <a:cubicBezTo>
                      <a:pt x="24799" y="9424"/>
                      <a:pt x="24881" y="9325"/>
                      <a:pt x="24906" y="9192"/>
                    </a:cubicBezTo>
                    <a:cubicBezTo>
                      <a:pt x="24939" y="9035"/>
                      <a:pt x="24948" y="8877"/>
                      <a:pt x="24956" y="8728"/>
                    </a:cubicBezTo>
                    <a:cubicBezTo>
                      <a:pt x="24972" y="8579"/>
                      <a:pt x="24981" y="8422"/>
                      <a:pt x="24981" y="8272"/>
                    </a:cubicBezTo>
                    <a:cubicBezTo>
                      <a:pt x="25022" y="8314"/>
                      <a:pt x="25072" y="8364"/>
                      <a:pt x="25113" y="8413"/>
                    </a:cubicBezTo>
                    <a:cubicBezTo>
                      <a:pt x="25146" y="8455"/>
                      <a:pt x="25163" y="8480"/>
                      <a:pt x="25196" y="8521"/>
                    </a:cubicBezTo>
                    <a:cubicBezTo>
                      <a:pt x="25229" y="8562"/>
                      <a:pt x="25262" y="8596"/>
                      <a:pt x="25296" y="8629"/>
                    </a:cubicBezTo>
                    <a:cubicBezTo>
                      <a:pt x="25305" y="8638"/>
                      <a:pt x="25317" y="8642"/>
                      <a:pt x="25328" y="8642"/>
                    </a:cubicBezTo>
                    <a:cubicBezTo>
                      <a:pt x="25356" y="8642"/>
                      <a:pt x="25382" y="8617"/>
                      <a:pt x="25370" y="8587"/>
                    </a:cubicBezTo>
                    <a:cubicBezTo>
                      <a:pt x="25345" y="8488"/>
                      <a:pt x="25287" y="8405"/>
                      <a:pt x="25221" y="8322"/>
                    </a:cubicBezTo>
                    <a:cubicBezTo>
                      <a:pt x="25155" y="8248"/>
                      <a:pt x="25080" y="8173"/>
                      <a:pt x="25006" y="8115"/>
                    </a:cubicBezTo>
                    <a:cubicBezTo>
                      <a:pt x="24997" y="8107"/>
                      <a:pt x="24981" y="8098"/>
                      <a:pt x="24972" y="8098"/>
                    </a:cubicBezTo>
                    <a:cubicBezTo>
                      <a:pt x="24972" y="8082"/>
                      <a:pt x="24972" y="8065"/>
                      <a:pt x="24972" y="8049"/>
                    </a:cubicBezTo>
                    <a:lnTo>
                      <a:pt x="25047" y="8049"/>
                    </a:lnTo>
                    <a:cubicBezTo>
                      <a:pt x="25055" y="8049"/>
                      <a:pt x="25055" y="8049"/>
                      <a:pt x="25064" y="8057"/>
                    </a:cubicBezTo>
                    <a:lnTo>
                      <a:pt x="25105" y="8057"/>
                    </a:lnTo>
                    <a:cubicBezTo>
                      <a:pt x="25113" y="8065"/>
                      <a:pt x="25122" y="8065"/>
                      <a:pt x="25138" y="8065"/>
                    </a:cubicBezTo>
                    <a:cubicBezTo>
                      <a:pt x="25155" y="8065"/>
                      <a:pt x="25163" y="8065"/>
                      <a:pt x="25180" y="8074"/>
                    </a:cubicBezTo>
                    <a:cubicBezTo>
                      <a:pt x="25188" y="8074"/>
                      <a:pt x="25196" y="8074"/>
                      <a:pt x="25213" y="8082"/>
                    </a:cubicBezTo>
                    <a:lnTo>
                      <a:pt x="25254" y="8082"/>
                    </a:lnTo>
                    <a:cubicBezTo>
                      <a:pt x="25296" y="8082"/>
                      <a:pt x="25312" y="8032"/>
                      <a:pt x="25287" y="8007"/>
                    </a:cubicBezTo>
                    <a:cubicBezTo>
                      <a:pt x="25271" y="7991"/>
                      <a:pt x="25262" y="7982"/>
                      <a:pt x="25246" y="7974"/>
                    </a:cubicBezTo>
                    <a:cubicBezTo>
                      <a:pt x="25229" y="7974"/>
                      <a:pt x="25221" y="7966"/>
                      <a:pt x="25204" y="7958"/>
                    </a:cubicBezTo>
                    <a:cubicBezTo>
                      <a:pt x="25180" y="7949"/>
                      <a:pt x="25163" y="7949"/>
                      <a:pt x="25138" y="7941"/>
                    </a:cubicBezTo>
                    <a:cubicBezTo>
                      <a:pt x="25088" y="7933"/>
                      <a:pt x="25030" y="7933"/>
                      <a:pt x="24981" y="7933"/>
                    </a:cubicBezTo>
                    <a:cubicBezTo>
                      <a:pt x="24972" y="7933"/>
                      <a:pt x="24972" y="7941"/>
                      <a:pt x="24964" y="7941"/>
                    </a:cubicBezTo>
                    <a:cubicBezTo>
                      <a:pt x="24964" y="7866"/>
                      <a:pt x="24956" y="7800"/>
                      <a:pt x="24948" y="7726"/>
                    </a:cubicBezTo>
                    <a:lnTo>
                      <a:pt x="24948" y="7726"/>
                    </a:lnTo>
                    <a:cubicBezTo>
                      <a:pt x="24972" y="7742"/>
                      <a:pt x="24997" y="7750"/>
                      <a:pt x="25022" y="7767"/>
                    </a:cubicBezTo>
                    <a:cubicBezTo>
                      <a:pt x="25039" y="7775"/>
                      <a:pt x="25064" y="7784"/>
                      <a:pt x="25080" y="7792"/>
                    </a:cubicBezTo>
                    <a:cubicBezTo>
                      <a:pt x="25097" y="7792"/>
                      <a:pt x="25113" y="7800"/>
                      <a:pt x="25138" y="7808"/>
                    </a:cubicBezTo>
                    <a:cubicBezTo>
                      <a:pt x="25146" y="7808"/>
                      <a:pt x="25163" y="7800"/>
                      <a:pt x="25171" y="7792"/>
                    </a:cubicBezTo>
                    <a:cubicBezTo>
                      <a:pt x="25180" y="7775"/>
                      <a:pt x="25180" y="7759"/>
                      <a:pt x="25171" y="7750"/>
                    </a:cubicBezTo>
                    <a:cubicBezTo>
                      <a:pt x="25155" y="7734"/>
                      <a:pt x="25138" y="7726"/>
                      <a:pt x="25122" y="7709"/>
                    </a:cubicBezTo>
                    <a:cubicBezTo>
                      <a:pt x="25105" y="7701"/>
                      <a:pt x="25088" y="7692"/>
                      <a:pt x="25072" y="7684"/>
                    </a:cubicBezTo>
                    <a:cubicBezTo>
                      <a:pt x="25039" y="7668"/>
                      <a:pt x="25006" y="7651"/>
                      <a:pt x="24972" y="7634"/>
                    </a:cubicBezTo>
                    <a:cubicBezTo>
                      <a:pt x="24964" y="7626"/>
                      <a:pt x="24948" y="7626"/>
                      <a:pt x="24939" y="7626"/>
                    </a:cubicBezTo>
                    <a:cubicBezTo>
                      <a:pt x="24931" y="7510"/>
                      <a:pt x="24914" y="7394"/>
                      <a:pt x="24898" y="7270"/>
                    </a:cubicBezTo>
                    <a:cubicBezTo>
                      <a:pt x="24890" y="7262"/>
                      <a:pt x="24890" y="7253"/>
                      <a:pt x="24881" y="7245"/>
                    </a:cubicBezTo>
                    <a:cubicBezTo>
                      <a:pt x="24914" y="7195"/>
                      <a:pt x="24931" y="7146"/>
                      <a:pt x="24939" y="7088"/>
                    </a:cubicBezTo>
                    <a:cubicBezTo>
                      <a:pt x="24956" y="6963"/>
                      <a:pt x="24956" y="6839"/>
                      <a:pt x="24956" y="6715"/>
                    </a:cubicBezTo>
                    <a:cubicBezTo>
                      <a:pt x="24964" y="6590"/>
                      <a:pt x="24981" y="6466"/>
                      <a:pt x="24972" y="6342"/>
                    </a:cubicBezTo>
                    <a:cubicBezTo>
                      <a:pt x="24972" y="6259"/>
                      <a:pt x="24956" y="6168"/>
                      <a:pt x="24914" y="6093"/>
                    </a:cubicBezTo>
                    <a:cubicBezTo>
                      <a:pt x="24906" y="6068"/>
                      <a:pt x="24890" y="6044"/>
                      <a:pt x="24873" y="6027"/>
                    </a:cubicBezTo>
                    <a:cubicBezTo>
                      <a:pt x="24881" y="6002"/>
                      <a:pt x="24890" y="5977"/>
                      <a:pt x="24881" y="5961"/>
                    </a:cubicBezTo>
                    <a:cubicBezTo>
                      <a:pt x="24865" y="5828"/>
                      <a:pt x="24716" y="5687"/>
                      <a:pt x="24616" y="5613"/>
                    </a:cubicBezTo>
                    <a:cubicBezTo>
                      <a:pt x="24500" y="5522"/>
                      <a:pt x="24368" y="5447"/>
                      <a:pt x="24235" y="5397"/>
                    </a:cubicBezTo>
                    <a:cubicBezTo>
                      <a:pt x="24127" y="5356"/>
                      <a:pt x="24020" y="5314"/>
                      <a:pt x="23904" y="5273"/>
                    </a:cubicBezTo>
                    <a:cubicBezTo>
                      <a:pt x="23937" y="5265"/>
                      <a:pt x="23953" y="5248"/>
                      <a:pt x="23962" y="5207"/>
                    </a:cubicBezTo>
                    <a:cubicBezTo>
                      <a:pt x="24119" y="4561"/>
                      <a:pt x="24243" y="3691"/>
                      <a:pt x="23688" y="3193"/>
                    </a:cubicBezTo>
                    <a:cubicBezTo>
                      <a:pt x="23572" y="3094"/>
                      <a:pt x="23448" y="3003"/>
                      <a:pt x="23340" y="2903"/>
                    </a:cubicBezTo>
                    <a:cubicBezTo>
                      <a:pt x="23357" y="2796"/>
                      <a:pt x="23373" y="2696"/>
                      <a:pt x="23373" y="2589"/>
                    </a:cubicBezTo>
                    <a:cubicBezTo>
                      <a:pt x="23382" y="2473"/>
                      <a:pt x="23373" y="2365"/>
                      <a:pt x="23324" y="2257"/>
                    </a:cubicBezTo>
                    <a:cubicBezTo>
                      <a:pt x="23307" y="2224"/>
                      <a:pt x="23291" y="2199"/>
                      <a:pt x="23274" y="2174"/>
                    </a:cubicBezTo>
                    <a:cubicBezTo>
                      <a:pt x="23282" y="2166"/>
                      <a:pt x="23282" y="2158"/>
                      <a:pt x="23291" y="2149"/>
                    </a:cubicBezTo>
                    <a:cubicBezTo>
                      <a:pt x="23299" y="2116"/>
                      <a:pt x="23307" y="2075"/>
                      <a:pt x="23307" y="2033"/>
                    </a:cubicBezTo>
                    <a:cubicBezTo>
                      <a:pt x="23398" y="2149"/>
                      <a:pt x="23498" y="2249"/>
                      <a:pt x="23605" y="2340"/>
                    </a:cubicBezTo>
                    <a:cubicBezTo>
                      <a:pt x="23755" y="2473"/>
                      <a:pt x="23937" y="2580"/>
                      <a:pt x="24144" y="2605"/>
                    </a:cubicBezTo>
                    <a:cubicBezTo>
                      <a:pt x="24167" y="2607"/>
                      <a:pt x="24191" y="2608"/>
                      <a:pt x="24214" y="2608"/>
                    </a:cubicBezTo>
                    <a:cubicBezTo>
                      <a:pt x="24290" y="2608"/>
                      <a:pt x="24364" y="2597"/>
                      <a:pt x="24434" y="2572"/>
                    </a:cubicBezTo>
                    <a:cubicBezTo>
                      <a:pt x="24517" y="2547"/>
                      <a:pt x="24625" y="2497"/>
                      <a:pt x="24674" y="2415"/>
                    </a:cubicBezTo>
                    <a:cubicBezTo>
                      <a:pt x="24732" y="2307"/>
                      <a:pt x="24625" y="2216"/>
                      <a:pt x="24558" y="2141"/>
                    </a:cubicBezTo>
                    <a:cubicBezTo>
                      <a:pt x="24475" y="2042"/>
                      <a:pt x="24393" y="1951"/>
                      <a:pt x="24310" y="1851"/>
                    </a:cubicBezTo>
                    <a:cubicBezTo>
                      <a:pt x="23987" y="1470"/>
                      <a:pt x="23663" y="1081"/>
                      <a:pt x="23324" y="716"/>
                    </a:cubicBezTo>
                    <a:cubicBezTo>
                      <a:pt x="23175" y="550"/>
                      <a:pt x="23009" y="409"/>
                      <a:pt x="22802" y="318"/>
                    </a:cubicBezTo>
                    <a:cubicBezTo>
                      <a:pt x="22595" y="227"/>
                      <a:pt x="22371" y="194"/>
                      <a:pt x="22147" y="186"/>
                    </a:cubicBezTo>
                    <a:cubicBezTo>
                      <a:pt x="22081" y="182"/>
                      <a:pt x="22015" y="180"/>
                      <a:pt x="21948" y="180"/>
                    </a:cubicBezTo>
                    <a:cubicBezTo>
                      <a:pt x="21882" y="180"/>
                      <a:pt x="21816" y="182"/>
                      <a:pt x="21749" y="186"/>
                    </a:cubicBezTo>
                    <a:cubicBezTo>
                      <a:pt x="21617" y="186"/>
                      <a:pt x="21493" y="194"/>
                      <a:pt x="21377" y="244"/>
                    </a:cubicBezTo>
                    <a:cubicBezTo>
                      <a:pt x="21319" y="260"/>
                      <a:pt x="21277" y="293"/>
                      <a:pt x="21236" y="318"/>
                    </a:cubicBezTo>
                    <a:cubicBezTo>
                      <a:pt x="21236" y="318"/>
                      <a:pt x="21227" y="318"/>
                      <a:pt x="21219" y="310"/>
                    </a:cubicBezTo>
                    <a:cubicBezTo>
                      <a:pt x="21197" y="308"/>
                      <a:pt x="21175" y="307"/>
                      <a:pt x="21154" y="307"/>
                    </a:cubicBezTo>
                    <a:cubicBezTo>
                      <a:pt x="21101" y="307"/>
                      <a:pt x="21048" y="312"/>
                      <a:pt x="20995" y="318"/>
                    </a:cubicBezTo>
                    <a:cubicBezTo>
                      <a:pt x="20913" y="327"/>
                      <a:pt x="20838" y="327"/>
                      <a:pt x="20755" y="343"/>
                    </a:cubicBezTo>
                    <a:cubicBezTo>
                      <a:pt x="20598" y="368"/>
                      <a:pt x="20473" y="451"/>
                      <a:pt x="20341" y="542"/>
                    </a:cubicBezTo>
                    <a:cubicBezTo>
                      <a:pt x="20134" y="691"/>
                      <a:pt x="19893" y="791"/>
                      <a:pt x="19637" y="840"/>
                    </a:cubicBezTo>
                    <a:cubicBezTo>
                      <a:pt x="19604" y="840"/>
                      <a:pt x="19570" y="840"/>
                      <a:pt x="19537" y="832"/>
                    </a:cubicBezTo>
                    <a:cubicBezTo>
                      <a:pt x="19471" y="824"/>
                      <a:pt x="19396" y="807"/>
                      <a:pt x="19338" y="774"/>
                    </a:cubicBezTo>
                    <a:cubicBezTo>
                      <a:pt x="19280" y="749"/>
                      <a:pt x="19231" y="708"/>
                      <a:pt x="19173" y="683"/>
                    </a:cubicBezTo>
                    <a:cubicBezTo>
                      <a:pt x="19106" y="656"/>
                      <a:pt x="19029" y="649"/>
                      <a:pt x="18953" y="649"/>
                    </a:cubicBezTo>
                    <a:cubicBezTo>
                      <a:pt x="18886" y="649"/>
                      <a:pt x="18820" y="654"/>
                      <a:pt x="18758" y="658"/>
                    </a:cubicBezTo>
                    <a:cubicBezTo>
                      <a:pt x="18642" y="666"/>
                      <a:pt x="18526" y="683"/>
                      <a:pt x="18402" y="708"/>
                    </a:cubicBezTo>
                    <a:cubicBezTo>
                      <a:pt x="18336" y="683"/>
                      <a:pt x="18253" y="658"/>
                      <a:pt x="18187" y="641"/>
                    </a:cubicBezTo>
                    <a:cubicBezTo>
                      <a:pt x="18054" y="608"/>
                      <a:pt x="17922" y="583"/>
                      <a:pt x="17789" y="567"/>
                    </a:cubicBezTo>
                    <a:cubicBezTo>
                      <a:pt x="17702" y="555"/>
                      <a:pt x="17616" y="549"/>
                      <a:pt x="17530" y="549"/>
                    </a:cubicBezTo>
                    <a:cubicBezTo>
                      <a:pt x="17373" y="549"/>
                      <a:pt x="17219" y="571"/>
                      <a:pt x="17068" y="625"/>
                    </a:cubicBezTo>
                    <a:cubicBezTo>
                      <a:pt x="16695" y="376"/>
                      <a:pt x="16264" y="178"/>
                      <a:pt x="15834" y="70"/>
                    </a:cubicBezTo>
                    <a:lnTo>
                      <a:pt x="15817" y="70"/>
                    </a:lnTo>
                    <a:cubicBezTo>
                      <a:pt x="15701" y="12"/>
                      <a:pt x="15544" y="12"/>
                      <a:pt x="15419" y="4"/>
                    </a:cubicBezTo>
                    <a:cubicBezTo>
                      <a:pt x="15380" y="1"/>
                      <a:pt x="15340" y="0"/>
                      <a:pt x="1530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Google Shape;4887;p31">
                <a:extLst>
                  <a:ext uri="{FF2B5EF4-FFF2-40B4-BE49-F238E27FC236}">
                    <a16:creationId xmlns:a16="http://schemas.microsoft.com/office/drawing/2014/main" id="{0236E9E3-8F0C-3BC1-FB31-4D80BB767B00}"/>
                  </a:ext>
                </a:extLst>
              </p:cNvPr>
              <p:cNvSpPr/>
              <p:nvPr/>
            </p:nvSpPr>
            <p:spPr>
              <a:xfrm>
                <a:off x="5151200" y="3912975"/>
                <a:ext cx="11625" cy="8400"/>
              </a:xfrm>
              <a:custGeom>
                <a:avLst/>
                <a:gdLst/>
                <a:ahLst/>
                <a:cxnLst/>
                <a:rect l="l" t="t" r="r" b="b"/>
                <a:pathLst>
                  <a:path w="465" h="336" extrusionOk="0">
                    <a:moveTo>
                      <a:pt x="52" y="0"/>
                    </a:moveTo>
                    <a:cubicBezTo>
                      <a:pt x="41" y="0"/>
                      <a:pt x="29" y="6"/>
                      <a:pt x="17" y="12"/>
                    </a:cubicBezTo>
                    <a:cubicBezTo>
                      <a:pt x="1" y="29"/>
                      <a:pt x="1" y="54"/>
                      <a:pt x="9" y="78"/>
                    </a:cubicBezTo>
                    <a:cubicBezTo>
                      <a:pt x="9" y="87"/>
                      <a:pt x="17" y="87"/>
                      <a:pt x="17" y="95"/>
                    </a:cubicBezTo>
                    <a:lnTo>
                      <a:pt x="17" y="103"/>
                    </a:lnTo>
                    <a:cubicBezTo>
                      <a:pt x="17" y="103"/>
                      <a:pt x="27" y="128"/>
                      <a:pt x="28" y="128"/>
                    </a:cubicBezTo>
                    <a:cubicBezTo>
                      <a:pt x="28" y="128"/>
                      <a:pt x="28" y="127"/>
                      <a:pt x="27" y="126"/>
                    </a:cubicBezTo>
                    <a:lnTo>
                      <a:pt x="27" y="126"/>
                    </a:lnTo>
                    <a:cubicBezTo>
                      <a:pt x="39" y="157"/>
                      <a:pt x="77" y="188"/>
                      <a:pt x="100" y="211"/>
                    </a:cubicBezTo>
                    <a:cubicBezTo>
                      <a:pt x="125" y="236"/>
                      <a:pt x="158" y="252"/>
                      <a:pt x="183" y="277"/>
                    </a:cubicBezTo>
                    <a:cubicBezTo>
                      <a:pt x="216" y="294"/>
                      <a:pt x="249" y="310"/>
                      <a:pt x="291" y="327"/>
                    </a:cubicBezTo>
                    <a:cubicBezTo>
                      <a:pt x="324" y="335"/>
                      <a:pt x="365" y="335"/>
                      <a:pt x="407" y="335"/>
                    </a:cubicBezTo>
                    <a:cubicBezTo>
                      <a:pt x="440" y="335"/>
                      <a:pt x="465" y="277"/>
                      <a:pt x="423" y="252"/>
                    </a:cubicBezTo>
                    <a:cubicBezTo>
                      <a:pt x="407" y="244"/>
                      <a:pt x="407" y="244"/>
                      <a:pt x="398" y="236"/>
                    </a:cubicBezTo>
                    <a:cubicBezTo>
                      <a:pt x="382" y="228"/>
                      <a:pt x="365" y="211"/>
                      <a:pt x="349" y="203"/>
                    </a:cubicBezTo>
                    <a:cubicBezTo>
                      <a:pt x="324" y="186"/>
                      <a:pt x="291" y="178"/>
                      <a:pt x="266" y="161"/>
                    </a:cubicBezTo>
                    <a:cubicBezTo>
                      <a:pt x="257" y="153"/>
                      <a:pt x="257" y="153"/>
                      <a:pt x="249" y="145"/>
                    </a:cubicBezTo>
                    <a:lnTo>
                      <a:pt x="241" y="145"/>
                    </a:lnTo>
                    <a:cubicBezTo>
                      <a:pt x="233" y="136"/>
                      <a:pt x="233" y="136"/>
                      <a:pt x="233" y="136"/>
                    </a:cubicBezTo>
                    <a:cubicBezTo>
                      <a:pt x="224" y="136"/>
                      <a:pt x="224" y="128"/>
                      <a:pt x="224" y="128"/>
                    </a:cubicBezTo>
                    <a:cubicBezTo>
                      <a:pt x="216" y="120"/>
                      <a:pt x="208" y="120"/>
                      <a:pt x="199" y="112"/>
                    </a:cubicBezTo>
                    <a:cubicBezTo>
                      <a:pt x="191" y="103"/>
                      <a:pt x="183" y="87"/>
                      <a:pt x="166" y="78"/>
                    </a:cubicBezTo>
                    <a:cubicBezTo>
                      <a:pt x="166" y="70"/>
                      <a:pt x="158" y="70"/>
                      <a:pt x="158" y="62"/>
                    </a:cubicBezTo>
                    <a:cubicBezTo>
                      <a:pt x="150" y="62"/>
                      <a:pt x="133" y="45"/>
                      <a:pt x="133" y="45"/>
                    </a:cubicBezTo>
                    <a:lnTo>
                      <a:pt x="92" y="12"/>
                    </a:lnTo>
                    <a:lnTo>
                      <a:pt x="92" y="12"/>
                    </a:lnTo>
                    <a:cubicBezTo>
                      <a:pt x="96" y="16"/>
                      <a:pt x="98" y="18"/>
                      <a:pt x="97" y="18"/>
                    </a:cubicBezTo>
                    <a:cubicBezTo>
                      <a:pt x="96" y="18"/>
                      <a:pt x="92" y="16"/>
                      <a:pt x="83" y="12"/>
                    </a:cubicBezTo>
                    <a:cubicBezTo>
                      <a:pt x="83" y="4"/>
                      <a:pt x="75" y="4"/>
                      <a:pt x="67" y="4"/>
                    </a:cubicBezTo>
                    <a:cubicBezTo>
                      <a:pt x="62" y="1"/>
                      <a:pt x="57" y="0"/>
                      <a:pt x="5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Google Shape;4888;p31">
                <a:extLst>
                  <a:ext uri="{FF2B5EF4-FFF2-40B4-BE49-F238E27FC236}">
                    <a16:creationId xmlns:a16="http://schemas.microsoft.com/office/drawing/2014/main" id="{78154095-77BF-6C06-DC49-F916E78D98BD}"/>
                  </a:ext>
                </a:extLst>
              </p:cNvPr>
              <p:cNvSpPr/>
              <p:nvPr/>
            </p:nvSpPr>
            <p:spPr>
              <a:xfrm>
                <a:off x="5147475" y="3904475"/>
                <a:ext cx="1875" cy="3925"/>
              </a:xfrm>
              <a:custGeom>
                <a:avLst/>
                <a:gdLst/>
                <a:ahLst/>
                <a:cxnLst/>
                <a:rect l="l" t="t" r="r" b="b"/>
                <a:pathLst>
                  <a:path w="75" h="157" extrusionOk="0">
                    <a:moveTo>
                      <a:pt x="10" y="1"/>
                    </a:moveTo>
                    <a:cubicBezTo>
                      <a:pt x="5" y="1"/>
                      <a:pt x="0" y="7"/>
                      <a:pt x="0" y="12"/>
                    </a:cubicBezTo>
                    <a:cubicBezTo>
                      <a:pt x="0" y="12"/>
                      <a:pt x="0" y="21"/>
                      <a:pt x="9" y="29"/>
                    </a:cubicBezTo>
                    <a:cubicBezTo>
                      <a:pt x="9" y="37"/>
                      <a:pt x="9" y="37"/>
                      <a:pt x="17" y="46"/>
                    </a:cubicBezTo>
                    <a:lnTo>
                      <a:pt x="9" y="46"/>
                    </a:lnTo>
                    <a:cubicBezTo>
                      <a:pt x="17" y="62"/>
                      <a:pt x="25" y="70"/>
                      <a:pt x="25" y="79"/>
                    </a:cubicBezTo>
                    <a:cubicBezTo>
                      <a:pt x="34" y="104"/>
                      <a:pt x="42" y="128"/>
                      <a:pt x="50" y="145"/>
                    </a:cubicBezTo>
                    <a:cubicBezTo>
                      <a:pt x="56" y="151"/>
                      <a:pt x="58" y="157"/>
                      <a:pt x="61" y="157"/>
                    </a:cubicBezTo>
                    <a:cubicBezTo>
                      <a:pt x="63" y="157"/>
                      <a:pt x="64" y="156"/>
                      <a:pt x="67" y="153"/>
                    </a:cubicBezTo>
                    <a:cubicBezTo>
                      <a:pt x="75" y="153"/>
                      <a:pt x="75" y="145"/>
                      <a:pt x="75" y="145"/>
                    </a:cubicBezTo>
                    <a:lnTo>
                      <a:pt x="42" y="70"/>
                    </a:lnTo>
                    <a:cubicBezTo>
                      <a:pt x="42" y="62"/>
                      <a:pt x="34" y="46"/>
                      <a:pt x="34" y="37"/>
                    </a:cubicBezTo>
                    <a:cubicBezTo>
                      <a:pt x="25" y="29"/>
                      <a:pt x="25" y="29"/>
                      <a:pt x="25" y="21"/>
                    </a:cubicBezTo>
                    <a:lnTo>
                      <a:pt x="17" y="4"/>
                    </a:lnTo>
                    <a:cubicBezTo>
                      <a:pt x="15" y="2"/>
                      <a:pt x="12" y="1"/>
                      <a:pt x="1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4889;p31">
                <a:extLst>
                  <a:ext uri="{FF2B5EF4-FFF2-40B4-BE49-F238E27FC236}">
                    <a16:creationId xmlns:a16="http://schemas.microsoft.com/office/drawing/2014/main" id="{3E4B567D-1EF6-1D79-33D4-41D4B12E2967}"/>
                  </a:ext>
                </a:extLst>
              </p:cNvPr>
              <p:cNvSpPr/>
              <p:nvPr/>
            </p:nvSpPr>
            <p:spPr>
              <a:xfrm>
                <a:off x="5153475" y="3987875"/>
                <a:ext cx="6250" cy="4950"/>
              </a:xfrm>
              <a:custGeom>
                <a:avLst/>
                <a:gdLst/>
                <a:ahLst/>
                <a:cxnLst/>
                <a:rect l="l" t="t" r="r" b="b"/>
                <a:pathLst>
                  <a:path w="250" h="198" extrusionOk="0">
                    <a:moveTo>
                      <a:pt x="159" y="1"/>
                    </a:moveTo>
                    <a:cubicBezTo>
                      <a:pt x="150" y="1"/>
                      <a:pt x="142" y="3"/>
                      <a:pt x="133" y="7"/>
                    </a:cubicBezTo>
                    <a:cubicBezTo>
                      <a:pt x="117" y="7"/>
                      <a:pt x="108" y="15"/>
                      <a:pt x="100" y="15"/>
                    </a:cubicBezTo>
                    <a:cubicBezTo>
                      <a:pt x="92" y="24"/>
                      <a:pt x="84" y="24"/>
                      <a:pt x="75" y="32"/>
                    </a:cubicBezTo>
                    <a:cubicBezTo>
                      <a:pt x="59" y="32"/>
                      <a:pt x="50" y="40"/>
                      <a:pt x="34" y="57"/>
                    </a:cubicBezTo>
                    <a:cubicBezTo>
                      <a:pt x="26" y="65"/>
                      <a:pt x="17" y="73"/>
                      <a:pt x="9" y="90"/>
                    </a:cubicBezTo>
                    <a:cubicBezTo>
                      <a:pt x="1" y="107"/>
                      <a:pt x="1" y="131"/>
                      <a:pt x="9" y="148"/>
                    </a:cubicBezTo>
                    <a:cubicBezTo>
                      <a:pt x="9" y="156"/>
                      <a:pt x="17" y="165"/>
                      <a:pt x="26" y="173"/>
                    </a:cubicBezTo>
                    <a:cubicBezTo>
                      <a:pt x="34" y="173"/>
                      <a:pt x="42" y="181"/>
                      <a:pt x="50" y="189"/>
                    </a:cubicBezTo>
                    <a:lnTo>
                      <a:pt x="75" y="189"/>
                    </a:lnTo>
                    <a:cubicBezTo>
                      <a:pt x="84" y="198"/>
                      <a:pt x="92" y="198"/>
                      <a:pt x="100" y="198"/>
                    </a:cubicBezTo>
                    <a:cubicBezTo>
                      <a:pt x="108" y="198"/>
                      <a:pt x="117" y="198"/>
                      <a:pt x="125" y="189"/>
                    </a:cubicBezTo>
                    <a:lnTo>
                      <a:pt x="166" y="189"/>
                    </a:lnTo>
                    <a:cubicBezTo>
                      <a:pt x="183" y="181"/>
                      <a:pt x="191" y="181"/>
                      <a:pt x="200" y="173"/>
                    </a:cubicBezTo>
                    <a:lnTo>
                      <a:pt x="208" y="173"/>
                    </a:lnTo>
                    <a:cubicBezTo>
                      <a:pt x="224" y="165"/>
                      <a:pt x="233" y="148"/>
                      <a:pt x="241" y="140"/>
                    </a:cubicBezTo>
                    <a:cubicBezTo>
                      <a:pt x="249" y="123"/>
                      <a:pt x="249" y="107"/>
                      <a:pt x="249" y="90"/>
                    </a:cubicBezTo>
                    <a:cubicBezTo>
                      <a:pt x="249" y="82"/>
                      <a:pt x="249" y="65"/>
                      <a:pt x="249" y="57"/>
                    </a:cubicBezTo>
                    <a:cubicBezTo>
                      <a:pt x="241" y="49"/>
                      <a:pt x="233" y="32"/>
                      <a:pt x="224" y="24"/>
                    </a:cubicBezTo>
                    <a:cubicBezTo>
                      <a:pt x="216" y="15"/>
                      <a:pt x="200" y="7"/>
                      <a:pt x="191" y="7"/>
                    </a:cubicBezTo>
                    <a:cubicBezTo>
                      <a:pt x="179" y="3"/>
                      <a:pt x="168" y="1"/>
                      <a:pt x="15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Google Shape;4890;p31">
                <a:extLst>
                  <a:ext uri="{FF2B5EF4-FFF2-40B4-BE49-F238E27FC236}">
                    <a16:creationId xmlns:a16="http://schemas.microsoft.com/office/drawing/2014/main" id="{AA5050AA-1592-B522-CADD-571B4FD5FB8F}"/>
                  </a:ext>
                </a:extLst>
              </p:cNvPr>
              <p:cNvSpPr/>
              <p:nvPr/>
            </p:nvSpPr>
            <p:spPr>
              <a:xfrm>
                <a:off x="5160525" y="3991975"/>
                <a:ext cx="3950" cy="2925"/>
              </a:xfrm>
              <a:custGeom>
                <a:avLst/>
                <a:gdLst/>
                <a:ahLst/>
                <a:cxnLst/>
                <a:rect l="l" t="t" r="r" b="b"/>
                <a:pathLst>
                  <a:path w="158" h="117" extrusionOk="0">
                    <a:moveTo>
                      <a:pt x="75" y="1"/>
                    </a:moveTo>
                    <a:cubicBezTo>
                      <a:pt x="0" y="1"/>
                      <a:pt x="0" y="117"/>
                      <a:pt x="75" y="117"/>
                    </a:cubicBezTo>
                    <a:cubicBezTo>
                      <a:pt x="158" y="117"/>
                      <a:pt x="158" y="1"/>
                      <a:pt x="7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Google Shape;4891;p31">
                <a:extLst>
                  <a:ext uri="{FF2B5EF4-FFF2-40B4-BE49-F238E27FC236}">
                    <a16:creationId xmlns:a16="http://schemas.microsoft.com/office/drawing/2014/main" id="{F240CDC4-AC78-57E4-B2B9-BE379D05E3EF}"/>
                  </a:ext>
                </a:extLst>
              </p:cNvPr>
              <p:cNvSpPr/>
              <p:nvPr/>
            </p:nvSpPr>
            <p:spPr>
              <a:xfrm>
                <a:off x="5144150" y="3996325"/>
                <a:ext cx="3975" cy="3550"/>
              </a:xfrm>
              <a:custGeom>
                <a:avLst/>
                <a:gdLst/>
                <a:ahLst/>
                <a:cxnLst/>
                <a:rect l="l" t="t" r="r" b="b"/>
                <a:pathLst>
                  <a:path w="159" h="142" extrusionOk="0">
                    <a:moveTo>
                      <a:pt x="67" y="1"/>
                    </a:moveTo>
                    <a:cubicBezTo>
                      <a:pt x="59" y="1"/>
                      <a:pt x="59" y="9"/>
                      <a:pt x="51" y="9"/>
                    </a:cubicBezTo>
                    <a:lnTo>
                      <a:pt x="34" y="9"/>
                    </a:lnTo>
                    <a:cubicBezTo>
                      <a:pt x="26" y="17"/>
                      <a:pt x="17" y="25"/>
                      <a:pt x="17" y="34"/>
                    </a:cubicBezTo>
                    <a:cubicBezTo>
                      <a:pt x="9" y="34"/>
                      <a:pt x="9" y="42"/>
                      <a:pt x="9" y="42"/>
                    </a:cubicBezTo>
                    <a:cubicBezTo>
                      <a:pt x="1" y="50"/>
                      <a:pt x="1" y="59"/>
                      <a:pt x="1" y="75"/>
                    </a:cubicBezTo>
                    <a:cubicBezTo>
                      <a:pt x="1" y="75"/>
                      <a:pt x="1" y="83"/>
                      <a:pt x="1" y="92"/>
                    </a:cubicBezTo>
                    <a:cubicBezTo>
                      <a:pt x="9" y="92"/>
                      <a:pt x="9" y="100"/>
                      <a:pt x="9" y="108"/>
                    </a:cubicBezTo>
                    <a:cubicBezTo>
                      <a:pt x="17" y="117"/>
                      <a:pt x="17" y="125"/>
                      <a:pt x="26" y="125"/>
                    </a:cubicBezTo>
                    <a:cubicBezTo>
                      <a:pt x="34" y="133"/>
                      <a:pt x="42" y="133"/>
                      <a:pt x="51" y="141"/>
                    </a:cubicBezTo>
                    <a:lnTo>
                      <a:pt x="100" y="141"/>
                    </a:lnTo>
                    <a:cubicBezTo>
                      <a:pt x="117" y="133"/>
                      <a:pt x="125" y="133"/>
                      <a:pt x="133" y="125"/>
                    </a:cubicBezTo>
                    <a:cubicBezTo>
                      <a:pt x="142" y="117"/>
                      <a:pt x="142" y="108"/>
                      <a:pt x="142" y="108"/>
                    </a:cubicBezTo>
                    <a:cubicBezTo>
                      <a:pt x="150" y="92"/>
                      <a:pt x="158" y="83"/>
                      <a:pt x="158" y="75"/>
                    </a:cubicBezTo>
                    <a:cubicBezTo>
                      <a:pt x="158" y="59"/>
                      <a:pt x="150" y="50"/>
                      <a:pt x="150" y="42"/>
                    </a:cubicBezTo>
                    <a:cubicBezTo>
                      <a:pt x="142" y="34"/>
                      <a:pt x="142" y="25"/>
                      <a:pt x="133" y="25"/>
                    </a:cubicBezTo>
                    <a:cubicBezTo>
                      <a:pt x="125" y="17"/>
                      <a:pt x="117" y="9"/>
                      <a:pt x="10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4892;p31">
                <a:extLst>
                  <a:ext uri="{FF2B5EF4-FFF2-40B4-BE49-F238E27FC236}">
                    <a16:creationId xmlns:a16="http://schemas.microsoft.com/office/drawing/2014/main" id="{762F5F0F-4E3B-FF8A-7961-E45DF3B98DC9}"/>
                  </a:ext>
                </a:extLst>
              </p:cNvPr>
              <p:cNvSpPr/>
              <p:nvPr/>
            </p:nvSpPr>
            <p:spPr>
              <a:xfrm>
                <a:off x="5143325" y="3987225"/>
                <a:ext cx="3975" cy="3125"/>
              </a:xfrm>
              <a:custGeom>
                <a:avLst/>
                <a:gdLst/>
                <a:ahLst/>
                <a:cxnLst/>
                <a:rect l="l" t="t" r="r" b="b"/>
                <a:pathLst>
                  <a:path w="159" h="125" extrusionOk="0">
                    <a:moveTo>
                      <a:pt x="84" y="0"/>
                    </a:moveTo>
                    <a:cubicBezTo>
                      <a:pt x="1" y="0"/>
                      <a:pt x="1" y="124"/>
                      <a:pt x="84" y="124"/>
                    </a:cubicBezTo>
                    <a:cubicBezTo>
                      <a:pt x="158" y="124"/>
                      <a:pt x="158" y="0"/>
                      <a:pt x="8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4893;p31">
                <a:extLst>
                  <a:ext uri="{FF2B5EF4-FFF2-40B4-BE49-F238E27FC236}">
                    <a16:creationId xmlns:a16="http://schemas.microsoft.com/office/drawing/2014/main" id="{A3336946-93B5-225A-B91F-70DEF4A8DC9E}"/>
                  </a:ext>
                </a:extLst>
              </p:cNvPr>
              <p:cNvSpPr/>
              <p:nvPr/>
            </p:nvSpPr>
            <p:spPr>
              <a:xfrm>
                <a:off x="5142075" y="4005850"/>
                <a:ext cx="6250" cy="3350"/>
              </a:xfrm>
              <a:custGeom>
                <a:avLst/>
                <a:gdLst/>
                <a:ahLst/>
                <a:cxnLst/>
                <a:rect l="l" t="t" r="r" b="b"/>
                <a:pathLst>
                  <a:path w="250" h="134" extrusionOk="0">
                    <a:moveTo>
                      <a:pt x="76" y="1"/>
                    </a:moveTo>
                    <a:cubicBezTo>
                      <a:pt x="59" y="1"/>
                      <a:pt x="51" y="9"/>
                      <a:pt x="34" y="17"/>
                    </a:cubicBezTo>
                    <a:cubicBezTo>
                      <a:pt x="1" y="34"/>
                      <a:pt x="1" y="92"/>
                      <a:pt x="34" y="117"/>
                    </a:cubicBezTo>
                    <a:cubicBezTo>
                      <a:pt x="51" y="125"/>
                      <a:pt x="59" y="125"/>
                      <a:pt x="76" y="125"/>
                    </a:cubicBezTo>
                    <a:cubicBezTo>
                      <a:pt x="92" y="133"/>
                      <a:pt x="109" y="133"/>
                      <a:pt x="125" y="133"/>
                    </a:cubicBezTo>
                    <a:cubicBezTo>
                      <a:pt x="142" y="133"/>
                      <a:pt x="167" y="133"/>
                      <a:pt x="183" y="125"/>
                    </a:cubicBezTo>
                    <a:cubicBezTo>
                      <a:pt x="200" y="125"/>
                      <a:pt x="216" y="125"/>
                      <a:pt x="233" y="108"/>
                    </a:cubicBezTo>
                    <a:cubicBezTo>
                      <a:pt x="241" y="100"/>
                      <a:pt x="250" y="84"/>
                      <a:pt x="250" y="67"/>
                    </a:cubicBezTo>
                    <a:cubicBezTo>
                      <a:pt x="250" y="50"/>
                      <a:pt x="241" y="34"/>
                      <a:pt x="233" y="17"/>
                    </a:cubicBezTo>
                    <a:cubicBezTo>
                      <a:pt x="216" y="9"/>
                      <a:pt x="200" y="1"/>
                      <a:pt x="18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4894;p31">
                <a:extLst>
                  <a:ext uri="{FF2B5EF4-FFF2-40B4-BE49-F238E27FC236}">
                    <a16:creationId xmlns:a16="http://schemas.microsoft.com/office/drawing/2014/main" id="{7F41BC77-AB46-78C4-EF1A-1D527D03FFC9}"/>
                  </a:ext>
                </a:extLst>
              </p:cNvPr>
              <p:cNvSpPr/>
              <p:nvPr/>
            </p:nvSpPr>
            <p:spPr>
              <a:xfrm>
                <a:off x="5130275" y="4008125"/>
                <a:ext cx="4375" cy="3550"/>
              </a:xfrm>
              <a:custGeom>
                <a:avLst/>
                <a:gdLst/>
                <a:ahLst/>
                <a:cxnLst/>
                <a:rect l="l" t="t" r="r" b="b"/>
                <a:pathLst>
                  <a:path w="175" h="142" extrusionOk="0">
                    <a:moveTo>
                      <a:pt x="84" y="1"/>
                    </a:moveTo>
                    <a:cubicBezTo>
                      <a:pt x="1" y="1"/>
                      <a:pt x="1" y="142"/>
                      <a:pt x="84" y="142"/>
                    </a:cubicBezTo>
                    <a:cubicBezTo>
                      <a:pt x="175" y="142"/>
                      <a:pt x="175" y="1"/>
                      <a:pt x="8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Google Shape;4895;p31">
                <a:extLst>
                  <a:ext uri="{FF2B5EF4-FFF2-40B4-BE49-F238E27FC236}">
                    <a16:creationId xmlns:a16="http://schemas.microsoft.com/office/drawing/2014/main" id="{1118AD8C-DA75-B886-C8E5-4F1C06A55678}"/>
                  </a:ext>
                </a:extLst>
              </p:cNvPr>
              <p:cNvSpPr/>
              <p:nvPr/>
            </p:nvSpPr>
            <p:spPr>
              <a:xfrm>
                <a:off x="5126975" y="3993625"/>
                <a:ext cx="4975" cy="3550"/>
              </a:xfrm>
              <a:custGeom>
                <a:avLst/>
                <a:gdLst/>
                <a:ahLst/>
                <a:cxnLst/>
                <a:rect l="l" t="t" r="r" b="b"/>
                <a:pathLst>
                  <a:path w="199" h="142" extrusionOk="0">
                    <a:moveTo>
                      <a:pt x="108" y="1"/>
                    </a:moveTo>
                    <a:lnTo>
                      <a:pt x="91" y="9"/>
                    </a:lnTo>
                    <a:lnTo>
                      <a:pt x="83" y="9"/>
                    </a:lnTo>
                    <a:cubicBezTo>
                      <a:pt x="75" y="9"/>
                      <a:pt x="66" y="17"/>
                      <a:pt x="58" y="17"/>
                    </a:cubicBezTo>
                    <a:cubicBezTo>
                      <a:pt x="50" y="17"/>
                      <a:pt x="50" y="26"/>
                      <a:pt x="42" y="26"/>
                    </a:cubicBezTo>
                    <a:cubicBezTo>
                      <a:pt x="33" y="26"/>
                      <a:pt x="33" y="34"/>
                      <a:pt x="25" y="34"/>
                    </a:cubicBezTo>
                    <a:cubicBezTo>
                      <a:pt x="17" y="42"/>
                      <a:pt x="8" y="42"/>
                      <a:pt x="8" y="51"/>
                    </a:cubicBezTo>
                    <a:cubicBezTo>
                      <a:pt x="0" y="59"/>
                      <a:pt x="0" y="59"/>
                      <a:pt x="0" y="67"/>
                    </a:cubicBezTo>
                    <a:cubicBezTo>
                      <a:pt x="0" y="75"/>
                      <a:pt x="0" y="75"/>
                      <a:pt x="0" y="84"/>
                    </a:cubicBezTo>
                    <a:cubicBezTo>
                      <a:pt x="0" y="92"/>
                      <a:pt x="0" y="92"/>
                      <a:pt x="0" y="100"/>
                    </a:cubicBezTo>
                    <a:cubicBezTo>
                      <a:pt x="0" y="100"/>
                      <a:pt x="8" y="109"/>
                      <a:pt x="8" y="109"/>
                    </a:cubicBezTo>
                    <a:cubicBezTo>
                      <a:pt x="17" y="117"/>
                      <a:pt x="25" y="125"/>
                      <a:pt x="33" y="133"/>
                    </a:cubicBezTo>
                    <a:lnTo>
                      <a:pt x="75" y="133"/>
                    </a:lnTo>
                    <a:cubicBezTo>
                      <a:pt x="75" y="133"/>
                      <a:pt x="83" y="142"/>
                      <a:pt x="91" y="142"/>
                    </a:cubicBezTo>
                    <a:lnTo>
                      <a:pt x="108" y="142"/>
                    </a:lnTo>
                    <a:cubicBezTo>
                      <a:pt x="116" y="142"/>
                      <a:pt x="124" y="133"/>
                      <a:pt x="133" y="133"/>
                    </a:cubicBezTo>
                    <a:cubicBezTo>
                      <a:pt x="141" y="133"/>
                      <a:pt x="149" y="133"/>
                      <a:pt x="166" y="125"/>
                    </a:cubicBezTo>
                    <a:cubicBezTo>
                      <a:pt x="166" y="125"/>
                      <a:pt x="174" y="117"/>
                      <a:pt x="174" y="117"/>
                    </a:cubicBezTo>
                    <a:cubicBezTo>
                      <a:pt x="182" y="109"/>
                      <a:pt x="191" y="100"/>
                      <a:pt x="191" y="84"/>
                    </a:cubicBezTo>
                    <a:cubicBezTo>
                      <a:pt x="199" y="75"/>
                      <a:pt x="199" y="67"/>
                      <a:pt x="199" y="59"/>
                    </a:cubicBezTo>
                    <a:cubicBezTo>
                      <a:pt x="199" y="51"/>
                      <a:pt x="191" y="42"/>
                      <a:pt x="191" y="34"/>
                    </a:cubicBezTo>
                    <a:cubicBezTo>
                      <a:pt x="182" y="26"/>
                      <a:pt x="174" y="17"/>
                      <a:pt x="166" y="17"/>
                    </a:cubicBezTo>
                    <a:cubicBezTo>
                      <a:pt x="166" y="9"/>
                      <a:pt x="158" y="9"/>
                      <a:pt x="14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4896;p31">
                <a:extLst>
                  <a:ext uri="{FF2B5EF4-FFF2-40B4-BE49-F238E27FC236}">
                    <a16:creationId xmlns:a16="http://schemas.microsoft.com/office/drawing/2014/main" id="{6DA1C275-376D-8DFD-33F4-9A6C3EB78BDC}"/>
                  </a:ext>
                </a:extLst>
              </p:cNvPr>
              <p:cNvSpPr/>
              <p:nvPr/>
            </p:nvSpPr>
            <p:spPr>
              <a:xfrm>
                <a:off x="5155750" y="4002600"/>
                <a:ext cx="5000" cy="3275"/>
              </a:xfrm>
              <a:custGeom>
                <a:avLst/>
                <a:gdLst/>
                <a:ahLst/>
                <a:cxnLst/>
                <a:rect l="l" t="t" r="r" b="b"/>
                <a:pathLst>
                  <a:path w="200" h="131" extrusionOk="0">
                    <a:moveTo>
                      <a:pt x="133" y="0"/>
                    </a:moveTo>
                    <a:cubicBezTo>
                      <a:pt x="127" y="0"/>
                      <a:pt x="121" y="2"/>
                      <a:pt x="117" y="6"/>
                    </a:cubicBezTo>
                    <a:cubicBezTo>
                      <a:pt x="109" y="6"/>
                      <a:pt x="100" y="15"/>
                      <a:pt x="100" y="15"/>
                    </a:cubicBezTo>
                    <a:cubicBezTo>
                      <a:pt x="84" y="15"/>
                      <a:pt x="75" y="23"/>
                      <a:pt x="67" y="31"/>
                    </a:cubicBezTo>
                    <a:cubicBezTo>
                      <a:pt x="51" y="40"/>
                      <a:pt x="34" y="48"/>
                      <a:pt x="17" y="56"/>
                    </a:cubicBezTo>
                    <a:cubicBezTo>
                      <a:pt x="1" y="81"/>
                      <a:pt x="9" y="114"/>
                      <a:pt x="34" y="122"/>
                    </a:cubicBezTo>
                    <a:lnTo>
                      <a:pt x="67" y="122"/>
                    </a:lnTo>
                    <a:cubicBezTo>
                      <a:pt x="75" y="122"/>
                      <a:pt x="84" y="131"/>
                      <a:pt x="92" y="131"/>
                    </a:cubicBezTo>
                    <a:cubicBezTo>
                      <a:pt x="100" y="131"/>
                      <a:pt x="109" y="122"/>
                      <a:pt x="109" y="122"/>
                    </a:cubicBezTo>
                    <a:lnTo>
                      <a:pt x="133" y="122"/>
                    </a:lnTo>
                    <a:cubicBezTo>
                      <a:pt x="142" y="122"/>
                      <a:pt x="158" y="122"/>
                      <a:pt x="167" y="114"/>
                    </a:cubicBezTo>
                    <a:lnTo>
                      <a:pt x="175" y="106"/>
                    </a:lnTo>
                    <a:cubicBezTo>
                      <a:pt x="183" y="98"/>
                      <a:pt x="191" y="89"/>
                      <a:pt x="191" y="81"/>
                    </a:cubicBezTo>
                    <a:cubicBezTo>
                      <a:pt x="191" y="73"/>
                      <a:pt x="200" y="64"/>
                      <a:pt x="191" y="56"/>
                    </a:cubicBezTo>
                    <a:cubicBezTo>
                      <a:pt x="191" y="48"/>
                      <a:pt x="191" y="40"/>
                      <a:pt x="183" y="31"/>
                    </a:cubicBezTo>
                    <a:cubicBezTo>
                      <a:pt x="183" y="23"/>
                      <a:pt x="175" y="23"/>
                      <a:pt x="175" y="15"/>
                    </a:cubicBezTo>
                    <a:cubicBezTo>
                      <a:pt x="167" y="6"/>
                      <a:pt x="158" y="6"/>
                      <a:pt x="150" y="6"/>
                    </a:cubicBezTo>
                    <a:cubicBezTo>
                      <a:pt x="146" y="2"/>
                      <a:pt x="140" y="0"/>
                      <a:pt x="13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Google Shape;4897;p31">
                <a:extLst>
                  <a:ext uri="{FF2B5EF4-FFF2-40B4-BE49-F238E27FC236}">
                    <a16:creationId xmlns:a16="http://schemas.microsoft.com/office/drawing/2014/main" id="{9ACD887E-3113-E53C-B488-74882A15C92A}"/>
                  </a:ext>
                </a:extLst>
              </p:cNvPr>
              <p:cNvSpPr/>
              <p:nvPr/>
            </p:nvSpPr>
            <p:spPr>
              <a:xfrm>
                <a:off x="5195525" y="4001500"/>
                <a:ext cx="4375" cy="3550"/>
              </a:xfrm>
              <a:custGeom>
                <a:avLst/>
                <a:gdLst/>
                <a:ahLst/>
                <a:cxnLst/>
                <a:rect l="l" t="t" r="r" b="b"/>
                <a:pathLst>
                  <a:path w="175" h="142" extrusionOk="0">
                    <a:moveTo>
                      <a:pt x="50" y="1"/>
                    </a:moveTo>
                    <a:cubicBezTo>
                      <a:pt x="42" y="9"/>
                      <a:pt x="34" y="9"/>
                      <a:pt x="26" y="17"/>
                    </a:cubicBezTo>
                    <a:cubicBezTo>
                      <a:pt x="26" y="17"/>
                      <a:pt x="17" y="17"/>
                      <a:pt x="17" y="26"/>
                    </a:cubicBezTo>
                    <a:cubicBezTo>
                      <a:pt x="9" y="34"/>
                      <a:pt x="9" y="42"/>
                      <a:pt x="1" y="50"/>
                    </a:cubicBezTo>
                    <a:cubicBezTo>
                      <a:pt x="1" y="50"/>
                      <a:pt x="1" y="59"/>
                      <a:pt x="1" y="67"/>
                    </a:cubicBezTo>
                    <a:cubicBezTo>
                      <a:pt x="1" y="67"/>
                      <a:pt x="1" y="75"/>
                      <a:pt x="1" y="84"/>
                    </a:cubicBezTo>
                    <a:cubicBezTo>
                      <a:pt x="9" y="92"/>
                      <a:pt x="9" y="100"/>
                      <a:pt x="17" y="100"/>
                    </a:cubicBezTo>
                    <a:cubicBezTo>
                      <a:pt x="17" y="108"/>
                      <a:pt x="26" y="117"/>
                      <a:pt x="34" y="117"/>
                    </a:cubicBezTo>
                    <a:cubicBezTo>
                      <a:pt x="42" y="125"/>
                      <a:pt x="59" y="133"/>
                      <a:pt x="67" y="133"/>
                    </a:cubicBezTo>
                    <a:cubicBezTo>
                      <a:pt x="75" y="133"/>
                      <a:pt x="75" y="142"/>
                      <a:pt x="75" y="142"/>
                    </a:cubicBezTo>
                    <a:lnTo>
                      <a:pt x="108" y="142"/>
                    </a:lnTo>
                    <a:cubicBezTo>
                      <a:pt x="117" y="142"/>
                      <a:pt x="125" y="142"/>
                      <a:pt x="133" y="133"/>
                    </a:cubicBezTo>
                    <a:cubicBezTo>
                      <a:pt x="142" y="133"/>
                      <a:pt x="150" y="125"/>
                      <a:pt x="158" y="117"/>
                    </a:cubicBezTo>
                    <a:lnTo>
                      <a:pt x="166" y="108"/>
                    </a:lnTo>
                    <a:cubicBezTo>
                      <a:pt x="175" y="100"/>
                      <a:pt x="175" y="92"/>
                      <a:pt x="175" y="84"/>
                    </a:cubicBezTo>
                    <a:cubicBezTo>
                      <a:pt x="175" y="75"/>
                      <a:pt x="175" y="67"/>
                      <a:pt x="175" y="67"/>
                    </a:cubicBezTo>
                    <a:cubicBezTo>
                      <a:pt x="175" y="50"/>
                      <a:pt x="175" y="42"/>
                      <a:pt x="166" y="34"/>
                    </a:cubicBezTo>
                    <a:lnTo>
                      <a:pt x="158" y="26"/>
                    </a:lnTo>
                    <a:cubicBezTo>
                      <a:pt x="150" y="17"/>
                      <a:pt x="133" y="9"/>
                      <a:pt x="125" y="9"/>
                    </a:cubicBezTo>
                    <a:cubicBezTo>
                      <a:pt x="125" y="9"/>
                      <a:pt x="117" y="9"/>
                      <a:pt x="11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 name="Google Shape;4898;p31">
                <a:extLst>
                  <a:ext uri="{FF2B5EF4-FFF2-40B4-BE49-F238E27FC236}">
                    <a16:creationId xmlns:a16="http://schemas.microsoft.com/office/drawing/2014/main" id="{01D9FBB8-0C9A-39A7-6AF7-D23E849FE9AF}"/>
                  </a:ext>
                </a:extLst>
              </p:cNvPr>
              <p:cNvSpPr/>
              <p:nvPr/>
            </p:nvSpPr>
            <p:spPr>
              <a:xfrm>
                <a:off x="5197600" y="3995500"/>
                <a:ext cx="2925" cy="2500"/>
              </a:xfrm>
              <a:custGeom>
                <a:avLst/>
                <a:gdLst/>
                <a:ahLst/>
                <a:cxnLst/>
                <a:rect l="l" t="t" r="r" b="b"/>
                <a:pathLst>
                  <a:path w="117" h="100" extrusionOk="0">
                    <a:moveTo>
                      <a:pt x="59" y="0"/>
                    </a:moveTo>
                    <a:cubicBezTo>
                      <a:pt x="1" y="0"/>
                      <a:pt x="1" y="100"/>
                      <a:pt x="59" y="100"/>
                    </a:cubicBezTo>
                    <a:cubicBezTo>
                      <a:pt x="117" y="100"/>
                      <a:pt x="117" y="0"/>
                      <a:pt x="5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 name="Google Shape;4899;p31">
                <a:extLst>
                  <a:ext uri="{FF2B5EF4-FFF2-40B4-BE49-F238E27FC236}">
                    <a16:creationId xmlns:a16="http://schemas.microsoft.com/office/drawing/2014/main" id="{87DC40BA-A5CC-7F11-BAB4-5EF57C61C32B}"/>
                  </a:ext>
                </a:extLst>
              </p:cNvPr>
              <p:cNvSpPr/>
              <p:nvPr/>
            </p:nvSpPr>
            <p:spPr>
              <a:xfrm>
                <a:off x="5200075" y="4008350"/>
                <a:ext cx="2725" cy="2075"/>
              </a:xfrm>
              <a:custGeom>
                <a:avLst/>
                <a:gdLst/>
                <a:ahLst/>
                <a:cxnLst/>
                <a:rect l="l" t="t" r="r" b="b"/>
                <a:pathLst>
                  <a:path w="109" h="83" extrusionOk="0">
                    <a:moveTo>
                      <a:pt x="59" y="0"/>
                    </a:moveTo>
                    <a:cubicBezTo>
                      <a:pt x="1" y="0"/>
                      <a:pt x="1" y="83"/>
                      <a:pt x="59" y="83"/>
                    </a:cubicBezTo>
                    <a:cubicBezTo>
                      <a:pt x="109" y="83"/>
                      <a:pt x="109" y="0"/>
                      <a:pt x="5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 name="Google Shape;4900;p31">
                <a:extLst>
                  <a:ext uri="{FF2B5EF4-FFF2-40B4-BE49-F238E27FC236}">
                    <a16:creationId xmlns:a16="http://schemas.microsoft.com/office/drawing/2014/main" id="{3748E8CF-D42D-5BC8-C554-9E8C1696D045}"/>
                  </a:ext>
                </a:extLst>
              </p:cNvPr>
              <p:cNvSpPr/>
              <p:nvPr/>
            </p:nvSpPr>
            <p:spPr>
              <a:xfrm>
                <a:off x="5085675" y="3831100"/>
                <a:ext cx="15150" cy="19100"/>
              </a:xfrm>
              <a:custGeom>
                <a:avLst/>
                <a:gdLst/>
                <a:ahLst/>
                <a:cxnLst/>
                <a:rect l="l" t="t" r="r" b="b"/>
                <a:pathLst>
                  <a:path w="606" h="764" extrusionOk="0">
                    <a:moveTo>
                      <a:pt x="39" y="1"/>
                    </a:moveTo>
                    <a:cubicBezTo>
                      <a:pt x="21" y="1"/>
                      <a:pt x="1" y="20"/>
                      <a:pt x="20" y="39"/>
                    </a:cubicBezTo>
                    <a:cubicBezTo>
                      <a:pt x="61" y="97"/>
                      <a:pt x="103" y="163"/>
                      <a:pt x="152" y="221"/>
                    </a:cubicBezTo>
                    <a:cubicBezTo>
                      <a:pt x="202" y="288"/>
                      <a:pt x="252" y="346"/>
                      <a:pt x="302" y="412"/>
                    </a:cubicBezTo>
                    <a:cubicBezTo>
                      <a:pt x="343" y="478"/>
                      <a:pt x="384" y="545"/>
                      <a:pt x="418" y="611"/>
                    </a:cubicBezTo>
                    <a:cubicBezTo>
                      <a:pt x="459" y="669"/>
                      <a:pt x="484" y="735"/>
                      <a:pt x="558" y="760"/>
                    </a:cubicBezTo>
                    <a:cubicBezTo>
                      <a:pt x="562" y="763"/>
                      <a:pt x="567" y="764"/>
                      <a:pt x="570" y="764"/>
                    </a:cubicBezTo>
                    <a:cubicBezTo>
                      <a:pt x="590" y="764"/>
                      <a:pt x="606" y="732"/>
                      <a:pt x="592" y="719"/>
                    </a:cubicBezTo>
                    <a:cubicBezTo>
                      <a:pt x="558" y="652"/>
                      <a:pt x="517" y="603"/>
                      <a:pt x="484" y="545"/>
                    </a:cubicBezTo>
                    <a:cubicBezTo>
                      <a:pt x="442" y="478"/>
                      <a:pt x="401" y="412"/>
                      <a:pt x="360" y="346"/>
                    </a:cubicBezTo>
                    <a:cubicBezTo>
                      <a:pt x="318" y="288"/>
                      <a:pt x="268" y="230"/>
                      <a:pt x="227" y="172"/>
                    </a:cubicBezTo>
                    <a:cubicBezTo>
                      <a:pt x="169" y="105"/>
                      <a:pt x="119" y="56"/>
                      <a:pt x="53" y="6"/>
                    </a:cubicBezTo>
                    <a:cubicBezTo>
                      <a:pt x="49" y="2"/>
                      <a:pt x="44" y="1"/>
                      <a:pt x="3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 name="Google Shape;4901;p31">
                <a:extLst>
                  <a:ext uri="{FF2B5EF4-FFF2-40B4-BE49-F238E27FC236}">
                    <a16:creationId xmlns:a16="http://schemas.microsoft.com/office/drawing/2014/main" id="{107C4B8F-8743-9B0F-6404-0892F5CDFE22}"/>
                  </a:ext>
                </a:extLst>
              </p:cNvPr>
              <p:cNvSpPr/>
              <p:nvPr/>
            </p:nvSpPr>
            <p:spPr>
              <a:xfrm>
                <a:off x="5094650" y="3838325"/>
                <a:ext cx="4125" cy="4825"/>
              </a:xfrm>
              <a:custGeom>
                <a:avLst/>
                <a:gdLst/>
                <a:ahLst/>
                <a:cxnLst/>
                <a:rect l="l" t="t" r="r" b="b"/>
                <a:pathLst>
                  <a:path w="165" h="193" extrusionOk="0">
                    <a:moveTo>
                      <a:pt x="25" y="1"/>
                    </a:moveTo>
                    <a:cubicBezTo>
                      <a:pt x="19" y="1"/>
                      <a:pt x="13" y="3"/>
                      <a:pt x="9" y="7"/>
                    </a:cubicBezTo>
                    <a:cubicBezTo>
                      <a:pt x="1" y="15"/>
                      <a:pt x="1" y="32"/>
                      <a:pt x="9" y="40"/>
                    </a:cubicBezTo>
                    <a:cubicBezTo>
                      <a:pt x="34" y="65"/>
                      <a:pt x="50" y="90"/>
                      <a:pt x="67" y="115"/>
                    </a:cubicBezTo>
                    <a:cubicBezTo>
                      <a:pt x="75" y="131"/>
                      <a:pt x="92" y="140"/>
                      <a:pt x="100" y="156"/>
                    </a:cubicBezTo>
                    <a:cubicBezTo>
                      <a:pt x="117" y="164"/>
                      <a:pt x="125" y="181"/>
                      <a:pt x="133" y="189"/>
                    </a:cubicBezTo>
                    <a:cubicBezTo>
                      <a:pt x="138" y="192"/>
                      <a:pt x="142" y="193"/>
                      <a:pt x="146" y="193"/>
                    </a:cubicBezTo>
                    <a:cubicBezTo>
                      <a:pt x="157" y="193"/>
                      <a:pt x="164" y="185"/>
                      <a:pt x="158" y="173"/>
                    </a:cubicBezTo>
                    <a:cubicBezTo>
                      <a:pt x="150" y="156"/>
                      <a:pt x="141" y="140"/>
                      <a:pt x="133" y="131"/>
                    </a:cubicBezTo>
                    <a:cubicBezTo>
                      <a:pt x="125" y="115"/>
                      <a:pt x="117" y="98"/>
                      <a:pt x="100" y="90"/>
                    </a:cubicBezTo>
                    <a:lnTo>
                      <a:pt x="42" y="7"/>
                    </a:lnTo>
                    <a:cubicBezTo>
                      <a:pt x="38" y="3"/>
                      <a:pt x="32" y="1"/>
                      <a:pt x="2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902;p31">
                <a:extLst>
                  <a:ext uri="{FF2B5EF4-FFF2-40B4-BE49-F238E27FC236}">
                    <a16:creationId xmlns:a16="http://schemas.microsoft.com/office/drawing/2014/main" id="{553A95B4-94B4-6E85-9867-853040C5C7AE}"/>
                  </a:ext>
                </a:extLst>
              </p:cNvPr>
              <p:cNvSpPr/>
              <p:nvPr/>
            </p:nvSpPr>
            <p:spPr>
              <a:xfrm>
                <a:off x="4982375" y="3858750"/>
                <a:ext cx="17575" cy="20125"/>
              </a:xfrm>
              <a:custGeom>
                <a:avLst/>
                <a:gdLst/>
                <a:ahLst/>
                <a:cxnLst/>
                <a:rect l="l" t="t" r="r" b="b"/>
                <a:pathLst>
                  <a:path w="703" h="805" extrusionOk="0">
                    <a:moveTo>
                      <a:pt x="656" y="1"/>
                    </a:moveTo>
                    <a:cubicBezTo>
                      <a:pt x="653" y="1"/>
                      <a:pt x="650" y="1"/>
                      <a:pt x="647" y="2"/>
                    </a:cubicBezTo>
                    <a:cubicBezTo>
                      <a:pt x="490" y="77"/>
                      <a:pt x="349" y="176"/>
                      <a:pt x="241" y="309"/>
                    </a:cubicBezTo>
                    <a:cubicBezTo>
                      <a:pt x="183" y="375"/>
                      <a:pt x="142" y="449"/>
                      <a:pt x="100" y="532"/>
                    </a:cubicBezTo>
                    <a:cubicBezTo>
                      <a:pt x="75" y="565"/>
                      <a:pt x="59" y="607"/>
                      <a:pt x="42" y="648"/>
                    </a:cubicBezTo>
                    <a:cubicBezTo>
                      <a:pt x="26" y="690"/>
                      <a:pt x="1" y="739"/>
                      <a:pt x="17" y="781"/>
                    </a:cubicBezTo>
                    <a:cubicBezTo>
                      <a:pt x="17" y="793"/>
                      <a:pt x="30" y="804"/>
                      <a:pt x="46" y="804"/>
                    </a:cubicBezTo>
                    <a:cubicBezTo>
                      <a:pt x="53" y="804"/>
                      <a:pt x="60" y="802"/>
                      <a:pt x="67" y="797"/>
                    </a:cubicBezTo>
                    <a:cubicBezTo>
                      <a:pt x="100" y="781"/>
                      <a:pt x="117" y="739"/>
                      <a:pt x="125" y="698"/>
                    </a:cubicBezTo>
                    <a:cubicBezTo>
                      <a:pt x="142" y="657"/>
                      <a:pt x="158" y="623"/>
                      <a:pt x="175" y="582"/>
                    </a:cubicBezTo>
                    <a:cubicBezTo>
                      <a:pt x="216" y="507"/>
                      <a:pt x="249" y="433"/>
                      <a:pt x="299" y="367"/>
                    </a:cubicBezTo>
                    <a:cubicBezTo>
                      <a:pt x="399" y="234"/>
                      <a:pt x="531" y="126"/>
                      <a:pt x="672" y="52"/>
                    </a:cubicBezTo>
                    <a:cubicBezTo>
                      <a:pt x="702" y="37"/>
                      <a:pt x="684" y="1"/>
                      <a:pt x="65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903;p31">
                <a:extLst>
                  <a:ext uri="{FF2B5EF4-FFF2-40B4-BE49-F238E27FC236}">
                    <a16:creationId xmlns:a16="http://schemas.microsoft.com/office/drawing/2014/main" id="{27B79C1C-F4B7-C231-FE19-786E5A5783E4}"/>
                  </a:ext>
                </a:extLst>
              </p:cNvPr>
              <p:cNvSpPr/>
              <p:nvPr/>
            </p:nvSpPr>
            <p:spPr>
              <a:xfrm>
                <a:off x="4989025" y="3870500"/>
                <a:ext cx="4575" cy="5450"/>
              </a:xfrm>
              <a:custGeom>
                <a:avLst/>
                <a:gdLst/>
                <a:ahLst/>
                <a:cxnLst/>
                <a:rect l="l" t="t" r="r" b="b"/>
                <a:pathLst>
                  <a:path w="183" h="218" extrusionOk="0">
                    <a:moveTo>
                      <a:pt x="137" y="0"/>
                    </a:moveTo>
                    <a:cubicBezTo>
                      <a:pt x="126" y="0"/>
                      <a:pt x="116" y="4"/>
                      <a:pt x="108" y="13"/>
                    </a:cubicBezTo>
                    <a:lnTo>
                      <a:pt x="116" y="13"/>
                    </a:lnTo>
                    <a:cubicBezTo>
                      <a:pt x="91" y="37"/>
                      <a:pt x="66" y="62"/>
                      <a:pt x="41" y="87"/>
                    </a:cubicBezTo>
                    <a:cubicBezTo>
                      <a:pt x="41" y="95"/>
                      <a:pt x="33" y="104"/>
                      <a:pt x="33" y="112"/>
                    </a:cubicBezTo>
                    <a:cubicBezTo>
                      <a:pt x="25" y="120"/>
                      <a:pt x="25" y="129"/>
                      <a:pt x="17" y="137"/>
                    </a:cubicBezTo>
                    <a:cubicBezTo>
                      <a:pt x="17" y="145"/>
                      <a:pt x="17" y="153"/>
                      <a:pt x="8" y="162"/>
                    </a:cubicBezTo>
                    <a:cubicBezTo>
                      <a:pt x="8" y="170"/>
                      <a:pt x="8" y="178"/>
                      <a:pt x="8" y="187"/>
                    </a:cubicBezTo>
                    <a:cubicBezTo>
                      <a:pt x="0" y="195"/>
                      <a:pt x="8" y="203"/>
                      <a:pt x="17" y="211"/>
                    </a:cubicBezTo>
                    <a:cubicBezTo>
                      <a:pt x="21" y="216"/>
                      <a:pt x="27" y="218"/>
                      <a:pt x="33" y="218"/>
                    </a:cubicBezTo>
                    <a:cubicBezTo>
                      <a:pt x="39" y="218"/>
                      <a:pt x="46" y="216"/>
                      <a:pt x="50" y="211"/>
                    </a:cubicBezTo>
                    <a:cubicBezTo>
                      <a:pt x="50" y="203"/>
                      <a:pt x="58" y="195"/>
                      <a:pt x="66" y="187"/>
                    </a:cubicBezTo>
                    <a:cubicBezTo>
                      <a:pt x="66" y="187"/>
                      <a:pt x="66" y="178"/>
                      <a:pt x="75" y="178"/>
                    </a:cubicBezTo>
                    <a:cubicBezTo>
                      <a:pt x="75" y="178"/>
                      <a:pt x="75" y="178"/>
                      <a:pt x="75" y="170"/>
                    </a:cubicBezTo>
                    <a:cubicBezTo>
                      <a:pt x="75" y="170"/>
                      <a:pt x="83" y="170"/>
                      <a:pt x="83" y="162"/>
                    </a:cubicBezTo>
                    <a:cubicBezTo>
                      <a:pt x="83" y="162"/>
                      <a:pt x="91" y="153"/>
                      <a:pt x="91" y="153"/>
                    </a:cubicBezTo>
                    <a:cubicBezTo>
                      <a:pt x="99" y="145"/>
                      <a:pt x="99" y="137"/>
                      <a:pt x="108" y="129"/>
                    </a:cubicBezTo>
                    <a:cubicBezTo>
                      <a:pt x="108" y="120"/>
                      <a:pt x="116" y="120"/>
                      <a:pt x="124" y="112"/>
                    </a:cubicBezTo>
                    <a:cubicBezTo>
                      <a:pt x="124" y="104"/>
                      <a:pt x="133" y="104"/>
                      <a:pt x="133" y="95"/>
                    </a:cubicBezTo>
                    <a:cubicBezTo>
                      <a:pt x="141" y="87"/>
                      <a:pt x="149" y="79"/>
                      <a:pt x="166" y="62"/>
                    </a:cubicBezTo>
                    <a:cubicBezTo>
                      <a:pt x="174" y="54"/>
                      <a:pt x="182" y="21"/>
                      <a:pt x="166" y="13"/>
                    </a:cubicBezTo>
                    <a:cubicBezTo>
                      <a:pt x="157" y="4"/>
                      <a:pt x="147" y="0"/>
                      <a:pt x="13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904;p31">
                <a:extLst>
                  <a:ext uri="{FF2B5EF4-FFF2-40B4-BE49-F238E27FC236}">
                    <a16:creationId xmlns:a16="http://schemas.microsoft.com/office/drawing/2014/main" id="{23F87525-1DB6-20B2-10A1-C01CC448910A}"/>
                  </a:ext>
                </a:extLst>
              </p:cNvPr>
              <p:cNvSpPr/>
              <p:nvPr/>
            </p:nvSpPr>
            <p:spPr>
              <a:xfrm>
                <a:off x="4980100" y="3884275"/>
                <a:ext cx="2100" cy="4175"/>
              </a:xfrm>
              <a:custGeom>
                <a:avLst/>
                <a:gdLst/>
                <a:ahLst/>
                <a:cxnLst/>
                <a:rect l="l" t="t" r="r" b="b"/>
                <a:pathLst>
                  <a:path w="84" h="167" extrusionOk="0">
                    <a:moveTo>
                      <a:pt x="59" y="0"/>
                    </a:moveTo>
                    <a:cubicBezTo>
                      <a:pt x="50" y="0"/>
                      <a:pt x="34" y="0"/>
                      <a:pt x="26" y="17"/>
                    </a:cubicBezTo>
                    <a:cubicBezTo>
                      <a:pt x="26" y="33"/>
                      <a:pt x="26" y="42"/>
                      <a:pt x="17" y="50"/>
                    </a:cubicBezTo>
                    <a:cubicBezTo>
                      <a:pt x="17" y="58"/>
                      <a:pt x="17" y="75"/>
                      <a:pt x="17" y="83"/>
                    </a:cubicBezTo>
                    <a:cubicBezTo>
                      <a:pt x="9" y="100"/>
                      <a:pt x="9" y="124"/>
                      <a:pt x="1" y="149"/>
                    </a:cubicBezTo>
                    <a:cubicBezTo>
                      <a:pt x="1" y="160"/>
                      <a:pt x="13" y="167"/>
                      <a:pt x="25" y="167"/>
                    </a:cubicBezTo>
                    <a:cubicBezTo>
                      <a:pt x="32" y="167"/>
                      <a:pt x="39" y="164"/>
                      <a:pt x="42" y="158"/>
                    </a:cubicBezTo>
                    <a:cubicBezTo>
                      <a:pt x="50" y="141"/>
                      <a:pt x="59" y="116"/>
                      <a:pt x="67" y="100"/>
                    </a:cubicBezTo>
                    <a:cubicBezTo>
                      <a:pt x="67" y="83"/>
                      <a:pt x="75" y="75"/>
                      <a:pt x="75" y="66"/>
                    </a:cubicBezTo>
                    <a:cubicBezTo>
                      <a:pt x="75" y="58"/>
                      <a:pt x="84" y="42"/>
                      <a:pt x="84" y="33"/>
                    </a:cubicBezTo>
                    <a:cubicBezTo>
                      <a:pt x="84" y="17"/>
                      <a:pt x="75" y="0"/>
                      <a:pt x="5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905;p31">
                <a:extLst>
                  <a:ext uri="{FF2B5EF4-FFF2-40B4-BE49-F238E27FC236}">
                    <a16:creationId xmlns:a16="http://schemas.microsoft.com/office/drawing/2014/main" id="{FE544E16-208B-0A2A-3068-AA9566150F80}"/>
                  </a:ext>
                </a:extLst>
              </p:cNvPr>
              <p:cNvSpPr/>
              <p:nvPr/>
            </p:nvSpPr>
            <p:spPr>
              <a:xfrm>
                <a:off x="4966325" y="3988700"/>
                <a:ext cx="18775" cy="38325"/>
              </a:xfrm>
              <a:custGeom>
                <a:avLst/>
                <a:gdLst/>
                <a:ahLst/>
                <a:cxnLst/>
                <a:rect l="l" t="t" r="r" b="b"/>
                <a:pathLst>
                  <a:path w="751" h="1533" extrusionOk="0">
                    <a:moveTo>
                      <a:pt x="28" y="1"/>
                    </a:moveTo>
                    <a:cubicBezTo>
                      <a:pt x="15" y="1"/>
                      <a:pt x="0" y="9"/>
                      <a:pt x="5" y="24"/>
                    </a:cubicBezTo>
                    <a:cubicBezTo>
                      <a:pt x="5" y="181"/>
                      <a:pt x="5" y="330"/>
                      <a:pt x="30" y="480"/>
                    </a:cubicBezTo>
                    <a:cubicBezTo>
                      <a:pt x="46" y="637"/>
                      <a:pt x="88" y="794"/>
                      <a:pt x="146" y="944"/>
                    </a:cubicBezTo>
                    <a:cubicBezTo>
                      <a:pt x="195" y="1076"/>
                      <a:pt x="270" y="1192"/>
                      <a:pt x="361" y="1300"/>
                    </a:cubicBezTo>
                    <a:cubicBezTo>
                      <a:pt x="444" y="1391"/>
                      <a:pt x="560" y="1515"/>
                      <a:pt x="693" y="1532"/>
                    </a:cubicBezTo>
                    <a:cubicBezTo>
                      <a:pt x="695" y="1532"/>
                      <a:pt x="698" y="1533"/>
                      <a:pt x="700" y="1533"/>
                    </a:cubicBezTo>
                    <a:cubicBezTo>
                      <a:pt x="736" y="1533"/>
                      <a:pt x="750" y="1480"/>
                      <a:pt x="742" y="1449"/>
                    </a:cubicBezTo>
                    <a:cubicBezTo>
                      <a:pt x="717" y="1399"/>
                      <a:pt x="668" y="1358"/>
                      <a:pt x="626" y="1316"/>
                    </a:cubicBezTo>
                    <a:cubicBezTo>
                      <a:pt x="577" y="1275"/>
                      <a:pt x="527" y="1225"/>
                      <a:pt x="485" y="1176"/>
                    </a:cubicBezTo>
                    <a:cubicBezTo>
                      <a:pt x="403" y="1076"/>
                      <a:pt x="328" y="968"/>
                      <a:pt x="270" y="852"/>
                    </a:cubicBezTo>
                    <a:cubicBezTo>
                      <a:pt x="204" y="728"/>
                      <a:pt x="162" y="587"/>
                      <a:pt x="137" y="455"/>
                    </a:cubicBezTo>
                    <a:cubicBezTo>
                      <a:pt x="104" y="306"/>
                      <a:pt x="71" y="165"/>
                      <a:pt x="46" y="16"/>
                    </a:cubicBezTo>
                    <a:cubicBezTo>
                      <a:pt x="46" y="5"/>
                      <a:pt x="38" y="1"/>
                      <a:pt x="2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906;p31">
                <a:extLst>
                  <a:ext uri="{FF2B5EF4-FFF2-40B4-BE49-F238E27FC236}">
                    <a16:creationId xmlns:a16="http://schemas.microsoft.com/office/drawing/2014/main" id="{9693902F-C0A6-FD6A-BE68-C7039C0FC052}"/>
                  </a:ext>
                </a:extLst>
              </p:cNvPr>
              <p:cNvSpPr/>
              <p:nvPr/>
            </p:nvSpPr>
            <p:spPr>
              <a:xfrm>
                <a:off x="4979700" y="4013200"/>
                <a:ext cx="8500" cy="7875"/>
              </a:xfrm>
              <a:custGeom>
                <a:avLst/>
                <a:gdLst/>
                <a:ahLst/>
                <a:cxnLst/>
                <a:rect l="l" t="t" r="r" b="b"/>
                <a:pathLst>
                  <a:path w="340" h="315" extrusionOk="0">
                    <a:moveTo>
                      <a:pt x="54" y="1"/>
                    </a:moveTo>
                    <a:cubicBezTo>
                      <a:pt x="44" y="1"/>
                      <a:pt x="33" y="5"/>
                      <a:pt x="25" y="13"/>
                    </a:cubicBezTo>
                    <a:cubicBezTo>
                      <a:pt x="8" y="22"/>
                      <a:pt x="0" y="55"/>
                      <a:pt x="8" y="71"/>
                    </a:cubicBezTo>
                    <a:cubicBezTo>
                      <a:pt x="50" y="121"/>
                      <a:pt x="83" y="162"/>
                      <a:pt x="133" y="204"/>
                    </a:cubicBezTo>
                    <a:cubicBezTo>
                      <a:pt x="149" y="229"/>
                      <a:pt x="174" y="245"/>
                      <a:pt x="199" y="270"/>
                    </a:cubicBezTo>
                    <a:cubicBezTo>
                      <a:pt x="216" y="278"/>
                      <a:pt x="224" y="287"/>
                      <a:pt x="240" y="295"/>
                    </a:cubicBezTo>
                    <a:cubicBezTo>
                      <a:pt x="249" y="303"/>
                      <a:pt x="265" y="312"/>
                      <a:pt x="282" y="312"/>
                    </a:cubicBezTo>
                    <a:cubicBezTo>
                      <a:pt x="286" y="314"/>
                      <a:pt x="291" y="315"/>
                      <a:pt x="297" y="315"/>
                    </a:cubicBezTo>
                    <a:cubicBezTo>
                      <a:pt x="311" y="315"/>
                      <a:pt x="326" y="307"/>
                      <a:pt x="332" y="295"/>
                    </a:cubicBezTo>
                    <a:cubicBezTo>
                      <a:pt x="340" y="278"/>
                      <a:pt x="340" y="262"/>
                      <a:pt x="323" y="245"/>
                    </a:cubicBezTo>
                    <a:cubicBezTo>
                      <a:pt x="315" y="237"/>
                      <a:pt x="307" y="229"/>
                      <a:pt x="298" y="220"/>
                    </a:cubicBezTo>
                    <a:lnTo>
                      <a:pt x="290" y="220"/>
                    </a:lnTo>
                    <a:cubicBezTo>
                      <a:pt x="282" y="212"/>
                      <a:pt x="274" y="196"/>
                      <a:pt x="265" y="187"/>
                    </a:cubicBezTo>
                    <a:cubicBezTo>
                      <a:pt x="240" y="171"/>
                      <a:pt x="224" y="154"/>
                      <a:pt x="199" y="138"/>
                    </a:cubicBezTo>
                    <a:cubicBezTo>
                      <a:pt x="158" y="96"/>
                      <a:pt x="116" y="55"/>
                      <a:pt x="83" y="13"/>
                    </a:cubicBezTo>
                    <a:cubicBezTo>
                      <a:pt x="75" y="5"/>
                      <a:pt x="64" y="1"/>
                      <a:pt x="5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907;p31">
                <a:extLst>
                  <a:ext uri="{FF2B5EF4-FFF2-40B4-BE49-F238E27FC236}">
                    <a16:creationId xmlns:a16="http://schemas.microsoft.com/office/drawing/2014/main" id="{AB7EB8F8-A659-4495-DDE4-32432437952F}"/>
                  </a:ext>
                </a:extLst>
              </p:cNvPr>
              <p:cNvSpPr/>
              <p:nvPr/>
            </p:nvSpPr>
            <p:spPr>
              <a:xfrm>
                <a:off x="5132150" y="3909050"/>
                <a:ext cx="7475" cy="8875"/>
              </a:xfrm>
              <a:custGeom>
                <a:avLst/>
                <a:gdLst/>
                <a:ahLst/>
                <a:cxnLst/>
                <a:rect l="l" t="t" r="r" b="b"/>
                <a:pathLst>
                  <a:path w="299" h="355" extrusionOk="0">
                    <a:moveTo>
                      <a:pt x="40" y="0"/>
                    </a:moveTo>
                    <a:cubicBezTo>
                      <a:pt x="35" y="0"/>
                      <a:pt x="30" y="1"/>
                      <a:pt x="25" y="3"/>
                    </a:cubicBezTo>
                    <a:cubicBezTo>
                      <a:pt x="9" y="12"/>
                      <a:pt x="0" y="37"/>
                      <a:pt x="9" y="61"/>
                    </a:cubicBezTo>
                    <a:cubicBezTo>
                      <a:pt x="42" y="111"/>
                      <a:pt x="83" y="161"/>
                      <a:pt x="116" y="211"/>
                    </a:cubicBezTo>
                    <a:cubicBezTo>
                      <a:pt x="133" y="235"/>
                      <a:pt x="158" y="260"/>
                      <a:pt x="174" y="285"/>
                    </a:cubicBezTo>
                    <a:lnTo>
                      <a:pt x="207" y="318"/>
                    </a:lnTo>
                    <a:cubicBezTo>
                      <a:pt x="224" y="327"/>
                      <a:pt x="232" y="343"/>
                      <a:pt x="249" y="351"/>
                    </a:cubicBezTo>
                    <a:cubicBezTo>
                      <a:pt x="251" y="354"/>
                      <a:pt x="255" y="355"/>
                      <a:pt x="260" y="355"/>
                    </a:cubicBezTo>
                    <a:cubicBezTo>
                      <a:pt x="270" y="355"/>
                      <a:pt x="284" y="349"/>
                      <a:pt x="290" y="343"/>
                    </a:cubicBezTo>
                    <a:cubicBezTo>
                      <a:pt x="299" y="335"/>
                      <a:pt x="299" y="318"/>
                      <a:pt x="290" y="310"/>
                    </a:cubicBezTo>
                    <a:cubicBezTo>
                      <a:pt x="265" y="252"/>
                      <a:pt x="224" y="202"/>
                      <a:pt x="183" y="161"/>
                    </a:cubicBezTo>
                    <a:cubicBezTo>
                      <a:pt x="149" y="111"/>
                      <a:pt x="108" y="61"/>
                      <a:pt x="75" y="20"/>
                    </a:cubicBezTo>
                    <a:cubicBezTo>
                      <a:pt x="69" y="8"/>
                      <a:pt x="54" y="0"/>
                      <a:pt x="4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908;p31">
                <a:extLst>
                  <a:ext uri="{FF2B5EF4-FFF2-40B4-BE49-F238E27FC236}">
                    <a16:creationId xmlns:a16="http://schemas.microsoft.com/office/drawing/2014/main" id="{0108F3FC-BB97-2BA1-6D4C-0CF7384C9DA1}"/>
                  </a:ext>
                </a:extLst>
              </p:cNvPr>
              <p:cNvSpPr/>
              <p:nvPr/>
            </p:nvSpPr>
            <p:spPr>
              <a:xfrm>
                <a:off x="5028775" y="4009325"/>
                <a:ext cx="8100" cy="23750"/>
              </a:xfrm>
              <a:custGeom>
                <a:avLst/>
                <a:gdLst/>
                <a:ahLst/>
                <a:cxnLst/>
                <a:rect l="l" t="t" r="r" b="b"/>
                <a:pathLst>
                  <a:path w="324" h="950" extrusionOk="0">
                    <a:moveTo>
                      <a:pt x="71" y="0"/>
                    </a:moveTo>
                    <a:cubicBezTo>
                      <a:pt x="61" y="0"/>
                      <a:pt x="51" y="7"/>
                      <a:pt x="51" y="19"/>
                    </a:cubicBezTo>
                    <a:cubicBezTo>
                      <a:pt x="26" y="102"/>
                      <a:pt x="1" y="177"/>
                      <a:pt x="9" y="268"/>
                    </a:cubicBezTo>
                    <a:cubicBezTo>
                      <a:pt x="9" y="351"/>
                      <a:pt x="26" y="425"/>
                      <a:pt x="51" y="508"/>
                    </a:cubicBezTo>
                    <a:cubicBezTo>
                      <a:pt x="75" y="583"/>
                      <a:pt x="100" y="665"/>
                      <a:pt x="133" y="740"/>
                    </a:cubicBezTo>
                    <a:cubicBezTo>
                      <a:pt x="158" y="781"/>
                      <a:pt x="175" y="815"/>
                      <a:pt x="200" y="856"/>
                    </a:cubicBezTo>
                    <a:cubicBezTo>
                      <a:pt x="225" y="889"/>
                      <a:pt x="241" y="922"/>
                      <a:pt x="274" y="947"/>
                    </a:cubicBezTo>
                    <a:cubicBezTo>
                      <a:pt x="279" y="949"/>
                      <a:pt x="283" y="949"/>
                      <a:pt x="287" y="949"/>
                    </a:cubicBezTo>
                    <a:cubicBezTo>
                      <a:pt x="307" y="949"/>
                      <a:pt x="324" y="934"/>
                      <a:pt x="324" y="914"/>
                    </a:cubicBezTo>
                    <a:cubicBezTo>
                      <a:pt x="324" y="881"/>
                      <a:pt x="316" y="848"/>
                      <a:pt x="299" y="815"/>
                    </a:cubicBezTo>
                    <a:cubicBezTo>
                      <a:pt x="291" y="773"/>
                      <a:pt x="283" y="740"/>
                      <a:pt x="266" y="699"/>
                    </a:cubicBezTo>
                    <a:lnTo>
                      <a:pt x="266" y="707"/>
                    </a:lnTo>
                    <a:cubicBezTo>
                      <a:pt x="233" y="632"/>
                      <a:pt x="208" y="558"/>
                      <a:pt x="175" y="475"/>
                    </a:cubicBezTo>
                    <a:cubicBezTo>
                      <a:pt x="158" y="409"/>
                      <a:pt x="133" y="334"/>
                      <a:pt x="117" y="259"/>
                    </a:cubicBezTo>
                    <a:cubicBezTo>
                      <a:pt x="109" y="177"/>
                      <a:pt x="84" y="102"/>
                      <a:pt x="92" y="19"/>
                    </a:cubicBezTo>
                    <a:cubicBezTo>
                      <a:pt x="92" y="7"/>
                      <a:pt x="82" y="0"/>
                      <a:pt x="7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909;p31">
                <a:extLst>
                  <a:ext uri="{FF2B5EF4-FFF2-40B4-BE49-F238E27FC236}">
                    <a16:creationId xmlns:a16="http://schemas.microsoft.com/office/drawing/2014/main" id="{97E365C5-F297-C03D-0CE0-4E2427EE5F35}"/>
                  </a:ext>
                </a:extLst>
              </p:cNvPr>
              <p:cNvSpPr/>
              <p:nvPr/>
            </p:nvSpPr>
            <p:spPr>
              <a:xfrm>
                <a:off x="5034375" y="4019975"/>
                <a:ext cx="4725" cy="10650"/>
              </a:xfrm>
              <a:custGeom>
                <a:avLst/>
                <a:gdLst/>
                <a:ahLst/>
                <a:cxnLst/>
                <a:rect l="l" t="t" r="r" b="b"/>
                <a:pathLst>
                  <a:path w="189" h="426" extrusionOk="0">
                    <a:moveTo>
                      <a:pt x="18" y="1"/>
                    </a:moveTo>
                    <a:cubicBezTo>
                      <a:pt x="9" y="1"/>
                      <a:pt x="1" y="10"/>
                      <a:pt x="1" y="24"/>
                    </a:cubicBezTo>
                    <a:cubicBezTo>
                      <a:pt x="9" y="57"/>
                      <a:pt x="9" y="90"/>
                      <a:pt x="17" y="132"/>
                    </a:cubicBezTo>
                    <a:cubicBezTo>
                      <a:pt x="25" y="165"/>
                      <a:pt x="34" y="190"/>
                      <a:pt x="50" y="223"/>
                    </a:cubicBezTo>
                    <a:cubicBezTo>
                      <a:pt x="59" y="256"/>
                      <a:pt x="67" y="289"/>
                      <a:pt x="83" y="322"/>
                    </a:cubicBezTo>
                    <a:cubicBezTo>
                      <a:pt x="92" y="339"/>
                      <a:pt x="92" y="355"/>
                      <a:pt x="100" y="364"/>
                    </a:cubicBezTo>
                    <a:cubicBezTo>
                      <a:pt x="117" y="389"/>
                      <a:pt x="125" y="397"/>
                      <a:pt x="133" y="413"/>
                    </a:cubicBezTo>
                    <a:cubicBezTo>
                      <a:pt x="139" y="422"/>
                      <a:pt x="148" y="426"/>
                      <a:pt x="156" y="426"/>
                    </a:cubicBezTo>
                    <a:cubicBezTo>
                      <a:pt x="173" y="426"/>
                      <a:pt x="188" y="413"/>
                      <a:pt x="183" y="397"/>
                    </a:cubicBezTo>
                    <a:cubicBezTo>
                      <a:pt x="175" y="380"/>
                      <a:pt x="175" y="364"/>
                      <a:pt x="166" y="347"/>
                    </a:cubicBezTo>
                    <a:cubicBezTo>
                      <a:pt x="166" y="331"/>
                      <a:pt x="158" y="314"/>
                      <a:pt x="150" y="297"/>
                    </a:cubicBezTo>
                    <a:cubicBezTo>
                      <a:pt x="141" y="264"/>
                      <a:pt x="125" y="231"/>
                      <a:pt x="108" y="206"/>
                    </a:cubicBezTo>
                    <a:cubicBezTo>
                      <a:pt x="92" y="173"/>
                      <a:pt x="83" y="140"/>
                      <a:pt x="75" y="107"/>
                    </a:cubicBezTo>
                    <a:cubicBezTo>
                      <a:pt x="59" y="82"/>
                      <a:pt x="42" y="49"/>
                      <a:pt x="34" y="16"/>
                    </a:cubicBezTo>
                    <a:cubicBezTo>
                      <a:pt x="30" y="5"/>
                      <a:pt x="24" y="1"/>
                      <a:pt x="1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910;p31">
                <a:extLst>
                  <a:ext uri="{FF2B5EF4-FFF2-40B4-BE49-F238E27FC236}">
                    <a16:creationId xmlns:a16="http://schemas.microsoft.com/office/drawing/2014/main" id="{9F07357C-5326-401F-86E7-9877B62FDC66}"/>
                  </a:ext>
                </a:extLst>
              </p:cNvPr>
              <p:cNvSpPr/>
              <p:nvPr/>
            </p:nvSpPr>
            <p:spPr>
              <a:xfrm>
                <a:off x="5026925" y="4000450"/>
                <a:ext cx="1875" cy="5425"/>
              </a:xfrm>
              <a:custGeom>
                <a:avLst/>
                <a:gdLst/>
                <a:ahLst/>
                <a:cxnLst/>
                <a:rect l="l" t="t" r="r" b="b"/>
                <a:pathLst>
                  <a:path w="75" h="217" extrusionOk="0">
                    <a:moveTo>
                      <a:pt x="48" y="1"/>
                    </a:moveTo>
                    <a:cubicBezTo>
                      <a:pt x="42" y="1"/>
                      <a:pt x="37" y="3"/>
                      <a:pt x="33" y="10"/>
                    </a:cubicBezTo>
                    <a:cubicBezTo>
                      <a:pt x="25" y="26"/>
                      <a:pt x="17" y="34"/>
                      <a:pt x="17" y="51"/>
                    </a:cubicBezTo>
                    <a:cubicBezTo>
                      <a:pt x="17" y="59"/>
                      <a:pt x="17" y="68"/>
                      <a:pt x="9" y="68"/>
                    </a:cubicBezTo>
                    <a:cubicBezTo>
                      <a:pt x="9" y="76"/>
                      <a:pt x="9" y="76"/>
                      <a:pt x="9" y="84"/>
                    </a:cubicBezTo>
                    <a:cubicBezTo>
                      <a:pt x="9" y="92"/>
                      <a:pt x="0" y="92"/>
                      <a:pt x="0" y="101"/>
                    </a:cubicBezTo>
                    <a:cubicBezTo>
                      <a:pt x="0" y="101"/>
                      <a:pt x="0" y="109"/>
                      <a:pt x="0" y="117"/>
                    </a:cubicBezTo>
                    <a:lnTo>
                      <a:pt x="0" y="134"/>
                    </a:lnTo>
                    <a:cubicBezTo>
                      <a:pt x="0" y="150"/>
                      <a:pt x="0" y="167"/>
                      <a:pt x="0" y="184"/>
                    </a:cubicBezTo>
                    <a:cubicBezTo>
                      <a:pt x="0" y="200"/>
                      <a:pt x="17" y="217"/>
                      <a:pt x="33" y="217"/>
                    </a:cubicBezTo>
                    <a:cubicBezTo>
                      <a:pt x="58" y="217"/>
                      <a:pt x="75" y="200"/>
                      <a:pt x="75" y="184"/>
                    </a:cubicBezTo>
                    <a:cubicBezTo>
                      <a:pt x="75" y="167"/>
                      <a:pt x="75" y="150"/>
                      <a:pt x="75" y="142"/>
                    </a:cubicBezTo>
                    <a:cubicBezTo>
                      <a:pt x="75" y="126"/>
                      <a:pt x="75" y="109"/>
                      <a:pt x="67" y="92"/>
                    </a:cubicBezTo>
                    <a:lnTo>
                      <a:pt x="67" y="84"/>
                    </a:lnTo>
                    <a:lnTo>
                      <a:pt x="67" y="59"/>
                    </a:lnTo>
                    <a:lnTo>
                      <a:pt x="67" y="18"/>
                    </a:lnTo>
                    <a:cubicBezTo>
                      <a:pt x="67" y="8"/>
                      <a:pt x="57" y="1"/>
                      <a:pt x="4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 name="Google Shape;4911;p31">
                <a:extLst>
                  <a:ext uri="{FF2B5EF4-FFF2-40B4-BE49-F238E27FC236}">
                    <a16:creationId xmlns:a16="http://schemas.microsoft.com/office/drawing/2014/main" id="{ED04127F-32BB-9407-B428-5217AD46588D}"/>
                  </a:ext>
                </a:extLst>
              </p:cNvPr>
              <p:cNvSpPr/>
              <p:nvPr/>
            </p:nvSpPr>
            <p:spPr>
              <a:xfrm>
                <a:off x="4900975" y="4100175"/>
                <a:ext cx="11775" cy="6400"/>
              </a:xfrm>
              <a:custGeom>
                <a:avLst/>
                <a:gdLst/>
                <a:ahLst/>
                <a:cxnLst/>
                <a:rect l="l" t="t" r="r" b="b"/>
                <a:pathLst>
                  <a:path w="471" h="256" extrusionOk="0">
                    <a:moveTo>
                      <a:pt x="36" y="0"/>
                    </a:moveTo>
                    <a:cubicBezTo>
                      <a:pt x="24" y="0"/>
                      <a:pt x="14" y="4"/>
                      <a:pt x="9" y="14"/>
                    </a:cubicBezTo>
                    <a:cubicBezTo>
                      <a:pt x="1" y="31"/>
                      <a:pt x="9" y="56"/>
                      <a:pt x="26" y="64"/>
                    </a:cubicBezTo>
                    <a:cubicBezTo>
                      <a:pt x="92" y="97"/>
                      <a:pt x="150" y="130"/>
                      <a:pt x="224" y="163"/>
                    </a:cubicBezTo>
                    <a:cubicBezTo>
                      <a:pt x="258" y="180"/>
                      <a:pt x="291" y="196"/>
                      <a:pt x="324" y="213"/>
                    </a:cubicBezTo>
                    <a:cubicBezTo>
                      <a:pt x="357" y="221"/>
                      <a:pt x="390" y="238"/>
                      <a:pt x="423" y="254"/>
                    </a:cubicBezTo>
                    <a:cubicBezTo>
                      <a:pt x="426" y="255"/>
                      <a:pt x="429" y="256"/>
                      <a:pt x="432" y="256"/>
                    </a:cubicBezTo>
                    <a:cubicBezTo>
                      <a:pt x="459" y="256"/>
                      <a:pt x="471" y="219"/>
                      <a:pt x="448" y="196"/>
                    </a:cubicBezTo>
                    <a:cubicBezTo>
                      <a:pt x="423" y="180"/>
                      <a:pt x="390" y="163"/>
                      <a:pt x="357" y="147"/>
                    </a:cubicBezTo>
                    <a:cubicBezTo>
                      <a:pt x="324" y="130"/>
                      <a:pt x="291" y="114"/>
                      <a:pt x="258" y="97"/>
                    </a:cubicBezTo>
                    <a:cubicBezTo>
                      <a:pt x="191" y="64"/>
                      <a:pt x="125" y="39"/>
                      <a:pt x="59" y="6"/>
                    </a:cubicBezTo>
                    <a:cubicBezTo>
                      <a:pt x="52" y="2"/>
                      <a:pt x="44" y="0"/>
                      <a:pt x="3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 name="Google Shape;4912;p31">
                <a:extLst>
                  <a:ext uri="{FF2B5EF4-FFF2-40B4-BE49-F238E27FC236}">
                    <a16:creationId xmlns:a16="http://schemas.microsoft.com/office/drawing/2014/main" id="{E7A61A20-2428-1B63-E908-340B767B2D1A}"/>
                  </a:ext>
                </a:extLst>
              </p:cNvPr>
              <p:cNvSpPr/>
              <p:nvPr/>
            </p:nvSpPr>
            <p:spPr>
              <a:xfrm>
                <a:off x="4740875" y="4191550"/>
                <a:ext cx="3450" cy="19925"/>
              </a:xfrm>
              <a:custGeom>
                <a:avLst/>
                <a:gdLst/>
                <a:ahLst/>
                <a:cxnLst/>
                <a:rect l="l" t="t" r="r" b="b"/>
                <a:pathLst>
                  <a:path w="138" h="797" extrusionOk="0">
                    <a:moveTo>
                      <a:pt x="111" y="1"/>
                    </a:moveTo>
                    <a:cubicBezTo>
                      <a:pt x="101" y="1"/>
                      <a:pt x="90" y="8"/>
                      <a:pt x="83" y="21"/>
                    </a:cubicBezTo>
                    <a:cubicBezTo>
                      <a:pt x="58" y="79"/>
                      <a:pt x="33" y="137"/>
                      <a:pt x="25" y="204"/>
                    </a:cubicBezTo>
                    <a:cubicBezTo>
                      <a:pt x="8" y="262"/>
                      <a:pt x="0" y="328"/>
                      <a:pt x="0" y="394"/>
                    </a:cubicBezTo>
                    <a:cubicBezTo>
                      <a:pt x="0" y="460"/>
                      <a:pt x="0" y="527"/>
                      <a:pt x="8" y="585"/>
                    </a:cubicBezTo>
                    <a:cubicBezTo>
                      <a:pt x="8" y="643"/>
                      <a:pt x="8" y="726"/>
                      <a:pt x="41" y="775"/>
                    </a:cubicBezTo>
                    <a:cubicBezTo>
                      <a:pt x="47" y="790"/>
                      <a:pt x="59" y="797"/>
                      <a:pt x="71" y="797"/>
                    </a:cubicBezTo>
                    <a:cubicBezTo>
                      <a:pt x="93" y="797"/>
                      <a:pt x="119" y="777"/>
                      <a:pt x="124" y="750"/>
                    </a:cubicBezTo>
                    <a:cubicBezTo>
                      <a:pt x="124" y="726"/>
                      <a:pt x="116" y="692"/>
                      <a:pt x="108" y="659"/>
                    </a:cubicBezTo>
                    <a:cubicBezTo>
                      <a:pt x="108" y="634"/>
                      <a:pt x="99" y="610"/>
                      <a:pt x="99" y="576"/>
                    </a:cubicBezTo>
                    <a:cubicBezTo>
                      <a:pt x="91" y="518"/>
                      <a:pt x="91" y="460"/>
                      <a:pt x="91" y="394"/>
                    </a:cubicBezTo>
                    <a:cubicBezTo>
                      <a:pt x="91" y="336"/>
                      <a:pt x="99" y="278"/>
                      <a:pt x="108" y="220"/>
                    </a:cubicBezTo>
                    <a:cubicBezTo>
                      <a:pt x="116" y="154"/>
                      <a:pt x="124" y="96"/>
                      <a:pt x="133" y="38"/>
                    </a:cubicBezTo>
                    <a:cubicBezTo>
                      <a:pt x="137" y="14"/>
                      <a:pt x="125" y="1"/>
                      <a:pt x="11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 name="Google Shape;4913;p31">
                <a:extLst>
                  <a:ext uri="{FF2B5EF4-FFF2-40B4-BE49-F238E27FC236}">
                    <a16:creationId xmlns:a16="http://schemas.microsoft.com/office/drawing/2014/main" id="{B0B2C761-A639-4643-3859-5DC7E5FB544C}"/>
                  </a:ext>
                </a:extLst>
              </p:cNvPr>
              <p:cNvSpPr/>
              <p:nvPr/>
            </p:nvSpPr>
            <p:spPr>
              <a:xfrm>
                <a:off x="4744800" y="4198850"/>
                <a:ext cx="1475" cy="4025"/>
              </a:xfrm>
              <a:custGeom>
                <a:avLst/>
                <a:gdLst/>
                <a:ahLst/>
                <a:cxnLst/>
                <a:rect l="l" t="t" r="r" b="b"/>
                <a:pathLst>
                  <a:path w="59" h="161" extrusionOk="0">
                    <a:moveTo>
                      <a:pt x="38" y="1"/>
                    </a:moveTo>
                    <a:cubicBezTo>
                      <a:pt x="37" y="1"/>
                      <a:pt x="35" y="1"/>
                      <a:pt x="34" y="3"/>
                    </a:cubicBezTo>
                    <a:cubicBezTo>
                      <a:pt x="17" y="3"/>
                      <a:pt x="9" y="11"/>
                      <a:pt x="9" y="19"/>
                    </a:cubicBezTo>
                    <a:cubicBezTo>
                      <a:pt x="9" y="44"/>
                      <a:pt x="9" y="61"/>
                      <a:pt x="9" y="86"/>
                    </a:cubicBezTo>
                    <a:lnTo>
                      <a:pt x="9" y="94"/>
                    </a:lnTo>
                    <a:cubicBezTo>
                      <a:pt x="9" y="102"/>
                      <a:pt x="9" y="102"/>
                      <a:pt x="9" y="110"/>
                    </a:cubicBezTo>
                    <a:cubicBezTo>
                      <a:pt x="9" y="119"/>
                      <a:pt x="9" y="127"/>
                      <a:pt x="0" y="144"/>
                    </a:cubicBezTo>
                    <a:cubicBezTo>
                      <a:pt x="0" y="152"/>
                      <a:pt x="9" y="160"/>
                      <a:pt x="17" y="160"/>
                    </a:cubicBezTo>
                    <a:cubicBezTo>
                      <a:pt x="17" y="160"/>
                      <a:pt x="34" y="160"/>
                      <a:pt x="34" y="152"/>
                    </a:cubicBezTo>
                    <a:cubicBezTo>
                      <a:pt x="42" y="144"/>
                      <a:pt x="42" y="127"/>
                      <a:pt x="50" y="119"/>
                    </a:cubicBezTo>
                    <a:cubicBezTo>
                      <a:pt x="50" y="110"/>
                      <a:pt x="50" y="94"/>
                      <a:pt x="50" y="86"/>
                    </a:cubicBezTo>
                    <a:cubicBezTo>
                      <a:pt x="58" y="61"/>
                      <a:pt x="50" y="44"/>
                      <a:pt x="50" y="19"/>
                    </a:cubicBezTo>
                    <a:cubicBezTo>
                      <a:pt x="50" y="13"/>
                      <a:pt x="45" y="1"/>
                      <a:pt x="3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4914;p31">
                <a:extLst>
                  <a:ext uri="{FF2B5EF4-FFF2-40B4-BE49-F238E27FC236}">
                    <a16:creationId xmlns:a16="http://schemas.microsoft.com/office/drawing/2014/main" id="{E5DB0EFB-DC24-CAA7-742E-3302C9413E07}"/>
                  </a:ext>
                </a:extLst>
              </p:cNvPr>
              <p:cNvSpPr/>
              <p:nvPr/>
            </p:nvSpPr>
            <p:spPr>
              <a:xfrm>
                <a:off x="4754825" y="4247950"/>
                <a:ext cx="41525" cy="92325"/>
              </a:xfrm>
              <a:custGeom>
                <a:avLst/>
                <a:gdLst/>
                <a:ahLst/>
                <a:cxnLst/>
                <a:rect l="l" t="t" r="r" b="b"/>
                <a:pathLst>
                  <a:path w="1661" h="3693" extrusionOk="0">
                    <a:moveTo>
                      <a:pt x="74" y="1"/>
                    </a:moveTo>
                    <a:cubicBezTo>
                      <a:pt x="59" y="1"/>
                      <a:pt x="42" y="15"/>
                      <a:pt x="47" y="36"/>
                    </a:cubicBezTo>
                    <a:cubicBezTo>
                      <a:pt x="80" y="268"/>
                      <a:pt x="121" y="500"/>
                      <a:pt x="179" y="732"/>
                    </a:cubicBezTo>
                    <a:cubicBezTo>
                      <a:pt x="246" y="964"/>
                      <a:pt x="320" y="1196"/>
                      <a:pt x="403" y="1419"/>
                    </a:cubicBezTo>
                    <a:cubicBezTo>
                      <a:pt x="544" y="1792"/>
                      <a:pt x="718" y="2157"/>
                      <a:pt x="925" y="2505"/>
                    </a:cubicBezTo>
                    <a:cubicBezTo>
                      <a:pt x="826" y="2563"/>
                      <a:pt x="751" y="2645"/>
                      <a:pt x="660" y="2720"/>
                    </a:cubicBezTo>
                    <a:cubicBezTo>
                      <a:pt x="561" y="2803"/>
                      <a:pt x="461" y="2894"/>
                      <a:pt x="370" y="2993"/>
                    </a:cubicBezTo>
                    <a:cubicBezTo>
                      <a:pt x="204" y="3167"/>
                      <a:pt x="55" y="3383"/>
                      <a:pt x="5" y="3631"/>
                    </a:cubicBezTo>
                    <a:cubicBezTo>
                      <a:pt x="0" y="3667"/>
                      <a:pt x="35" y="3693"/>
                      <a:pt x="65" y="3693"/>
                    </a:cubicBezTo>
                    <a:cubicBezTo>
                      <a:pt x="84" y="3693"/>
                      <a:pt x="102" y="3682"/>
                      <a:pt x="105" y="3656"/>
                    </a:cubicBezTo>
                    <a:cubicBezTo>
                      <a:pt x="163" y="3424"/>
                      <a:pt x="304" y="3242"/>
                      <a:pt x="469" y="3085"/>
                    </a:cubicBezTo>
                    <a:cubicBezTo>
                      <a:pt x="561" y="3002"/>
                      <a:pt x="660" y="2927"/>
                      <a:pt x="759" y="2861"/>
                    </a:cubicBezTo>
                    <a:cubicBezTo>
                      <a:pt x="842" y="2795"/>
                      <a:pt x="933" y="2728"/>
                      <a:pt x="1033" y="2687"/>
                    </a:cubicBezTo>
                    <a:cubicBezTo>
                      <a:pt x="1174" y="2911"/>
                      <a:pt x="1331" y="3134"/>
                      <a:pt x="1513" y="3325"/>
                    </a:cubicBezTo>
                    <a:cubicBezTo>
                      <a:pt x="1528" y="3339"/>
                      <a:pt x="1545" y="3346"/>
                      <a:pt x="1562" y="3346"/>
                    </a:cubicBezTo>
                    <a:cubicBezTo>
                      <a:pt x="1612" y="3346"/>
                      <a:pt x="1660" y="3290"/>
                      <a:pt x="1629" y="3234"/>
                    </a:cubicBezTo>
                    <a:cubicBezTo>
                      <a:pt x="1389" y="2844"/>
                      <a:pt x="1116" y="2471"/>
                      <a:pt x="892" y="2066"/>
                    </a:cubicBezTo>
                    <a:lnTo>
                      <a:pt x="900" y="2066"/>
                    </a:lnTo>
                    <a:cubicBezTo>
                      <a:pt x="668" y="1651"/>
                      <a:pt x="478" y="1220"/>
                      <a:pt x="329" y="773"/>
                    </a:cubicBezTo>
                    <a:cubicBezTo>
                      <a:pt x="246" y="524"/>
                      <a:pt x="163" y="276"/>
                      <a:pt x="97" y="19"/>
                    </a:cubicBezTo>
                    <a:cubicBezTo>
                      <a:pt x="93" y="6"/>
                      <a:pt x="84" y="1"/>
                      <a:pt x="7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4915;p31">
                <a:extLst>
                  <a:ext uri="{FF2B5EF4-FFF2-40B4-BE49-F238E27FC236}">
                    <a16:creationId xmlns:a16="http://schemas.microsoft.com/office/drawing/2014/main" id="{5EE759E7-FC51-5FB7-F2E1-FEFE42BD373F}"/>
                  </a:ext>
                </a:extLst>
              </p:cNvPr>
              <p:cNvSpPr/>
              <p:nvPr/>
            </p:nvSpPr>
            <p:spPr>
              <a:xfrm>
                <a:off x="4790150" y="4318100"/>
                <a:ext cx="6675" cy="8800"/>
              </a:xfrm>
              <a:custGeom>
                <a:avLst/>
                <a:gdLst/>
                <a:ahLst/>
                <a:cxnLst/>
                <a:rect l="l" t="t" r="r" b="b"/>
                <a:pathLst>
                  <a:path w="267" h="352" extrusionOk="0">
                    <a:moveTo>
                      <a:pt x="52" y="0"/>
                    </a:moveTo>
                    <a:cubicBezTo>
                      <a:pt x="44" y="0"/>
                      <a:pt x="35" y="2"/>
                      <a:pt x="26" y="5"/>
                    </a:cubicBezTo>
                    <a:cubicBezTo>
                      <a:pt x="9" y="13"/>
                      <a:pt x="1" y="47"/>
                      <a:pt x="9" y="63"/>
                    </a:cubicBezTo>
                    <a:cubicBezTo>
                      <a:pt x="34" y="113"/>
                      <a:pt x="59" y="171"/>
                      <a:pt x="92" y="212"/>
                    </a:cubicBezTo>
                    <a:cubicBezTo>
                      <a:pt x="109" y="237"/>
                      <a:pt x="125" y="262"/>
                      <a:pt x="150" y="287"/>
                    </a:cubicBezTo>
                    <a:cubicBezTo>
                      <a:pt x="167" y="303"/>
                      <a:pt x="192" y="328"/>
                      <a:pt x="208" y="345"/>
                    </a:cubicBezTo>
                    <a:cubicBezTo>
                      <a:pt x="216" y="349"/>
                      <a:pt x="225" y="351"/>
                      <a:pt x="232" y="351"/>
                    </a:cubicBezTo>
                    <a:cubicBezTo>
                      <a:pt x="239" y="351"/>
                      <a:pt x="245" y="349"/>
                      <a:pt x="250" y="345"/>
                    </a:cubicBezTo>
                    <a:cubicBezTo>
                      <a:pt x="258" y="337"/>
                      <a:pt x="266" y="320"/>
                      <a:pt x="258" y="303"/>
                    </a:cubicBezTo>
                    <a:cubicBezTo>
                      <a:pt x="241" y="287"/>
                      <a:pt x="233" y="262"/>
                      <a:pt x="216" y="237"/>
                    </a:cubicBezTo>
                    <a:cubicBezTo>
                      <a:pt x="200" y="212"/>
                      <a:pt x="183" y="187"/>
                      <a:pt x="167" y="171"/>
                    </a:cubicBezTo>
                    <a:cubicBezTo>
                      <a:pt x="142" y="121"/>
                      <a:pt x="109" y="71"/>
                      <a:pt x="84" y="22"/>
                    </a:cubicBezTo>
                    <a:cubicBezTo>
                      <a:pt x="79" y="6"/>
                      <a:pt x="67" y="0"/>
                      <a:pt x="5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4916;p31">
                <a:extLst>
                  <a:ext uri="{FF2B5EF4-FFF2-40B4-BE49-F238E27FC236}">
                    <a16:creationId xmlns:a16="http://schemas.microsoft.com/office/drawing/2014/main" id="{80E40191-8736-D7B6-6F7E-FE2B8EFB678B}"/>
                  </a:ext>
                </a:extLst>
              </p:cNvPr>
              <p:cNvSpPr/>
              <p:nvPr/>
            </p:nvSpPr>
            <p:spPr>
              <a:xfrm>
                <a:off x="4893525" y="4343950"/>
                <a:ext cx="2100" cy="6400"/>
              </a:xfrm>
              <a:custGeom>
                <a:avLst/>
                <a:gdLst/>
                <a:ahLst/>
                <a:cxnLst/>
                <a:rect l="l" t="t" r="r" b="b"/>
                <a:pathLst>
                  <a:path w="84" h="256" extrusionOk="0">
                    <a:moveTo>
                      <a:pt x="46" y="1"/>
                    </a:moveTo>
                    <a:cubicBezTo>
                      <a:pt x="42" y="1"/>
                      <a:pt x="38" y="3"/>
                      <a:pt x="34" y="7"/>
                    </a:cubicBezTo>
                    <a:cubicBezTo>
                      <a:pt x="25" y="15"/>
                      <a:pt x="17" y="15"/>
                      <a:pt x="17" y="32"/>
                    </a:cubicBezTo>
                    <a:cubicBezTo>
                      <a:pt x="9" y="40"/>
                      <a:pt x="9" y="48"/>
                      <a:pt x="9" y="57"/>
                    </a:cubicBezTo>
                    <a:cubicBezTo>
                      <a:pt x="0" y="73"/>
                      <a:pt x="0" y="90"/>
                      <a:pt x="0" y="115"/>
                    </a:cubicBezTo>
                    <a:cubicBezTo>
                      <a:pt x="0" y="148"/>
                      <a:pt x="0" y="181"/>
                      <a:pt x="9" y="214"/>
                    </a:cubicBezTo>
                    <a:cubicBezTo>
                      <a:pt x="9" y="239"/>
                      <a:pt x="25" y="255"/>
                      <a:pt x="42" y="255"/>
                    </a:cubicBezTo>
                    <a:cubicBezTo>
                      <a:pt x="67" y="255"/>
                      <a:pt x="83" y="239"/>
                      <a:pt x="83" y="214"/>
                    </a:cubicBezTo>
                    <a:cubicBezTo>
                      <a:pt x="83" y="181"/>
                      <a:pt x="83" y="148"/>
                      <a:pt x="83" y="115"/>
                    </a:cubicBezTo>
                    <a:cubicBezTo>
                      <a:pt x="83" y="90"/>
                      <a:pt x="83" y="73"/>
                      <a:pt x="83" y="57"/>
                    </a:cubicBezTo>
                    <a:cubicBezTo>
                      <a:pt x="83" y="48"/>
                      <a:pt x="75" y="40"/>
                      <a:pt x="75" y="32"/>
                    </a:cubicBezTo>
                    <a:cubicBezTo>
                      <a:pt x="75" y="15"/>
                      <a:pt x="67" y="15"/>
                      <a:pt x="58" y="7"/>
                    </a:cubicBezTo>
                    <a:cubicBezTo>
                      <a:pt x="54" y="3"/>
                      <a:pt x="50" y="1"/>
                      <a:pt x="4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4917;p31">
                <a:extLst>
                  <a:ext uri="{FF2B5EF4-FFF2-40B4-BE49-F238E27FC236}">
                    <a16:creationId xmlns:a16="http://schemas.microsoft.com/office/drawing/2014/main" id="{3F5479EC-214A-0CC9-2442-A2C7E69B85A7}"/>
                  </a:ext>
                </a:extLst>
              </p:cNvPr>
              <p:cNvSpPr/>
              <p:nvPr/>
            </p:nvSpPr>
            <p:spPr>
              <a:xfrm>
                <a:off x="4806525" y="4171300"/>
                <a:ext cx="12450" cy="42700"/>
              </a:xfrm>
              <a:custGeom>
                <a:avLst/>
                <a:gdLst/>
                <a:ahLst/>
                <a:cxnLst/>
                <a:rect l="l" t="t" r="r" b="b"/>
                <a:pathLst>
                  <a:path w="498" h="1708" extrusionOk="0">
                    <a:moveTo>
                      <a:pt x="439" y="1"/>
                    </a:moveTo>
                    <a:cubicBezTo>
                      <a:pt x="431" y="1"/>
                      <a:pt x="422" y="4"/>
                      <a:pt x="415" y="11"/>
                    </a:cubicBezTo>
                    <a:lnTo>
                      <a:pt x="415" y="3"/>
                    </a:lnTo>
                    <a:cubicBezTo>
                      <a:pt x="315" y="86"/>
                      <a:pt x="282" y="260"/>
                      <a:pt x="241" y="376"/>
                    </a:cubicBezTo>
                    <a:cubicBezTo>
                      <a:pt x="199" y="525"/>
                      <a:pt x="158" y="666"/>
                      <a:pt x="125" y="815"/>
                    </a:cubicBezTo>
                    <a:cubicBezTo>
                      <a:pt x="83" y="964"/>
                      <a:pt x="50" y="1113"/>
                      <a:pt x="25" y="1254"/>
                    </a:cubicBezTo>
                    <a:cubicBezTo>
                      <a:pt x="17" y="1320"/>
                      <a:pt x="9" y="1386"/>
                      <a:pt x="1" y="1453"/>
                    </a:cubicBezTo>
                    <a:cubicBezTo>
                      <a:pt x="1" y="1536"/>
                      <a:pt x="25" y="1618"/>
                      <a:pt x="34" y="1701"/>
                    </a:cubicBezTo>
                    <a:cubicBezTo>
                      <a:pt x="34" y="1705"/>
                      <a:pt x="36" y="1708"/>
                      <a:pt x="38" y="1708"/>
                    </a:cubicBezTo>
                    <a:cubicBezTo>
                      <a:pt x="40" y="1708"/>
                      <a:pt x="42" y="1705"/>
                      <a:pt x="42" y="1701"/>
                    </a:cubicBezTo>
                    <a:cubicBezTo>
                      <a:pt x="42" y="1618"/>
                      <a:pt x="67" y="1544"/>
                      <a:pt x="83" y="1469"/>
                    </a:cubicBezTo>
                    <a:cubicBezTo>
                      <a:pt x="100" y="1395"/>
                      <a:pt x="116" y="1328"/>
                      <a:pt x="133" y="1254"/>
                    </a:cubicBezTo>
                    <a:cubicBezTo>
                      <a:pt x="166" y="1113"/>
                      <a:pt x="208" y="972"/>
                      <a:pt x="249" y="840"/>
                    </a:cubicBezTo>
                    <a:cubicBezTo>
                      <a:pt x="299" y="699"/>
                      <a:pt x="340" y="558"/>
                      <a:pt x="390" y="417"/>
                    </a:cubicBezTo>
                    <a:cubicBezTo>
                      <a:pt x="406" y="351"/>
                      <a:pt x="431" y="284"/>
                      <a:pt x="456" y="210"/>
                    </a:cubicBezTo>
                    <a:cubicBezTo>
                      <a:pt x="473" y="152"/>
                      <a:pt x="498" y="94"/>
                      <a:pt x="481" y="36"/>
                    </a:cubicBezTo>
                    <a:cubicBezTo>
                      <a:pt x="481" y="18"/>
                      <a:pt x="460" y="1"/>
                      <a:pt x="43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4918;p31">
                <a:extLst>
                  <a:ext uri="{FF2B5EF4-FFF2-40B4-BE49-F238E27FC236}">
                    <a16:creationId xmlns:a16="http://schemas.microsoft.com/office/drawing/2014/main" id="{60356423-3CD1-9F32-2396-A49873B6D149}"/>
                  </a:ext>
                </a:extLst>
              </p:cNvPr>
              <p:cNvSpPr/>
              <p:nvPr/>
            </p:nvSpPr>
            <p:spPr>
              <a:xfrm>
                <a:off x="4806100" y="4175975"/>
                <a:ext cx="5000" cy="8500"/>
              </a:xfrm>
              <a:custGeom>
                <a:avLst/>
                <a:gdLst/>
                <a:ahLst/>
                <a:cxnLst/>
                <a:rect l="l" t="t" r="r" b="b"/>
                <a:pathLst>
                  <a:path w="200" h="340" extrusionOk="0">
                    <a:moveTo>
                      <a:pt x="165" y="1"/>
                    </a:moveTo>
                    <a:cubicBezTo>
                      <a:pt x="157" y="1"/>
                      <a:pt x="149" y="3"/>
                      <a:pt x="142" y="6"/>
                    </a:cubicBezTo>
                    <a:cubicBezTo>
                      <a:pt x="133" y="15"/>
                      <a:pt x="117" y="23"/>
                      <a:pt x="117" y="31"/>
                    </a:cubicBezTo>
                    <a:cubicBezTo>
                      <a:pt x="109" y="40"/>
                      <a:pt x="100" y="56"/>
                      <a:pt x="100" y="64"/>
                    </a:cubicBezTo>
                    <a:cubicBezTo>
                      <a:pt x="84" y="89"/>
                      <a:pt x="76" y="114"/>
                      <a:pt x="67" y="139"/>
                    </a:cubicBezTo>
                    <a:cubicBezTo>
                      <a:pt x="51" y="189"/>
                      <a:pt x="26" y="230"/>
                      <a:pt x="9" y="280"/>
                    </a:cubicBezTo>
                    <a:cubicBezTo>
                      <a:pt x="1" y="305"/>
                      <a:pt x="18" y="329"/>
                      <a:pt x="42" y="338"/>
                    </a:cubicBezTo>
                    <a:cubicBezTo>
                      <a:pt x="47" y="339"/>
                      <a:pt x="51" y="340"/>
                      <a:pt x="55" y="340"/>
                    </a:cubicBezTo>
                    <a:cubicBezTo>
                      <a:pt x="76" y="340"/>
                      <a:pt x="94" y="325"/>
                      <a:pt x="100" y="305"/>
                    </a:cubicBezTo>
                    <a:cubicBezTo>
                      <a:pt x="117" y="263"/>
                      <a:pt x="142" y="213"/>
                      <a:pt x="158" y="172"/>
                    </a:cubicBezTo>
                    <a:cubicBezTo>
                      <a:pt x="167" y="147"/>
                      <a:pt x="175" y="122"/>
                      <a:pt x="183" y="97"/>
                    </a:cubicBezTo>
                    <a:cubicBezTo>
                      <a:pt x="191" y="89"/>
                      <a:pt x="191" y="73"/>
                      <a:pt x="191" y="64"/>
                    </a:cubicBezTo>
                    <a:cubicBezTo>
                      <a:pt x="200" y="48"/>
                      <a:pt x="191" y="31"/>
                      <a:pt x="191" y="15"/>
                    </a:cubicBezTo>
                    <a:cubicBezTo>
                      <a:pt x="187" y="5"/>
                      <a:pt x="176" y="1"/>
                      <a:pt x="16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4919;p31">
                <a:extLst>
                  <a:ext uri="{FF2B5EF4-FFF2-40B4-BE49-F238E27FC236}">
                    <a16:creationId xmlns:a16="http://schemas.microsoft.com/office/drawing/2014/main" id="{B894D956-6BF7-C35E-F863-4624A80708FA}"/>
                  </a:ext>
                </a:extLst>
              </p:cNvPr>
              <p:cNvSpPr/>
              <p:nvPr/>
            </p:nvSpPr>
            <p:spPr>
              <a:xfrm>
                <a:off x="4821450" y="4161075"/>
                <a:ext cx="4375" cy="6875"/>
              </a:xfrm>
              <a:custGeom>
                <a:avLst/>
                <a:gdLst/>
                <a:ahLst/>
                <a:cxnLst/>
                <a:rect l="l" t="t" r="r" b="b"/>
                <a:pathLst>
                  <a:path w="175" h="275" extrusionOk="0">
                    <a:moveTo>
                      <a:pt x="138" y="1"/>
                    </a:moveTo>
                    <a:cubicBezTo>
                      <a:pt x="130" y="1"/>
                      <a:pt x="122" y="3"/>
                      <a:pt x="116" y="6"/>
                    </a:cubicBezTo>
                    <a:cubicBezTo>
                      <a:pt x="108" y="14"/>
                      <a:pt x="108" y="22"/>
                      <a:pt x="99" y="39"/>
                    </a:cubicBezTo>
                    <a:cubicBezTo>
                      <a:pt x="91" y="47"/>
                      <a:pt x="83" y="56"/>
                      <a:pt x="83" y="64"/>
                    </a:cubicBezTo>
                    <a:cubicBezTo>
                      <a:pt x="83" y="72"/>
                      <a:pt x="75" y="72"/>
                      <a:pt x="75" y="80"/>
                    </a:cubicBezTo>
                    <a:cubicBezTo>
                      <a:pt x="75" y="80"/>
                      <a:pt x="75" y="80"/>
                      <a:pt x="75" y="89"/>
                    </a:cubicBezTo>
                    <a:cubicBezTo>
                      <a:pt x="75" y="97"/>
                      <a:pt x="66" y="97"/>
                      <a:pt x="66" y="105"/>
                    </a:cubicBezTo>
                    <a:cubicBezTo>
                      <a:pt x="50" y="138"/>
                      <a:pt x="33" y="172"/>
                      <a:pt x="8" y="205"/>
                    </a:cubicBezTo>
                    <a:cubicBezTo>
                      <a:pt x="0" y="221"/>
                      <a:pt x="8" y="254"/>
                      <a:pt x="25" y="271"/>
                    </a:cubicBezTo>
                    <a:cubicBezTo>
                      <a:pt x="32" y="273"/>
                      <a:pt x="38" y="274"/>
                      <a:pt x="45" y="274"/>
                    </a:cubicBezTo>
                    <a:cubicBezTo>
                      <a:pt x="62" y="274"/>
                      <a:pt x="79" y="266"/>
                      <a:pt x="91" y="254"/>
                    </a:cubicBezTo>
                    <a:cubicBezTo>
                      <a:pt x="108" y="221"/>
                      <a:pt x="124" y="180"/>
                      <a:pt x="141" y="147"/>
                    </a:cubicBezTo>
                    <a:cubicBezTo>
                      <a:pt x="149" y="130"/>
                      <a:pt x="157" y="114"/>
                      <a:pt x="166" y="89"/>
                    </a:cubicBezTo>
                    <a:cubicBezTo>
                      <a:pt x="174" y="72"/>
                      <a:pt x="174" y="47"/>
                      <a:pt x="166" y="22"/>
                    </a:cubicBezTo>
                    <a:cubicBezTo>
                      <a:pt x="166" y="7"/>
                      <a:pt x="152" y="1"/>
                      <a:pt x="13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4920;p31">
                <a:extLst>
                  <a:ext uri="{FF2B5EF4-FFF2-40B4-BE49-F238E27FC236}">
                    <a16:creationId xmlns:a16="http://schemas.microsoft.com/office/drawing/2014/main" id="{E2DE4DFD-09CE-A99E-8C94-6B7C172B93AC}"/>
                  </a:ext>
                </a:extLst>
              </p:cNvPr>
              <p:cNvSpPr/>
              <p:nvPr/>
            </p:nvSpPr>
            <p:spPr>
              <a:xfrm>
                <a:off x="5028150" y="4364600"/>
                <a:ext cx="2725" cy="4250"/>
              </a:xfrm>
              <a:custGeom>
                <a:avLst/>
                <a:gdLst/>
                <a:ahLst/>
                <a:cxnLst/>
                <a:rect l="l" t="t" r="r" b="b"/>
                <a:pathLst>
                  <a:path w="109" h="170" extrusionOk="0">
                    <a:moveTo>
                      <a:pt x="94" y="0"/>
                    </a:moveTo>
                    <a:cubicBezTo>
                      <a:pt x="88" y="0"/>
                      <a:pt x="82" y="3"/>
                      <a:pt x="76" y="9"/>
                    </a:cubicBezTo>
                    <a:lnTo>
                      <a:pt x="84" y="9"/>
                    </a:lnTo>
                    <a:cubicBezTo>
                      <a:pt x="76" y="18"/>
                      <a:pt x="67" y="26"/>
                      <a:pt x="59" y="34"/>
                    </a:cubicBezTo>
                    <a:cubicBezTo>
                      <a:pt x="59" y="43"/>
                      <a:pt x="51" y="51"/>
                      <a:pt x="42" y="59"/>
                    </a:cubicBezTo>
                    <a:cubicBezTo>
                      <a:pt x="34" y="76"/>
                      <a:pt x="26" y="101"/>
                      <a:pt x="18" y="117"/>
                    </a:cubicBezTo>
                    <a:cubicBezTo>
                      <a:pt x="1" y="134"/>
                      <a:pt x="9" y="159"/>
                      <a:pt x="34" y="167"/>
                    </a:cubicBezTo>
                    <a:cubicBezTo>
                      <a:pt x="37" y="168"/>
                      <a:pt x="40" y="169"/>
                      <a:pt x="44" y="169"/>
                    </a:cubicBezTo>
                    <a:cubicBezTo>
                      <a:pt x="59" y="169"/>
                      <a:pt x="76" y="156"/>
                      <a:pt x="76" y="142"/>
                    </a:cubicBezTo>
                    <a:lnTo>
                      <a:pt x="92" y="84"/>
                    </a:lnTo>
                    <a:cubicBezTo>
                      <a:pt x="100" y="76"/>
                      <a:pt x="100" y="59"/>
                      <a:pt x="100" y="51"/>
                    </a:cubicBezTo>
                    <a:lnTo>
                      <a:pt x="109" y="18"/>
                    </a:lnTo>
                    <a:cubicBezTo>
                      <a:pt x="109" y="7"/>
                      <a:pt x="102" y="0"/>
                      <a:pt x="9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4921;p31">
                <a:extLst>
                  <a:ext uri="{FF2B5EF4-FFF2-40B4-BE49-F238E27FC236}">
                    <a16:creationId xmlns:a16="http://schemas.microsoft.com/office/drawing/2014/main" id="{B657DF98-4B6C-7183-9D7C-A16DAF58BE39}"/>
                  </a:ext>
                </a:extLst>
              </p:cNvPr>
              <p:cNvSpPr/>
              <p:nvPr/>
            </p:nvSpPr>
            <p:spPr>
              <a:xfrm>
                <a:off x="5032300" y="4353225"/>
                <a:ext cx="2925" cy="4575"/>
              </a:xfrm>
              <a:custGeom>
                <a:avLst/>
                <a:gdLst/>
                <a:ahLst/>
                <a:cxnLst/>
                <a:rect l="l" t="t" r="r" b="b"/>
                <a:pathLst>
                  <a:path w="117" h="183" extrusionOk="0">
                    <a:moveTo>
                      <a:pt x="67" y="0"/>
                    </a:moveTo>
                    <a:cubicBezTo>
                      <a:pt x="59" y="9"/>
                      <a:pt x="42" y="17"/>
                      <a:pt x="42" y="25"/>
                    </a:cubicBezTo>
                    <a:cubicBezTo>
                      <a:pt x="26" y="50"/>
                      <a:pt x="17" y="83"/>
                      <a:pt x="9" y="108"/>
                    </a:cubicBezTo>
                    <a:cubicBezTo>
                      <a:pt x="1" y="125"/>
                      <a:pt x="9" y="141"/>
                      <a:pt x="9" y="150"/>
                    </a:cubicBezTo>
                    <a:cubicBezTo>
                      <a:pt x="17" y="158"/>
                      <a:pt x="26" y="166"/>
                      <a:pt x="34" y="174"/>
                    </a:cubicBezTo>
                    <a:cubicBezTo>
                      <a:pt x="34" y="174"/>
                      <a:pt x="42" y="183"/>
                      <a:pt x="50" y="183"/>
                    </a:cubicBezTo>
                    <a:lnTo>
                      <a:pt x="75" y="183"/>
                    </a:lnTo>
                    <a:cubicBezTo>
                      <a:pt x="84" y="174"/>
                      <a:pt x="84" y="174"/>
                      <a:pt x="92" y="166"/>
                    </a:cubicBezTo>
                    <a:cubicBezTo>
                      <a:pt x="100" y="166"/>
                      <a:pt x="100" y="158"/>
                      <a:pt x="108" y="150"/>
                    </a:cubicBezTo>
                    <a:cubicBezTo>
                      <a:pt x="108" y="141"/>
                      <a:pt x="117" y="133"/>
                      <a:pt x="117" y="125"/>
                    </a:cubicBezTo>
                    <a:cubicBezTo>
                      <a:pt x="117" y="100"/>
                      <a:pt x="117" y="67"/>
                      <a:pt x="117" y="42"/>
                    </a:cubicBezTo>
                    <a:cubicBezTo>
                      <a:pt x="117" y="34"/>
                      <a:pt x="117" y="25"/>
                      <a:pt x="108" y="17"/>
                    </a:cubicBezTo>
                    <a:cubicBezTo>
                      <a:pt x="100" y="9"/>
                      <a:pt x="92" y="9"/>
                      <a:pt x="8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4922;p31">
                <a:extLst>
                  <a:ext uri="{FF2B5EF4-FFF2-40B4-BE49-F238E27FC236}">
                    <a16:creationId xmlns:a16="http://schemas.microsoft.com/office/drawing/2014/main" id="{5AD3D6E3-1972-3735-C926-F60E840E6040}"/>
                  </a:ext>
                </a:extLst>
              </p:cNvPr>
              <p:cNvSpPr/>
              <p:nvPr/>
            </p:nvSpPr>
            <p:spPr>
              <a:xfrm>
                <a:off x="5042975" y="4220700"/>
                <a:ext cx="11725" cy="29250"/>
              </a:xfrm>
              <a:custGeom>
                <a:avLst/>
                <a:gdLst/>
                <a:ahLst/>
                <a:cxnLst/>
                <a:rect l="l" t="t" r="r" b="b"/>
                <a:pathLst>
                  <a:path w="469" h="1170" extrusionOk="0">
                    <a:moveTo>
                      <a:pt x="400" y="1"/>
                    </a:moveTo>
                    <a:cubicBezTo>
                      <a:pt x="387" y="1"/>
                      <a:pt x="376" y="6"/>
                      <a:pt x="369" y="15"/>
                    </a:cubicBezTo>
                    <a:cubicBezTo>
                      <a:pt x="303" y="90"/>
                      <a:pt x="286" y="198"/>
                      <a:pt x="261" y="297"/>
                    </a:cubicBezTo>
                    <a:cubicBezTo>
                      <a:pt x="237" y="388"/>
                      <a:pt x="212" y="479"/>
                      <a:pt x="195" y="579"/>
                    </a:cubicBezTo>
                    <a:cubicBezTo>
                      <a:pt x="170" y="662"/>
                      <a:pt x="145" y="753"/>
                      <a:pt x="121" y="836"/>
                    </a:cubicBezTo>
                    <a:cubicBezTo>
                      <a:pt x="87" y="927"/>
                      <a:pt x="54" y="1026"/>
                      <a:pt x="13" y="1109"/>
                    </a:cubicBezTo>
                    <a:cubicBezTo>
                      <a:pt x="0" y="1134"/>
                      <a:pt x="26" y="1170"/>
                      <a:pt x="51" y="1170"/>
                    </a:cubicBezTo>
                    <a:cubicBezTo>
                      <a:pt x="58" y="1170"/>
                      <a:pt x="65" y="1166"/>
                      <a:pt x="71" y="1159"/>
                    </a:cubicBezTo>
                    <a:cubicBezTo>
                      <a:pt x="129" y="1084"/>
                      <a:pt x="179" y="1010"/>
                      <a:pt x="220" y="927"/>
                    </a:cubicBezTo>
                    <a:cubicBezTo>
                      <a:pt x="253" y="836"/>
                      <a:pt x="286" y="736"/>
                      <a:pt x="311" y="645"/>
                    </a:cubicBezTo>
                    <a:cubicBezTo>
                      <a:pt x="336" y="537"/>
                      <a:pt x="369" y="438"/>
                      <a:pt x="394" y="338"/>
                    </a:cubicBezTo>
                    <a:cubicBezTo>
                      <a:pt x="419" y="247"/>
                      <a:pt x="469" y="131"/>
                      <a:pt x="444" y="32"/>
                    </a:cubicBezTo>
                    <a:cubicBezTo>
                      <a:pt x="439" y="12"/>
                      <a:pt x="418" y="1"/>
                      <a:pt x="40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4923;p31">
                <a:extLst>
                  <a:ext uri="{FF2B5EF4-FFF2-40B4-BE49-F238E27FC236}">
                    <a16:creationId xmlns:a16="http://schemas.microsoft.com/office/drawing/2014/main" id="{6EE81A83-4836-DABC-BC04-1915CB45599A}"/>
                  </a:ext>
                </a:extLst>
              </p:cNvPr>
              <p:cNvSpPr/>
              <p:nvPr/>
            </p:nvSpPr>
            <p:spPr>
              <a:xfrm>
                <a:off x="5053175" y="4230000"/>
                <a:ext cx="5375" cy="12550"/>
              </a:xfrm>
              <a:custGeom>
                <a:avLst/>
                <a:gdLst/>
                <a:ahLst/>
                <a:cxnLst/>
                <a:rect l="l" t="t" r="r" b="b"/>
                <a:pathLst>
                  <a:path w="215" h="502" extrusionOk="0">
                    <a:moveTo>
                      <a:pt x="162" y="0"/>
                    </a:moveTo>
                    <a:cubicBezTo>
                      <a:pt x="142" y="0"/>
                      <a:pt x="122" y="11"/>
                      <a:pt x="119" y="33"/>
                    </a:cubicBezTo>
                    <a:cubicBezTo>
                      <a:pt x="102" y="107"/>
                      <a:pt x="85" y="174"/>
                      <a:pt x="69" y="248"/>
                    </a:cubicBezTo>
                    <a:cubicBezTo>
                      <a:pt x="52" y="314"/>
                      <a:pt x="36" y="381"/>
                      <a:pt x="11" y="447"/>
                    </a:cubicBezTo>
                    <a:cubicBezTo>
                      <a:pt x="0" y="479"/>
                      <a:pt x="28" y="501"/>
                      <a:pt x="53" y="501"/>
                    </a:cubicBezTo>
                    <a:cubicBezTo>
                      <a:pt x="67" y="501"/>
                      <a:pt x="80" y="495"/>
                      <a:pt x="85" y="480"/>
                    </a:cubicBezTo>
                    <a:cubicBezTo>
                      <a:pt x="119" y="414"/>
                      <a:pt x="143" y="348"/>
                      <a:pt x="168" y="273"/>
                    </a:cubicBezTo>
                    <a:cubicBezTo>
                      <a:pt x="193" y="198"/>
                      <a:pt x="201" y="124"/>
                      <a:pt x="210" y="49"/>
                    </a:cubicBezTo>
                    <a:cubicBezTo>
                      <a:pt x="214" y="17"/>
                      <a:pt x="188" y="0"/>
                      <a:pt x="16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4924;p31">
                <a:extLst>
                  <a:ext uri="{FF2B5EF4-FFF2-40B4-BE49-F238E27FC236}">
                    <a16:creationId xmlns:a16="http://schemas.microsoft.com/office/drawing/2014/main" id="{623CF9E5-3032-D4CD-E02B-0AE27DC5CA83}"/>
                  </a:ext>
                </a:extLst>
              </p:cNvPr>
              <p:cNvSpPr/>
              <p:nvPr/>
            </p:nvSpPr>
            <p:spPr>
              <a:xfrm>
                <a:off x="4971400" y="4217000"/>
                <a:ext cx="5775" cy="15125"/>
              </a:xfrm>
              <a:custGeom>
                <a:avLst/>
                <a:gdLst/>
                <a:ahLst/>
                <a:cxnLst/>
                <a:rect l="l" t="t" r="r" b="b"/>
                <a:pathLst>
                  <a:path w="231" h="605" extrusionOk="0">
                    <a:moveTo>
                      <a:pt x="80" y="1"/>
                    </a:moveTo>
                    <a:cubicBezTo>
                      <a:pt x="53" y="1"/>
                      <a:pt x="27" y="18"/>
                      <a:pt x="17" y="47"/>
                    </a:cubicBezTo>
                    <a:cubicBezTo>
                      <a:pt x="1" y="97"/>
                      <a:pt x="17" y="155"/>
                      <a:pt x="26" y="196"/>
                    </a:cubicBezTo>
                    <a:cubicBezTo>
                      <a:pt x="34" y="246"/>
                      <a:pt x="42" y="288"/>
                      <a:pt x="50" y="329"/>
                    </a:cubicBezTo>
                    <a:cubicBezTo>
                      <a:pt x="75" y="420"/>
                      <a:pt x="117" y="503"/>
                      <a:pt x="158" y="586"/>
                    </a:cubicBezTo>
                    <a:cubicBezTo>
                      <a:pt x="164" y="599"/>
                      <a:pt x="173" y="605"/>
                      <a:pt x="184" y="605"/>
                    </a:cubicBezTo>
                    <a:cubicBezTo>
                      <a:pt x="205" y="605"/>
                      <a:pt x="230" y="581"/>
                      <a:pt x="224" y="553"/>
                    </a:cubicBezTo>
                    <a:cubicBezTo>
                      <a:pt x="208" y="470"/>
                      <a:pt x="200" y="379"/>
                      <a:pt x="183" y="296"/>
                    </a:cubicBezTo>
                    <a:cubicBezTo>
                      <a:pt x="175" y="254"/>
                      <a:pt x="166" y="213"/>
                      <a:pt x="158" y="172"/>
                    </a:cubicBezTo>
                    <a:cubicBezTo>
                      <a:pt x="158" y="122"/>
                      <a:pt x="158" y="72"/>
                      <a:pt x="133" y="31"/>
                    </a:cubicBezTo>
                    <a:cubicBezTo>
                      <a:pt x="119" y="10"/>
                      <a:pt x="100" y="1"/>
                      <a:pt x="8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4925;p31">
                <a:extLst>
                  <a:ext uri="{FF2B5EF4-FFF2-40B4-BE49-F238E27FC236}">
                    <a16:creationId xmlns:a16="http://schemas.microsoft.com/office/drawing/2014/main" id="{606AA967-804B-ED43-3D92-438E56FA4532}"/>
                  </a:ext>
                </a:extLst>
              </p:cNvPr>
              <p:cNvSpPr/>
              <p:nvPr/>
            </p:nvSpPr>
            <p:spPr>
              <a:xfrm>
                <a:off x="4976950" y="4217350"/>
                <a:ext cx="2550" cy="8575"/>
              </a:xfrm>
              <a:custGeom>
                <a:avLst/>
                <a:gdLst/>
                <a:ahLst/>
                <a:cxnLst/>
                <a:rect l="l" t="t" r="r" b="b"/>
                <a:pathLst>
                  <a:path w="102" h="343" extrusionOk="0">
                    <a:moveTo>
                      <a:pt x="44" y="0"/>
                    </a:moveTo>
                    <a:cubicBezTo>
                      <a:pt x="36" y="0"/>
                      <a:pt x="27" y="8"/>
                      <a:pt x="27" y="17"/>
                    </a:cubicBezTo>
                    <a:cubicBezTo>
                      <a:pt x="19" y="33"/>
                      <a:pt x="19" y="42"/>
                      <a:pt x="19" y="58"/>
                    </a:cubicBezTo>
                    <a:lnTo>
                      <a:pt x="19" y="91"/>
                    </a:lnTo>
                    <a:cubicBezTo>
                      <a:pt x="19" y="116"/>
                      <a:pt x="19" y="141"/>
                      <a:pt x="19" y="158"/>
                    </a:cubicBezTo>
                    <a:cubicBezTo>
                      <a:pt x="19" y="207"/>
                      <a:pt x="19" y="249"/>
                      <a:pt x="11" y="298"/>
                    </a:cubicBezTo>
                    <a:cubicBezTo>
                      <a:pt x="1" y="324"/>
                      <a:pt x="24" y="343"/>
                      <a:pt x="46" y="343"/>
                    </a:cubicBezTo>
                    <a:cubicBezTo>
                      <a:pt x="60" y="343"/>
                      <a:pt x="74" y="335"/>
                      <a:pt x="77" y="315"/>
                    </a:cubicBezTo>
                    <a:cubicBezTo>
                      <a:pt x="94" y="265"/>
                      <a:pt x="102" y="216"/>
                      <a:pt x="102" y="166"/>
                    </a:cubicBezTo>
                    <a:cubicBezTo>
                      <a:pt x="102" y="108"/>
                      <a:pt x="94" y="50"/>
                      <a:pt x="60" y="8"/>
                    </a:cubicBezTo>
                    <a:cubicBezTo>
                      <a:pt x="60" y="8"/>
                      <a:pt x="52" y="0"/>
                      <a:pt x="4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4926;p31">
                <a:extLst>
                  <a:ext uri="{FF2B5EF4-FFF2-40B4-BE49-F238E27FC236}">
                    <a16:creationId xmlns:a16="http://schemas.microsoft.com/office/drawing/2014/main" id="{A24C4414-3D74-263C-E405-309811475DFA}"/>
                  </a:ext>
                </a:extLst>
              </p:cNvPr>
              <p:cNvSpPr/>
              <p:nvPr/>
            </p:nvSpPr>
            <p:spPr>
              <a:xfrm>
                <a:off x="4912775" y="4150850"/>
                <a:ext cx="8725" cy="36550"/>
              </a:xfrm>
              <a:custGeom>
                <a:avLst/>
                <a:gdLst/>
                <a:ahLst/>
                <a:cxnLst/>
                <a:rect l="l" t="t" r="r" b="b"/>
                <a:pathLst>
                  <a:path w="349" h="1462" extrusionOk="0">
                    <a:moveTo>
                      <a:pt x="104" y="0"/>
                    </a:moveTo>
                    <a:cubicBezTo>
                      <a:pt x="87" y="0"/>
                      <a:pt x="71" y="11"/>
                      <a:pt x="67" y="34"/>
                    </a:cubicBezTo>
                    <a:cubicBezTo>
                      <a:pt x="1" y="257"/>
                      <a:pt x="51" y="514"/>
                      <a:pt x="125" y="738"/>
                    </a:cubicBezTo>
                    <a:cubicBezTo>
                      <a:pt x="142" y="788"/>
                      <a:pt x="167" y="837"/>
                      <a:pt x="183" y="887"/>
                    </a:cubicBezTo>
                    <a:cubicBezTo>
                      <a:pt x="216" y="953"/>
                      <a:pt x="233" y="1011"/>
                      <a:pt x="216" y="1086"/>
                    </a:cubicBezTo>
                    <a:cubicBezTo>
                      <a:pt x="208" y="1144"/>
                      <a:pt x="200" y="1194"/>
                      <a:pt x="200" y="1252"/>
                    </a:cubicBezTo>
                    <a:cubicBezTo>
                      <a:pt x="208" y="1310"/>
                      <a:pt x="216" y="1376"/>
                      <a:pt x="233" y="1434"/>
                    </a:cubicBezTo>
                    <a:cubicBezTo>
                      <a:pt x="236" y="1453"/>
                      <a:pt x="248" y="1461"/>
                      <a:pt x="262" y="1461"/>
                    </a:cubicBezTo>
                    <a:cubicBezTo>
                      <a:pt x="282" y="1461"/>
                      <a:pt x="304" y="1442"/>
                      <a:pt x="299" y="1417"/>
                    </a:cubicBezTo>
                    <a:cubicBezTo>
                      <a:pt x="266" y="1285"/>
                      <a:pt x="316" y="1177"/>
                      <a:pt x="332" y="1045"/>
                    </a:cubicBezTo>
                    <a:cubicBezTo>
                      <a:pt x="349" y="929"/>
                      <a:pt x="291" y="837"/>
                      <a:pt x="258" y="738"/>
                    </a:cubicBezTo>
                    <a:cubicBezTo>
                      <a:pt x="216" y="630"/>
                      <a:pt x="192" y="514"/>
                      <a:pt x="175" y="398"/>
                    </a:cubicBezTo>
                    <a:cubicBezTo>
                      <a:pt x="158" y="282"/>
                      <a:pt x="158" y="158"/>
                      <a:pt x="150" y="42"/>
                    </a:cubicBezTo>
                    <a:cubicBezTo>
                      <a:pt x="146" y="15"/>
                      <a:pt x="124" y="0"/>
                      <a:pt x="10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4927;p31">
                <a:extLst>
                  <a:ext uri="{FF2B5EF4-FFF2-40B4-BE49-F238E27FC236}">
                    <a16:creationId xmlns:a16="http://schemas.microsoft.com/office/drawing/2014/main" id="{204058CE-841C-2978-8E95-D974C25FF34D}"/>
                  </a:ext>
                </a:extLst>
              </p:cNvPr>
              <p:cNvSpPr/>
              <p:nvPr/>
            </p:nvSpPr>
            <p:spPr>
              <a:xfrm>
                <a:off x="4913000" y="4141525"/>
                <a:ext cx="2925" cy="7475"/>
              </a:xfrm>
              <a:custGeom>
                <a:avLst/>
                <a:gdLst/>
                <a:ahLst/>
                <a:cxnLst/>
                <a:rect l="l" t="t" r="r" b="b"/>
                <a:pathLst>
                  <a:path w="117" h="299" extrusionOk="0">
                    <a:moveTo>
                      <a:pt x="72" y="0"/>
                    </a:moveTo>
                    <a:cubicBezTo>
                      <a:pt x="64" y="0"/>
                      <a:pt x="56" y="3"/>
                      <a:pt x="50" y="9"/>
                    </a:cubicBezTo>
                    <a:cubicBezTo>
                      <a:pt x="42" y="26"/>
                      <a:pt x="33" y="34"/>
                      <a:pt x="25" y="42"/>
                    </a:cubicBezTo>
                    <a:cubicBezTo>
                      <a:pt x="25" y="50"/>
                      <a:pt x="25" y="67"/>
                      <a:pt x="25" y="75"/>
                    </a:cubicBezTo>
                    <a:cubicBezTo>
                      <a:pt x="17" y="92"/>
                      <a:pt x="17" y="108"/>
                      <a:pt x="9" y="125"/>
                    </a:cubicBezTo>
                    <a:cubicBezTo>
                      <a:pt x="0" y="166"/>
                      <a:pt x="9" y="208"/>
                      <a:pt x="9" y="249"/>
                    </a:cubicBezTo>
                    <a:cubicBezTo>
                      <a:pt x="9" y="274"/>
                      <a:pt x="33" y="299"/>
                      <a:pt x="58" y="299"/>
                    </a:cubicBezTo>
                    <a:cubicBezTo>
                      <a:pt x="83" y="299"/>
                      <a:pt x="116" y="282"/>
                      <a:pt x="108" y="249"/>
                    </a:cubicBezTo>
                    <a:cubicBezTo>
                      <a:pt x="108" y="216"/>
                      <a:pt x="108" y="175"/>
                      <a:pt x="108" y="142"/>
                    </a:cubicBezTo>
                    <a:cubicBezTo>
                      <a:pt x="108" y="125"/>
                      <a:pt x="108" y="108"/>
                      <a:pt x="108" y="92"/>
                    </a:cubicBezTo>
                    <a:cubicBezTo>
                      <a:pt x="108" y="84"/>
                      <a:pt x="108" y="75"/>
                      <a:pt x="108" y="75"/>
                    </a:cubicBezTo>
                    <a:cubicBezTo>
                      <a:pt x="108" y="75"/>
                      <a:pt x="108" y="70"/>
                      <a:pt x="108" y="67"/>
                    </a:cubicBezTo>
                    <a:cubicBezTo>
                      <a:pt x="108" y="59"/>
                      <a:pt x="108" y="50"/>
                      <a:pt x="108" y="50"/>
                    </a:cubicBezTo>
                    <a:cubicBezTo>
                      <a:pt x="108" y="42"/>
                      <a:pt x="108" y="34"/>
                      <a:pt x="108" y="26"/>
                    </a:cubicBezTo>
                    <a:cubicBezTo>
                      <a:pt x="103" y="9"/>
                      <a:pt x="87" y="0"/>
                      <a:pt x="7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4928;p31">
                <a:extLst>
                  <a:ext uri="{FF2B5EF4-FFF2-40B4-BE49-F238E27FC236}">
                    <a16:creationId xmlns:a16="http://schemas.microsoft.com/office/drawing/2014/main" id="{071E2C87-1C02-9392-89FA-9551DDB65BFB}"/>
                  </a:ext>
                </a:extLst>
              </p:cNvPr>
              <p:cNvSpPr/>
              <p:nvPr/>
            </p:nvSpPr>
            <p:spPr>
              <a:xfrm>
                <a:off x="5090925" y="4178775"/>
                <a:ext cx="6025" cy="26575"/>
              </a:xfrm>
              <a:custGeom>
                <a:avLst/>
                <a:gdLst/>
                <a:ahLst/>
                <a:cxnLst/>
                <a:rect l="l" t="t" r="r" b="b"/>
                <a:pathLst>
                  <a:path w="241" h="1063" extrusionOk="0">
                    <a:moveTo>
                      <a:pt x="112" y="1"/>
                    </a:moveTo>
                    <a:cubicBezTo>
                      <a:pt x="108" y="1"/>
                      <a:pt x="104" y="1"/>
                      <a:pt x="100" y="2"/>
                    </a:cubicBezTo>
                    <a:cubicBezTo>
                      <a:pt x="58" y="19"/>
                      <a:pt x="58" y="68"/>
                      <a:pt x="58" y="101"/>
                    </a:cubicBezTo>
                    <a:cubicBezTo>
                      <a:pt x="50" y="151"/>
                      <a:pt x="50" y="201"/>
                      <a:pt x="58" y="251"/>
                    </a:cubicBezTo>
                    <a:cubicBezTo>
                      <a:pt x="67" y="342"/>
                      <a:pt x="67" y="433"/>
                      <a:pt x="58" y="524"/>
                    </a:cubicBezTo>
                    <a:cubicBezTo>
                      <a:pt x="50" y="615"/>
                      <a:pt x="34" y="715"/>
                      <a:pt x="17" y="806"/>
                    </a:cubicBezTo>
                    <a:cubicBezTo>
                      <a:pt x="9" y="847"/>
                      <a:pt x="0" y="897"/>
                      <a:pt x="9" y="938"/>
                    </a:cubicBezTo>
                    <a:cubicBezTo>
                      <a:pt x="9" y="980"/>
                      <a:pt x="42" y="1013"/>
                      <a:pt x="50" y="1054"/>
                    </a:cubicBezTo>
                    <a:cubicBezTo>
                      <a:pt x="53" y="1060"/>
                      <a:pt x="60" y="1063"/>
                      <a:pt x="67" y="1063"/>
                    </a:cubicBezTo>
                    <a:cubicBezTo>
                      <a:pt x="81" y="1063"/>
                      <a:pt x="94" y="1054"/>
                      <a:pt x="83" y="1038"/>
                    </a:cubicBezTo>
                    <a:cubicBezTo>
                      <a:pt x="67" y="1005"/>
                      <a:pt x="100" y="930"/>
                      <a:pt x="108" y="905"/>
                    </a:cubicBezTo>
                    <a:cubicBezTo>
                      <a:pt x="125" y="855"/>
                      <a:pt x="150" y="814"/>
                      <a:pt x="166" y="773"/>
                    </a:cubicBezTo>
                    <a:cubicBezTo>
                      <a:pt x="199" y="681"/>
                      <a:pt x="216" y="582"/>
                      <a:pt x="224" y="483"/>
                    </a:cubicBezTo>
                    <a:cubicBezTo>
                      <a:pt x="232" y="391"/>
                      <a:pt x="241" y="300"/>
                      <a:pt x="224" y="201"/>
                    </a:cubicBezTo>
                    <a:cubicBezTo>
                      <a:pt x="216" y="154"/>
                      <a:pt x="193" y="1"/>
                      <a:pt x="11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4929;p31">
                <a:extLst>
                  <a:ext uri="{FF2B5EF4-FFF2-40B4-BE49-F238E27FC236}">
                    <a16:creationId xmlns:a16="http://schemas.microsoft.com/office/drawing/2014/main" id="{4BDA84D5-B6F4-21DA-C4E0-72E0B1A5927D}"/>
                  </a:ext>
                </a:extLst>
              </p:cNvPr>
              <p:cNvSpPr/>
              <p:nvPr/>
            </p:nvSpPr>
            <p:spPr>
              <a:xfrm>
                <a:off x="5090300" y="4154950"/>
                <a:ext cx="2525" cy="13825"/>
              </a:xfrm>
              <a:custGeom>
                <a:avLst/>
                <a:gdLst/>
                <a:ahLst/>
                <a:cxnLst/>
                <a:rect l="l" t="t" r="r" b="b"/>
                <a:pathLst>
                  <a:path w="101" h="553" extrusionOk="0">
                    <a:moveTo>
                      <a:pt x="42" y="0"/>
                    </a:moveTo>
                    <a:cubicBezTo>
                      <a:pt x="32" y="0"/>
                      <a:pt x="21" y="6"/>
                      <a:pt x="17" y="19"/>
                    </a:cubicBezTo>
                    <a:cubicBezTo>
                      <a:pt x="9" y="60"/>
                      <a:pt x="9" y="102"/>
                      <a:pt x="9" y="143"/>
                    </a:cubicBezTo>
                    <a:cubicBezTo>
                      <a:pt x="1" y="185"/>
                      <a:pt x="9" y="226"/>
                      <a:pt x="9" y="267"/>
                    </a:cubicBezTo>
                    <a:cubicBezTo>
                      <a:pt x="17" y="350"/>
                      <a:pt x="25" y="441"/>
                      <a:pt x="34" y="524"/>
                    </a:cubicBezTo>
                    <a:cubicBezTo>
                      <a:pt x="38" y="542"/>
                      <a:pt x="56" y="552"/>
                      <a:pt x="73" y="552"/>
                    </a:cubicBezTo>
                    <a:cubicBezTo>
                      <a:pt x="87" y="552"/>
                      <a:pt x="100" y="544"/>
                      <a:pt x="100" y="524"/>
                    </a:cubicBezTo>
                    <a:lnTo>
                      <a:pt x="100" y="267"/>
                    </a:lnTo>
                    <a:cubicBezTo>
                      <a:pt x="100" y="226"/>
                      <a:pt x="100" y="185"/>
                      <a:pt x="92" y="143"/>
                    </a:cubicBezTo>
                    <a:cubicBezTo>
                      <a:pt x="92" y="118"/>
                      <a:pt x="83" y="102"/>
                      <a:pt x="83" y="85"/>
                    </a:cubicBezTo>
                    <a:cubicBezTo>
                      <a:pt x="75" y="60"/>
                      <a:pt x="75" y="44"/>
                      <a:pt x="67" y="19"/>
                    </a:cubicBezTo>
                    <a:cubicBezTo>
                      <a:pt x="63" y="6"/>
                      <a:pt x="52" y="0"/>
                      <a:pt x="4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4930;p31">
                <a:extLst>
                  <a:ext uri="{FF2B5EF4-FFF2-40B4-BE49-F238E27FC236}">
                    <a16:creationId xmlns:a16="http://schemas.microsoft.com/office/drawing/2014/main" id="{6395CA83-91E5-A851-FF0E-8FAAFFB855F1}"/>
                  </a:ext>
                </a:extLst>
              </p:cNvPr>
              <p:cNvSpPr/>
              <p:nvPr/>
            </p:nvSpPr>
            <p:spPr>
              <a:xfrm>
                <a:off x="4912875" y="4305075"/>
                <a:ext cx="4275" cy="21950"/>
              </a:xfrm>
              <a:custGeom>
                <a:avLst/>
                <a:gdLst/>
                <a:ahLst/>
                <a:cxnLst/>
                <a:rect l="l" t="t" r="r" b="b"/>
                <a:pathLst>
                  <a:path w="171" h="878" extrusionOk="0">
                    <a:moveTo>
                      <a:pt x="71" y="1"/>
                    </a:moveTo>
                    <a:cubicBezTo>
                      <a:pt x="59" y="1"/>
                      <a:pt x="48" y="7"/>
                      <a:pt x="38" y="21"/>
                    </a:cubicBezTo>
                    <a:cubicBezTo>
                      <a:pt x="5" y="79"/>
                      <a:pt x="22" y="153"/>
                      <a:pt x="22" y="220"/>
                    </a:cubicBezTo>
                    <a:cubicBezTo>
                      <a:pt x="30" y="286"/>
                      <a:pt x="30" y="352"/>
                      <a:pt x="30" y="418"/>
                    </a:cubicBezTo>
                    <a:cubicBezTo>
                      <a:pt x="30" y="485"/>
                      <a:pt x="22" y="551"/>
                      <a:pt x="22" y="626"/>
                    </a:cubicBezTo>
                    <a:cubicBezTo>
                      <a:pt x="14" y="692"/>
                      <a:pt x="14" y="758"/>
                      <a:pt x="5" y="833"/>
                    </a:cubicBezTo>
                    <a:cubicBezTo>
                      <a:pt x="1" y="863"/>
                      <a:pt x="23" y="877"/>
                      <a:pt x="48" y="877"/>
                    </a:cubicBezTo>
                    <a:cubicBezTo>
                      <a:pt x="72" y="877"/>
                      <a:pt x="97" y="865"/>
                      <a:pt x="105" y="841"/>
                    </a:cubicBezTo>
                    <a:cubicBezTo>
                      <a:pt x="121" y="775"/>
                      <a:pt x="138" y="708"/>
                      <a:pt x="154" y="642"/>
                    </a:cubicBezTo>
                    <a:cubicBezTo>
                      <a:pt x="163" y="568"/>
                      <a:pt x="163" y="493"/>
                      <a:pt x="171" y="418"/>
                    </a:cubicBezTo>
                    <a:cubicBezTo>
                      <a:pt x="171" y="352"/>
                      <a:pt x="171" y="278"/>
                      <a:pt x="163" y="211"/>
                    </a:cubicBezTo>
                    <a:cubicBezTo>
                      <a:pt x="154" y="145"/>
                      <a:pt x="154" y="62"/>
                      <a:pt x="96" y="12"/>
                    </a:cubicBezTo>
                    <a:cubicBezTo>
                      <a:pt x="89" y="5"/>
                      <a:pt x="80" y="1"/>
                      <a:pt x="7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 name="Google Shape;4931;p31">
                <a:extLst>
                  <a:ext uri="{FF2B5EF4-FFF2-40B4-BE49-F238E27FC236}">
                    <a16:creationId xmlns:a16="http://schemas.microsoft.com/office/drawing/2014/main" id="{ECC0B4D6-BF68-ADDA-1E9D-7560089BDBB9}"/>
                  </a:ext>
                </a:extLst>
              </p:cNvPr>
              <p:cNvSpPr/>
              <p:nvPr/>
            </p:nvSpPr>
            <p:spPr>
              <a:xfrm>
                <a:off x="4913400" y="4289700"/>
                <a:ext cx="4175" cy="11350"/>
              </a:xfrm>
              <a:custGeom>
                <a:avLst/>
                <a:gdLst/>
                <a:ahLst/>
                <a:cxnLst/>
                <a:rect l="l" t="t" r="r" b="b"/>
                <a:pathLst>
                  <a:path w="167" h="454" extrusionOk="0">
                    <a:moveTo>
                      <a:pt x="121" y="1"/>
                    </a:moveTo>
                    <a:cubicBezTo>
                      <a:pt x="115" y="1"/>
                      <a:pt x="108" y="2"/>
                      <a:pt x="100" y="6"/>
                    </a:cubicBezTo>
                    <a:cubicBezTo>
                      <a:pt x="75" y="23"/>
                      <a:pt x="59" y="64"/>
                      <a:pt x="42" y="97"/>
                    </a:cubicBezTo>
                    <a:cubicBezTo>
                      <a:pt x="26" y="130"/>
                      <a:pt x="17" y="164"/>
                      <a:pt x="17" y="197"/>
                    </a:cubicBezTo>
                    <a:cubicBezTo>
                      <a:pt x="1" y="271"/>
                      <a:pt x="1" y="346"/>
                      <a:pt x="17" y="420"/>
                    </a:cubicBezTo>
                    <a:cubicBezTo>
                      <a:pt x="17" y="437"/>
                      <a:pt x="42" y="454"/>
                      <a:pt x="67" y="454"/>
                    </a:cubicBezTo>
                    <a:cubicBezTo>
                      <a:pt x="84" y="445"/>
                      <a:pt x="109" y="429"/>
                      <a:pt x="109" y="404"/>
                    </a:cubicBezTo>
                    <a:cubicBezTo>
                      <a:pt x="100" y="346"/>
                      <a:pt x="109" y="288"/>
                      <a:pt x="125" y="230"/>
                    </a:cubicBezTo>
                    <a:cubicBezTo>
                      <a:pt x="133" y="197"/>
                      <a:pt x="142" y="172"/>
                      <a:pt x="150" y="139"/>
                    </a:cubicBezTo>
                    <a:cubicBezTo>
                      <a:pt x="150" y="106"/>
                      <a:pt x="167" y="72"/>
                      <a:pt x="167" y="39"/>
                    </a:cubicBezTo>
                    <a:cubicBezTo>
                      <a:pt x="160" y="20"/>
                      <a:pt x="144" y="1"/>
                      <a:pt x="12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3" name="Google Shape;4932;p31">
                <a:extLst>
                  <a:ext uri="{FF2B5EF4-FFF2-40B4-BE49-F238E27FC236}">
                    <a16:creationId xmlns:a16="http://schemas.microsoft.com/office/drawing/2014/main" id="{36E4B582-C6BE-E541-04FF-C4D69921C981}"/>
                  </a:ext>
                </a:extLst>
              </p:cNvPr>
              <p:cNvSpPr/>
              <p:nvPr/>
            </p:nvSpPr>
            <p:spPr>
              <a:xfrm>
                <a:off x="5058300" y="4306400"/>
                <a:ext cx="13600" cy="18575"/>
              </a:xfrm>
              <a:custGeom>
                <a:avLst/>
                <a:gdLst/>
                <a:ahLst/>
                <a:cxnLst/>
                <a:rect l="l" t="t" r="r" b="b"/>
                <a:pathLst>
                  <a:path w="544" h="743" extrusionOk="0">
                    <a:moveTo>
                      <a:pt x="464" y="1"/>
                    </a:moveTo>
                    <a:cubicBezTo>
                      <a:pt x="454" y="1"/>
                      <a:pt x="444" y="3"/>
                      <a:pt x="436" y="9"/>
                    </a:cubicBezTo>
                    <a:cubicBezTo>
                      <a:pt x="411" y="17"/>
                      <a:pt x="386" y="51"/>
                      <a:pt x="378" y="75"/>
                    </a:cubicBezTo>
                    <a:cubicBezTo>
                      <a:pt x="320" y="175"/>
                      <a:pt x="270" y="274"/>
                      <a:pt x="212" y="374"/>
                    </a:cubicBezTo>
                    <a:cubicBezTo>
                      <a:pt x="146" y="481"/>
                      <a:pt x="88" y="589"/>
                      <a:pt x="13" y="689"/>
                    </a:cubicBezTo>
                    <a:cubicBezTo>
                      <a:pt x="1" y="713"/>
                      <a:pt x="25" y="742"/>
                      <a:pt x="48" y="742"/>
                    </a:cubicBezTo>
                    <a:cubicBezTo>
                      <a:pt x="56" y="742"/>
                      <a:pt x="64" y="739"/>
                      <a:pt x="71" y="730"/>
                    </a:cubicBezTo>
                    <a:cubicBezTo>
                      <a:pt x="104" y="689"/>
                      <a:pt x="137" y="647"/>
                      <a:pt x="179" y="606"/>
                    </a:cubicBezTo>
                    <a:cubicBezTo>
                      <a:pt x="212" y="564"/>
                      <a:pt x="253" y="523"/>
                      <a:pt x="286" y="481"/>
                    </a:cubicBezTo>
                    <a:cubicBezTo>
                      <a:pt x="353" y="390"/>
                      <a:pt x="411" y="299"/>
                      <a:pt x="469" y="200"/>
                    </a:cubicBezTo>
                    <a:cubicBezTo>
                      <a:pt x="494" y="150"/>
                      <a:pt x="543" y="84"/>
                      <a:pt x="510" y="26"/>
                    </a:cubicBezTo>
                    <a:cubicBezTo>
                      <a:pt x="499" y="10"/>
                      <a:pt x="482" y="1"/>
                      <a:pt x="46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4" name="Google Shape;4933;p31">
                <a:extLst>
                  <a:ext uri="{FF2B5EF4-FFF2-40B4-BE49-F238E27FC236}">
                    <a16:creationId xmlns:a16="http://schemas.microsoft.com/office/drawing/2014/main" id="{997D832F-7473-7CBD-9A41-DCD56518B6BE}"/>
                  </a:ext>
                </a:extLst>
              </p:cNvPr>
              <p:cNvSpPr/>
              <p:nvPr/>
            </p:nvSpPr>
            <p:spPr>
              <a:xfrm>
                <a:off x="5074025" y="4249925"/>
                <a:ext cx="10300" cy="43800"/>
              </a:xfrm>
              <a:custGeom>
                <a:avLst/>
                <a:gdLst/>
                <a:ahLst/>
                <a:cxnLst/>
                <a:rect l="l" t="t" r="r" b="b"/>
                <a:pathLst>
                  <a:path w="412" h="1752" extrusionOk="0">
                    <a:moveTo>
                      <a:pt x="393" y="1"/>
                    </a:moveTo>
                    <a:cubicBezTo>
                      <a:pt x="389" y="1"/>
                      <a:pt x="386" y="3"/>
                      <a:pt x="386" y="6"/>
                    </a:cubicBezTo>
                    <a:cubicBezTo>
                      <a:pt x="337" y="147"/>
                      <a:pt x="320" y="296"/>
                      <a:pt x="287" y="437"/>
                    </a:cubicBezTo>
                    <a:cubicBezTo>
                      <a:pt x="254" y="578"/>
                      <a:pt x="221" y="711"/>
                      <a:pt x="188" y="851"/>
                    </a:cubicBezTo>
                    <a:cubicBezTo>
                      <a:pt x="154" y="992"/>
                      <a:pt x="130" y="1133"/>
                      <a:pt x="96" y="1266"/>
                    </a:cubicBezTo>
                    <a:cubicBezTo>
                      <a:pt x="63" y="1415"/>
                      <a:pt x="38" y="1564"/>
                      <a:pt x="5" y="1705"/>
                    </a:cubicBezTo>
                    <a:cubicBezTo>
                      <a:pt x="1" y="1734"/>
                      <a:pt x="24" y="1751"/>
                      <a:pt x="46" y="1751"/>
                    </a:cubicBezTo>
                    <a:cubicBezTo>
                      <a:pt x="61" y="1751"/>
                      <a:pt x="76" y="1742"/>
                      <a:pt x="80" y="1721"/>
                    </a:cubicBezTo>
                    <a:cubicBezTo>
                      <a:pt x="121" y="1581"/>
                      <a:pt x="171" y="1448"/>
                      <a:pt x="204" y="1299"/>
                    </a:cubicBezTo>
                    <a:cubicBezTo>
                      <a:pt x="237" y="1158"/>
                      <a:pt x="270" y="1009"/>
                      <a:pt x="295" y="868"/>
                    </a:cubicBezTo>
                    <a:cubicBezTo>
                      <a:pt x="320" y="727"/>
                      <a:pt x="345" y="586"/>
                      <a:pt x="362" y="445"/>
                    </a:cubicBezTo>
                    <a:cubicBezTo>
                      <a:pt x="378" y="305"/>
                      <a:pt x="411" y="155"/>
                      <a:pt x="403" y="15"/>
                    </a:cubicBezTo>
                    <a:cubicBezTo>
                      <a:pt x="403" y="5"/>
                      <a:pt x="397" y="1"/>
                      <a:pt x="39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 name="Google Shape;4934;p31">
                <a:extLst>
                  <a:ext uri="{FF2B5EF4-FFF2-40B4-BE49-F238E27FC236}">
                    <a16:creationId xmlns:a16="http://schemas.microsoft.com/office/drawing/2014/main" id="{1661DE11-FFA1-B832-B968-0E32BCA6A3D6}"/>
                  </a:ext>
                </a:extLst>
              </p:cNvPr>
              <p:cNvSpPr/>
              <p:nvPr/>
            </p:nvSpPr>
            <p:spPr>
              <a:xfrm>
                <a:off x="5084700" y="4238675"/>
                <a:ext cx="1275" cy="3750"/>
              </a:xfrm>
              <a:custGeom>
                <a:avLst/>
                <a:gdLst/>
                <a:ahLst/>
                <a:cxnLst/>
                <a:rect l="l" t="t" r="r" b="b"/>
                <a:pathLst>
                  <a:path w="51" h="150" extrusionOk="0">
                    <a:moveTo>
                      <a:pt x="34" y="1"/>
                    </a:moveTo>
                    <a:cubicBezTo>
                      <a:pt x="26" y="1"/>
                      <a:pt x="17" y="1"/>
                      <a:pt x="17" y="9"/>
                    </a:cubicBezTo>
                    <a:cubicBezTo>
                      <a:pt x="9" y="34"/>
                      <a:pt x="9" y="50"/>
                      <a:pt x="9" y="67"/>
                    </a:cubicBezTo>
                    <a:cubicBezTo>
                      <a:pt x="1" y="92"/>
                      <a:pt x="1" y="108"/>
                      <a:pt x="1" y="133"/>
                    </a:cubicBezTo>
                    <a:cubicBezTo>
                      <a:pt x="1" y="141"/>
                      <a:pt x="9" y="150"/>
                      <a:pt x="9" y="150"/>
                    </a:cubicBezTo>
                    <a:cubicBezTo>
                      <a:pt x="17" y="150"/>
                      <a:pt x="34" y="141"/>
                      <a:pt x="34" y="133"/>
                    </a:cubicBezTo>
                    <a:cubicBezTo>
                      <a:pt x="34" y="117"/>
                      <a:pt x="42" y="92"/>
                      <a:pt x="42" y="75"/>
                    </a:cubicBezTo>
                    <a:cubicBezTo>
                      <a:pt x="42" y="50"/>
                      <a:pt x="51" y="34"/>
                      <a:pt x="51" y="17"/>
                    </a:cubicBezTo>
                    <a:cubicBezTo>
                      <a:pt x="51" y="9"/>
                      <a:pt x="42" y="1"/>
                      <a:pt x="3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 name="Google Shape;4935;p31">
                <a:extLst>
                  <a:ext uri="{FF2B5EF4-FFF2-40B4-BE49-F238E27FC236}">
                    <a16:creationId xmlns:a16="http://schemas.microsoft.com/office/drawing/2014/main" id="{47489CED-198E-E841-17D9-48F4BE86A94E}"/>
                  </a:ext>
                </a:extLst>
              </p:cNvPr>
              <p:cNvSpPr/>
              <p:nvPr/>
            </p:nvSpPr>
            <p:spPr>
              <a:xfrm>
                <a:off x="4877375" y="4667450"/>
                <a:ext cx="24675" cy="11000"/>
              </a:xfrm>
              <a:custGeom>
                <a:avLst/>
                <a:gdLst/>
                <a:ahLst/>
                <a:cxnLst/>
                <a:rect l="l" t="t" r="r" b="b"/>
                <a:pathLst>
                  <a:path w="987" h="440" extrusionOk="0">
                    <a:moveTo>
                      <a:pt x="845" y="1"/>
                    </a:moveTo>
                    <a:cubicBezTo>
                      <a:pt x="721" y="9"/>
                      <a:pt x="580" y="34"/>
                      <a:pt x="472" y="108"/>
                    </a:cubicBezTo>
                    <a:cubicBezTo>
                      <a:pt x="406" y="150"/>
                      <a:pt x="356" y="224"/>
                      <a:pt x="282" y="266"/>
                    </a:cubicBezTo>
                    <a:cubicBezTo>
                      <a:pt x="216" y="307"/>
                      <a:pt x="141" y="332"/>
                      <a:pt x="66" y="340"/>
                    </a:cubicBezTo>
                    <a:cubicBezTo>
                      <a:pt x="0" y="340"/>
                      <a:pt x="0" y="440"/>
                      <a:pt x="66" y="440"/>
                    </a:cubicBezTo>
                    <a:cubicBezTo>
                      <a:pt x="207" y="440"/>
                      <a:pt x="340" y="390"/>
                      <a:pt x="439" y="299"/>
                    </a:cubicBezTo>
                    <a:cubicBezTo>
                      <a:pt x="497" y="249"/>
                      <a:pt x="539" y="199"/>
                      <a:pt x="597" y="166"/>
                    </a:cubicBezTo>
                    <a:cubicBezTo>
                      <a:pt x="655" y="133"/>
                      <a:pt x="729" y="125"/>
                      <a:pt x="796" y="117"/>
                    </a:cubicBezTo>
                    <a:cubicBezTo>
                      <a:pt x="837" y="108"/>
                      <a:pt x="953" y="117"/>
                      <a:pt x="970" y="59"/>
                    </a:cubicBezTo>
                    <a:cubicBezTo>
                      <a:pt x="986" y="1"/>
                      <a:pt x="887" y="1"/>
                      <a:pt x="84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7" name="Google Shape;4936;p31">
                <a:extLst>
                  <a:ext uri="{FF2B5EF4-FFF2-40B4-BE49-F238E27FC236}">
                    <a16:creationId xmlns:a16="http://schemas.microsoft.com/office/drawing/2014/main" id="{B5DC7651-4DB1-0A50-7081-180E3AF42E06}"/>
                  </a:ext>
                </a:extLst>
              </p:cNvPr>
              <p:cNvSpPr/>
              <p:nvPr/>
            </p:nvSpPr>
            <p:spPr>
              <a:xfrm>
                <a:off x="4904300" y="4661525"/>
                <a:ext cx="23325" cy="5825"/>
              </a:xfrm>
              <a:custGeom>
                <a:avLst/>
                <a:gdLst/>
                <a:ahLst/>
                <a:cxnLst/>
                <a:rect l="l" t="t" r="r" b="b"/>
                <a:pathLst>
                  <a:path w="933" h="233" extrusionOk="0">
                    <a:moveTo>
                      <a:pt x="884" y="0"/>
                    </a:moveTo>
                    <a:cubicBezTo>
                      <a:pt x="877" y="0"/>
                      <a:pt x="869" y="2"/>
                      <a:pt x="862" y="6"/>
                    </a:cubicBezTo>
                    <a:cubicBezTo>
                      <a:pt x="821" y="30"/>
                      <a:pt x="763" y="39"/>
                      <a:pt x="713" y="47"/>
                    </a:cubicBezTo>
                    <a:cubicBezTo>
                      <a:pt x="638" y="55"/>
                      <a:pt x="572" y="64"/>
                      <a:pt x="506" y="72"/>
                    </a:cubicBezTo>
                    <a:cubicBezTo>
                      <a:pt x="431" y="88"/>
                      <a:pt x="357" y="97"/>
                      <a:pt x="274" y="105"/>
                    </a:cubicBezTo>
                    <a:cubicBezTo>
                      <a:pt x="199" y="113"/>
                      <a:pt x="125" y="130"/>
                      <a:pt x="50" y="155"/>
                    </a:cubicBezTo>
                    <a:cubicBezTo>
                      <a:pt x="0" y="163"/>
                      <a:pt x="17" y="229"/>
                      <a:pt x="58" y="229"/>
                    </a:cubicBezTo>
                    <a:cubicBezTo>
                      <a:pt x="86" y="229"/>
                      <a:pt x="117" y="233"/>
                      <a:pt x="147" y="233"/>
                    </a:cubicBezTo>
                    <a:cubicBezTo>
                      <a:pt x="162" y="233"/>
                      <a:pt x="177" y="232"/>
                      <a:pt x="191" y="229"/>
                    </a:cubicBezTo>
                    <a:cubicBezTo>
                      <a:pt x="232" y="229"/>
                      <a:pt x="274" y="221"/>
                      <a:pt x="315" y="221"/>
                    </a:cubicBezTo>
                    <a:cubicBezTo>
                      <a:pt x="398" y="213"/>
                      <a:pt x="489" y="204"/>
                      <a:pt x="572" y="204"/>
                    </a:cubicBezTo>
                    <a:cubicBezTo>
                      <a:pt x="696" y="188"/>
                      <a:pt x="870" y="188"/>
                      <a:pt x="920" y="47"/>
                    </a:cubicBezTo>
                    <a:cubicBezTo>
                      <a:pt x="933" y="21"/>
                      <a:pt x="910" y="0"/>
                      <a:pt x="88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8" name="Google Shape;4937;p31">
                <a:extLst>
                  <a:ext uri="{FF2B5EF4-FFF2-40B4-BE49-F238E27FC236}">
                    <a16:creationId xmlns:a16="http://schemas.microsoft.com/office/drawing/2014/main" id="{15154B44-075C-902E-5B87-6E2F34FB4DDE}"/>
                  </a:ext>
                </a:extLst>
              </p:cNvPr>
              <p:cNvSpPr/>
              <p:nvPr/>
            </p:nvSpPr>
            <p:spPr>
              <a:xfrm>
                <a:off x="4728425" y="4347175"/>
                <a:ext cx="24850" cy="31900"/>
              </a:xfrm>
              <a:custGeom>
                <a:avLst/>
                <a:gdLst/>
                <a:ahLst/>
                <a:cxnLst/>
                <a:rect l="l" t="t" r="r" b="b"/>
                <a:pathLst>
                  <a:path w="994" h="1276" extrusionOk="0">
                    <a:moveTo>
                      <a:pt x="943" y="0"/>
                    </a:moveTo>
                    <a:cubicBezTo>
                      <a:pt x="938" y="0"/>
                      <a:pt x="933" y="1"/>
                      <a:pt x="929" y="2"/>
                    </a:cubicBezTo>
                    <a:cubicBezTo>
                      <a:pt x="829" y="60"/>
                      <a:pt x="763" y="193"/>
                      <a:pt x="705" y="284"/>
                    </a:cubicBezTo>
                    <a:cubicBezTo>
                      <a:pt x="639" y="392"/>
                      <a:pt x="564" y="499"/>
                      <a:pt x="490" y="599"/>
                    </a:cubicBezTo>
                    <a:cubicBezTo>
                      <a:pt x="341" y="814"/>
                      <a:pt x="191" y="1021"/>
                      <a:pt x="26" y="1212"/>
                    </a:cubicBezTo>
                    <a:cubicBezTo>
                      <a:pt x="1" y="1237"/>
                      <a:pt x="23" y="1276"/>
                      <a:pt x="49" y="1276"/>
                    </a:cubicBezTo>
                    <a:cubicBezTo>
                      <a:pt x="58" y="1276"/>
                      <a:pt x="67" y="1272"/>
                      <a:pt x="75" y="1262"/>
                    </a:cubicBezTo>
                    <a:cubicBezTo>
                      <a:pt x="258" y="1079"/>
                      <a:pt x="440" y="889"/>
                      <a:pt x="597" y="682"/>
                    </a:cubicBezTo>
                    <a:cubicBezTo>
                      <a:pt x="672" y="582"/>
                      <a:pt x="747" y="483"/>
                      <a:pt x="821" y="375"/>
                    </a:cubicBezTo>
                    <a:cubicBezTo>
                      <a:pt x="887" y="276"/>
                      <a:pt x="987" y="160"/>
                      <a:pt x="987" y="35"/>
                    </a:cubicBezTo>
                    <a:cubicBezTo>
                      <a:pt x="994" y="15"/>
                      <a:pt x="967" y="0"/>
                      <a:pt x="94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9" name="Google Shape;4938;p31">
                <a:extLst>
                  <a:ext uri="{FF2B5EF4-FFF2-40B4-BE49-F238E27FC236}">
                    <a16:creationId xmlns:a16="http://schemas.microsoft.com/office/drawing/2014/main" id="{571281A5-219E-03EC-E98B-C515C57D30B0}"/>
                  </a:ext>
                </a:extLst>
              </p:cNvPr>
              <p:cNvSpPr/>
              <p:nvPr/>
            </p:nvSpPr>
            <p:spPr>
              <a:xfrm>
                <a:off x="4761375" y="4312800"/>
                <a:ext cx="7275" cy="7200"/>
              </a:xfrm>
              <a:custGeom>
                <a:avLst/>
                <a:gdLst/>
                <a:ahLst/>
                <a:cxnLst/>
                <a:rect l="l" t="t" r="r" b="b"/>
                <a:pathLst>
                  <a:path w="291" h="288" extrusionOk="0">
                    <a:moveTo>
                      <a:pt x="242" y="0"/>
                    </a:moveTo>
                    <a:cubicBezTo>
                      <a:pt x="231" y="0"/>
                      <a:pt x="220" y="5"/>
                      <a:pt x="216" y="10"/>
                    </a:cubicBezTo>
                    <a:cubicBezTo>
                      <a:pt x="191" y="27"/>
                      <a:pt x="174" y="35"/>
                      <a:pt x="158" y="51"/>
                    </a:cubicBezTo>
                    <a:cubicBezTo>
                      <a:pt x="149" y="68"/>
                      <a:pt x="133" y="85"/>
                      <a:pt x="116" y="101"/>
                    </a:cubicBezTo>
                    <a:cubicBezTo>
                      <a:pt x="83" y="134"/>
                      <a:pt x="50" y="167"/>
                      <a:pt x="25" y="201"/>
                    </a:cubicBezTo>
                    <a:cubicBezTo>
                      <a:pt x="9" y="217"/>
                      <a:pt x="0" y="250"/>
                      <a:pt x="25" y="275"/>
                    </a:cubicBezTo>
                    <a:cubicBezTo>
                      <a:pt x="33" y="283"/>
                      <a:pt x="46" y="288"/>
                      <a:pt x="58" y="288"/>
                    </a:cubicBezTo>
                    <a:cubicBezTo>
                      <a:pt x="71" y="288"/>
                      <a:pt x="83" y="283"/>
                      <a:pt x="91" y="275"/>
                    </a:cubicBezTo>
                    <a:cubicBezTo>
                      <a:pt x="125" y="242"/>
                      <a:pt x="158" y="209"/>
                      <a:pt x="183" y="176"/>
                    </a:cubicBezTo>
                    <a:cubicBezTo>
                      <a:pt x="199" y="151"/>
                      <a:pt x="216" y="134"/>
                      <a:pt x="232" y="118"/>
                    </a:cubicBezTo>
                    <a:cubicBezTo>
                      <a:pt x="249" y="101"/>
                      <a:pt x="257" y="76"/>
                      <a:pt x="274" y="60"/>
                    </a:cubicBezTo>
                    <a:cubicBezTo>
                      <a:pt x="290" y="43"/>
                      <a:pt x="282" y="18"/>
                      <a:pt x="265" y="10"/>
                    </a:cubicBezTo>
                    <a:cubicBezTo>
                      <a:pt x="258" y="3"/>
                      <a:pt x="250" y="0"/>
                      <a:pt x="24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0" name="Google Shape;4939;p31">
                <a:extLst>
                  <a:ext uri="{FF2B5EF4-FFF2-40B4-BE49-F238E27FC236}">
                    <a16:creationId xmlns:a16="http://schemas.microsoft.com/office/drawing/2014/main" id="{70EBAE98-D769-9881-7D72-4DAD7F1BF006}"/>
                  </a:ext>
                </a:extLst>
              </p:cNvPr>
              <p:cNvSpPr/>
              <p:nvPr/>
            </p:nvSpPr>
            <p:spPr>
              <a:xfrm>
                <a:off x="4759300" y="4371125"/>
                <a:ext cx="8300" cy="11400"/>
              </a:xfrm>
              <a:custGeom>
                <a:avLst/>
                <a:gdLst/>
                <a:ahLst/>
                <a:cxnLst/>
                <a:rect l="l" t="t" r="r" b="b"/>
                <a:pathLst>
                  <a:path w="332" h="456" extrusionOk="0">
                    <a:moveTo>
                      <a:pt x="258" y="0"/>
                    </a:moveTo>
                    <a:cubicBezTo>
                      <a:pt x="239" y="0"/>
                      <a:pt x="218" y="6"/>
                      <a:pt x="208" y="22"/>
                    </a:cubicBezTo>
                    <a:cubicBezTo>
                      <a:pt x="199" y="38"/>
                      <a:pt x="183" y="55"/>
                      <a:pt x="174" y="72"/>
                    </a:cubicBezTo>
                    <a:cubicBezTo>
                      <a:pt x="158" y="88"/>
                      <a:pt x="150" y="105"/>
                      <a:pt x="141" y="130"/>
                    </a:cubicBezTo>
                    <a:cubicBezTo>
                      <a:pt x="133" y="138"/>
                      <a:pt x="133" y="154"/>
                      <a:pt x="125" y="171"/>
                    </a:cubicBezTo>
                    <a:cubicBezTo>
                      <a:pt x="125" y="171"/>
                      <a:pt x="125" y="179"/>
                      <a:pt x="125" y="179"/>
                    </a:cubicBezTo>
                    <a:cubicBezTo>
                      <a:pt x="116" y="188"/>
                      <a:pt x="116" y="196"/>
                      <a:pt x="108" y="204"/>
                    </a:cubicBezTo>
                    <a:cubicBezTo>
                      <a:pt x="108" y="212"/>
                      <a:pt x="100" y="221"/>
                      <a:pt x="100" y="229"/>
                    </a:cubicBezTo>
                    <a:cubicBezTo>
                      <a:pt x="100" y="229"/>
                      <a:pt x="100" y="237"/>
                      <a:pt x="100" y="237"/>
                    </a:cubicBezTo>
                    <a:cubicBezTo>
                      <a:pt x="92" y="237"/>
                      <a:pt x="92" y="246"/>
                      <a:pt x="92" y="246"/>
                    </a:cubicBezTo>
                    <a:cubicBezTo>
                      <a:pt x="83" y="262"/>
                      <a:pt x="75" y="279"/>
                      <a:pt x="67" y="287"/>
                    </a:cubicBezTo>
                    <a:cubicBezTo>
                      <a:pt x="50" y="320"/>
                      <a:pt x="34" y="345"/>
                      <a:pt x="17" y="370"/>
                    </a:cubicBezTo>
                    <a:cubicBezTo>
                      <a:pt x="0" y="395"/>
                      <a:pt x="9" y="428"/>
                      <a:pt x="25" y="444"/>
                    </a:cubicBezTo>
                    <a:cubicBezTo>
                      <a:pt x="36" y="452"/>
                      <a:pt x="49" y="456"/>
                      <a:pt x="62" y="456"/>
                    </a:cubicBezTo>
                    <a:cubicBezTo>
                      <a:pt x="77" y="456"/>
                      <a:pt x="91" y="450"/>
                      <a:pt x="100" y="436"/>
                    </a:cubicBezTo>
                    <a:cubicBezTo>
                      <a:pt x="125" y="411"/>
                      <a:pt x="150" y="386"/>
                      <a:pt x="166" y="362"/>
                    </a:cubicBezTo>
                    <a:cubicBezTo>
                      <a:pt x="191" y="337"/>
                      <a:pt x="216" y="304"/>
                      <a:pt x="241" y="279"/>
                    </a:cubicBezTo>
                    <a:cubicBezTo>
                      <a:pt x="257" y="254"/>
                      <a:pt x="282" y="221"/>
                      <a:pt x="299" y="196"/>
                    </a:cubicBezTo>
                    <a:cubicBezTo>
                      <a:pt x="315" y="154"/>
                      <a:pt x="324" y="113"/>
                      <a:pt x="332" y="72"/>
                    </a:cubicBezTo>
                    <a:cubicBezTo>
                      <a:pt x="332" y="38"/>
                      <a:pt x="315" y="14"/>
                      <a:pt x="290" y="5"/>
                    </a:cubicBezTo>
                    <a:cubicBezTo>
                      <a:pt x="281" y="2"/>
                      <a:pt x="270" y="0"/>
                      <a:pt x="25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1" name="Google Shape;4940;p31">
                <a:extLst>
                  <a:ext uri="{FF2B5EF4-FFF2-40B4-BE49-F238E27FC236}">
                    <a16:creationId xmlns:a16="http://schemas.microsoft.com/office/drawing/2014/main" id="{614604CD-B11F-A6A5-93B3-24BA0EA91E92}"/>
                  </a:ext>
                </a:extLst>
              </p:cNvPr>
              <p:cNvSpPr/>
              <p:nvPr/>
            </p:nvSpPr>
            <p:spPr>
              <a:xfrm>
                <a:off x="4772350" y="4357975"/>
                <a:ext cx="6225" cy="7775"/>
              </a:xfrm>
              <a:custGeom>
                <a:avLst/>
                <a:gdLst/>
                <a:ahLst/>
                <a:cxnLst/>
                <a:rect l="l" t="t" r="r" b="b"/>
                <a:pathLst>
                  <a:path w="249" h="311" extrusionOk="0">
                    <a:moveTo>
                      <a:pt x="196" y="0"/>
                    </a:moveTo>
                    <a:cubicBezTo>
                      <a:pt x="181" y="0"/>
                      <a:pt x="168" y="7"/>
                      <a:pt x="158" y="18"/>
                    </a:cubicBezTo>
                    <a:lnTo>
                      <a:pt x="150" y="18"/>
                    </a:lnTo>
                    <a:cubicBezTo>
                      <a:pt x="141" y="26"/>
                      <a:pt x="133" y="42"/>
                      <a:pt x="116" y="51"/>
                    </a:cubicBezTo>
                    <a:cubicBezTo>
                      <a:pt x="67" y="100"/>
                      <a:pt x="34" y="167"/>
                      <a:pt x="9" y="233"/>
                    </a:cubicBezTo>
                    <a:cubicBezTo>
                      <a:pt x="0" y="241"/>
                      <a:pt x="9" y="266"/>
                      <a:pt x="17" y="283"/>
                    </a:cubicBezTo>
                    <a:cubicBezTo>
                      <a:pt x="25" y="291"/>
                      <a:pt x="34" y="299"/>
                      <a:pt x="42" y="308"/>
                    </a:cubicBezTo>
                    <a:cubicBezTo>
                      <a:pt x="48" y="310"/>
                      <a:pt x="55" y="311"/>
                      <a:pt x="63" y="311"/>
                    </a:cubicBezTo>
                    <a:cubicBezTo>
                      <a:pt x="85" y="311"/>
                      <a:pt x="110" y="301"/>
                      <a:pt x="116" y="283"/>
                    </a:cubicBezTo>
                    <a:cubicBezTo>
                      <a:pt x="141" y="233"/>
                      <a:pt x="166" y="192"/>
                      <a:pt x="199" y="150"/>
                    </a:cubicBezTo>
                    <a:lnTo>
                      <a:pt x="199" y="150"/>
                    </a:lnTo>
                    <a:lnTo>
                      <a:pt x="191" y="167"/>
                    </a:lnTo>
                    <a:cubicBezTo>
                      <a:pt x="199" y="150"/>
                      <a:pt x="208" y="134"/>
                      <a:pt x="224" y="117"/>
                    </a:cubicBezTo>
                    <a:cubicBezTo>
                      <a:pt x="232" y="100"/>
                      <a:pt x="249" y="84"/>
                      <a:pt x="249" y="59"/>
                    </a:cubicBezTo>
                    <a:cubicBezTo>
                      <a:pt x="249" y="34"/>
                      <a:pt x="241" y="18"/>
                      <a:pt x="224" y="9"/>
                    </a:cubicBezTo>
                    <a:cubicBezTo>
                      <a:pt x="215" y="3"/>
                      <a:pt x="205" y="0"/>
                      <a:pt x="19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2" name="Google Shape;4941;p31">
                <a:extLst>
                  <a:ext uri="{FF2B5EF4-FFF2-40B4-BE49-F238E27FC236}">
                    <a16:creationId xmlns:a16="http://schemas.microsoft.com/office/drawing/2014/main" id="{4A0D0229-4078-9E05-E4DD-790BFE66CB4F}"/>
                  </a:ext>
                </a:extLst>
              </p:cNvPr>
              <p:cNvSpPr/>
              <p:nvPr/>
            </p:nvSpPr>
            <p:spPr>
              <a:xfrm>
                <a:off x="4713525" y="4408325"/>
                <a:ext cx="5200" cy="16375"/>
              </a:xfrm>
              <a:custGeom>
                <a:avLst/>
                <a:gdLst/>
                <a:ahLst/>
                <a:cxnLst/>
                <a:rect l="l" t="t" r="r" b="b"/>
                <a:pathLst>
                  <a:path w="208" h="655" extrusionOk="0">
                    <a:moveTo>
                      <a:pt x="158" y="0"/>
                    </a:moveTo>
                    <a:cubicBezTo>
                      <a:pt x="125" y="0"/>
                      <a:pt x="108" y="25"/>
                      <a:pt x="108" y="50"/>
                    </a:cubicBezTo>
                    <a:cubicBezTo>
                      <a:pt x="83" y="241"/>
                      <a:pt x="33" y="423"/>
                      <a:pt x="0" y="605"/>
                    </a:cubicBezTo>
                    <a:cubicBezTo>
                      <a:pt x="0" y="622"/>
                      <a:pt x="9" y="647"/>
                      <a:pt x="25" y="655"/>
                    </a:cubicBezTo>
                    <a:cubicBezTo>
                      <a:pt x="42" y="655"/>
                      <a:pt x="67" y="655"/>
                      <a:pt x="75" y="630"/>
                    </a:cubicBezTo>
                    <a:cubicBezTo>
                      <a:pt x="158" y="448"/>
                      <a:pt x="183" y="249"/>
                      <a:pt x="207" y="50"/>
                    </a:cubicBezTo>
                    <a:cubicBezTo>
                      <a:pt x="207" y="25"/>
                      <a:pt x="183" y="0"/>
                      <a:pt x="15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3" name="Google Shape;4942;p31">
                <a:extLst>
                  <a:ext uri="{FF2B5EF4-FFF2-40B4-BE49-F238E27FC236}">
                    <a16:creationId xmlns:a16="http://schemas.microsoft.com/office/drawing/2014/main" id="{45B717E1-E9C2-4124-B8F4-B607ED32AAC1}"/>
                  </a:ext>
                </a:extLst>
              </p:cNvPr>
              <p:cNvSpPr/>
              <p:nvPr/>
            </p:nvSpPr>
            <p:spPr>
              <a:xfrm>
                <a:off x="4755350" y="4224450"/>
                <a:ext cx="2725" cy="8850"/>
              </a:xfrm>
              <a:custGeom>
                <a:avLst/>
                <a:gdLst/>
                <a:ahLst/>
                <a:cxnLst/>
                <a:rect l="l" t="t" r="r" b="b"/>
                <a:pathLst>
                  <a:path w="109" h="354" extrusionOk="0">
                    <a:moveTo>
                      <a:pt x="72" y="1"/>
                    </a:moveTo>
                    <a:cubicBezTo>
                      <a:pt x="67" y="1"/>
                      <a:pt x="62" y="3"/>
                      <a:pt x="59" y="6"/>
                    </a:cubicBezTo>
                    <a:cubicBezTo>
                      <a:pt x="42" y="23"/>
                      <a:pt x="42" y="31"/>
                      <a:pt x="34" y="48"/>
                    </a:cubicBezTo>
                    <a:cubicBezTo>
                      <a:pt x="26" y="56"/>
                      <a:pt x="26" y="72"/>
                      <a:pt x="26" y="81"/>
                    </a:cubicBezTo>
                    <a:cubicBezTo>
                      <a:pt x="18" y="106"/>
                      <a:pt x="9" y="139"/>
                      <a:pt x="9" y="164"/>
                    </a:cubicBezTo>
                    <a:cubicBezTo>
                      <a:pt x="9" y="188"/>
                      <a:pt x="9" y="213"/>
                      <a:pt x="9" y="238"/>
                    </a:cubicBezTo>
                    <a:cubicBezTo>
                      <a:pt x="9" y="263"/>
                      <a:pt x="9" y="296"/>
                      <a:pt x="9" y="321"/>
                    </a:cubicBezTo>
                    <a:lnTo>
                      <a:pt x="1" y="321"/>
                    </a:lnTo>
                    <a:cubicBezTo>
                      <a:pt x="1" y="340"/>
                      <a:pt x="23" y="354"/>
                      <a:pt x="42" y="354"/>
                    </a:cubicBezTo>
                    <a:cubicBezTo>
                      <a:pt x="56" y="354"/>
                      <a:pt x="67" y="347"/>
                      <a:pt x="67" y="329"/>
                    </a:cubicBezTo>
                    <a:cubicBezTo>
                      <a:pt x="76" y="304"/>
                      <a:pt x="76" y="280"/>
                      <a:pt x="84" y="246"/>
                    </a:cubicBezTo>
                    <a:cubicBezTo>
                      <a:pt x="84" y="222"/>
                      <a:pt x="92" y="197"/>
                      <a:pt x="100" y="172"/>
                    </a:cubicBezTo>
                    <a:cubicBezTo>
                      <a:pt x="109" y="147"/>
                      <a:pt x="109" y="122"/>
                      <a:pt x="109" y="97"/>
                    </a:cubicBezTo>
                    <a:cubicBezTo>
                      <a:pt x="109" y="64"/>
                      <a:pt x="100" y="39"/>
                      <a:pt x="92" y="14"/>
                    </a:cubicBezTo>
                    <a:cubicBezTo>
                      <a:pt x="87" y="5"/>
                      <a:pt x="80" y="1"/>
                      <a:pt x="7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4" name="Google Shape;4943;p31">
                <a:extLst>
                  <a:ext uri="{FF2B5EF4-FFF2-40B4-BE49-F238E27FC236}">
                    <a16:creationId xmlns:a16="http://schemas.microsoft.com/office/drawing/2014/main" id="{57864EB6-76BC-6B70-223C-3CE404FF69C3}"/>
                  </a:ext>
                </a:extLst>
              </p:cNvPr>
              <p:cNvSpPr/>
              <p:nvPr/>
            </p:nvSpPr>
            <p:spPr>
              <a:xfrm>
                <a:off x="4757425" y="4215900"/>
                <a:ext cx="2925" cy="3325"/>
              </a:xfrm>
              <a:custGeom>
                <a:avLst/>
                <a:gdLst/>
                <a:ahLst/>
                <a:cxnLst/>
                <a:rect l="l" t="t" r="r" b="b"/>
                <a:pathLst>
                  <a:path w="117" h="133" extrusionOk="0">
                    <a:moveTo>
                      <a:pt x="75" y="0"/>
                    </a:moveTo>
                    <a:cubicBezTo>
                      <a:pt x="67" y="0"/>
                      <a:pt x="67" y="8"/>
                      <a:pt x="59" y="8"/>
                    </a:cubicBezTo>
                    <a:cubicBezTo>
                      <a:pt x="51" y="17"/>
                      <a:pt x="42" y="25"/>
                      <a:pt x="42" y="25"/>
                    </a:cubicBezTo>
                    <a:lnTo>
                      <a:pt x="17" y="50"/>
                    </a:lnTo>
                    <a:cubicBezTo>
                      <a:pt x="9" y="58"/>
                      <a:pt x="1" y="83"/>
                      <a:pt x="9" y="100"/>
                    </a:cubicBezTo>
                    <a:cubicBezTo>
                      <a:pt x="9" y="108"/>
                      <a:pt x="17" y="124"/>
                      <a:pt x="26" y="124"/>
                    </a:cubicBezTo>
                    <a:cubicBezTo>
                      <a:pt x="34" y="133"/>
                      <a:pt x="42" y="133"/>
                      <a:pt x="42" y="133"/>
                    </a:cubicBezTo>
                    <a:lnTo>
                      <a:pt x="67" y="133"/>
                    </a:lnTo>
                    <a:cubicBezTo>
                      <a:pt x="75" y="133"/>
                      <a:pt x="84" y="124"/>
                      <a:pt x="84" y="116"/>
                    </a:cubicBezTo>
                    <a:cubicBezTo>
                      <a:pt x="92" y="116"/>
                      <a:pt x="100" y="108"/>
                      <a:pt x="100" y="100"/>
                    </a:cubicBezTo>
                    <a:cubicBezTo>
                      <a:pt x="100" y="91"/>
                      <a:pt x="109" y="83"/>
                      <a:pt x="109" y="75"/>
                    </a:cubicBezTo>
                    <a:cubicBezTo>
                      <a:pt x="117" y="58"/>
                      <a:pt x="117" y="50"/>
                      <a:pt x="117" y="42"/>
                    </a:cubicBezTo>
                    <a:cubicBezTo>
                      <a:pt x="117" y="42"/>
                      <a:pt x="117" y="42"/>
                      <a:pt x="117" y="33"/>
                    </a:cubicBezTo>
                    <a:cubicBezTo>
                      <a:pt x="117" y="33"/>
                      <a:pt x="117" y="25"/>
                      <a:pt x="117" y="25"/>
                    </a:cubicBezTo>
                    <a:cubicBezTo>
                      <a:pt x="117" y="17"/>
                      <a:pt x="117" y="17"/>
                      <a:pt x="109" y="17"/>
                    </a:cubicBezTo>
                    <a:cubicBezTo>
                      <a:pt x="109" y="8"/>
                      <a:pt x="109" y="8"/>
                      <a:pt x="100" y="8"/>
                    </a:cubicBezTo>
                    <a:cubicBezTo>
                      <a:pt x="100" y="0"/>
                      <a:pt x="92" y="0"/>
                      <a:pt x="8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5" name="Google Shape;4944;p31">
                <a:extLst>
                  <a:ext uri="{FF2B5EF4-FFF2-40B4-BE49-F238E27FC236}">
                    <a16:creationId xmlns:a16="http://schemas.microsoft.com/office/drawing/2014/main" id="{E70F77BC-60BF-04F7-2F98-F2A439174A84}"/>
                  </a:ext>
                </a:extLst>
              </p:cNvPr>
              <p:cNvSpPr/>
              <p:nvPr/>
            </p:nvSpPr>
            <p:spPr>
              <a:xfrm>
                <a:off x="4716000" y="4228450"/>
                <a:ext cx="3550" cy="7025"/>
              </a:xfrm>
              <a:custGeom>
                <a:avLst/>
                <a:gdLst/>
                <a:ahLst/>
                <a:cxnLst/>
                <a:rect l="l" t="t" r="r" b="b"/>
                <a:pathLst>
                  <a:path w="142" h="281" extrusionOk="0">
                    <a:moveTo>
                      <a:pt x="105" y="0"/>
                    </a:moveTo>
                    <a:cubicBezTo>
                      <a:pt x="101" y="0"/>
                      <a:pt x="96" y="1"/>
                      <a:pt x="92" y="4"/>
                    </a:cubicBezTo>
                    <a:cubicBezTo>
                      <a:pt x="84" y="12"/>
                      <a:pt x="75" y="20"/>
                      <a:pt x="67" y="28"/>
                    </a:cubicBezTo>
                    <a:cubicBezTo>
                      <a:pt x="59" y="37"/>
                      <a:pt x="59" y="53"/>
                      <a:pt x="50" y="62"/>
                    </a:cubicBezTo>
                    <a:cubicBezTo>
                      <a:pt x="42" y="78"/>
                      <a:pt x="42" y="103"/>
                      <a:pt x="34" y="120"/>
                    </a:cubicBezTo>
                    <a:lnTo>
                      <a:pt x="1" y="236"/>
                    </a:lnTo>
                    <a:cubicBezTo>
                      <a:pt x="1" y="252"/>
                      <a:pt x="9" y="277"/>
                      <a:pt x="34" y="277"/>
                    </a:cubicBezTo>
                    <a:cubicBezTo>
                      <a:pt x="38" y="279"/>
                      <a:pt x="43" y="280"/>
                      <a:pt x="47" y="280"/>
                    </a:cubicBezTo>
                    <a:cubicBezTo>
                      <a:pt x="61" y="280"/>
                      <a:pt x="75" y="271"/>
                      <a:pt x="75" y="252"/>
                    </a:cubicBezTo>
                    <a:cubicBezTo>
                      <a:pt x="92" y="219"/>
                      <a:pt x="100" y="178"/>
                      <a:pt x="117" y="144"/>
                    </a:cubicBezTo>
                    <a:cubicBezTo>
                      <a:pt x="125" y="128"/>
                      <a:pt x="125" y="111"/>
                      <a:pt x="133" y="86"/>
                    </a:cubicBezTo>
                    <a:cubicBezTo>
                      <a:pt x="133" y="78"/>
                      <a:pt x="133" y="70"/>
                      <a:pt x="142" y="62"/>
                    </a:cubicBezTo>
                    <a:cubicBezTo>
                      <a:pt x="142" y="45"/>
                      <a:pt x="142" y="37"/>
                      <a:pt x="133" y="20"/>
                    </a:cubicBezTo>
                    <a:cubicBezTo>
                      <a:pt x="127" y="8"/>
                      <a:pt x="117" y="0"/>
                      <a:pt x="10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6" name="Google Shape;4945;p31">
                <a:extLst>
                  <a:ext uri="{FF2B5EF4-FFF2-40B4-BE49-F238E27FC236}">
                    <a16:creationId xmlns:a16="http://schemas.microsoft.com/office/drawing/2014/main" id="{9BE21ABC-CD60-E02E-BADD-1ED42097C9D0}"/>
                  </a:ext>
                </a:extLst>
              </p:cNvPr>
              <p:cNvSpPr/>
              <p:nvPr/>
            </p:nvSpPr>
            <p:spPr>
              <a:xfrm>
                <a:off x="4719125" y="4234375"/>
                <a:ext cx="2500" cy="4625"/>
              </a:xfrm>
              <a:custGeom>
                <a:avLst/>
                <a:gdLst/>
                <a:ahLst/>
                <a:cxnLst/>
                <a:rect l="l" t="t" r="r" b="b"/>
                <a:pathLst>
                  <a:path w="100" h="185" extrusionOk="0">
                    <a:moveTo>
                      <a:pt x="79" y="0"/>
                    </a:moveTo>
                    <a:cubicBezTo>
                      <a:pt x="72" y="0"/>
                      <a:pt x="66" y="5"/>
                      <a:pt x="66" y="15"/>
                    </a:cubicBezTo>
                    <a:cubicBezTo>
                      <a:pt x="58" y="23"/>
                      <a:pt x="58" y="40"/>
                      <a:pt x="50" y="48"/>
                    </a:cubicBezTo>
                    <a:cubicBezTo>
                      <a:pt x="50" y="57"/>
                      <a:pt x="50" y="57"/>
                      <a:pt x="50" y="57"/>
                    </a:cubicBezTo>
                    <a:cubicBezTo>
                      <a:pt x="50" y="65"/>
                      <a:pt x="41" y="73"/>
                      <a:pt x="41" y="81"/>
                    </a:cubicBezTo>
                    <a:cubicBezTo>
                      <a:pt x="41" y="90"/>
                      <a:pt x="33" y="90"/>
                      <a:pt x="33" y="90"/>
                    </a:cubicBezTo>
                    <a:cubicBezTo>
                      <a:pt x="33" y="98"/>
                      <a:pt x="33" y="98"/>
                      <a:pt x="25" y="106"/>
                    </a:cubicBezTo>
                    <a:cubicBezTo>
                      <a:pt x="25" y="115"/>
                      <a:pt x="17" y="131"/>
                      <a:pt x="8" y="139"/>
                    </a:cubicBezTo>
                    <a:cubicBezTo>
                      <a:pt x="0" y="148"/>
                      <a:pt x="8" y="173"/>
                      <a:pt x="17" y="181"/>
                    </a:cubicBezTo>
                    <a:cubicBezTo>
                      <a:pt x="21" y="183"/>
                      <a:pt x="26" y="184"/>
                      <a:pt x="31" y="184"/>
                    </a:cubicBezTo>
                    <a:cubicBezTo>
                      <a:pt x="42" y="184"/>
                      <a:pt x="52" y="178"/>
                      <a:pt x="58" y="173"/>
                    </a:cubicBezTo>
                    <a:cubicBezTo>
                      <a:pt x="75" y="148"/>
                      <a:pt x="83" y="123"/>
                      <a:pt x="91" y="98"/>
                    </a:cubicBezTo>
                    <a:cubicBezTo>
                      <a:pt x="99" y="90"/>
                      <a:pt x="99" y="73"/>
                      <a:pt x="99" y="57"/>
                    </a:cubicBezTo>
                    <a:cubicBezTo>
                      <a:pt x="99" y="48"/>
                      <a:pt x="99" y="32"/>
                      <a:pt x="99" y="23"/>
                    </a:cubicBezTo>
                    <a:cubicBezTo>
                      <a:pt x="99" y="9"/>
                      <a:pt x="88" y="0"/>
                      <a:pt x="7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 name="Google Shape;4946;p31">
                <a:extLst>
                  <a:ext uri="{FF2B5EF4-FFF2-40B4-BE49-F238E27FC236}">
                    <a16:creationId xmlns:a16="http://schemas.microsoft.com/office/drawing/2014/main" id="{D2E3BFA6-BAB8-FEB2-1DEE-3BB3D8745B28}"/>
                  </a:ext>
                </a:extLst>
              </p:cNvPr>
              <p:cNvSpPr/>
              <p:nvPr/>
            </p:nvSpPr>
            <p:spPr>
              <a:xfrm>
                <a:off x="4783525" y="4172350"/>
                <a:ext cx="3750" cy="5950"/>
              </a:xfrm>
              <a:custGeom>
                <a:avLst/>
                <a:gdLst/>
                <a:ahLst/>
                <a:cxnLst/>
                <a:rect l="l" t="t" r="r" b="b"/>
                <a:pathLst>
                  <a:path w="150" h="238" extrusionOk="0">
                    <a:moveTo>
                      <a:pt x="126" y="0"/>
                    </a:moveTo>
                    <a:cubicBezTo>
                      <a:pt x="123" y="0"/>
                      <a:pt x="120" y="1"/>
                      <a:pt x="117" y="2"/>
                    </a:cubicBezTo>
                    <a:cubicBezTo>
                      <a:pt x="109" y="11"/>
                      <a:pt x="100" y="19"/>
                      <a:pt x="92" y="27"/>
                    </a:cubicBezTo>
                    <a:cubicBezTo>
                      <a:pt x="92" y="35"/>
                      <a:pt x="84" y="44"/>
                      <a:pt x="84" y="52"/>
                    </a:cubicBezTo>
                    <a:cubicBezTo>
                      <a:pt x="75" y="69"/>
                      <a:pt x="67" y="77"/>
                      <a:pt x="59" y="93"/>
                    </a:cubicBezTo>
                    <a:cubicBezTo>
                      <a:pt x="42" y="127"/>
                      <a:pt x="26" y="160"/>
                      <a:pt x="9" y="193"/>
                    </a:cubicBezTo>
                    <a:cubicBezTo>
                      <a:pt x="1" y="209"/>
                      <a:pt x="1" y="226"/>
                      <a:pt x="17" y="234"/>
                    </a:cubicBezTo>
                    <a:cubicBezTo>
                      <a:pt x="22" y="236"/>
                      <a:pt x="26" y="237"/>
                      <a:pt x="31" y="237"/>
                    </a:cubicBezTo>
                    <a:cubicBezTo>
                      <a:pt x="42" y="237"/>
                      <a:pt x="53" y="230"/>
                      <a:pt x="59" y="218"/>
                    </a:cubicBezTo>
                    <a:lnTo>
                      <a:pt x="109" y="127"/>
                    </a:lnTo>
                    <a:cubicBezTo>
                      <a:pt x="117" y="110"/>
                      <a:pt x="125" y="93"/>
                      <a:pt x="133" y="85"/>
                    </a:cubicBezTo>
                    <a:cubicBezTo>
                      <a:pt x="142" y="77"/>
                      <a:pt x="142" y="69"/>
                      <a:pt x="150" y="60"/>
                    </a:cubicBezTo>
                    <a:cubicBezTo>
                      <a:pt x="150" y="44"/>
                      <a:pt x="150" y="35"/>
                      <a:pt x="150" y="27"/>
                    </a:cubicBezTo>
                    <a:cubicBezTo>
                      <a:pt x="150" y="14"/>
                      <a:pt x="139" y="0"/>
                      <a:pt x="12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 name="Google Shape;4947;p31">
                <a:extLst>
                  <a:ext uri="{FF2B5EF4-FFF2-40B4-BE49-F238E27FC236}">
                    <a16:creationId xmlns:a16="http://schemas.microsoft.com/office/drawing/2014/main" id="{6A4C5A30-47AF-7412-A113-5D0BA8A689DA}"/>
                  </a:ext>
                </a:extLst>
              </p:cNvPr>
              <p:cNvSpPr/>
              <p:nvPr/>
            </p:nvSpPr>
            <p:spPr>
              <a:xfrm>
                <a:off x="4922100" y="4017075"/>
                <a:ext cx="3350" cy="15850"/>
              </a:xfrm>
              <a:custGeom>
                <a:avLst/>
                <a:gdLst/>
                <a:ahLst/>
                <a:cxnLst/>
                <a:rect l="l" t="t" r="r" b="b"/>
                <a:pathLst>
                  <a:path w="134" h="634" extrusionOk="0">
                    <a:moveTo>
                      <a:pt x="53" y="1"/>
                    </a:moveTo>
                    <a:cubicBezTo>
                      <a:pt x="43" y="1"/>
                      <a:pt x="34" y="5"/>
                      <a:pt x="34" y="16"/>
                    </a:cubicBezTo>
                    <a:cubicBezTo>
                      <a:pt x="17" y="123"/>
                      <a:pt x="1" y="223"/>
                      <a:pt x="1" y="322"/>
                    </a:cubicBezTo>
                    <a:cubicBezTo>
                      <a:pt x="1" y="380"/>
                      <a:pt x="9" y="430"/>
                      <a:pt x="17" y="480"/>
                    </a:cubicBezTo>
                    <a:cubicBezTo>
                      <a:pt x="26" y="529"/>
                      <a:pt x="26" y="587"/>
                      <a:pt x="67" y="621"/>
                    </a:cubicBezTo>
                    <a:cubicBezTo>
                      <a:pt x="73" y="630"/>
                      <a:pt x="80" y="633"/>
                      <a:pt x="87" y="633"/>
                    </a:cubicBezTo>
                    <a:cubicBezTo>
                      <a:pt x="100" y="633"/>
                      <a:pt x="112" y="623"/>
                      <a:pt x="117" y="612"/>
                    </a:cubicBezTo>
                    <a:cubicBezTo>
                      <a:pt x="133" y="563"/>
                      <a:pt x="117" y="505"/>
                      <a:pt x="109" y="463"/>
                    </a:cubicBezTo>
                    <a:cubicBezTo>
                      <a:pt x="100" y="413"/>
                      <a:pt x="92" y="364"/>
                      <a:pt x="92" y="322"/>
                    </a:cubicBezTo>
                    <a:cubicBezTo>
                      <a:pt x="84" y="223"/>
                      <a:pt x="75" y="123"/>
                      <a:pt x="84" y="24"/>
                    </a:cubicBezTo>
                    <a:cubicBezTo>
                      <a:pt x="84" y="10"/>
                      <a:pt x="67" y="1"/>
                      <a:pt x="5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 name="Google Shape;4948;p31">
                <a:extLst>
                  <a:ext uri="{FF2B5EF4-FFF2-40B4-BE49-F238E27FC236}">
                    <a16:creationId xmlns:a16="http://schemas.microsoft.com/office/drawing/2014/main" id="{DF328BDC-1CFB-0026-F5C0-47981C8CDE21}"/>
                  </a:ext>
                </a:extLst>
              </p:cNvPr>
              <p:cNvSpPr/>
              <p:nvPr/>
            </p:nvSpPr>
            <p:spPr>
              <a:xfrm>
                <a:off x="4926250" y="4019725"/>
                <a:ext cx="2500" cy="7150"/>
              </a:xfrm>
              <a:custGeom>
                <a:avLst/>
                <a:gdLst/>
                <a:ahLst/>
                <a:cxnLst/>
                <a:rect l="l" t="t" r="r" b="b"/>
                <a:pathLst>
                  <a:path w="100" h="286" extrusionOk="0">
                    <a:moveTo>
                      <a:pt x="42" y="1"/>
                    </a:moveTo>
                    <a:cubicBezTo>
                      <a:pt x="25" y="1"/>
                      <a:pt x="9" y="17"/>
                      <a:pt x="9" y="34"/>
                    </a:cubicBezTo>
                    <a:cubicBezTo>
                      <a:pt x="1" y="117"/>
                      <a:pt x="25" y="191"/>
                      <a:pt x="50" y="266"/>
                    </a:cubicBezTo>
                    <a:cubicBezTo>
                      <a:pt x="56" y="278"/>
                      <a:pt x="62" y="286"/>
                      <a:pt x="72" y="286"/>
                    </a:cubicBezTo>
                    <a:cubicBezTo>
                      <a:pt x="75" y="286"/>
                      <a:pt x="79" y="285"/>
                      <a:pt x="83" y="283"/>
                    </a:cubicBezTo>
                    <a:cubicBezTo>
                      <a:pt x="92" y="283"/>
                      <a:pt x="100" y="266"/>
                      <a:pt x="92" y="258"/>
                    </a:cubicBezTo>
                    <a:cubicBezTo>
                      <a:pt x="75" y="183"/>
                      <a:pt x="67" y="109"/>
                      <a:pt x="75" y="34"/>
                    </a:cubicBezTo>
                    <a:cubicBezTo>
                      <a:pt x="75" y="17"/>
                      <a:pt x="59" y="1"/>
                      <a:pt x="4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 name="Google Shape;4949;p31">
                <a:extLst>
                  <a:ext uri="{FF2B5EF4-FFF2-40B4-BE49-F238E27FC236}">
                    <a16:creationId xmlns:a16="http://schemas.microsoft.com/office/drawing/2014/main" id="{D433D96B-5BB6-8A8B-FC44-653F63A4BD2D}"/>
                  </a:ext>
                </a:extLst>
              </p:cNvPr>
              <p:cNvSpPr/>
              <p:nvPr/>
            </p:nvSpPr>
            <p:spPr>
              <a:xfrm>
                <a:off x="5018975" y="4397300"/>
                <a:ext cx="9200" cy="10900"/>
              </a:xfrm>
              <a:custGeom>
                <a:avLst/>
                <a:gdLst/>
                <a:ahLst/>
                <a:cxnLst/>
                <a:rect l="l" t="t" r="r" b="b"/>
                <a:pathLst>
                  <a:path w="368" h="436" extrusionOk="0">
                    <a:moveTo>
                      <a:pt x="331" y="0"/>
                    </a:moveTo>
                    <a:cubicBezTo>
                      <a:pt x="327" y="0"/>
                      <a:pt x="323" y="1"/>
                      <a:pt x="318" y="2"/>
                    </a:cubicBezTo>
                    <a:cubicBezTo>
                      <a:pt x="277" y="11"/>
                      <a:pt x="252" y="52"/>
                      <a:pt x="227" y="85"/>
                    </a:cubicBezTo>
                    <a:cubicBezTo>
                      <a:pt x="202" y="118"/>
                      <a:pt x="177" y="151"/>
                      <a:pt x="153" y="185"/>
                    </a:cubicBezTo>
                    <a:cubicBezTo>
                      <a:pt x="111" y="251"/>
                      <a:pt x="70" y="309"/>
                      <a:pt x="20" y="375"/>
                    </a:cubicBezTo>
                    <a:cubicBezTo>
                      <a:pt x="1" y="401"/>
                      <a:pt x="31" y="436"/>
                      <a:pt x="57" y="436"/>
                    </a:cubicBezTo>
                    <a:cubicBezTo>
                      <a:pt x="65" y="436"/>
                      <a:pt x="72" y="433"/>
                      <a:pt x="78" y="425"/>
                    </a:cubicBezTo>
                    <a:cubicBezTo>
                      <a:pt x="128" y="359"/>
                      <a:pt x="177" y="301"/>
                      <a:pt x="227" y="243"/>
                    </a:cubicBezTo>
                    <a:cubicBezTo>
                      <a:pt x="260" y="209"/>
                      <a:pt x="285" y="176"/>
                      <a:pt x="310" y="143"/>
                    </a:cubicBezTo>
                    <a:cubicBezTo>
                      <a:pt x="335" y="110"/>
                      <a:pt x="368" y="77"/>
                      <a:pt x="360" y="27"/>
                    </a:cubicBezTo>
                    <a:cubicBezTo>
                      <a:pt x="360" y="14"/>
                      <a:pt x="349" y="0"/>
                      <a:pt x="33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 name="Google Shape;4950;p31">
                <a:extLst>
                  <a:ext uri="{FF2B5EF4-FFF2-40B4-BE49-F238E27FC236}">
                    <a16:creationId xmlns:a16="http://schemas.microsoft.com/office/drawing/2014/main" id="{1BFD1A50-860D-AFE4-9DF7-E2A951E5DB71}"/>
                  </a:ext>
                </a:extLst>
              </p:cNvPr>
              <p:cNvSpPr/>
              <p:nvPr/>
            </p:nvSpPr>
            <p:spPr>
              <a:xfrm>
                <a:off x="5023800" y="4404600"/>
                <a:ext cx="6600" cy="5600"/>
              </a:xfrm>
              <a:custGeom>
                <a:avLst/>
                <a:gdLst/>
                <a:ahLst/>
                <a:cxnLst/>
                <a:rect l="l" t="t" r="r" b="b"/>
                <a:pathLst>
                  <a:path w="264" h="224" extrusionOk="0">
                    <a:moveTo>
                      <a:pt x="208" y="0"/>
                    </a:moveTo>
                    <a:cubicBezTo>
                      <a:pt x="175" y="17"/>
                      <a:pt x="134" y="33"/>
                      <a:pt x="109" y="58"/>
                    </a:cubicBezTo>
                    <a:cubicBezTo>
                      <a:pt x="76" y="83"/>
                      <a:pt x="42" y="108"/>
                      <a:pt x="18" y="133"/>
                    </a:cubicBezTo>
                    <a:cubicBezTo>
                      <a:pt x="9" y="141"/>
                      <a:pt x="1" y="158"/>
                      <a:pt x="1" y="166"/>
                    </a:cubicBezTo>
                    <a:cubicBezTo>
                      <a:pt x="1" y="183"/>
                      <a:pt x="9" y="199"/>
                      <a:pt x="18" y="207"/>
                    </a:cubicBezTo>
                    <a:cubicBezTo>
                      <a:pt x="26" y="216"/>
                      <a:pt x="42" y="224"/>
                      <a:pt x="59" y="224"/>
                    </a:cubicBezTo>
                    <a:cubicBezTo>
                      <a:pt x="67" y="224"/>
                      <a:pt x="84" y="216"/>
                      <a:pt x="92" y="207"/>
                    </a:cubicBezTo>
                    <a:cubicBezTo>
                      <a:pt x="125" y="183"/>
                      <a:pt x="150" y="166"/>
                      <a:pt x="175" y="141"/>
                    </a:cubicBezTo>
                    <a:cubicBezTo>
                      <a:pt x="208" y="116"/>
                      <a:pt x="233" y="91"/>
                      <a:pt x="250" y="58"/>
                    </a:cubicBezTo>
                    <a:cubicBezTo>
                      <a:pt x="263" y="37"/>
                      <a:pt x="248" y="5"/>
                      <a:pt x="223" y="5"/>
                    </a:cubicBezTo>
                    <a:cubicBezTo>
                      <a:pt x="218" y="5"/>
                      <a:pt x="213" y="6"/>
                      <a:pt x="208" y="9"/>
                    </a:cubicBezTo>
                    <a:lnTo>
                      <a:pt x="208" y="0"/>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 name="Google Shape;4951;p31">
                <a:extLst>
                  <a:ext uri="{FF2B5EF4-FFF2-40B4-BE49-F238E27FC236}">
                    <a16:creationId xmlns:a16="http://schemas.microsoft.com/office/drawing/2014/main" id="{F4940EE0-09A0-B51B-CB5B-1924FA7EB333}"/>
                  </a:ext>
                </a:extLst>
              </p:cNvPr>
              <p:cNvSpPr/>
              <p:nvPr/>
            </p:nvSpPr>
            <p:spPr>
              <a:xfrm>
                <a:off x="5006750" y="4574450"/>
                <a:ext cx="9625" cy="21075"/>
              </a:xfrm>
              <a:custGeom>
                <a:avLst/>
                <a:gdLst/>
                <a:ahLst/>
                <a:cxnLst/>
                <a:rect l="l" t="t" r="r" b="b"/>
                <a:pathLst>
                  <a:path w="385" h="843" extrusionOk="0">
                    <a:moveTo>
                      <a:pt x="327" y="0"/>
                    </a:moveTo>
                    <a:cubicBezTo>
                      <a:pt x="260" y="25"/>
                      <a:pt x="252" y="125"/>
                      <a:pt x="236" y="183"/>
                    </a:cubicBezTo>
                    <a:cubicBezTo>
                      <a:pt x="219" y="249"/>
                      <a:pt x="202" y="323"/>
                      <a:pt x="178" y="390"/>
                    </a:cubicBezTo>
                    <a:cubicBezTo>
                      <a:pt x="161" y="456"/>
                      <a:pt x="128" y="522"/>
                      <a:pt x="111" y="589"/>
                    </a:cubicBezTo>
                    <a:cubicBezTo>
                      <a:pt x="86" y="663"/>
                      <a:pt x="53" y="729"/>
                      <a:pt x="12" y="796"/>
                    </a:cubicBezTo>
                    <a:cubicBezTo>
                      <a:pt x="0" y="819"/>
                      <a:pt x="22" y="843"/>
                      <a:pt x="44" y="843"/>
                    </a:cubicBezTo>
                    <a:cubicBezTo>
                      <a:pt x="53" y="843"/>
                      <a:pt x="63" y="839"/>
                      <a:pt x="70" y="829"/>
                    </a:cubicBezTo>
                    <a:cubicBezTo>
                      <a:pt x="103" y="763"/>
                      <a:pt x="144" y="696"/>
                      <a:pt x="178" y="638"/>
                    </a:cubicBezTo>
                    <a:cubicBezTo>
                      <a:pt x="227" y="572"/>
                      <a:pt x="252" y="506"/>
                      <a:pt x="285" y="431"/>
                    </a:cubicBezTo>
                    <a:cubicBezTo>
                      <a:pt x="310" y="365"/>
                      <a:pt x="335" y="290"/>
                      <a:pt x="360" y="224"/>
                    </a:cubicBezTo>
                    <a:cubicBezTo>
                      <a:pt x="368" y="183"/>
                      <a:pt x="376" y="149"/>
                      <a:pt x="376" y="108"/>
                    </a:cubicBezTo>
                    <a:cubicBezTo>
                      <a:pt x="385" y="75"/>
                      <a:pt x="385" y="33"/>
                      <a:pt x="360" y="9"/>
                    </a:cubicBezTo>
                    <a:cubicBezTo>
                      <a:pt x="352" y="0"/>
                      <a:pt x="335" y="0"/>
                      <a:pt x="32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 name="Google Shape;4952;p31">
                <a:extLst>
                  <a:ext uri="{FF2B5EF4-FFF2-40B4-BE49-F238E27FC236}">
                    <a16:creationId xmlns:a16="http://schemas.microsoft.com/office/drawing/2014/main" id="{707DF3D8-0B42-1CEF-86F6-FE99E552B164}"/>
                  </a:ext>
                </a:extLst>
              </p:cNvPr>
              <p:cNvSpPr/>
              <p:nvPr/>
            </p:nvSpPr>
            <p:spPr>
              <a:xfrm>
                <a:off x="5017175" y="4578150"/>
                <a:ext cx="3975" cy="11100"/>
              </a:xfrm>
              <a:custGeom>
                <a:avLst/>
                <a:gdLst/>
                <a:ahLst/>
                <a:cxnLst/>
                <a:rect l="l" t="t" r="r" b="b"/>
                <a:pathLst>
                  <a:path w="159" h="444" extrusionOk="0">
                    <a:moveTo>
                      <a:pt x="118" y="0"/>
                    </a:moveTo>
                    <a:cubicBezTo>
                      <a:pt x="107" y="0"/>
                      <a:pt x="96" y="7"/>
                      <a:pt x="92" y="18"/>
                    </a:cubicBezTo>
                    <a:cubicBezTo>
                      <a:pt x="59" y="76"/>
                      <a:pt x="51" y="134"/>
                      <a:pt x="34" y="200"/>
                    </a:cubicBezTo>
                    <a:cubicBezTo>
                      <a:pt x="26" y="258"/>
                      <a:pt x="17" y="325"/>
                      <a:pt x="9" y="383"/>
                    </a:cubicBezTo>
                    <a:cubicBezTo>
                      <a:pt x="1" y="407"/>
                      <a:pt x="17" y="441"/>
                      <a:pt x="42" y="441"/>
                    </a:cubicBezTo>
                    <a:cubicBezTo>
                      <a:pt x="48" y="443"/>
                      <a:pt x="54" y="444"/>
                      <a:pt x="60" y="444"/>
                    </a:cubicBezTo>
                    <a:cubicBezTo>
                      <a:pt x="78" y="444"/>
                      <a:pt x="94" y="433"/>
                      <a:pt x="100" y="407"/>
                    </a:cubicBezTo>
                    <a:cubicBezTo>
                      <a:pt x="109" y="349"/>
                      <a:pt x="125" y="283"/>
                      <a:pt x="133" y="225"/>
                    </a:cubicBezTo>
                    <a:cubicBezTo>
                      <a:pt x="142" y="159"/>
                      <a:pt x="158" y="93"/>
                      <a:pt x="150" y="26"/>
                    </a:cubicBezTo>
                    <a:cubicBezTo>
                      <a:pt x="146" y="9"/>
                      <a:pt x="132" y="0"/>
                      <a:pt x="11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64" name="Google Shape;4953;p31">
            <a:extLst>
              <a:ext uri="{FF2B5EF4-FFF2-40B4-BE49-F238E27FC236}">
                <a16:creationId xmlns:a16="http://schemas.microsoft.com/office/drawing/2014/main" id="{F6BF6A98-70BB-A2A2-3EAE-1276BBF361AA}"/>
              </a:ext>
            </a:extLst>
          </p:cNvPr>
          <p:cNvGrpSpPr/>
          <p:nvPr/>
        </p:nvGrpSpPr>
        <p:grpSpPr>
          <a:xfrm>
            <a:off x="8345839" y="3622624"/>
            <a:ext cx="916596" cy="1534770"/>
            <a:chOff x="6308950" y="539474"/>
            <a:chExt cx="2430000" cy="4068851"/>
          </a:xfrm>
        </p:grpSpPr>
        <p:sp>
          <p:nvSpPr>
            <p:cNvPr id="165" name="Google Shape;4954;p31">
              <a:extLst>
                <a:ext uri="{FF2B5EF4-FFF2-40B4-BE49-F238E27FC236}">
                  <a16:creationId xmlns:a16="http://schemas.microsoft.com/office/drawing/2014/main" id="{284A8227-87A0-84B7-717B-CDE2C653CD8F}"/>
                </a:ext>
              </a:extLst>
            </p:cNvPr>
            <p:cNvSpPr/>
            <p:nvPr/>
          </p:nvSpPr>
          <p:spPr>
            <a:xfrm>
              <a:off x="6308950" y="4110325"/>
              <a:ext cx="2430000" cy="498000"/>
            </a:xfrm>
            <a:prstGeom prst="ellipse">
              <a:avLst/>
            </a:prstGeom>
            <a:solidFill>
              <a:srgbClr val="3B2C27">
                <a:alpha val="419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66" name="Google Shape;4955;p31">
              <a:extLst>
                <a:ext uri="{FF2B5EF4-FFF2-40B4-BE49-F238E27FC236}">
                  <a16:creationId xmlns:a16="http://schemas.microsoft.com/office/drawing/2014/main" id="{41F4CBC9-5BF4-6E67-C0DC-EC43444A1827}"/>
                </a:ext>
              </a:extLst>
            </p:cNvPr>
            <p:cNvGrpSpPr/>
            <p:nvPr/>
          </p:nvGrpSpPr>
          <p:grpSpPr>
            <a:xfrm>
              <a:off x="6586454" y="539474"/>
              <a:ext cx="1874992" cy="3995493"/>
              <a:chOff x="2617300" y="3834125"/>
              <a:chExt cx="468350" cy="998025"/>
            </a:xfrm>
          </p:grpSpPr>
          <p:sp>
            <p:nvSpPr>
              <p:cNvPr id="167" name="Google Shape;4956;p31">
                <a:extLst>
                  <a:ext uri="{FF2B5EF4-FFF2-40B4-BE49-F238E27FC236}">
                    <a16:creationId xmlns:a16="http://schemas.microsoft.com/office/drawing/2014/main" id="{179B98E3-5D7F-6A8C-7CFE-4C96CB8CFB14}"/>
                  </a:ext>
                </a:extLst>
              </p:cNvPr>
              <p:cNvSpPr/>
              <p:nvPr/>
            </p:nvSpPr>
            <p:spPr>
              <a:xfrm>
                <a:off x="2791075" y="3918450"/>
                <a:ext cx="3750" cy="11200"/>
              </a:xfrm>
              <a:custGeom>
                <a:avLst/>
                <a:gdLst/>
                <a:ahLst/>
                <a:cxnLst/>
                <a:rect l="l" t="t" r="r" b="b"/>
                <a:pathLst>
                  <a:path w="150" h="448" extrusionOk="0">
                    <a:moveTo>
                      <a:pt x="26" y="0"/>
                    </a:moveTo>
                    <a:lnTo>
                      <a:pt x="26" y="9"/>
                    </a:lnTo>
                    <a:cubicBezTo>
                      <a:pt x="1" y="125"/>
                      <a:pt x="50" y="232"/>
                      <a:pt x="92" y="340"/>
                    </a:cubicBezTo>
                    <a:cubicBezTo>
                      <a:pt x="108" y="373"/>
                      <a:pt x="133" y="406"/>
                      <a:pt x="150" y="448"/>
                    </a:cubicBezTo>
                    <a:lnTo>
                      <a:pt x="125" y="365"/>
                    </a:lnTo>
                    <a:cubicBezTo>
                      <a:pt x="92" y="241"/>
                      <a:pt x="59" y="125"/>
                      <a:pt x="2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 name="Google Shape;4957;p31">
                <a:extLst>
                  <a:ext uri="{FF2B5EF4-FFF2-40B4-BE49-F238E27FC236}">
                    <a16:creationId xmlns:a16="http://schemas.microsoft.com/office/drawing/2014/main" id="{3E9751AA-2D23-3CE3-19DC-53FDD599131C}"/>
                  </a:ext>
                </a:extLst>
              </p:cNvPr>
              <p:cNvSpPr/>
              <p:nvPr/>
            </p:nvSpPr>
            <p:spPr>
              <a:xfrm>
                <a:off x="2788600" y="3864750"/>
                <a:ext cx="75200" cy="142775"/>
              </a:xfrm>
              <a:custGeom>
                <a:avLst/>
                <a:gdLst/>
                <a:ahLst/>
                <a:cxnLst/>
                <a:rect l="l" t="t" r="r" b="b"/>
                <a:pathLst>
                  <a:path w="3008" h="5711" extrusionOk="0">
                    <a:moveTo>
                      <a:pt x="273" y="1"/>
                    </a:moveTo>
                    <a:cubicBezTo>
                      <a:pt x="229" y="1"/>
                      <a:pt x="187" y="11"/>
                      <a:pt x="149" y="35"/>
                    </a:cubicBezTo>
                    <a:cubicBezTo>
                      <a:pt x="42" y="110"/>
                      <a:pt x="17" y="276"/>
                      <a:pt x="9" y="392"/>
                    </a:cubicBezTo>
                    <a:cubicBezTo>
                      <a:pt x="0" y="574"/>
                      <a:pt x="25" y="765"/>
                      <a:pt x="50" y="947"/>
                    </a:cubicBezTo>
                    <a:cubicBezTo>
                      <a:pt x="108" y="1320"/>
                      <a:pt x="207" y="1684"/>
                      <a:pt x="299" y="2049"/>
                    </a:cubicBezTo>
                    <a:cubicBezTo>
                      <a:pt x="381" y="2372"/>
                      <a:pt x="489" y="2695"/>
                      <a:pt x="547" y="3018"/>
                    </a:cubicBezTo>
                    <a:lnTo>
                      <a:pt x="555" y="3026"/>
                    </a:lnTo>
                    <a:cubicBezTo>
                      <a:pt x="622" y="3101"/>
                      <a:pt x="721" y="3176"/>
                      <a:pt x="754" y="3267"/>
                    </a:cubicBezTo>
                    <a:cubicBezTo>
                      <a:pt x="763" y="3292"/>
                      <a:pt x="746" y="3316"/>
                      <a:pt x="713" y="3316"/>
                    </a:cubicBezTo>
                    <a:cubicBezTo>
                      <a:pt x="671" y="3308"/>
                      <a:pt x="638" y="3292"/>
                      <a:pt x="605" y="3267"/>
                    </a:cubicBezTo>
                    <a:lnTo>
                      <a:pt x="605" y="3267"/>
                    </a:lnTo>
                    <a:cubicBezTo>
                      <a:pt x="663" y="3316"/>
                      <a:pt x="713" y="3366"/>
                      <a:pt x="763" y="3424"/>
                    </a:cubicBezTo>
                    <a:cubicBezTo>
                      <a:pt x="870" y="3548"/>
                      <a:pt x="970" y="3706"/>
                      <a:pt x="953" y="3880"/>
                    </a:cubicBezTo>
                    <a:cubicBezTo>
                      <a:pt x="953" y="3903"/>
                      <a:pt x="933" y="3915"/>
                      <a:pt x="911" y="3915"/>
                    </a:cubicBezTo>
                    <a:cubicBezTo>
                      <a:pt x="893" y="3915"/>
                      <a:pt x="873" y="3907"/>
                      <a:pt x="862" y="3888"/>
                    </a:cubicBezTo>
                    <a:cubicBezTo>
                      <a:pt x="837" y="3838"/>
                      <a:pt x="821" y="3789"/>
                      <a:pt x="796" y="3747"/>
                    </a:cubicBezTo>
                    <a:cubicBezTo>
                      <a:pt x="790" y="3753"/>
                      <a:pt x="780" y="3759"/>
                      <a:pt x="769" y="3759"/>
                    </a:cubicBezTo>
                    <a:cubicBezTo>
                      <a:pt x="764" y="3759"/>
                      <a:pt x="759" y="3758"/>
                      <a:pt x="754" y="3756"/>
                    </a:cubicBezTo>
                    <a:lnTo>
                      <a:pt x="746" y="3756"/>
                    </a:lnTo>
                    <a:cubicBezTo>
                      <a:pt x="763" y="3780"/>
                      <a:pt x="771" y="3805"/>
                      <a:pt x="787" y="3830"/>
                    </a:cubicBezTo>
                    <a:cubicBezTo>
                      <a:pt x="829" y="3905"/>
                      <a:pt x="862" y="3996"/>
                      <a:pt x="903" y="4070"/>
                    </a:cubicBezTo>
                    <a:cubicBezTo>
                      <a:pt x="943" y="4118"/>
                      <a:pt x="914" y="4212"/>
                      <a:pt x="846" y="4212"/>
                    </a:cubicBezTo>
                    <a:cubicBezTo>
                      <a:pt x="843" y="4212"/>
                      <a:pt x="840" y="4212"/>
                      <a:pt x="837" y="4211"/>
                    </a:cubicBezTo>
                    <a:lnTo>
                      <a:pt x="837" y="4220"/>
                    </a:lnTo>
                    <a:cubicBezTo>
                      <a:pt x="854" y="4244"/>
                      <a:pt x="862" y="4278"/>
                      <a:pt x="879" y="4311"/>
                    </a:cubicBezTo>
                    <a:cubicBezTo>
                      <a:pt x="903" y="4369"/>
                      <a:pt x="920" y="4427"/>
                      <a:pt x="937" y="4476"/>
                    </a:cubicBezTo>
                    <a:cubicBezTo>
                      <a:pt x="945" y="4493"/>
                      <a:pt x="945" y="4501"/>
                      <a:pt x="953" y="4510"/>
                    </a:cubicBezTo>
                    <a:cubicBezTo>
                      <a:pt x="961" y="4551"/>
                      <a:pt x="978" y="4592"/>
                      <a:pt x="986" y="4634"/>
                    </a:cubicBezTo>
                    <a:cubicBezTo>
                      <a:pt x="992" y="4662"/>
                      <a:pt x="967" y="4679"/>
                      <a:pt x="942" y="4679"/>
                    </a:cubicBezTo>
                    <a:cubicBezTo>
                      <a:pt x="931" y="4679"/>
                      <a:pt x="920" y="4675"/>
                      <a:pt x="912" y="4667"/>
                    </a:cubicBezTo>
                    <a:lnTo>
                      <a:pt x="903" y="4659"/>
                    </a:lnTo>
                    <a:lnTo>
                      <a:pt x="903" y="4659"/>
                    </a:lnTo>
                    <a:cubicBezTo>
                      <a:pt x="920" y="4684"/>
                      <a:pt x="928" y="4708"/>
                      <a:pt x="937" y="4742"/>
                    </a:cubicBezTo>
                    <a:cubicBezTo>
                      <a:pt x="943" y="4772"/>
                      <a:pt x="918" y="4793"/>
                      <a:pt x="895" y="4793"/>
                    </a:cubicBezTo>
                    <a:cubicBezTo>
                      <a:pt x="886" y="4793"/>
                      <a:pt x="877" y="4790"/>
                      <a:pt x="870" y="4783"/>
                    </a:cubicBezTo>
                    <a:lnTo>
                      <a:pt x="862" y="4775"/>
                    </a:lnTo>
                    <a:lnTo>
                      <a:pt x="862" y="4775"/>
                    </a:lnTo>
                    <a:cubicBezTo>
                      <a:pt x="887" y="4949"/>
                      <a:pt x="912" y="5114"/>
                      <a:pt x="937" y="5288"/>
                    </a:cubicBezTo>
                    <a:cubicBezTo>
                      <a:pt x="953" y="5371"/>
                      <a:pt x="953" y="5462"/>
                      <a:pt x="970" y="5554"/>
                    </a:cubicBezTo>
                    <a:cubicBezTo>
                      <a:pt x="978" y="5595"/>
                      <a:pt x="986" y="5628"/>
                      <a:pt x="1003" y="5661"/>
                    </a:cubicBezTo>
                    <a:cubicBezTo>
                      <a:pt x="1003" y="5678"/>
                      <a:pt x="1011" y="5694"/>
                      <a:pt x="1019" y="5711"/>
                    </a:cubicBezTo>
                    <a:cubicBezTo>
                      <a:pt x="1036" y="5670"/>
                      <a:pt x="1044" y="5636"/>
                      <a:pt x="1061" y="5595"/>
                    </a:cubicBezTo>
                    <a:cubicBezTo>
                      <a:pt x="1061" y="5587"/>
                      <a:pt x="1053" y="5587"/>
                      <a:pt x="1053" y="5587"/>
                    </a:cubicBezTo>
                    <a:cubicBezTo>
                      <a:pt x="1028" y="5570"/>
                      <a:pt x="1019" y="5537"/>
                      <a:pt x="1036" y="5512"/>
                    </a:cubicBezTo>
                    <a:cubicBezTo>
                      <a:pt x="1044" y="5487"/>
                      <a:pt x="1061" y="5479"/>
                      <a:pt x="1086" y="5479"/>
                    </a:cubicBezTo>
                    <a:cubicBezTo>
                      <a:pt x="1152" y="5123"/>
                      <a:pt x="1268" y="4783"/>
                      <a:pt x="1450" y="4476"/>
                    </a:cubicBezTo>
                    <a:cubicBezTo>
                      <a:pt x="1558" y="4294"/>
                      <a:pt x="1682" y="4120"/>
                      <a:pt x="1823" y="3971"/>
                    </a:cubicBezTo>
                    <a:cubicBezTo>
                      <a:pt x="1889" y="3896"/>
                      <a:pt x="1964" y="3822"/>
                      <a:pt x="2038" y="3756"/>
                    </a:cubicBezTo>
                    <a:cubicBezTo>
                      <a:pt x="2055" y="3739"/>
                      <a:pt x="2088" y="3706"/>
                      <a:pt x="2113" y="3689"/>
                    </a:cubicBezTo>
                    <a:cubicBezTo>
                      <a:pt x="2196" y="3606"/>
                      <a:pt x="2279" y="3540"/>
                      <a:pt x="2370" y="3474"/>
                    </a:cubicBezTo>
                    <a:cubicBezTo>
                      <a:pt x="2494" y="3383"/>
                      <a:pt x="2627" y="3308"/>
                      <a:pt x="2759" y="3234"/>
                    </a:cubicBezTo>
                    <a:cubicBezTo>
                      <a:pt x="2826" y="3200"/>
                      <a:pt x="2892" y="3167"/>
                      <a:pt x="2958" y="3134"/>
                    </a:cubicBezTo>
                    <a:cubicBezTo>
                      <a:pt x="2975" y="3134"/>
                      <a:pt x="2991" y="3126"/>
                      <a:pt x="3008" y="3118"/>
                    </a:cubicBezTo>
                    <a:cubicBezTo>
                      <a:pt x="3008" y="3109"/>
                      <a:pt x="3008" y="3109"/>
                      <a:pt x="3000" y="3101"/>
                    </a:cubicBezTo>
                    <a:cubicBezTo>
                      <a:pt x="2983" y="3026"/>
                      <a:pt x="2966" y="2944"/>
                      <a:pt x="2950" y="2869"/>
                    </a:cubicBezTo>
                    <a:cubicBezTo>
                      <a:pt x="2950" y="2927"/>
                      <a:pt x="2950" y="2977"/>
                      <a:pt x="2950" y="3035"/>
                    </a:cubicBezTo>
                    <a:cubicBezTo>
                      <a:pt x="2950" y="3064"/>
                      <a:pt x="2927" y="3078"/>
                      <a:pt x="2903" y="3078"/>
                    </a:cubicBezTo>
                    <a:cubicBezTo>
                      <a:pt x="2879" y="3078"/>
                      <a:pt x="2855" y="3064"/>
                      <a:pt x="2850" y="3035"/>
                    </a:cubicBezTo>
                    <a:cubicBezTo>
                      <a:pt x="2826" y="2811"/>
                      <a:pt x="2776" y="2587"/>
                      <a:pt x="2710" y="2372"/>
                    </a:cubicBezTo>
                    <a:cubicBezTo>
                      <a:pt x="2685" y="2314"/>
                      <a:pt x="2668" y="2264"/>
                      <a:pt x="2643" y="2206"/>
                    </a:cubicBezTo>
                    <a:cubicBezTo>
                      <a:pt x="2627" y="2181"/>
                      <a:pt x="2610" y="2157"/>
                      <a:pt x="2585" y="2132"/>
                    </a:cubicBezTo>
                    <a:lnTo>
                      <a:pt x="2585" y="2132"/>
                    </a:lnTo>
                    <a:cubicBezTo>
                      <a:pt x="2618" y="2264"/>
                      <a:pt x="2643" y="2397"/>
                      <a:pt x="2652" y="2538"/>
                    </a:cubicBezTo>
                    <a:cubicBezTo>
                      <a:pt x="2656" y="2579"/>
                      <a:pt x="2625" y="2603"/>
                      <a:pt x="2594" y="2603"/>
                    </a:cubicBezTo>
                    <a:cubicBezTo>
                      <a:pt x="2568" y="2603"/>
                      <a:pt x="2543" y="2587"/>
                      <a:pt x="2536" y="2554"/>
                    </a:cubicBezTo>
                    <a:cubicBezTo>
                      <a:pt x="2519" y="2455"/>
                      <a:pt x="2494" y="2364"/>
                      <a:pt x="2469" y="2264"/>
                    </a:cubicBezTo>
                    <a:cubicBezTo>
                      <a:pt x="2462" y="2278"/>
                      <a:pt x="2448" y="2285"/>
                      <a:pt x="2434" y="2285"/>
                    </a:cubicBezTo>
                    <a:cubicBezTo>
                      <a:pt x="2414" y="2285"/>
                      <a:pt x="2395" y="2272"/>
                      <a:pt x="2395" y="2248"/>
                    </a:cubicBezTo>
                    <a:cubicBezTo>
                      <a:pt x="2353" y="1949"/>
                      <a:pt x="2212" y="1668"/>
                      <a:pt x="2014" y="1444"/>
                    </a:cubicBezTo>
                    <a:cubicBezTo>
                      <a:pt x="1947" y="1353"/>
                      <a:pt x="1864" y="1278"/>
                      <a:pt x="1782" y="1204"/>
                    </a:cubicBezTo>
                    <a:cubicBezTo>
                      <a:pt x="1475" y="955"/>
                      <a:pt x="1218" y="649"/>
                      <a:pt x="937" y="375"/>
                    </a:cubicBezTo>
                    <a:cubicBezTo>
                      <a:pt x="829" y="276"/>
                      <a:pt x="705" y="168"/>
                      <a:pt x="580" y="102"/>
                    </a:cubicBezTo>
                    <a:cubicBezTo>
                      <a:pt x="493" y="55"/>
                      <a:pt x="378" y="1"/>
                      <a:pt x="273" y="1"/>
                    </a:cubicBezTo>
                    <a:close/>
                  </a:path>
                </a:pathLst>
              </a:custGeom>
              <a:solidFill>
                <a:srgbClr val="7E62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 name="Google Shape;4958;p31">
                <a:extLst>
                  <a:ext uri="{FF2B5EF4-FFF2-40B4-BE49-F238E27FC236}">
                    <a16:creationId xmlns:a16="http://schemas.microsoft.com/office/drawing/2014/main" id="{504DE815-BA58-AF8F-4D07-C7C060DE8BE5}"/>
                  </a:ext>
                </a:extLst>
              </p:cNvPr>
              <p:cNvSpPr/>
              <p:nvPr/>
            </p:nvSpPr>
            <p:spPr>
              <a:xfrm>
                <a:off x="2792525" y="4115425"/>
                <a:ext cx="14525" cy="16250"/>
              </a:xfrm>
              <a:custGeom>
                <a:avLst/>
                <a:gdLst/>
                <a:ahLst/>
                <a:cxnLst/>
                <a:rect l="l" t="t" r="r" b="b"/>
                <a:pathLst>
                  <a:path w="581" h="650" extrusionOk="0">
                    <a:moveTo>
                      <a:pt x="1" y="1"/>
                    </a:moveTo>
                    <a:lnTo>
                      <a:pt x="1" y="1"/>
                    </a:lnTo>
                    <a:cubicBezTo>
                      <a:pt x="42" y="92"/>
                      <a:pt x="75" y="175"/>
                      <a:pt x="117" y="266"/>
                    </a:cubicBezTo>
                    <a:cubicBezTo>
                      <a:pt x="158" y="365"/>
                      <a:pt x="191" y="481"/>
                      <a:pt x="266" y="564"/>
                    </a:cubicBezTo>
                    <a:cubicBezTo>
                      <a:pt x="308" y="617"/>
                      <a:pt x="366" y="649"/>
                      <a:pt x="427" y="649"/>
                    </a:cubicBezTo>
                    <a:cubicBezTo>
                      <a:pt x="462" y="649"/>
                      <a:pt x="497" y="638"/>
                      <a:pt x="531" y="614"/>
                    </a:cubicBezTo>
                    <a:cubicBezTo>
                      <a:pt x="556" y="597"/>
                      <a:pt x="572" y="572"/>
                      <a:pt x="581" y="548"/>
                    </a:cubicBezTo>
                    <a:cubicBezTo>
                      <a:pt x="572" y="506"/>
                      <a:pt x="556" y="456"/>
                      <a:pt x="548" y="415"/>
                    </a:cubicBezTo>
                    <a:cubicBezTo>
                      <a:pt x="514" y="415"/>
                      <a:pt x="481" y="398"/>
                      <a:pt x="456" y="365"/>
                    </a:cubicBezTo>
                    <a:lnTo>
                      <a:pt x="456" y="357"/>
                    </a:lnTo>
                    <a:cubicBezTo>
                      <a:pt x="448" y="332"/>
                      <a:pt x="432" y="299"/>
                      <a:pt x="415" y="266"/>
                    </a:cubicBezTo>
                    <a:cubicBezTo>
                      <a:pt x="407" y="249"/>
                      <a:pt x="390" y="216"/>
                      <a:pt x="382" y="191"/>
                    </a:cubicBezTo>
                    <a:cubicBezTo>
                      <a:pt x="357" y="175"/>
                      <a:pt x="324" y="158"/>
                      <a:pt x="291" y="142"/>
                    </a:cubicBezTo>
                    <a:cubicBezTo>
                      <a:pt x="233" y="125"/>
                      <a:pt x="175" y="100"/>
                      <a:pt x="117" y="67"/>
                    </a:cubicBezTo>
                    <a:cubicBezTo>
                      <a:pt x="84" y="42"/>
                      <a:pt x="42" y="26"/>
                      <a:pt x="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0" name="Google Shape;4959;p31">
                <a:extLst>
                  <a:ext uri="{FF2B5EF4-FFF2-40B4-BE49-F238E27FC236}">
                    <a16:creationId xmlns:a16="http://schemas.microsoft.com/office/drawing/2014/main" id="{C942D406-6E9A-9167-FAB4-6C3AD1E5124D}"/>
                  </a:ext>
                </a:extLst>
              </p:cNvPr>
              <p:cNvSpPr/>
              <p:nvPr/>
            </p:nvSpPr>
            <p:spPr>
              <a:xfrm>
                <a:off x="2784650" y="4095350"/>
                <a:ext cx="25500" cy="5825"/>
              </a:xfrm>
              <a:custGeom>
                <a:avLst/>
                <a:gdLst/>
                <a:ahLst/>
                <a:cxnLst/>
                <a:rect l="l" t="t" r="r" b="b"/>
                <a:pathLst>
                  <a:path w="1020" h="233" extrusionOk="0">
                    <a:moveTo>
                      <a:pt x="979" y="0"/>
                    </a:moveTo>
                    <a:cubicBezTo>
                      <a:pt x="937" y="0"/>
                      <a:pt x="887" y="0"/>
                      <a:pt x="846" y="8"/>
                    </a:cubicBezTo>
                    <a:cubicBezTo>
                      <a:pt x="755" y="8"/>
                      <a:pt x="664" y="25"/>
                      <a:pt x="581" y="41"/>
                    </a:cubicBezTo>
                    <a:cubicBezTo>
                      <a:pt x="390" y="75"/>
                      <a:pt x="200" y="133"/>
                      <a:pt x="26" y="207"/>
                    </a:cubicBezTo>
                    <a:cubicBezTo>
                      <a:pt x="17" y="215"/>
                      <a:pt x="9" y="215"/>
                      <a:pt x="1" y="215"/>
                    </a:cubicBezTo>
                    <a:lnTo>
                      <a:pt x="9" y="232"/>
                    </a:lnTo>
                    <a:cubicBezTo>
                      <a:pt x="200" y="199"/>
                      <a:pt x="382" y="166"/>
                      <a:pt x="573" y="133"/>
                    </a:cubicBezTo>
                    <a:cubicBezTo>
                      <a:pt x="689" y="116"/>
                      <a:pt x="796" y="99"/>
                      <a:pt x="912" y="83"/>
                    </a:cubicBezTo>
                    <a:cubicBezTo>
                      <a:pt x="912" y="75"/>
                      <a:pt x="921" y="66"/>
                      <a:pt x="929" y="66"/>
                    </a:cubicBezTo>
                    <a:cubicBezTo>
                      <a:pt x="954" y="41"/>
                      <a:pt x="987" y="17"/>
                      <a:pt x="102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1" name="Google Shape;4960;p31">
                <a:extLst>
                  <a:ext uri="{FF2B5EF4-FFF2-40B4-BE49-F238E27FC236}">
                    <a16:creationId xmlns:a16="http://schemas.microsoft.com/office/drawing/2014/main" id="{EF723B9E-8B31-6F95-E6DB-E7FF5798F080}"/>
                  </a:ext>
                </a:extLst>
              </p:cNvPr>
              <p:cNvSpPr/>
              <p:nvPr/>
            </p:nvSpPr>
            <p:spPr>
              <a:xfrm>
                <a:off x="2908725" y="4725875"/>
                <a:ext cx="51825" cy="52075"/>
              </a:xfrm>
              <a:custGeom>
                <a:avLst/>
                <a:gdLst/>
                <a:ahLst/>
                <a:cxnLst/>
                <a:rect l="l" t="t" r="r" b="b"/>
                <a:pathLst>
                  <a:path w="2073" h="2083" extrusionOk="0">
                    <a:moveTo>
                      <a:pt x="191" y="0"/>
                    </a:moveTo>
                    <a:lnTo>
                      <a:pt x="175" y="17"/>
                    </a:lnTo>
                    <a:cubicBezTo>
                      <a:pt x="117" y="66"/>
                      <a:pt x="59" y="116"/>
                      <a:pt x="1" y="157"/>
                    </a:cubicBezTo>
                    <a:cubicBezTo>
                      <a:pt x="1" y="191"/>
                      <a:pt x="9" y="224"/>
                      <a:pt x="17" y="257"/>
                    </a:cubicBezTo>
                    <a:cubicBezTo>
                      <a:pt x="34" y="389"/>
                      <a:pt x="59" y="514"/>
                      <a:pt x="75" y="646"/>
                    </a:cubicBezTo>
                    <a:cubicBezTo>
                      <a:pt x="92" y="771"/>
                      <a:pt x="125" y="903"/>
                      <a:pt x="109" y="1027"/>
                    </a:cubicBezTo>
                    <a:cubicBezTo>
                      <a:pt x="109" y="1052"/>
                      <a:pt x="100" y="1061"/>
                      <a:pt x="84" y="1069"/>
                    </a:cubicBezTo>
                    <a:cubicBezTo>
                      <a:pt x="150" y="1293"/>
                      <a:pt x="233" y="1516"/>
                      <a:pt x="307" y="1732"/>
                    </a:cubicBezTo>
                    <a:cubicBezTo>
                      <a:pt x="324" y="1781"/>
                      <a:pt x="349" y="1831"/>
                      <a:pt x="365" y="1881"/>
                    </a:cubicBezTo>
                    <a:cubicBezTo>
                      <a:pt x="374" y="1880"/>
                      <a:pt x="382" y="1880"/>
                      <a:pt x="390" y="1880"/>
                    </a:cubicBezTo>
                    <a:cubicBezTo>
                      <a:pt x="492" y="1880"/>
                      <a:pt x="604" y="1924"/>
                      <a:pt x="689" y="1939"/>
                    </a:cubicBezTo>
                    <a:cubicBezTo>
                      <a:pt x="805" y="1964"/>
                      <a:pt x="912" y="1989"/>
                      <a:pt x="1028" y="2013"/>
                    </a:cubicBezTo>
                    <a:cubicBezTo>
                      <a:pt x="1173" y="2043"/>
                      <a:pt x="1334" y="2082"/>
                      <a:pt x="1491" y="2082"/>
                    </a:cubicBezTo>
                    <a:cubicBezTo>
                      <a:pt x="1551" y="2082"/>
                      <a:pt x="1609" y="2077"/>
                      <a:pt x="1666" y="2063"/>
                    </a:cubicBezTo>
                    <a:cubicBezTo>
                      <a:pt x="1807" y="2038"/>
                      <a:pt x="2014" y="1889"/>
                      <a:pt x="1915" y="1723"/>
                    </a:cubicBezTo>
                    <a:cubicBezTo>
                      <a:pt x="1873" y="1641"/>
                      <a:pt x="1741" y="1599"/>
                      <a:pt x="1666" y="1549"/>
                    </a:cubicBezTo>
                    <a:cubicBezTo>
                      <a:pt x="1567" y="1483"/>
                      <a:pt x="1459" y="1409"/>
                      <a:pt x="1360" y="1342"/>
                    </a:cubicBezTo>
                    <a:cubicBezTo>
                      <a:pt x="1297" y="1307"/>
                      <a:pt x="1328" y="1225"/>
                      <a:pt x="1389" y="1225"/>
                    </a:cubicBezTo>
                    <a:cubicBezTo>
                      <a:pt x="1401" y="1225"/>
                      <a:pt x="1413" y="1228"/>
                      <a:pt x="1426" y="1235"/>
                    </a:cubicBezTo>
                    <a:cubicBezTo>
                      <a:pt x="1559" y="1293"/>
                      <a:pt x="1708" y="1342"/>
                      <a:pt x="1840" y="1417"/>
                    </a:cubicBezTo>
                    <a:cubicBezTo>
                      <a:pt x="1915" y="1450"/>
                      <a:pt x="1989" y="1491"/>
                      <a:pt x="2047" y="1549"/>
                    </a:cubicBezTo>
                    <a:cubicBezTo>
                      <a:pt x="2056" y="1525"/>
                      <a:pt x="2064" y="1491"/>
                      <a:pt x="2064" y="1467"/>
                    </a:cubicBezTo>
                    <a:cubicBezTo>
                      <a:pt x="2064" y="1433"/>
                      <a:pt x="2072" y="1392"/>
                      <a:pt x="2072" y="1359"/>
                    </a:cubicBezTo>
                    <a:lnTo>
                      <a:pt x="2072" y="1309"/>
                    </a:lnTo>
                    <a:cubicBezTo>
                      <a:pt x="2072" y="1302"/>
                      <a:pt x="2067" y="1280"/>
                      <a:pt x="2069" y="1280"/>
                    </a:cubicBezTo>
                    <a:lnTo>
                      <a:pt x="2069" y="1280"/>
                    </a:lnTo>
                    <a:cubicBezTo>
                      <a:pt x="2070" y="1280"/>
                      <a:pt x="2071" y="1281"/>
                      <a:pt x="2072" y="1284"/>
                    </a:cubicBezTo>
                    <a:cubicBezTo>
                      <a:pt x="2064" y="1235"/>
                      <a:pt x="2056" y="1193"/>
                      <a:pt x="2022" y="1168"/>
                    </a:cubicBezTo>
                    <a:cubicBezTo>
                      <a:pt x="1989" y="1143"/>
                      <a:pt x="1898" y="1135"/>
                      <a:pt x="1848" y="1127"/>
                    </a:cubicBezTo>
                    <a:cubicBezTo>
                      <a:pt x="1774" y="1110"/>
                      <a:pt x="1708" y="1094"/>
                      <a:pt x="1633" y="1077"/>
                    </a:cubicBezTo>
                    <a:cubicBezTo>
                      <a:pt x="1559" y="1069"/>
                      <a:pt x="1492" y="1061"/>
                      <a:pt x="1418" y="1044"/>
                    </a:cubicBezTo>
                    <a:cubicBezTo>
                      <a:pt x="1351" y="1036"/>
                      <a:pt x="1260" y="1027"/>
                      <a:pt x="1211" y="978"/>
                    </a:cubicBezTo>
                    <a:cubicBezTo>
                      <a:pt x="1194" y="961"/>
                      <a:pt x="1186" y="920"/>
                      <a:pt x="1211" y="903"/>
                    </a:cubicBezTo>
                    <a:cubicBezTo>
                      <a:pt x="1253" y="866"/>
                      <a:pt x="1310" y="856"/>
                      <a:pt x="1367" y="856"/>
                    </a:cubicBezTo>
                    <a:cubicBezTo>
                      <a:pt x="1398" y="856"/>
                      <a:pt x="1430" y="859"/>
                      <a:pt x="1459" y="862"/>
                    </a:cubicBezTo>
                    <a:cubicBezTo>
                      <a:pt x="1550" y="862"/>
                      <a:pt x="1633" y="870"/>
                      <a:pt x="1716" y="878"/>
                    </a:cubicBezTo>
                    <a:cubicBezTo>
                      <a:pt x="1782" y="887"/>
                      <a:pt x="1848" y="903"/>
                      <a:pt x="1923" y="911"/>
                    </a:cubicBezTo>
                    <a:cubicBezTo>
                      <a:pt x="1923" y="895"/>
                      <a:pt x="1915" y="887"/>
                      <a:pt x="1915" y="870"/>
                    </a:cubicBezTo>
                    <a:cubicBezTo>
                      <a:pt x="1906" y="845"/>
                      <a:pt x="1906" y="829"/>
                      <a:pt x="1898" y="812"/>
                    </a:cubicBezTo>
                    <a:cubicBezTo>
                      <a:pt x="1898" y="804"/>
                      <a:pt x="1890" y="795"/>
                      <a:pt x="1890" y="787"/>
                    </a:cubicBezTo>
                    <a:lnTo>
                      <a:pt x="1890" y="779"/>
                    </a:lnTo>
                    <a:lnTo>
                      <a:pt x="1882" y="779"/>
                    </a:lnTo>
                    <a:lnTo>
                      <a:pt x="1873" y="762"/>
                    </a:lnTo>
                    <a:lnTo>
                      <a:pt x="1873" y="754"/>
                    </a:lnTo>
                    <a:lnTo>
                      <a:pt x="1865" y="754"/>
                    </a:lnTo>
                    <a:cubicBezTo>
                      <a:pt x="1857" y="754"/>
                      <a:pt x="1857" y="754"/>
                      <a:pt x="1848" y="746"/>
                    </a:cubicBezTo>
                    <a:lnTo>
                      <a:pt x="1757" y="746"/>
                    </a:lnTo>
                    <a:cubicBezTo>
                      <a:pt x="1737" y="750"/>
                      <a:pt x="1716" y="752"/>
                      <a:pt x="1695" y="752"/>
                    </a:cubicBezTo>
                    <a:cubicBezTo>
                      <a:pt x="1675" y="752"/>
                      <a:pt x="1654" y="750"/>
                      <a:pt x="1633" y="746"/>
                    </a:cubicBezTo>
                    <a:cubicBezTo>
                      <a:pt x="1550" y="746"/>
                      <a:pt x="1467" y="746"/>
                      <a:pt x="1385" y="729"/>
                    </a:cubicBezTo>
                    <a:cubicBezTo>
                      <a:pt x="1351" y="729"/>
                      <a:pt x="1335" y="713"/>
                      <a:pt x="1327" y="688"/>
                    </a:cubicBezTo>
                    <a:lnTo>
                      <a:pt x="1327" y="671"/>
                    </a:lnTo>
                    <a:cubicBezTo>
                      <a:pt x="1269" y="655"/>
                      <a:pt x="1219" y="638"/>
                      <a:pt x="1161" y="630"/>
                    </a:cubicBezTo>
                    <a:cubicBezTo>
                      <a:pt x="1003" y="580"/>
                      <a:pt x="846" y="539"/>
                      <a:pt x="705" y="472"/>
                    </a:cubicBezTo>
                    <a:cubicBezTo>
                      <a:pt x="564" y="423"/>
                      <a:pt x="440" y="348"/>
                      <a:pt x="332" y="240"/>
                    </a:cubicBezTo>
                    <a:cubicBezTo>
                      <a:pt x="274" y="174"/>
                      <a:pt x="216" y="91"/>
                      <a:pt x="191" y="0"/>
                    </a:cubicBezTo>
                    <a:close/>
                  </a:path>
                </a:pathLst>
              </a:custGeom>
              <a:solidFill>
                <a:srgbClr val="7E62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2" name="Google Shape;4961;p31">
                <a:extLst>
                  <a:ext uri="{FF2B5EF4-FFF2-40B4-BE49-F238E27FC236}">
                    <a16:creationId xmlns:a16="http://schemas.microsoft.com/office/drawing/2014/main" id="{27B65207-DE38-241B-ABA4-56DF1AAECE63}"/>
                  </a:ext>
                </a:extLst>
              </p:cNvPr>
              <p:cNvSpPr/>
              <p:nvPr/>
            </p:nvSpPr>
            <p:spPr>
              <a:xfrm>
                <a:off x="2623100" y="3838550"/>
                <a:ext cx="456550" cy="988225"/>
              </a:xfrm>
              <a:custGeom>
                <a:avLst/>
                <a:gdLst/>
                <a:ahLst/>
                <a:cxnLst/>
                <a:rect l="l" t="t" r="r" b="b"/>
                <a:pathLst>
                  <a:path w="18262" h="39529" extrusionOk="0">
                    <a:moveTo>
                      <a:pt x="10175" y="3834"/>
                    </a:moveTo>
                    <a:cubicBezTo>
                      <a:pt x="10175" y="3834"/>
                      <a:pt x="10175" y="3834"/>
                      <a:pt x="10175" y="3842"/>
                    </a:cubicBezTo>
                    <a:cubicBezTo>
                      <a:pt x="10176" y="3844"/>
                      <a:pt x="10178" y="3846"/>
                      <a:pt x="10180" y="3847"/>
                    </a:cubicBezTo>
                    <a:lnTo>
                      <a:pt x="10180" y="3847"/>
                    </a:lnTo>
                    <a:cubicBezTo>
                      <a:pt x="10178" y="3843"/>
                      <a:pt x="10176" y="3839"/>
                      <a:pt x="10175" y="3834"/>
                    </a:cubicBezTo>
                    <a:close/>
                    <a:moveTo>
                      <a:pt x="10374" y="3851"/>
                    </a:moveTo>
                    <a:lnTo>
                      <a:pt x="10374" y="3851"/>
                    </a:lnTo>
                    <a:cubicBezTo>
                      <a:pt x="10375" y="3860"/>
                      <a:pt x="10378" y="3870"/>
                      <a:pt x="10380" y="3879"/>
                    </a:cubicBezTo>
                    <a:lnTo>
                      <a:pt x="10380" y="3879"/>
                    </a:lnTo>
                    <a:cubicBezTo>
                      <a:pt x="10378" y="3870"/>
                      <a:pt x="10376" y="3860"/>
                      <a:pt x="10374" y="3851"/>
                    </a:cubicBezTo>
                    <a:close/>
                    <a:moveTo>
                      <a:pt x="10705" y="3942"/>
                    </a:moveTo>
                    <a:lnTo>
                      <a:pt x="10705" y="3942"/>
                    </a:lnTo>
                    <a:cubicBezTo>
                      <a:pt x="10706" y="3943"/>
                      <a:pt x="10707" y="3944"/>
                      <a:pt x="10708" y="3945"/>
                    </a:cubicBezTo>
                    <a:lnTo>
                      <a:pt x="10708" y="3945"/>
                    </a:lnTo>
                    <a:cubicBezTo>
                      <a:pt x="10707" y="3944"/>
                      <a:pt x="10706" y="3943"/>
                      <a:pt x="10705" y="3942"/>
                    </a:cubicBezTo>
                    <a:close/>
                    <a:moveTo>
                      <a:pt x="7026" y="15426"/>
                    </a:moveTo>
                    <a:cubicBezTo>
                      <a:pt x="7028" y="15426"/>
                      <a:pt x="7029" y="15427"/>
                      <a:pt x="7031" y="15428"/>
                    </a:cubicBezTo>
                    <a:lnTo>
                      <a:pt x="7031" y="15428"/>
                    </a:lnTo>
                    <a:cubicBezTo>
                      <a:pt x="7030" y="15427"/>
                      <a:pt x="7028" y="15426"/>
                      <a:pt x="7026" y="15426"/>
                    </a:cubicBezTo>
                    <a:close/>
                    <a:moveTo>
                      <a:pt x="18129" y="21536"/>
                    </a:moveTo>
                    <a:cubicBezTo>
                      <a:pt x="18129" y="21537"/>
                      <a:pt x="18129" y="21539"/>
                      <a:pt x="18129" y="21540"/>
                    </a:cubicBezTo>
                    <a:cubicBezTo>
                      <a:pt x="18129" y="21539"/>
                      <a:pt x="18129" y="21537"/>
                      <a:pt x="18129" y="21536"/>
                    </a:cubicBezTo>
                    <a:close/>
                    <a:moveTo>
                      <a:pt x="17756" y="22442"/>
                    </a:moveTo>
                    <a:cubicBezTo>
                      <a:pt x="17756" y="22442"/>
                      <a:pt x="17756" y="22443"/>
                      <a:pt x="17756" y="22443"/>
                    </a:cubicBezTo>
                    <a:cubicBezTo>
                      <a:pt x="17756" y="22443"/>
                      <a:pt x="17756" y="22442"/>
                      <a:pt x="17756" y="22442"/>
                    </a:cubicBezTo>
                    <a:close/>
                    <a:moveTo>
                      <a:pt x="13070" y="1"/>
                    </a:moveTo>
                    <a:cubicBezTo>
                      <a:pt x="13046" y="1"/>
                      <a:pt x="13020" y="5"/>
                      <a:pt x="12992" y="15"/>
                    </a:cubicBezTo>
                    <a:cubicBezTo>
                      <a:pt x="12876" y="56"/>
                      <a:pt x="12793" y="180"/>
                      <a:pt x="12718" y="280"/>
                    </a:cubicBezTo>
                    <a:cubicBezTo>
                      <a:pt x="12544" y="520"/>
                      <a:pt x="12362" y="769"/>
                      <a:pt x="12155" y="984"/>
                    </a:cubicBezTo>
                    <a:cubicBezTo>
                      <a:pt x="12147" y="988"/>
                      <a:pt x="12138" y="990"/>
                      <a:pt x="12130" y="990"/>
                    </a:cubicBezTo>
                    <a:cubicBezTo>
                      <a:pt x="12122" y="990"/>
                      <a:pt x="12114" y="988"/>
                      <a:pt x="12105" y="984"/>
                    </a:cubicBezTo>
                    <a:cubicBezTo>
                      <a:pt x="12031" y="1100"/>
                      <a:pt x="11964" y="1216"/>
                      <a:pt x="11906" y="1340"/>
                    </a:cubicBezTo>
                    <a:cubicBezTo>
                      <a:pt x="11708" y="1755"/>
                      <a:pt x="11567" y="2177"/>
                      <a:pt x="11500" y="2633"/>
                    </a:cubicBezTo>
                    <a:cubicBezTo>
                      <a:pt x="11476" y="2857"/>
                      <a:pt x="11459" y="3080"/>
                      <a:pt x="11459" y="3312"/>
                    </a:cubicBezTo>
                    <a:cubicBezTo>
                      <a:pt x="11467" y="3536"/>
                      <a:pt x="11509" y="3760"/>
                      <a:pt x="11509" y="3983"/>
                    </a:cubicBezTo>
                    <a:cubicBezTo>
                      <a:pt x="11509" y="4016"/>
                      <a:pt x="11484" y="4033"/>
                      <a:pt x="11459" y="4041"/>
                    </a:cubicBezTo>
                    <a:cubicBezTo>
                      <a:pt x="11453" y="4063"/>
                      <a:pt x="11430" y="4078"/>
                      <a:pt x="11407" y="4078"/>
                    </a:cubicBezTo>
                    <a:cubicBezTo>
                      <a:pt x="11395" y="4078"/>
                      <a:pt x="11384" y="4074"/>
                      <a:pt x="11376" y="4066"/>
                    </a:cubicBezTo>
                    <a:cubicBezTo>
                      <a:pt x="11376" y="4066"/>
                      <a:pt x="11376" y="4074"/>
                      <a:pt x="11376" y="4074"/>
                    </a:cubicBezTo>
                    <a:cubicBezTo>
                      <a:pt x="11370" y="4093"/>
                      <a:pt x="11354" y="4102"/>
                      <a:pt x="11337" y="4102"/>
                    </a:cubicBezTo>
                    <a:cubicBezTo>
                      <a:pt x="11310" y="4102"/>
                      <a:pt x="11280" y="4080"/>
                      <a:pt x="11285" y="4050"/>
                    </a:cubicBezTo>
                    <a:cubicBezTo>
                      <a:pt x="11285" y="4016"/>
                      <a:pt x="11293" y="3983"/>
                      <a:pt x="11293" y="3950"/>
                    </a:cubicBezTo>
                    <a:cubicBezTo>
                      <a:pt x="11277" y="3934"/>
                      <a:pt x="11268" y="3909"/>
                      <a:pt x="11252" y="3884"/>
                    </a:cubicBezTo>
                    <a:lnTo>
                      <a:pt x="11252" y="3884"/>
                    </a:lnTo>
                    <a:cubicBezTo>
                      <a:pt x="11260" y="3925"/>
                      <a:pt x="11260" y="3967"/>
                      <a:pt x="11260" y="4008"/>
                    </a:cubicBezTo>
                    <a:cubicBezTo>
                      <a:pt x="11260" y="4037"/>
                      <a:pt x="11237" y="4052"/>
                      <a:pt x="11215" y="4052"/>
                    </a:cubicBezTo>
                    <a:cubicBezTo>
                      <a:pt x="11192" y="4052"/>
                      <a:pt x="11169" y="4037"/>
                      <a:pt x="11169" y="4008"/>
                    </a:cubicBezTo>
                    <a:cubicBezTo>
                      <a:pt x="11161" y="4000"/>
                      <a:pt x="11161" y="3992"/>
                      <a:pt x="11161" y="3975"/>
                    </a:cubicBezTo>
                    <a:cubicBezTo>
                      <a:pt x="11154" y="3978"/>
                      <a:pt x="11146" y="3981"/>
                      <a:pt x="11137" y="3981"/>
                    </a:cubicBezTo>
                    <a:cubicBezTo>
                      <a:pt x="11125" y="3981"/>
                      <a:pt x="11112" y="3976"/>
                      <a:pt x="11103" y="3967"/>
                    </a:cubicBezTo>
                    <a:cubicBezTo>
                      <a:pt x="11094" y="3950"/>
                      <a:pt x="11078" y="3934"/>
                      <a:pt x="11070" y="3917"/>
                    </a:cubicBezTo>
                    <a:cubicBezTo>
                      <a:pt x="11061" y="3917"/>
                      <a:pt x="11061" y="3925"/>
                      <a:pt x="11061" y="3925"/>
                    </a:cubicBezTo>
                    <a:cubicBezTo>
                      <a:pt x="11061" y="3967"/>
                      <a:pt x="11053" y="4016"/>
                      <a:pt x="11053" y="4058"/>
                    </a:cubicBezTo>
                    <a:cubicBezTo>
                      <a:pt x="11053" y="4087"/>
                      <a:pt x="11028" y="4101"/>
                      <a:pt x="11003" y="4101"/>
                    </a:cubicBezTo>
                    <a:cubicBezTo>
                      <a:pt x="10978" y="4101"/>
                      <a:pt x="10954" y="4087"/>
                      <a:pt x="10954" y="4058"/>
                    </a:cubicBezTo>
                    <a:lnTo>
                      <a:pt x="10954" y="4050"/>
                    </a:lnTo>
                    <a:cubicBezTo>
                      <a:pt x="10920" y="4041"/>
                      <a:pt x="10896" y="4008"/>
                      <a:pt x="10904" y="3983"/>
                    </a:cubicBezTo>
                    <a:cubicBezTo>
                      <a:pt x="10904" y="3917"/>
                      <a:pt x="10920" y="3859"/>
                      <a:pt x="10937" y="3793"/>
                    </a:cubicBezTo>
                    <a:lnTo>
                      <a:pt x="10929" y="3793"/>
                    </a:lnTo>
                    <a:cubicBezTo>
                      <a:pt x="10920" y="3784"/>
                      <a:pt x="10912" y="3776"/>
                      <a:pt x="10904" y="3776"/>
                    </a:cubicBezTo>
                    <a:lnTo>
                      <a:pt x="10896" y="3776"/>
                    </a:lnTo>
                    <a:cubicBezTo>
                      <a:pt x="10892" y="3783"/>
                      <a:pt x="10886" y="3785"/>
                      <a:pt x="10878" y="3785"/>
                    </a:cubicBezTo>
                    <a:cubicBezTo>
                      <a:pt x="10866" y="3785"/>
                      <a:pt x="10851" y="3778"/>
                      <a:pt x="10846" y="3768"/>
                    </a:cubicBezTo>
                    <a:cubicBezTo>
                      <a:pt x="10846" y="3768"/>
                      <a:pt x="10838" y="3760"/>
                      <a:pt x="10838" y="3760"/>
                    </a:cubicBezTo>
                    <a:lnTo>
                      <a:pt x="10838" y="3768"/>
                    </a:lnTo>
                    <a:cubicBezTo>
                      <a:pt x="10838" y="3776"/>
                      <a:pt x="10829" y="3784"/>
                      <a:pt x="10829" y="3801"/>
                    </a:cubicBezTo>
                    <a:lnTo>
                      <a:pt x="10829" y="3809"/>
                    </a:lnTo>
                    <a:cubicBezTo>
                      <a:pt x="10829" y="3826"/>
                      <a:pt x="10838" y="3834"/>
                      <a:pt x="10838" y="3842"/>
                    </a:cubicBezTo>
                    <a:lnTo>
                      <a:pt x="10838" y="3859"/>
                    </a:lnTo>
                    <a:cubicBezTo>
                      <a:pt x="10846" y="3867"/>
                      <a:pt x="10846" y="3876"/>
                      <a:pt x="10846" y="3892"/>
                    </a:cubicBezTo>
                    <a:cubicBezTo>
                      <a:pt x="10854" y="3900"/>
                      <a:pt x="10854" y="3900"/>
                      <a:pt x="10854" y="3909"/>
                    </a:cubicBezTo>
                    <a:cubicBezTo>
                      <a:pt x="10871" y="3942"/>
                      <a:pt x="10887" y="3975"/>
                      <a:pt x="10896" y="4000"/>
                    </a:cubicBezTo>
                    <a:cubicBezTo>
                      <a:pt x="10912" y="4033"/>
                      <a:pt x="10896" y="4066"/>
                      <a:pt x="10871" y="4083"/>
                    </a:cubicBezTo>
                    <a:cubicBezTo>
                      <a:pt x="10862" y="4089"/>
                      <a:pt x="10851" y="4091"/>
                      <a:pt x="10840" y="4091"/>
                    </a:cubicBezTo>
                    <a:cubicBezTo>
                      <a:pt x="10820" y="4091"/>
                      <a:pt x="10799" y="4082"/>
                      <a:pt x="10788" y="4066"/>
                    </a:cubicBezTo>
                    <a:cubicBezTo>
                      <a:pt x="10764" y="4026"/>
                      <a:pt x="10740" y="3986"/>
                      <a:pt x="10708" y="3945"/>
                    </a:cubicBezTo>
                    <a:lnTo>
                      <a:pt x="10708" y="3945"/>
                    </a:lnTo>
                    <a:cubicBezTo>
                      <a:pt x="10713" y="3954"/>
                      <a:pt x="10714" y="3968"/>
                      <a:pt x="10722" y="3975"/>
                    </a:cubicBezTo>
                    <a:cubicBezTo>
                      <a:pt x="10727" y="4010"/>
                      <a:pt x="10692" y="4033"/>
                      <a:pt x="10661" y="4033"/>
                    </a:cubicBezTo>
                    <a:cubicBezTo>
                      <a:pt x="10640" y="4033"/>
                      <a:pt x="10620" y="4023"/>
                      <a:pt x="10614" y="4000"/>
                    </a:cubicBezTo>
                    <a:cubicBezTo>
                      <a:pt x="10597" y="3942"/>
                      <a:pt x="10564" y="3884"/>
                      <a:pt x="10539" y="3826"/>
                    </a:cubicBezTo>
                    <a:cubicBezTo>
                      <a:pt x="10539" y="3834"/>
                      <a:pt x="10539" y="3842"/>
                      <a:pt x="10539" y="3851"/>
                    </a:cubicBezTo>
                    <a:cubicBezTo>
                      <a:pt x="10556" y="3917"/>
                      <a:pt x="10572" y="3983"/>
                      <a:pt x="10589" y="4041"/>
                    </a:cubicBezTo>
                    <a:cubicBezTo>
                      <a:pt x="10599" y="4082"/>
                      <a:pt x="10562" y="4111"/>
                      <a:pt x="10528" y="4111"/>
                    </a:cubicBezTo>
                    <a:cubicBezTo>
                      <a:pt x="10507" y="4111"/>
                      <a:pt x="10488" y="4100"/>
                      <a:pt x="10481" y="4074"/>
                    </a:cubicBezTo>
                    <a:cubicBezTo>
                      <a:pt x="10473" y="4058"/>
                      <a:pt x="10465" y="4033"/>
                      <a:pt x="10465" y="4016"/>
                    </a:cubicBezTo>
                    <a:cubicBezTo>
                      <a:pt x="10459" y="4018"/>
                      <a:pt x="10453" y="4019"/>
                      <a:pt x="10446" y="4019"/>
                    </a:cubicBezTo>
                    <a:cubicBezTo>
                      <a:pt x="10426" y="4019"/>
                      <a:pt x="10407" y="4009"/>
                      <a:pt x="10407" y="3983"/>
                    </a:cubicBezTo>
                    <a:cubicBezTo>
                      <a:pt x="10400" y="3951"/>
                      <a:pt x="10389" y="3914"/>
                      <a:pt x="10380" y="3879"/>
                    </a:cubicBezTo>
                    <a:lnTo>
                      <a:pt x="10380" y="3879"/>
                    </a:lnTo>
                    <a:cubicBezTo>
                      <a:pt x="10393" y="3938"/>
                      <a:pt x="10400" y="4002"/>
                      <a:pt x="10407" y="4066"/>
                    </a:cubicBezTo>
                    <a:cubicBezTo>
                      <a:pt x="10411" y="4111"/>
                      <a:pt x="10382" y="4134"/>
                      <a:pt x="10351" y="4134"/>
                    </a:cubicBezTo>
                    <a:cubicBezTo>
                      <a:pt x="10325" y="4134"/>
                      <a:pt x="10298" y="4117"/>
                      <a:pt x="10291" y="4083"/>
                    </a:cubicBezTo>
                    <a:cubicBezTo>
                      <a:pt x="10274" y="4008"/>
                      <a:pt x="10258" y="3934"/>
                      <a:pt x="10241" y="3859"/>
                    </a:cubicBezTo>
                    <a:cubicBezTo>
                      <a:pt x="10234" y="3861"/>
                      <a:pt x="10228" y="3862"/>
                      <a:pt x="10221" y="3862"/>
                    </a:cubicBezTo>
                    <a:cubicBezTo>
                      <a:pt x="10206" y="3862"/>
                      <a:pt x="10191" y="3857"/>
                      <a:pt x="10180" y="3847"/>
                    </a:cubicBezTo>
                    <a:lnTo>
                      <a:pt x="10180" y="3847"/>
                    </a:lnTo>
                    <a:cubicBezTo>
                      <a:pt x="10195" y="3884"/>
                      <a:pt x="10209" y="3921"/>
                      <a:pt x="10216" y="3958"/>
                    </a:cubicBezTo>
                    <a:cubicBezTo>
                      <a:pt x="10224" y="4000"/>
                      <a:pt x="10191" y="4033"/>
                      <a:pt x="10158" y="4033"/>
                    </a:cubicBezTo>
                    <a:cubicBezTo>
                      <a:pt x="10153" y="4035"/>
                      <a:pt x="10148" y="4036"/>
                      <a:pt x="10144" y="4036"/>
                    </a:cubicBezTo>
                    <a:cubicBezTo>
                      <a:pt x="10132" y="4036"/>
                      <a:pt x="10120" y="4031"/>
                      <a:pt x="10108" y="4025"/>
                    </a:cubicBezTo>
                    <a:cubicBezTo>
                      <a:pt x="10092" y="4016"/>
                      <a:pt x="10092" y="4000"/>
                      <a:pt x="10084" y="3983"/>
                    </a:cubicBezTo>
                    <a:cubicBezTo>
                      <a:pt x="10084" y="3983"/>
                      <a:pt x="10084" y="3975"/>
                      <a:pt x="10084" y="3975"/>
                    </a:cubicBezTo>
                    <a:lnTo>
                      <a:pt x="10075" y="3958"/>
                    </a:lnTo>
                    <a:cubicBezTo>
                      <a:pt x="10075" y="3942"/>
                      <a:pt x="10067" y="3934"/>
                      <a:pt x="10059" y="3925"/>
                    </a:cubicBezTo>
                    <a:cubicBezTo>
                      <a:pt x="10059" y="3909"/>
                      <a:pt x="10050" y="3900"/>
                      <a:pt x="10042" y="3892"/>
                    </a:cubicBezTo>
                    <a:lnTo>
                      <a:pt x="10042" y="3876"/>
                    </a:lnTo>
                    <a:lnTo>
                      <a:pt x="10034" y="3867"/>
                    </a:lnTo>
                    <a:cubicBezTo>
                      <a:pt x="10026" y="3859"/>
                      <a:pt x="10026" y="3851"/>
                      <a:pt x="10017" y="3842"/>
                    </a:cubicBezTo>
                    <a:cubicBezTo>
                      <a:pt x="10017" y="3842"/>
                      <a:pt x="10017" y="3851"/>
                      <a:pt x="10017" y="3851"/>
                    </a:cubicBezTo>
                    <a:cubicBezTo>
                      <a:pt x="10001" y="3925"/>
                      <a:pt x="9976" y="4000"/>
                      <a:pt x="9943" y="4066"/>
                    </a:cubicBezTo>
                    <a:cubicBezTo>
                      <a:pt x="9934" y="4091"/>
                      <a:pt x="9926" y="4116"/>
                      <a:pt x="9918" y="4149"/>
                    </a:cubicBezTo>
                    <a:cubicBezTo>
                      <a:pt x="9914" y="4171"/>
                      <a:pt x="9899" y="4180"/>
                      <a:pt x="9881" y="4180"/>
                    </a:cubicBezTo>
                    <a:cubicBezTo>
                      <a:pt x="9860" y="4180"/>
                      <a:pt x="9836" y="4167"/>
                      <a:pt x="9827" y="4149"/>
                    </a:cubicBezTo>
                    <a:cubicBezTo>
                      <a:pt x="9810" y="4157"/>
                      <a:pt x="9802" y="4166"/>
                      <a:pt x="9785" y="4166"/>
                    </a:cubicBezTo>
                    <a:lnTo>
                      <a:pt x="9777" y="4166"/>
                    </a:lnTo>
                    <a:lnTo>
                      <a:pt x="9777" y="4182"/>
                    </a:lnTo>
                    <a:cubicBezTo>
                      <a:pt x="9777" y="4190"/>
                      <a:pt x="9785" y="4207"/>
                      <a:pt x="9777" y="4224"/>
                    </a:cubicBezTo>
                    <a:cubicBezTo>
                      <a:pt x="9769" y="4248"/>
                      <a:pt x="9760" y="4265"/>
                      <a:pt x="9736" y="4290"/>
                    </a:cubicBezTo>
                    <a:cubicBezTo>
                      <a:pt x="9736" y="4298"/>
                      <a:pt x="9727" y="4306"/>
                      <a:pt x="9719" y="4323"/>
                    </a:cubicBezTo>
                    <a:cubicBezTo>
                      <a:pt x="9714" y="4339"/>
                      <a:pt x="9702" y="4345"/>
                      <a:pt x="9690" y="4345"/>
                    </a:cubicBezTo>
                    <a:cubicBezTo>
                      <a:pt x="9683" y="4345"/>
                      <a:pt x="9675" y="4343"/>
                      <a:pt x="9669" y="4340"/>
                    </a:cubicBezTo>
                    <a:cubicBezTo>
                      <a:pt x="9653" y="4340"/>
                      <a:pt x="9644" y="4348"/>
                      <a:pt x="9636" y="4348"/>
                    </a:cubicBezTo>
                    <a:cubicBezTo>
                      <a:pt x="9578" y="4389"/>
                      <a:pt x="9520" y="4422"/>
                      <a:pt x="9454" y="4456"/>
                    </a:cubicBezTo>
                    <a:cubicBezTo>
                      <a:pt x="9338" y="4522"/>
                      <a:pt x="9214" y="4596"/>
                      <a:pt x="9098" y="4671"/>
                    </a:cubicBezTo>
                    <a:cubicBezTo>
                      <a:pt x="8998" y="4729"/>
                      <a:pt x="8899" y="4795"/>
                      <a:pt x="8808" y="4862"/>
                    </a:cubicBezTo>
                    <a:cubicBezTo>
                      <a:pt x="8783" y="4886"/>
                      <a:pt x="8766" y="4903"/>
                      <a:pt x="8741" y="4928"/>
                    </a:cubicBezTo>
                    <a:cubicBezTo>
                      <a:pt x="8675" y="4994"/>
                      <a:pt x="8609" y="5060"/>
                      <a:pt x="8542" y="5135"/>
                    </a:cubicBezTo>
                    <a:cubicBezTo>
                      <a:pt x="8418" y="5284"/>
                      <a:pt x="8302" y="5433"/>
                      <a:pt x="8203" y="5599"/>
                    </a:cubicBezTo>
                    <a:cubicBezTo>
                      <a:pt x="8054" y="5831"/>
                      <a:pt x="7929" y="6088"/>
                      <a:pt x="7847" y="6353"/>
                    </a:cubicBezTo>
                    <a:cubicBezTo>
                      <a:pt x="7896" y="6295"/>
                      <a:pt x="7946" y="6237"/>
                      <a:pt x="8012" y="6187"/>
                    </a:cubicBezTo>
                    <a:cubicBezTo>
                      <a:pt x="8021" y="6178"/>
                      <a:pt x="8032" y="6174"/>
                      <a:pt x="8042" y="6174"/>
                    </a:cubicBezTo>
                    <a:cubicBezTo>
                      <a:pt x="8078" y="6174"/>
                      <a:pt x="8113" y="6221"/>
                      <a:pt x="8087" y="6254"/>
                    </a:cubicBezTo>
                    <a:cubicBezTo>
                      <a:pt x="7996" y="6353"/>
                      <a:pt x="7921" y="6469"/>
                      <a:pt x="7863" y="6593"/>
                    </a:cubicBezTo>
                    <a:cubicBezTo>
                      <a:pt x="7921" y="6626"/>
                      <a:pt x="7987" y="6668"/>
                      <a:pt x="8045" y="6709"/>
                    </a:cubicBezTo>
                    <a:lnTo>
                      <a:pt x="8054" y="6718"/>
                    </a:lnTo>
                    <a:cubicBezTo>
                      <a:pt x="8054" y="6701"/>
                      <a:pt x="8062" y="6684"/>
                      <a:pt x="8078" y="6676"/>
                    </a:cubicBezTo>
                    <a:cubicBezTo>
                      <a:pt x="8087" y="6660"/>
                      <a:pt x="8103" y="6651"/>
                      <a:pt x="8128" y="6643"/>
                    </a:cubicBezTo>
                    <a:cubicBezTo>
                      <a:pt x="8145" y="6639"/>
                      <a:pt x="8161" y="6637"/>
                      <a:pt x="8178" y="6637"/>
                    </a:cubicBezTo>
                    <a:cubicBezTo>
                      <a:pt x="8194" y="6637"/>
                      <a:pt x="8211" y="6639"/>
                      <a:pt x="8228" y="6643"/>
                    </a:cubicBezTo>
                    <a:cubicBezTo>
                      <a:pt x="8302" y="6660"/>
                      <a:pt x="8352" y="6701"/>
                      <a:pt x="8402" y="6751"/>
                    </a:cubicBezTo>
                    <a:cubicBezTo>
                      <a:pt x="8443" y="6784"/>
                      <a:pt x="8468" y="6817"/>
                      <a:pt x="8501" y="6850"/>
                    </a:cubicBezTo>
                    <a:cubicBezTo>
                      <a:pt x="8493" y="6817"/>
                      <a:pt x="8493" y="6784"/>
                      <a:pt x="8484" y="6751"/>
                    </a:cubicBezTo>
                    <a:cubicBezTo>
                      <a:pt x="8484" y="6726"/>
                      <a:pt x="8501" y="6701"/>
                      <a:pt x="8534" y="6693"/>
                    </a:cubicBezTo>
                    <a:cubicBezTo>
                      <a:pt x="8559" y="6693"/>
                      <a:pt x="8592" y="6709"/>
                      <a:pt x="8592" y="6742"/>
                    </a:cubicBezTo>
                    <a:cubicBezTo>
                      <a:pt x="8600" y="6800"/>
                      <a:pt x="8617" y="6867"/>
                      <a:pt x="8625" y="6925"/>
                    </a:cubicBezTo>
                    <a:cubicBezTo>
                      <a:pt x="8625" y="6950"/>
                      <a:pt x="8634" y="6983"/>
                      <a:pt x="8642" y="7016"/>
                    </a:cubicBezTo>
                    <a:cubicBezTo>
                      <a:pt x="8642" y="7049"/>
                      <a:pt x="8642" y="7090"/>
                      <a:pt x="8617" y="7115"/>
                    </a:cubicBezTo>
                    <a:cubicBezTo>
                      <a:pt x="8612" y="7129"/>
                      <a:pt x="8603" y="7135"/>
                      <a:pt x="8592" y="7135"/>
                    </a:cubicBezTo>
                    <a:cubicBezTo>
                      <a:pt x="8584" y="7135"/>
                      <a:pt x="8575" y="7131"/>
                      <a:pt x="8567" y="7124"/>
                    </a:cubicBezTo>
                    <a:lnTo>
                      <a:pt x="8567" y="7132"/>
                    </a:lnTo>
                    <a:cubicBezTo>
                      <a:pt x="8555" y="7157"/>
                      <a:pt x="8526" y="7169"/>
                      <a:pt x="8498" y="7169"/>
                    </a:cubicBezTo>
                    <a:cubicBezTo>
                      <a:pt x="8470" y="7169"/>
                      <a:pt x="8443" y="7157"/>
                      <a:pt x="8435" y="7132"/>
                    </a:cubicBezTo>
                    <a:cubicBezTo>
                      <a:pt x="8426" y="7107"/>
                      <a:pt x="8418" y="7082"/>
                      <a:pt x="8410" y="7066"/>
                    </a:cubicBezTo>
                    <a:cubicBezTo>
                      <a:pt x="8402" y="7049"/>
                      <a:pt x="8402" y="7041"/>
                      <a:pt x="8393" y="7032"/>
                    </a:cubicBezTo>
                    <a:lnTo>
                      <a:pt x="8385" y="7016"/>
                    </a:lnTo>
                    <a:lnTo>
                      <a:pt x="8385" y="7008"/>
                    </a:lnTo>
                    <a:cubicBezTo>
                      <a:pt x="8352" y="6966"/>
                      <a:pt x="8327" y="6925"/>
                      <a:pt x="8294" y="6892"/>
                    </a:cubicBezTo>
                    <a:lnTo>
                      <a:pt x="8269" y="6867"/>
                    </a:lnTo>
                    <a:lnTo>
                      <a:pt x="8261" y="6858"/>
                    </a:lnTo>
                    <a:lnTo>
                      <a:pt x="8252" y="6850"/>
                    </a:lnTo>
                    <a:cubicBezTo>
                      <a:pt x="8236" y="6834"/>
                      <a:pt x="8219" y="6817"/>
                      <a:pt x="8194" y="6809"/>
                    </a:cubicBezTo>
                    <a:lnTo>
                      <a:pt x="8186" y="6800"/>
                    </a:lnTo>
                    <a:lnTo>
                      <a:pt x="8178" y="6800"/>
                    </a:lnTo>
                    <a:lnTo>
                      <a:pt x="8161" y="6792"/>
                    </a:lnTo>
                    <a:lnTo>
                      <a:pt x="8136" y="6792"/>
                    </a:lnTo>
                    <a:cubicBezTo>
                      <a:pt x="8153" y="6800"/>
                      <a:pt x="8170" y="6817"/>
                      <a:pt x="8186" y="6834"/>
                    </a:cubicBezTo>
                    <a:cubicBezTo>
                      <a:pt x="8236" y="6883"/>
                      <a:pt x="8286" y="6933"/>
                      <a:pt x="8294" y="6999"/>
                    </a:cubicBezTo>
                    <a:cubicBezTo>
                      <a:pt x="8301" y="7043"/>
                      <a:pt x="8264" y="7067"/>
                      <a:pt x="8233" y="7067"/>
                    </a:cubicBezTo>
                    <a:cubicBezTo>
                      <a:pt x="8228" y="7067"/>
                      <a:pt x="8224" y="7067"/>
                      <a:pt x="8219" y="7066"/>
                    </a:cubicBezTo>
                    <a:cubicBezTo>
                      <a:pt x="8186" y="7057"/>
                      <a:pt x="8153" y="7032"/>
                      <a:pt x="8136" y="7016"/>
                    </a:cubicBezTo>
                    <a:cubicBezTo>
                      <a:pt x="8120" y="6999"/>
                      <a:pt x="8103" y="6991"/>
                      <a:pt x="8095" y="6974"/>
                    </a:cubicBezTo>
                    <a:lnTo>
                      <a:pt x="8070" y="6950"/>
                    </a:lnTo>
                    <a:cubicBezTo>
                      <a:pt x="8029" y="6916"/>
                      <a:pt x="7987" y="6875"/>
                      <a:pt x="7946" y="6842"/>
                    </a:cubicBezTo>
                    <a:cubicBezTo>
                      <a:pt x="7896" y="6800"/>
                      <a:pt x="7855" y="6767"/>
                      <a:pt x="7805" y="6734"/>
                    </a:cubicBezTo>
                    <a:cubicBezTo>
                      <a:pt x="7797" y="6751"/>
                      <a:pt x="7797" y="6767"/>
                      <a:pt x="7789" y="6784"/>
                    </a:cubicBezTo>
                    <a:cubicBezTo>
                      <a:pt x="7797" y="6784"/>
                      <a:pt x="7813" y="6792"/>
                      <a:pt x="7822" y="6792"/>
                    </a:cubicBezTo>
                    <a:cubicBezTo>
                      <a:pt x="7905" y="6834"/>
                      <a:pt x="7962" y="6900"/>
                      <a:pt x="7996" y="6983"/>
                    </a:cubicBezTo>
                    <a:cubicBezTo>
                      <a:pt x="8008" y="7001"/>
                      <a:pt x="7994" y="7014"/>
                      <a:pt x="7979" y="7014"/>
                    </a:cubicBezTo>
                    <a:cubicBezTo>
                      <a:pt x="7973" y="7014"/>
                      <a:pt x="7967" y="7012"/>
                      <a:pt x="7962" y="7008"/>
                    </a:cubicBezTo>
                    <a:cubicBezTo>
                      <a:pt x="7929" y="6991"/>
                      <a:pt x="7905" y="6966"/>
                      <a:pt x="7871" y="6950"/>
                    </a:cubicBezTo>
                    <a:cubicBezTo>
                      <a:pt x="7847" y="6925"/>
                      <a:pt x="7813" y="6908"/>
                      <a:pt x="7789" y="6892"/>
                    </a:cubicBezTo>
                    <a:cubicBezTo>
                      <a:pt x="7780" y="6892"/>
                      <a:pt x="7772" y="6883"/>
                      <a:pt x="7764" y="6883"/>
                    </a:cubicBezTo>
                    <a:cubicBezTo>
                      <a:pt x="7755" y="6908"/>
                      <a:pt x="7747" y="6941"/>
                      <a:pt x="7747" y="6966"/>
                    </a:cubicBezTo>
                    <a:cubicBezTo>
                      <a:pt x="7731" y="7099"/>
                      <a:pt x="7731" y="7231"/>
                      <a:pt x="7731" y="7364"/>
                    </a:cubicBezTo>
                    <a:lnTo>
                      <a:pt x="7739" y="7356"/>
                    </a:lnTo>
                    <a:cubicBezTo>
                      <a:pt x="7745" y="7339"/>
                      <a:pt x="7758" y="7332"/>
                      <a:pt x="7771" y="7332"/>
                    </a:cubicBezTo>
                    <a:cubicBezTo>
                      <a:pt x="7792" y="7332"/>
                      <a:pt x="7813" y="7350"/>
                      <a:pt x="7813" y="7380"/>
                    </a:cubicBezTo>
                    <a:cubicBezTo>
                      <a:pt x="7797" y="7604"/>
                      <a:pt x="7813" y="7836"/>
                      <a:pt x="7822" y="8068"/>
                    </a:cubicBezTo>
                    <a:cubicBezTo>
                      <a:pt x="7830" y="8184"/>
                      <a:pt x="7830" y="8292"/>
                      <a:pt x="7822" y="8408"/>
                    </a:cubicBezTo>
                    <a:cubicBezTo>
                      <a:pt x="7822" y="8424"/>
                      <a:pt x="7822" y="8441"/>
                      <a:pt x="7813" y="8458"/>
                    </a:cubicBezTo>
                    <a:cubicBezTo>
                      <a:pt x="7838" y="8441"/>
                      <a:pt x="7855" y="8416"/>
                      <a:pt x="7880" y="8400"/>
                    </a:cubicBezTo>
                    <a:cubicBezTo>
                      <a:pt x="7888" y="8393"/>
                      <a:pt x="7897" y="8390"/>
                      <a:pt x="7906" y="8390"/>
                    </a:cubicBezTo>
                    <a:cubicBezTo>
                      <a:pt x="7941" y="8390"/>
                      <a:pt x="7972" y="8435"/>
                      <a:pt x="7946" y="8474"/>
                    </a:cubicBezTo>
                    <a:cubicBezTo>
                      <a:pt x="7896" y="8540"/>
                      <a:pt x="7838" y="8607"/>
                      <a:pt x="7780" y="8665"/>
                    </a:cubicBezTo>
                    <a:cubicBezTo>
                      <a:pt x="7772" y="8698"/>
                      <a:pt x="7755" y="8723"/>
                      <a:pt x="7739" y="8739"/>
                    </a:cubicBezTo>
                    <a:cubicBezTo>
                      <a:pt x="7731" y="8764"/>
                      <a:pt x="7706" y="8772"/>
                      <a:pt x="7681" y="8772"/>
                    </a:cubicBezTo>
                    <a:cubicBezTo>
                      <a:pt x="7482" y="8988"/>
                      <a:pt x="7267" y="9187"/>
                      <a:pt x="7068" y="9410"/>
                    </a:cubicBezTo>
                    <a:cubicBezTo>
                      <a:pt x="6935" y="9543"/>
                      <a:pt x="6811" y="9684"/>
                      <a:pt x="6703" y="9833"/>
                    </a:cubicBezTo>
                    <a:cubicBezTo>
                      <a:pt x="6637" y="9916"/>
                      <a:pt x="6587" y="9999"/>
                      <a:pt x="6537" y="10090"/>
                    </a:cubicBezTo>
                    <a:cubicBezTo>
                      <a:pt x="6504" y="10139"/>
                      <a:pt x="6471" y="10197"/>
                      <a:pt x="6446" y="10247"/>
                    </a:cubicBezTo>
                    <a:cubicBezTo>
                      <a:pt x="6670" y="10164"/>
                      <a:pt x="6910" y="10115"/>
                      <a:pt x="7159" y="10106"/>
                    </a:cubicBezTo>
                    <a:cubicBezTo>
                      <a:pt x="7210" y="10103"/>
                      <a:pt x="7263" y="10101"/>
                      <a:pt x="7317" y="10101"/>
                    </a:cubicBezTo>
                    <a:cubicBezTo>
                      <a:pt x="7393" y="10101"/>
                      <a:pt x="7471" y="10105"/>
                      <a:pt x="7548" y="10115"/>
                    </a:cubicBezTo>
                    <a:cubicBezTo>
                      <a:pt x="7581" y="10115"/>
                      <a:pt x="7623" y="10123"/>
                      <a:pt x="7656" y="10139"/>
                    </a:cubicBezTo>
                    <a:cubicBezTo>
                      <a:pt x="7747" y="10098"/>
                      <a:pt x="7838" y="10057"/>
                      <a:pt x="7938" y="10023"/>
                    </a:cubicBezTo>
                    <a:cubicBezTo>
                      <a:pt x="7947" y="10020"/>
                      <a:pt x="7957" y="10018"/>
                      <a:pt x="7967" y="10018"/>
                    </a:cubicBezTo>
                    <a:cubicBezTo>
                      <a:pt x="8026" y="10018"/>
                      <a:pt x="8082" y="10076"/>
                      <a:pt x="8054" y="10139"/>
                    </a:cubicBezTo>
                    <a:cubicBezTo>
                      <a:pt x="7971" y="10338"/>
                      <a:pt x="7863" y="10537"/>
                      <a:pt x="7747" y="10719"/>
                    </a:cubicBezTo>
                    <a:cubicBezTo>
                      <a:pt x="7697" y="10811"/>
                      <a:pt x="7631" y="10902"/>
                      <a:pt x="7565" y="10985"/>
                    </a:cubicBezTo>
                    <a:lnTo>
                      <a:pt x="7557" y="10993"/>
                    </a:lnTo>
                    <a:cubicBezTo>
                      <a:pt x="7515" y="11067"/>
                      <a:pt x="7465" y="11125"/>
                      <a:pt x="7407" y="11175"/>
                    </a:cubicBezTo>
                    <a:cubicBezTo>
                      <a:pt x="7391" y="11192"/>
                      <a:pt x="7383" y="11217"/>
                      <a:pt x="7383" y="11241"/>
                    </a:cubicBezTo>
                    <a:cubicBezTo>
                      <a:pt x="7383" y="11266"/>
                      <a:pt x="7374" y="11283"/>
                      <a:pt x="7366" y="11299"/>
                    </a:cubicBezTo>
                    <a:cubicBezTo>
                      <a:pt x="7374" y="11316"/>
                      <a:pt x="7374" y="11324"/>
                      <a:pt x="7383" y="11341"/>
                    </a:cubicBezTo>
                    <a:cubicBezTo>
                      <a:pt x="7474" y="11407"/>
                      <a:pt x="7515" y="11523"/>
                      <a:pt x="7499" y="11631"/>
                    </a:cubicBezTo>
                    <a:cubicBezTo>
                      <a:pt x="7540" y="11689"/>
                      <a:pt x="7631" y="11697"/>
                      <a:pt x="7697" y="11705"/>
                    </a:cubicBezTo>
                    <a:cubicBezTo>
                      <a:pt x="7799" y="11721"/>
                      <a:pt x="7901" y="11731"/>
                      <a:pt x="8000" y="11731"/>
                    </a:cubicBezTo>
                    <a:cubicBezTo>
                      <a:pt x="8055" y="11731"/>
                      <a:pt x="8109" y="11728"/>
                      <a:pt x="8161" y="11722"/>
                    </a:cubicBezTo>
                    <a:cubicBezTo>
                      <a:pt x="8443" y="11697"/>
                      <a:pt x="8725" y="11639"/>
                      <a:pt x="8990" y="11573"/>
                    </a:cubicBezTo>
                    <a:cubicBezTo>
                      <a:pt x="9131" y="11531"/>
                      <a:pt x="9238" y="11449"/>
                      <a:pt x="9379" y="11407"/>
                    </a:cubicBezTo>
                    <a:cubicBezTo>
                      <a:pt x="9417" y="11388"/>
                      <a:pt x="9459" y="11379"/>
                      <a:pt x="9498" y="11379"/>
                    </a:cubicBezTo>
                    <a:cubicBezTo>
                      <a:pt x="9511" y="11379"/>
                      <a:pt x="9524" y="11380"/>
                      <a:pt x="9537" y="11382"/>
                    </a:cubicBezTo>
                    <a:cubicBezTo>
                      <a:pt x="9564" y="11389"/>
                      <a:pt x="9590" y="11401"/>
                      <a:pt x="9617" y="11401"/>
                    </a:cubicBezTo>
                    <a:cubicBezTo>
                      <a:pt x="9624" y="11401"/>
                      <a:pt x="9630" y="11400"/>
                      <a:pt x="9636" y="11399"/>
                    </a:cubicBezTo>
                    <a:cubicBezTo>
                      <a:pt x="9678" y="11399"/>
                      <a:pt x="9678" y="11382"/>
                      <a:pt x="9711" y="11349"/>
                    </a:cubicBezTo>
                    <a:cubicBezTo>
                      <a:pt x="9779" y="11284"/>
                      <a:pt x="9858" y="11262"/>
                      <a:pt x="9940" y="11262"/>
                    </a:cubicBezTo>
                    <a:cubicBezTo>
                      <a:pt x="10086" y="11262"/>
                      <a:pt x="10244" y="11330"/>
                      <a:pt x="10382" y="11341"/>
                    </a:cubicBezTo>
                    <a:cubicBezTo>
                      <a:pt x="10401" y="11342"/>
                      <a:pt x="10421" y="11343"/>
                      <a:pt x="10440" y="11343"/>
                    </a:cubicBezTo>
                    <a:cubicBezTo>
                      <a:pt x="10650" y="11343"/>
                      <a:pt x="10842" y="11261"/>
                      <a:pt x="10987" y="11109"/>
                    </a:cubicBezTo>
                    <a:cubicBezTo>
                      <a:pt x="10995" y="11101"/>
                      <a:pt x="11003" y="11092"/>
                      <a:pt x="11020" y="11092"/>
                    </a:cubicBezTo>
                    <a:lnTo>
                      <a:pt x="11028" y="11076"/>
                    </a:lnTo>
                    <a:cubicBezTo>
                      <a:pt x="11045" y="11051"/>
                      <a:pt x="11070" y="11018"/>
                      <a:pt x="11094" y="10993"/>
                    </a:cubicBezTo>
                    <a:cubicBezTo>
                      <a:pt x="11111" y="10976"/>
                      <a:pt x="11128" y="10960"/>
                      <a:pt x="11144" y="10951"/>
                    </a:cubicBezTo>
                    <a:cubicBezTo>
                      <a:pt x="11161" y="10927"/>
                      <a:pt x="11177" y="10918"/>
                      <a:pt x="11202" y="10910"/>
                    </a:cubicBezTo>
                    <a:cubicBezTo>
                      <a:pt x="11128" y="10877"/>
                      <a:pt x="11053" y="10852"/>
                      <a:pt x="10978" y="10835"/>
                    </a:cubicBezTo>
                    <a:cubicBezTo>
                      <a:pt x="10954" y="10827"/>
                      <a:pt x="10929" y="10802"/>
                      <a:pt x="10937" y="10769"/>
                    </a:cubicBezTo>
                    <a:cubicBezTo>
                      <a:pt x="10937" y="10748"/>
                      <a:pt x="10962" y="10726"/>
                      <a:pt x="10985" y="10726"/>
                    </a:cubicBezTo>
                    <a:cubicBezTo>
                      <a:pt x="10988" y="10726"/>
                      <a:pt x="10992" y="10727"/>
                      <a:pt x="10995" y="10728"/>
                    </a:cubicBezTo>
                    <a:cubicBezTo>
                      <a:pt x="11094" y="10728"/>
                      <a:pt x="11186" y="10744"/>
                      <a:pt x="11285" y="10777"/>
                    </a:cubicBezTo>
                    <a:cubicBezTo>
                      <a:pt x="11368" y="10811"/>
                      <a:pt x="11442" y="10869"/>
                      <a:pt x="11484" y="10951"/>
                    </a:cubicBezTo>
                    <a:cubicBezTo>
                      <a:pt x="11509" y="11001"/>
                      <a:pt x="11517" y="11067"/>
                      <a:pt x="11476" y="11109"/>
                    </a:cubicBezTo>
                    <a:cubicBezTo>
                      <a:pt x="11460" y="11121"/>
                      <a:pt x="11444" y="11126"/>
                      <a:pt x="11428" y="11126"/>
                    </a:cubicBezTo>
                    <a:cubicBezTo>
                      <a:pt x="11401" y="11126"/>
                      <a:pt x="11375" y="11110"/>
                      <a:pt x="11360" y="11084"/>
                    </a:cubicBezTo>
                    <a:cubicBezTo>
                      <a:pt x="11351" y="11067"/>
                      <a:pt x="11351" y="11059"/>
                      <a:pt x="11343" y="11043"/>
                    </a:cubicBezTo>
                    <a:lnTo>
                      <a:pt x="11343" y="11034"/>
                    </a:lnTo>
                    <a:lnTo>
                      <a:pt x="11343" y="11026"/>
                    </a:lnTo>
                    <a:cubicBezTo>
                      <a:pt x="11335" y="11018"/>
                      <a:pt x="11335" y="11009"/>
                      <a:pt x="11326" y="11001"/>
                    </a:cubicBezTo>
                    <a:lnTo>
                      <a:pt x="11318" y="10993"/>
                    </a:lnTo>
                    <a:lnTo>
                      <a:pt x="11302" y="10976"/>
                    </a:lnTo>
                    <a:lnTo>
                      <a:pt x="11302" y="10976"/>
                    </a:lnTo>
                    <a:cubicBezTo>
                      <a:pt x="11302" y="10985"/>
                      <a:pt x="11310" y="10993"/>
                      <a:pt x="11302" y="11001"/>
                    </a:cubicBezTo>
                    <a:cubicBezTo>
                      <a:pt x="11302" y="11026"/>
                      <a:pt x="11285" y="11043"/>
                      <a:pt x="11268" y="11067"/>
                    </a:cubicBezTo>
                    <a:cubicBezTo>
                      <a:pt x="11260" y="11067"/>
                      <a:pt x="11252" y="11076"/>
                      <a:pt x="11252" y="11084"/>
                    </a:cubicBezTo>
                    <a:cubicBezTo>
                      <a:pt x="11235" y="11092"/>
                      <a:pt x="11227" y="11109"/>
                      <a:pt x="11210" y="11117"/>
                    </a:cubicBezTo>
                    <a:cubicBezTo>
                      <a:pt x="11186" y="11142"/>
                      <a:pt x="11161" y="11159"/>
                      <a:pt x="11136" y="11183"/>
                    </a:cubicBezTo>
                    <a:cubicBezTo>
                      <a:pt x="11128" y="11200"/>
                      <a:pt x="11119" y="11208"/>
                      <a:pt x="11103" y="11217"/>
                    </a:cubicBezTo>
                    <a:lnTo>
                      <a:pt x="11094" y="11233"/>
                    </a:lnTo>
                    <a:cubicBezTo>
                      <a:pt x="11086" y="11241"/>
                      <a:pt x="11078" y="11250"/>
                      <a:pt x="11070" y="11258"/>
                    </a:cubicBezTo>
                    <a:lnTo>
                      <a:pt x="11061" y="11266"/>
                    </a:lnTo>
                    <a:lnTo>
                      <a:pt x="11053" y="11275"/>
                    </a:lnTo>
                    <a:lnTo>
                      <a:pt x="11045" y="11275"/>
                    </a:lnTo>
                    <a:lnTo>
                      <a:pt x="11028" y="11291"/>
                    </a:lnTo>
                    <a:cubicBezTo>
                      <a:pt x="10890" y="11443"/>
                      <a:pt x="10683" y="11520"/>
                      <a:pt x="10472" y="11520"/>
                    </a:cubicBezTo>
                    <a:cubicBezTo>
                      <a:pt x="10442" y="11520"/>
                      <a:pt x="10412" y="11518"/>
                      <a:pt x="10382" y="11515"/>
                    </a:cubicBezTo>
                    <a:cubicBezTo>
                      <a:pt x="10249" y="11507"/>
                      <a:pt x="10125" y="11449"/>
                      <a:pt x="9992" y="11415"/>
                    </a:cubicBezTo>
                    <a:cubicBezTo>
                      <a:pt x="9961" y="11410"/>
                      <a:pt x="9932" y="11406"/>
                      <a:pt x="9905" y="11406"/>
                    </a:cubicBezTo>
                    <a:cubicBezTo>
                      <a:pt x="9855" y="11406"/>
                      <a:pt x="9812" y="11419"/>
                      <a:pt x="9769" y="11457"/>
                    </a:cubicBezTo>
                    <a:cubicBezTo>
                      <a:pt x="9732" y="11486"/>
                      <a:pt x="9701" y="11516"/>
                      <a:pt x="9654" y="11516"/>
                    </a:cubicBezTo>
                    <a:cubicBezTo>
                      <a:pt x="9648" y="11516"/>
                      <a:pt x="9642" y="11516"/>
                      <a:pt x="9636" y="11515"/>
                    </a:cubicBezTo>
                    <a:cubicBezTo>
                      <a:pt x="9603" y="11515"/>
                      <a:pt x="9570" y="11498"/>
                      <a:pt x="9537" y="11490"/>
                    </a:cubicBezTo>
                    <a:cubicBezTo>
                      <a:pt x="9521" y="11484"/>
                      <a:pt x="9504" y="11481"/>
                      <a:pt x="9487" y="11481"/>
                    </a:cubicBezTo>
                    <a:cubicBezTo>
                      <a:pt x="9459" y="11481"/>
                      <a:pt x="9430" y="11488"/>
                      <a:pt x="9404" y="11498"/>
                    </a:cubicBezTo>
                    <a:cubicBezTo>
                      <a:pt x="9338" y="11515"/>
                      <a:pt x="9280" y="11556"/>
                      <a:pt x="9214" y="11598"/>
                    </a:cubicBezTo>
                    <a:cubicBezTo>
                      <a:pt x="9081" y="11672"/>
                      <a:pt x="8940" y="11714"/>
                      <a:pt x="8791" y="11755"/>
                    </a:cubicBezTo>
                    <a:cubicBezTo>
                      <a:pt x="8504" y="11833"/>
                      <a:pt x="8217" y="11888"/>
                      <a:pt x="7923" y="11888"/>
                    </a:cubicBezTo>
                    <a:cubicBezTo>
                      <a:pt x="7903" y="11888"/>
                      <a:pt x="7883" y="11888"/>
                      <a:pt x="7863" y="11888"/>
                    </a:cubicBezTo>
                    <a:cubicBezTo>
                      <a:pt x="7739" y="11879"/>
                      <a:pt x="7565" y="11863"/>
                      <a:pt x="7457" y="11788"/>
                    </a:cubicBezTo>
                    <a:cubicBezTo>
                      <a:pt x="7449" y="11788"/>
                      <a:pt x="7441" y="11780"/>
                      <a:pt x="7432" y="11772"/>
                    </a:cubicBezTo>
                    <a:lnTo>
                      <a:pt x="7432" y="11780"/>
                    </a:lnTo>
                    <a:cubicBezTo>
                      <a:pt x="7532" y="12029"/>
                      <a:pt x="7822" y="12136"/>
                      <a:pt x="8078" y="12169"/>
                    </a:cubicBezTo>
                    <a:cubicBezTo>
                      <a:pt x="8240" y="12186"/>
                      <a:pt x="8402" y="12194"/>
                      <a:pt x="8562" y="12194"/>
                    </a:cubicBezTo>
                    <a:cubicBezTo>
                      <a:pt x="8723" y="12194"/>
                      <a:pt x="8882" y="12186"/>
                      <a:pt x="9040" y="12169"/>
                    </a:cubicBezTo>
                    <a:cubicBezTo>
                      <a:pt x="9363" y="12145"/>
                      <a:pt x="9678" y="12078"/>
                      <a:pt x="9992" y="12004"/>
                    </a:cubicBezTo>
                    <a:cubicBezTo>
                      <a:pt x="10274" y="11929"/>
                      <a:pt x="10564" y="11813"/>
                      <a:pt x="10862" y="11813"/>
                    </a:cubicBezTo>
                    <a:cubicBezTo>
                      <a:pt x="10887" y="11797"/>
                      <a:pt x="10920" y="11788"/>
                      <a:pt x="10954" y="11780"/>
                    </a:cubicBezTo>
                    <a:cubicBezTo>
                      <a:pt x="10995" y="11770"/>
                      <a:pt x="11032" y="11763"/>
                      <a:pt x="11071" y="11763"/>
                    </a:cubicBezTo>
                    <a:cubicBezTo>
                      <a:pt x="11095" y="11763"/>
                      <a:pt x="11119" y="11765"/>
                      <a:pt x="11144" y="11772"/>
                    </a:cubicBezTo>
                    <a:cubicBezTo>
                      <a:pt x="11210" y="11780"/>
                      <a:pt x="11277" y="11805"/>
                      <a:pt x="11335" y="11830"/>
                    </a:cubicBezTo>
                    <a:cubicBezTo>
                      <a:pt x="11384" y="11846"/>
                      <a:pt x="11451" y="11879"/>
                      <a:pt x="11467" y="11937"/>
                    </a:cubicBezTo>
                    <a:cubicBezTo>
                      <a:pt x="11467" y="11954"/>
                      <a:pt x="11451" y="11971"/>
                      <a:pt x="11434" y="11971"/>
                    </a:cubicBezTo>
                    <a:cubicBezTo>
                      <a:pt x="11409" y="11971"/>
                      <a:pt x="11384" y="11962"/>
                      <a:pt x="11360" y="11954"/>
                    </a:cubicBezTo>
                    <a:cubicBezTo>
                      <a:pt x="11335" y="11946"/>
                      <a:pt x="11310" y="11937"/>
                      <a:pt x="11285" y="11929"/>
                    </a:cubicBezTo>
                    <a:cubicBezTo>
                      <a:pt x="11235" y="11913"/>
                      <a:pt x="11186" y="11888"/>
                      <a:pt x="11128" y="11879"/>
                    </a:cubicBezTo>
                    <a:cubicBezTo>
                      <a:pt x="11107" y="11872"/>
                      <a:pt x="11086" y="11870"/>
                      <a:pt x="11064" y="11870"/>
                    </a:cubicBezTo>
                    <a:cubicBezTo>
                      <a:pt x="11034" y="11870"/>
                      <a:pt x="11004" y="11875"/>
                      <a:pt x="10970" y="11879"/>
                    </a:cubicBezTo>
                    <a:cubicBezTo>
                      <a:pt x="10970" y="11888"/>
                      <a:pt x="10962" y="11888"/>
                      <a:pt x="10954" y="11896"/>
                    </a:cubicBezTo>
                    <a:cubicBezTo>
                      <a:pt x="10813" y="11937"/>
                      <a:pt x="10655" y="11971"/>
                      <a:pt x="10506" y="12004"/>
                    </a:cubicBezTo>
                    <a:cubicBezTo>
                      <a:pt x="10349" y="12045"/>
                      <a:pt x="10191" y="12095"/>
                      <a:pt x="10034" y="12145"/>
                    </a:cubicBezTo>
                    <a:cubicBezTo>
                      <a:pt x="9992" y="12153"/>
                      <a:pt x="9951" y="12169"/>
                      <a:pt x="9901" y="12178"/>
                    </a:cubicBezTo>
                    <a:cubicBezTo>
                      <a:pt x="9694" y="12236"/>
                      <a:pt x="9479" y="12277"/>
                      <a:pt x="9255" y="12310"/>
                    </a:cubicBezTo>
                    <a:cubicBezTo>
                      <a:pt x="9052" y="12336"/>
                      <a:pt x="8845" y="12346"/>
                      <a:pt x="8640" y="12346"/>
                    </a:cubicBezTo>
                    <a:cubicBezTo>
                      <a:pt x="8577" y="12346"/>
                      <a:pt x="8514" y="12345"/>
                      <a:pt x="8451" y="12343"/>
                    </a:cubicBezTo>
                    <a:lnTo>
                      <a:pt x="8451" y="12343"/>
                    </a:lnTo>
                    <a:cubicBezTo>
                      <a:pt x="8468" y="12352"/>
                      <a:pt x="8476" y="12352"/>
                      <a:pt x="8484" y="12368"/>
                    </a:cubicBezTo>
                    <a:cubicBezTo>
                      <a:pt x="8534" y="12459"/>
                      <a:pt x="8534" y="12584"/>
                      <a:pt x="8526" y="12691"/>
                    </a:cubicBezTo>
                    <a:cubicBezTo>
                      <a:pt x="8526" y="12708"/>
                      <a:pt x="8526" y="12725"/>
                      <a:pt x="8518" y="12741"/>
                    </a:cubicBezTo>
                    <a:cubicBezTo>
                      <a:pt x="8518" y="12783"/>
                      <a:pt x="8509" y="12816"/>
                      <a:pt x="8493" y="12849"/>
                    </a:cubicBezTo>
                    <a:cubicBezTo>
                      <a:pt x="8476" y="12899"/>
                      <a:pt x="8451" y="12957"/>
                      <a:pt x="8410" y="12981"/>
                    </a:cubicBezTo>
                    <a:cubicBezTo>
                      <a:pt x="8401" y="12987"/>
                      <a:pt x="8392" y="12990"/>
                      <a:pt x="8384" y="12990"/>
                    </a:cubicBezTo>
                    <a:cubicBezTo>
                      <a:pt x="8370" y="12990"/>
                      <a:pt x="8357" y="12981"/>
                      <a:pt x="8352" y="12965"/>
                    </a:cubicBezTo>
                    <a:cubicBezTo>
                      <a:pt x="8352" y="12932"/>
                      <a:pt x="8360" y="12907"/>
                      <a:pt x="8368" y="12874"/>
                    </a:cubicBezTo>
                    <a:cubicBezTo>
                      <a:pt x="8368" y="12857"/>
                      <a:pt x="8377" y="12832"/>
                      <a:pt x="8377" y="12816"/>
                    </a:cubicBezTo>
                    <a:cubicBezTo>
                      <a:pt x="8393" y="12766"/>
                      <a:pt x="8402" y="12725"/>
                      <a:pt x="8410" y="12675"/>
                    </a:cubicBezTo>
                    <a:cubicBezTo>
                      <a:pt x="8410" y="12625"/>
                      <a:pt x="8418" y="12575"/>
                      <a:pt x="8410" y="12534"/>
                    </a:cubicBezTo>
                    <a:cubicBezTo>
                      <a:pt x="8410" y="12476"/>
                      <a:pt x="8410" y="12426"/>
                      <a:pt x="8410" y="12377"/>
                    </a:cubicBezTo>
                    <a:cubicBezTo>
                      <a:pt x="8410" y="12360"/>
                      <a:pt x="8418" y="12343"/>
                      <a:pt x="8435" y="12343"/>
                    </a:cubicBezTo>
                    <a:lnTo>
                      <a:pt x="8310" y="12343"/>
                    </a:lnTo>
                    <a:cubicBezTo>
                      <a:pt x="8377" y="12468"/>
                      <a:pt x="8335" y="12633"/>
                      <a:pt x="8294" y="12774"/>
                    </a:cubicBezTo>
                    <a:cubicBezTo>
                      <a:pt x="8261" y="12865"/>
                      <a:pt x="8228" y="12948"/>
                      <a:pt x="8178" y="13031"/>
                    </a:cubicBezTo>
                    <a:cubicBezTo>
                      <a:pt x="8178" y="13039"/>
                      <a:pt x="8170" y="13048"/>
                      <a:pt x="8161" y="13056"/>
                    </a:cubicBezTo>
                    <a:cubicBezTo>
                      <a:pt x="8128" y="13131"/>
                      <a:pt x="8078" y="13205"/>
                      <a:pt x="8012" y="13255"/>
                    </a:cubicBezTo>
                    <a:cubicBezTo>
                      <a:pt x="8008" y="13259"/>
                      <a:pt x="8004" y="13261"/>
                      <a:pt x="8000" y="13261"/>
                    </a:cubicBezTo>
                    <a:cubicBezTo>
                      <a:pt x="7996" y="13261"/>
                      <a:pt x="7991" y="13259"/>
                      <a:pt x="7987" y="13255"/>
                    </a:cubicBezTo>
                    <a:lnTo>
                      <a:pt x="7979" y="13255"/>
                    </a:lnTo>
                    <a:lnTo>
                      <a:pt x="7971" y="13271"/>
                    </a:lnTo>
                    <a:cubicBezTo>
                      <a:pt x="7962" y="13296"/>
                      <a:pt x="7954" y="13321"/>
                      <a:pt x="7946" y="13346"/>
                    </a:cubicBezTo>
                    <a:cubicBezTo>
                      <a:pt x="7929" y="13387"/>
                      <a:pt x="7921" y="13437"/>
                      <a:pt x="7905" y="13479"/>
                    </a:cubicBezTo>
                    <a:cubicBezTo>
                      <a:pt x="7921" y="13487"/>
                      <a:pt x="7938" y="13503"/>
                      <a:pt x="7938" y="13528"/>
                    </a:cubicBezTo>
                    <a:cubicBezTo>
                      <a:pt x="7954" y="13487"/>
                      <a:pt x="7971" y="13445"/>
                      <a:pt x="7987" y="13404"/>
                    </a:cubicBezTo>
                    <a:cubicBezTo>
                      <a:pt x="7993" y="13380"/>
                      <a:pt x="8009" y="13370"/>
                      <a:pt x="8026" y="13370"/>
                    </a:cubicBezTo>
                    <a:cubicBezTo>
                      <a:pt x="8056" y="13370"/>
                      <a:pt x="8089" y="13400"/>
                      <a:pt x="8078" y="13437"/>
                    </a:cubicBezTo>
                    <a:cubicBezTo>
                      <a:pt x="8037" y="13561"/>
                      <a:pt x="8012" y="13694"/>
                      <a:pt x="7987" y="13818"/>
                    </a:cubicBezTo>
                    <a:cubicBezTo>
                      <a:pt x="7987" y="13843"/>
                      <a:pt x="7987" y="13868"/>
                      <a:pt x="7987" y="13893"/>
                    </a:cubicBezTo>
                    <a:cubicBezTo>
                      <a:pt x="7979" y="13934"/>
                      <a:pt x="7979" y="13967"/>
                      <a:pt x="7971" y="14009"/>
                    </a:cubicBezTo>
                    <a:cubicBezTo>
                      <a:pt x="7971" y="14067"/>
                      <a:pt x="7971" y="14141"/>
                      <a:pt x="7954" y="14199"/>
                    </a:cubicBezTo>
                    <a:cubicBezTo>
                      <a:pt x="7950" y="14219"/>
                      <a:pt x="7935" y="14227"/>
                      <a:pt x="7920" y="14227"/>
                    </a:cubicBezTo>
                    <a:cubicBezTo>
                      <a:pt x="7902" y="14227"/>
                      <a:pt x="7884" y="14217"/>
                      <a:pt x="7880" y="14199"/>
                    </a:cubicBezTo>
                    <a:cubicBezTo>
                      <a:pt x="7855" y="14141"/>
                      <a:pt x="7855" y="14067"/>
                      <a:pt x="7855" y="14000"/>
                    </a:cubicBezTo>
                    <a:cubicBezTo>
                      <a:pt x="7855" y="13959"/>
                      <a:pt x="7863" y="13918"/>
                      <a:pt x="7863" y="13884"/>
                    </a:cubicBezTo>
                    <a:cubicBezTo>
                      <a:pt x="7871" y="13851"/>
                      <a:pt x="7871" y="13826"/>
                      <a:pt x="7880" y="13793"/>
                    </a:cubicBezTo>
                    <a:cubicBezTo>
                      <a:pt x="7888" y="13735"/>
                      <a:pt x="7896" y="13686"/>
                      <a:pt x="7913" y="13628"/>
                    </a:cubicBezTo>
                    <a:lnTo>
                      <a:pt x="7913" y="13628"/>
                    </a:lnTo>
                    <a:cubicBezTo>
                      <a:pt x="7888" y="13686"/>
                      <a:pt x="7863" y="13735"/>
                      <a:pt x="7838" y="13793"/>
                    </a:cubicBezTo>
                    <a:cubicBezTo>
                      <a:pt x="7830" y="13818"/>
                      <a:pt x="7822" y="13851"/>
                      <a:pt x="7813" y="13884"/>
                    </a:cubicBezTo>
                    <a:cubicBezTo>
                      <a:pt x="7805" y="13942"/>
                      <a:pt x="7789" y="14000"/>
                      <a:pt x="7755" y="14042"/>
                    </a:cubicBezTo>
                    <a:cubicBezTo>
                      <a:pt x="7752" y="14049"/>
                      <a:pt x="7743" y="14053"/>
                      <a:pt x="7734" y="14053"/>
                    </a:cubicBezTo>
                    <a:cubicBezTo>
                      <a:pt x="7722" y="14053"/>
                      <a:pt x="7710" y="14047"/>
                      <a:pt x="7706" y="14034"/>
                    </a:cubicBezTo>
                    <a:cubicBezTo>
                      <a:pt x="7697" y="14025"/>
                      <a:pt x="7697" y="14017"/>
                      <a:pt x="7697" y="14009"/>
                    </a:cubicBezTo>
                    <a:cubicBezTo>
                      <a:pt x="7615" y="14125"/>
                      <a:pt x="7532" y="14232"/>
                      <a:pt x="7474" y="14357"/>
                    </a:cubicBezTo>
                    <a:cubicBezTo>
                      <a:pt x="7399" y="14506"/>
                      <a:pt x="7358" y="14655"/>
                      <a:pt x="7308" y="14812"/>
                    </a:cubicBezTo>
                    <a:cubicBezTo>
                      <a:pt x="7316" y="14829"/>
                      <a:pt x="7316" y="14846"/>
                      <a:pt x="7308" y="14862"/>
                    </a:cubicBezTo>
                    <a:cubicBezTo>
                      <a:pt x="7300" y="14879"/>
                      <a:pt x="7283" y="14895"/>
                      <a:pt x="7275" y="14912"/>
                    </a:cubicBezTo>
                    <a:cubicBezTo>
                      <a:pt x="7250" y="14995"/>
                      <a:pt x="7225" y="15086"/>
                      <a:pt x="7192" y="15169"/>
                    </a:cubicBezTo>
                    <a:cubicBezTo>
                      <a:pt x="7167" y="15252"/>
                      <a:pt x="7142" y="15343"/>
                      <a:pt x="7084" y="15409"/>
                    </a:cubicBezTo>
                    <a:cubicBezTo>
                      <a:pt x="7072" y="15421"/>
                      <a:pt x="7056" y="15429"/>
                      <a:pt x="7041" y="15429"/>
                    </a:cubicBezTo>
                    <a:cubicBezTo>
                      <a:pt x="7038" y="15429"/>
                      <a:pt x="7034" y="15428"/>
                      <a:pt x="7031" y="15428"/>
                    </a:cubicBezTo>
                    <a:lnTo>
                      <a:pt x="7031" y="15428"/>
                    </a:lnTo>
                    <a:cubicBezTo>
                      <a:pt x="7053" y="15437"/>
                      <a:pt x="7067" y="15461"/>
                      <a:pt x="7051" y="15492"/>
                    </a:cubicBezTo>
                    <a:cubicBezTo>
                      <a:pt x="7001" y="15624"/>
                      <a:pt x="6943" y="15740"/>
                      <a:pt x="6877" y="15865"/>
                    </a:cubicBezTo>
                    <a:cubicBezTo>
                      <a:pt x="6844" y="15956"/>
                      <a:pt x="6819" y="16039"/>
                      <a:pt x="6769" y="16122"/>
                    </a:cubicBezTo>
                    <a:cubicBezTo>
                      <a:pt x="6764" y="16132"/>
                      <a:pt x="6753" y="16139"/>
                      <a:pt x="6741" y="16139"/>
                    </a:cubicBezTo>
                    <a:cubicBezTo>
                      <a:pt x="6734" y="16139"/>
                      <a:pt x="6726" y="16136"/>
                      <a:pt x="6720" y="16130"/>
                    </a:cubicBezTo>
                    <a:cubicBezTo>
                      <a:pt x="6711" y="16138"/>
                      <a:pt x="6711" y="16138"/>
                      <a:pt x="6711" y="16138"/>
                    </a:cubicBezTo>
                    <a:cubicBezTo>
                      <a:pt x="6587" y="16345"/>
                      <a:pt x="6463" y="16552"/>
                      <a:pt x="6355" y="16768"/>
                    </a:cubicBezTo>
                    <a:cubicBezTo>
                      <a:pt x="6289" y="16917"/>
                      <a:pt x="6231" y="17066"/>
                      <a:pt x="6189" y="17224"/>
                    </a:cubicBezTo>
                    <a:cubicBezTo>
                      <a:pt x="6214" y="17224"/>
                      <a:pt x="6247" y="17240"/>
                      <a:pt x="6247" y="17282"/>
                    </a:cubicBezTo>
                    <a:cubicBezTo>
                      <a:pt x="6256" y="17480"/>
                      <a:pt x="6189" y="17663"/>
                      <a:pt x="6073" y="17828"/>
                    </a:cubicBezTo>
                    <a:cubicBezTo>
                      <a:pt x="6065" y="17886"/>
                      <a:pt x="6065" y="17944"/>
                      <a:pt x="6057" y="18002"/>
                    </a:cubicBezTo>
                    <a:cubicBezTo>
                      <a:pt x="6049" y="18052"/>
                      <a:pt x="6049" y="18118"/>
                      <a:pt x="6007" y="18160"/>
                    </a:cubicBezTo>
                    <a:cubicBezTo>
                      <a:pt x="5995" y="18172"/>
                      <a:pt x="5982" y="18178"/>
                      <a:pt x="5970" y="18178"/>
                    </a:cubicBezTo>
                    <a:cubicBezTo>
                      <a:pt x="5957" y="18178"/>
                      <a:pt x="5945" y="18172"/>
                      <a:pt x="5933" y="18160"/>
                    </a:cubicBezTo>
                    <a:cubicBezTo>
                      <a:pt x="5899" y="18135"/>
                      <a:pt x="5891" y="18094"/>
                      <a:pt x="5891" y="18052"/>
                    </a:cubicBezTo>
                    <a:cubicBezTo>
                      <a:pt x="5808" y="18143"/>
                      <a:pt x="5717" y="18226"/>
                      <a:pt x="5651" y="18326"/>
                    </a:cubicBezTo>
                    <a:cubicBezTo>
                      <a:pt x="5527" y="18491"/>
                      <a:pt x="5444" y="18682"/>
                      <a:pt x="5369" y="18881"/>
                    </a:cubicBezTo>
                    <a:cubicBezTo>
                      <a:pt x="5336" y="18972"/>
                      <a:pt x="5311" y="19071"/>
                      <a:pt x="5278" y="19171"/>
                    </a:cubicBezTo>
                    <a:cubicBezTo>
                      <a:pt x="5245" y="19270"/>
                      <a:pt x="5228" y="19378"/>
                      <a:pt x="5170" y="19452"/>
                    </a:cubicBezTo>
                    <a:cubicBezTo>
                      <a:pt x="5158" y="19467"/>
                      <a:pt x="5143" y="19474"/>
                      <a:pt x="5128" y="19474"/>
                    </a:cubicBezTo>
                    <a:cubicBezTo>
                      <a:pt x="5101" y="19474"/>
                      <a:pt x="5073" y="19454"/>
                      <a:pt x="5063" y="19427"/>
                    </a:cubicBezTo>
                    <a:cubicBezTo>
                      <a:pt x="5063" y="19411"/>
                      <a:pt x="5054" y="19394"/>
                      <a:pt x="5054" y="19378"/>
                    </a:cubicBezTo>
                    <a:cubicBezTo>
                      <a:pt x="4889" y="19593"/>
                      <a:pt x="4723" y="19809"/>
                      <a:pt x="4549" y="20024"/>
                    </a:cubicBezTo>
                    <a:cubicBezTo>
                      <a:pt x="4342" y="20281"/>
                      <a:pt x="4135" y="20538"/>
                      <a:pt x="3936" y="20803"/>
                    </a:cubicBezTo>
                    <a:cubicBezTo>
                      <a:pt x="3737" y="21051"/>
                      <a:pt x="3555" y="21300"/>
                      <a:pt x="3422" y="21590"/>
                    </a:cubicBezTo>
                    <a:cubicBezTo>
                      <a:pt x="3289" y="21872"/>
                      <a:pt x="3198" y="22178"/>
                      <a:pt x="3099" y="22477"/>
                    </a:cubicBezTo>
                    <a:cubicBezTo>
                      <a:pt x="3082" y="22518"/>
                      <a:pt x="3066" y="22551"/>
                      <a:pt x="3057" y="22593"/>
                    </a:cubicBezTo>
                    <a:cubicBezTo>
                      <a:pt x="3140" y="22485"/>
                      <a:pt x="3223" y="22377"/>
                      <a:pt x="3314" y="22278"/>
                    </a:cubicBezTo>
                    <a:cubicBezTo>
                      <a:pt x="3323" y="22267"/>
                      <a:pt x="3335" y="22262"/>
                      <a:pt x="3346" y="22262"/>
                    </a:cubicBezTo>
                    <a:cubicBezTo>
                      <a:pt x="3379" y="22262"/>
                      <a:pt x="3413" y="22299"/>
                      <a:pt x="3389" y="22336"/>
                    </a:cubicBezTo>
                    <a:cubicBezTo>
                      <a:pt x="3231" y="22576"/>
                      <a:pt x="3082" y="22825"/>
                      <a:pt x="2941" y="23073"/>
                    </a:cubicBezTo>
                    <a:cubicBezTo>
                      <a:pt x="2693" y="23512"/>
                      <a:pt x="2478" y="23960"/>
                      <a:pt x="2270" y="24424"/>
                    </a:cubicBezTo>
                    <a:cubicBezTo>
                      <a:pt x="2221" y="24531"/>
                      <a:pt x="2163" y="24647"/>
                      <a:pt x="2113" y="24755"/>
                    </a:cubicBezTo>
                    <a:lnTo>
                      <a:pt x="2295" y="24473"/>
                    </a:lnTo>
                    <a:cubicBezTo>
                      <a:pt x="2303" y="24459"/>
                      <a:pt x="2314" y="24453"/>
                      <a:pt x="2327" y="24453"/>
                    </a:cubicBezTo>
                    <a:cubicBezTo>
                      <a:pt x="2356" y="24453"/>
                      <a:pt x="2387" y="24486"/>
                      <a:pt x="2370" y="24515"/>
                    </a:cubicBezTo>
                    <a:cubicBezTo>
                      <a:pt x="2221" y="24830"/>
                      <a:pt x="2080" y="25136"/>
                      <a:pt x="1922" y="25443"/>
                    </a:cubicBezTo>
                    <a:cubicBezTo>
                      <a:pt x="1666" y="25940"/>
                      <a:pt x="1384" y="26429"/>
                      <a:pt x="1152" y="26934"/>
                    </a:cubicBezTo>
                    <a:cubicBezTo>
                      <a:pt x="1086" y="27075"/>
                      <a:pt x="1028" y="27216"/>
                      <a:pt x="970" y="27357"/>
                    </a:cubicBezTo>
                    <a:cubicBezTo>
                      <a:pt x="980" y="27344"/>
                      <a:pt x="995" y="27338"/>
                      <a:pt x="1009" y="27338"/>
                    </a:cubicBezTo>
                    <a:cubicBezTo>
                      <a:pt x="1040" y="27338"/>
                      <a:pt x="1069" y="27364"/>
                      <a:pt x="1052" y="27398"/>
                    </a:cubicBezTo>
                    <a:cubicBezTo>
                      <a:pt x="953" y="27622"/>
                      <a:pt x="862" y="27837"/>
                      <a:pt x="762" y="28061"/>
                    </a:cubicBezTo>
                    <a:cubicBezTo>
                      <a:pt x="729" y="28177"/>
                      <a:pt x="704" y="28301"/>
                      <a:pt x="680" y="28426"/>
                    </a:cubicBezTo>
                    <a:cubicBezTo>
                      <a:pt x="671" y="28450"/>
                      <a:pt x="651" y="28463"/>
                      <a:pt x="631" y="28463"/>
                    </a:cubicBezTo>
                    <a:cubicBezTo>
                      <a:pt x="611" y="28463"/>
                      <a:pt x="593" y="28450"/>
                      <a:pt x="588" y="28426"/>
                    </a:cubicBezTo>
                    <a:cubicBezTo>
                      <a:pt x="481" y="28666"/>
                      <a:pt x="365" y="28906"/>
                      <a:pt x="282" y="29155"/>
                    </a:cubicBezTo>
                    <a:cubicBezTo>
                      <a:pt x="182" y="29436"/>
                      <a:pt x="124" y="29735"/>
                      <a:pt x="66" y="30025"/>
                    </a:cubicBezTo>
                    <a:cubicBezTo>
                      <a:pt x="100" y="29975"/>
                      <a:pt x="124" y="29917"/>
                      <a:pt x="158" y="29859"/>
                    </a:cubicBezTo>
                    <a:cubicBezTo>
                      <a:pt x="166" y="29844"/>
                      <a:pt x="181" y="29838"/>
                      <a:pt x="196" y="29838"/>
                    </a:cubicBezTo>
                    <a:cubicBezTo>
                      <a:pt x="224" y="29838"/>
                      <a:pt x="251" y="29860"/>
                      <a:pt x="240" y="29892"/>
                    </a:cubicBezTo>
                    <a:cubicBezTo>
                      <a:pt x="66" y="30315"/>
                      <a:pt x="0" y="30795"/>
                      <a:pt x="0" y="31251"/>
                    </a:cubicBezTo>
                    <a:cubicBezTo>
                      <a:pt x="0" y="31483"/>
                      <a:pt x="17" y="31715"/>
                      <a:pt x="42" y="31947"/>
                    </a:cubicBezTo>
                    <a:cubicBezTo>
                      <a:pt x="42" y="31972"/>
                      <a:pt x="50" y="31997"/>
                      <a:pt x="50" y="32021"/>
                    </a:cubicBezTo>
                    <a:cubicBezTo>
                      <a:pt x="75" y="31905"/>
                      <a:pt x="100" y="31781"/>
                      <a:pt x="124" y="31665"/>
                    </a:cubicBezTo>
                    <a:cubicBezTo>
                      <a:pt x="132" y="31632"/>
                      <a:pt x="157" y="31617"/>
                      <a:pt x="182" y="31617"/>
                    </a:cubicBezTo>
                    <a:cubicBezTo>
                      <a:pt x="214" y="31617"/>
                      <a:pt x="245" y="31640"/>
                      <a:pt x="240" y="31682"/>
                    </a:cubicBezTo>
                    <a:cubicBezTo>
                      <a:pt x="166" y="32220"/>
                      <a:pt x="133" y="32775"/>
                      <a:pt x="149" y="33322"/>
                    </a:cubicBezTo>
                    <a:cubicBezTo>
                      <a:pt x="149" y="33587"/>
                      <a:pt x="166" y="33861"/>
                      <a:pt x="191" y="34126"/>
                    </a:cubicBezTo>
                    <a:cubicBezTo>
                      <a:pt x="199" y="34159"/>
                      <a:pt x="199" y="34192"/>
                      <a:pt x="207" y="34234"/>
                    </a:cubicBezTo>
                    <a:cubicBezTo>
                      <a:pt x="224" y="34234"/>
                      <a:pt x="249" y="34258"/>
                      <a:pt x="249" y="34292"/>
                    </a:cubicBezTo>
                    <a:cubicBezTo>
                      <a:pt x="249" y="34424"/>
                      <a:pt x="274" y="34565"/>
                      <a:pt x="298" y="34689"/>
                    </a:cubicBezTo>
                    <a:cubicBezTo>
                      <a:pt x="323" y="34814"/>
                      <a:pt x="356" y="34938"/>
                      <a:pt x="398" y="35062"/>
                    </a:cubicBezTo>
                    <a:cubicBezTo>
                      <a:pt x="423" y="35120"/>
                      <a:pt x="448" y="35186"/>
                      <a:pt x="472" y="35244"/>
                    </a:cubicBezTo>
                    <a:cubicBezTo>
                      <a:pt x="482" y="35238"/>
                      <a:pt x="493" y="35235"/>
                      <a:pt x="504" y="35235"/>
                    </a:cubicBezTo>
                    <a:cubicBezTo>
                      <a:pt x="521" y="35235"/>
                      <a:pt x="540" y="35242"/>
                      <a:pt x="555" y="35253"/>
                    </a:cubicBezTo>
                    <a:cubicBezTo>
                      <a:pt x="613" y="35327"/>
                      <a:pt x="680" y="35394"/>
                      <a:pt x="738" y="35468"/>
                    </a:cubicBezTo>
                    <a:cubicBezTo>
                      <a:pt x="796" y="35534"/>
                      <a:pt x="854" y="35592"/>
                      <a:pt x="895" y="35667"/>
                    </a:cubicBezTo>
                    <a:cubicBezTo>
                      <a:pt x="912" y="35700"/>
                      <a:pt x="936" y="35758"/>
                      <a:pt x="887" y="35775"/>
                    </a:cubicBezTo>
                    <a:cubicBezTo>
                      <a:pt x="882" y="35777"/>
                      <a:pt x="877" y="35778"/>
                      <a:pt x="872" y="35778"/>
                    </a:cubicBezTo>
                    <a:cubicBezTo>
                      <a:pt x="860" y="35778"/>
                      <a:pt x="849" y="35772"/>
                      <a:pt x="837" y="35766"/>
                    </a:cubicBezTo>
                    <a:lnTo>
                      <a:pt x="837" y="35766"/>
                    </a:lnTo>
                    <a:cubicBezTo>
                      <a:pt x="870" y="35816"/>
                      <a:pt x="912" y="35858"/>
                      <a:pt x="961" y="35899"/>
                    </a:cubicBezTo>
                    <a:cubicBezTo>
                      <a:pt x="1119" y="36056"/>
                      <a:pt x="1301" y="36197"/>
                      <a:pt x="1500" y="36313"/>
                    </a:cubicBezTo>
                    <a:cubicBezTo>
                      <a:pt x="1707" y="36438"/>
                      <a:pt x="1931" y="36545"/>
                      <a:pt x="2154" y="36628"/>
                    </a:cubicBezTo>
                    <a:cubicBezTo>
                      <a:pt x="2179" y="36636"/>
                      <a:pt x="2196" y="36636"/>
                      <a:pt x="2212" y="36645"/>
                    </a:cubicBezTo>
                    <a:cubicBezTo>
                      <a:pt x="2179" y="36605"/>
                      <a:pt x="2209" y="36550"/>
                      <a:pt x="2252" y="36550"/>
                    </a:cubicBezTo>
                    <a:cubicBezTo>
                      <a:pt x="2263" y="36550"/>
                      <a:pt x="2275" y="36553"/>
                      <a:pt x="2287" y="36562"/>
                    </a:cubicBezTo>
                    <a:cubicBezTo>
                      <a:pt x="2519" y="36711"/>
                      <a:pt x="2767" y="36835"/>
                      <a:pt x="3033" y="36910"/>
                    </a:cubicBezTo>
                    <a:cubicBezTo>
                      <a:pt x="3266" y="36975"/>
                      <a:pt x="3518" y="37002"/>
                      <a:pt x="3761" y="37002"/>
                    </a:cubicBezTo>
                    <a:cubicBezTo>
                      <a:pt x="3795" y="37002"/>
                      <a:pt x="3828" y="37002"/>
                      <a:pt x="3861" y="37001"/>
                    </a:cubicBezTo>
                    <a:cubicBezTo>
                      <a:pt x="3919" y="37001"/>
                      <a:pt x="3936" y="37084"/>
                      <a:pt x="3869" y="37100"/>
                    </a:cubicBezTo>
                    <a:cubicBezTo>
                      <a:pt x="3754" y="37121"/>
                      <a:pt x="3638" y="37136"/>
                      <a:pt x="3522" y="37136"/>
                    </a:cubicBezTo>
                    <a:cubicBezTo>
                      <a:pt x="3497" y="37136"/>
                      <a:pt x="3472" y="37135"/>
                      <a:pt x="3447" y="37134"/>
                    </a:cubicBezTo>
                    <a:cubicBezTo>
                      <a:pt x="3430" y="37142"/>
                      <a:pt x="3414" y="37150"/>
                      <a:pt x="3397" y="37158"/>
                    </a:cubicBezTo>
                    <a:cubicBezTo>
                      <a:pt x="3372" y="37167"/>
                      <a:pt x="3347" y="37167"/>
                      <a:pt x="3356" y="37183"/>
                    </a:cubicBezTo>
                    <a:cubicBezTo>
                      <a:pt x="3364" y="37200"/>
                      <a:pt x="3414" y="37225"/>
                      <a:pt x="3439" y="37233"/>
                    </a:cubicBezTo>
                    <a:cubicBezTo>
                      <a:pt x="3472" y="37258"/>
                      <a:pt x="3513" y="37274"/>
                      <a:pt x="3546" y="37299"/>
                    </a:cubicBezTo>
                    <a:cubicBezTo>
                      <a:pt x="3687" y="37366"/>
                      <a:pt x="3828" y="37432"/>
                      <a:pt x="3969" y="37490"/>
                    </a:cubicBezTo>
                    <a:cubicBezTo>
                      <a:pt x="4110" y="37548"/>
                      <a:pt x="4259" y="37598"/>
                      <a:pt x="4416" y="37647"/>
                    </a:cubicBezTo>
                    <a:cubicBezTo>
                      <a:pt x="4474" y="37664"/>
                      <a:pt x="4541" y="37680"/>
                      <a:pt x="4599" y="37697"/>
                    </a:cubicBezTo>
                    <a:cubicBezTo>
                      <a:pt x="4611" y="37685"/>
                      <a:pt x="4623" y="37677"/>
                      <a:pt x="4638" y="37677"/>
                    </a:cubicBezTo>
                    <a:cubicBezTo>
                      <a:pt x="4644" y="37677"/>
                      <a:pt x="4650" y="37678"/>
                      <a:pt x="4657" y="37680"/>
                    </a:cubicBezTo>
                    <a:cubicBezTo>
                      <a:pt x="5187" y="37854"/>
                      <a:pt x="5734" y="37979"/>
                      <a:pt x="6289" y="38037"/>
                    </a:cubicBezTo>
                    <a:cubicBezTo>
                      <a:pt x="6297" y="38012"/>
                      <a:pt x="6322" y="37995"/>
                      <a:pt x="6355" y="37995"/>
                    </a:cubicBezTo>
                    <a:cubicBezTo>
                      <a:pt x="6595" y="38028"/>
                      <a:pt x="6836" y="38070"/>
                      <a:pt x="7076" y="38120"/>
                    </a:cubicBezTo>
                    <a:cubicBezTo>
                      <a:pt x="7101" y="38128"/>
                      <a:pt x="7126" y="38128"/>
                      <a:pt x="7151" y="38136"/>
                    </a:cubicBezTo>
                    <a:cubicBezTo>
                      <a:pt x="7465" y="38178"/>
                      <a:pt x="7780" y="38211"/>
                      <a:pt x="8095" y="38219"/>
                    </a:cubicBezTo>
                    <a:cubicBezTo>
                      <a:pt x="8159" y="38219"/>
                      <a:pt x="8223" y="38220"/>
                      <a:pt x="8287" y="38220"/>
                    </a:cubicBezTo>
                    <a:cubicBezTo>
                      <a:pt x="8416" y="38220"/>
                      <a:pt x="8545" y="38216"/>
                      <a:pt x="8667" y="38194"/>
                    </a:cubicBezTo>
                    <a:cubicBezTo>
                      <a:pt x="8741" y="38178"/>
                      <a:pt x="8808" y="38161"/>
                      <a:pt x="8874" y="38128"/>
                    </a:cubicBezTo>
                    <a:cubicBezTo>
                      <a:pt x="8882" y="38120"/>
                      <a:pt x="8882" y="38111"/>
                      <a:pt x="8882" y="38103"/>
                    </a:cubicBezTo>
                    <a:cubicBezTo>
                      <a:pt x="8890" y="38095"/>
                      <a:pt x="8899" y="38086"/>
                      <a:pt x="8907" y="38078"/>
                    </a:cubicBezTo>
                    <a:cubicBezTo>
                      <a:pt x="8882" y="38078"/>
                      <a:pt x="8866" y="38070"/>
                      <a:pt x="8857" y="38045"/>
                    </a:cubicBezTo>
                    <a:cubicBezTo>
                      <a:pt x="8849" y="38020"/>
                      <a:pt x="8866" y="37995"/>
                      <a:pt x="8882" y="37987"/>
                    </a:cubicBezTo>
                    <a:cubicBezTo>
                      <a:pt x="8924" y="37962"/>
                      <a:pt x="8965" y="37946"/>
                      <a:pt x="9006" y="37937"/>
                    </a:cubicBezTo>
                    <a:cubicBezTo>
                      <a:pt x="9023" y="37904"/>
                      <a:pt x="9048" y="37871"/>
                      <a:pt x="9064" y="37846"/>
                    </a:cubicBezTo>
                    <a:lnTo>
                      <a:pt x="9081" y="37805"/>
                    </a:lnTo>
                    <a:cubicBezTo>
                      <a:pt x="9081" y="37796"/>
                      <a:pt x="9089" y="37788"/>
                      <a:pt x="9089" y="37788"/>
                    </a:cubicBezTo>
                    <a:cubicBezTo>
                      <a:pt x="9098" y="37772"/>
                      <a:pt x="9098" y="37763"/>
                      <a:pt x="9106" y="37747"/>
                    </a:cubicBezTo>
                    <a:lnTo>
                      <a:pt x="9106" y="37730"/>
                    </a:lnTo>
                    <a:cubicBezTo>
                      <a:pt x="9106" y="37722"/>
                      <a:pt x="9114" y="37705"/>
                      <a:pt x="9114" y="37697"/>
                    </a:cubicBezTo>
                    <a:lnTo>
                      <a:pt x="9114" y="37689"/>
                    </a:lnTo>
                    <a:cubicBezTo>
                      <a:pt x="9106" y="37664"/>
                      <a:pt x="9114" y="37639"/>
                      <a:pt x="9122" y="37614"/>
                    </a:cubicBezTo>
                    <a:cubicBezTo>
                      <a:pt x="9098" y="37589"/>
                      <a:pt x="9081" y="37564"/>
                      <a:pt x="9064" y="37531"/>
                    </a:cubicBezTo>
                    <a:cubicBezTo>
                      <a:pt x="9056" y="37531"/>
                      <a:pt x="9056" y="37531"/>
                      <a:pt x="9048" y="37523"/>
                    </a:cubicBezTo>
                    <a:cubicBezTo>
                      <a:pt x="9023" y="37515"/>
                      <a:pt x="9006" y="37515"/>
                      <a:pt x="8982" y="37506"/>
                    </a:cubicBezTo>
                    <a:cubicBezTo>
                      <a:pt x="8940" y="37500"/>
                      <a:pt x="8898" y="37496"/>
                      <a:pt x="8856" y="37496"/>
                    </a:cubicBezTo>
                    <a:cubicBezTo>
                      <a:pt x="8790" y="37496"/>
                      <a:pt x="8724" y="37506"/>
                      <a:pt x="8658" y="37531"/>
                    </a:cubicBezTo>
                    <a:cubicBezTo>
                      <a:pt x="8654" y="37533"/>
                      <a:pt x="8649" y="37534"/>
                      <a:pt x="8644" y="37534"/>
                    </a:cubicBezTo>
                    <a:cubicBezTo>
                      <a:pt x="8600" y="37534"/>
                      <a:pt x="8564" y="37470"/>
                      <a:pt x="8609" y="37440"/>
                    </a:cubicBezTo>
                    <a:cubicBezTo>
                      <a:pt x="8675" y="37399"/>
                      <a:pt x="8741" y="37366"/>
                      <a:pt x="8816" y="37349"/>
                    </a:cubicBezTo>
                    <a:cubicBezTo>
                      <a:pt x="8844" y="37342"/>
                      <a:pt x="8873" y="37339"/>
                      <a:pt x="8904" y="37339"/>
                    </a:cubicBezTo>
                    <a:cubicBezTo>
                      <a:pt x="8945" y="37339"/>
                      <a:pt x="8988" y="37344"/>
                      <a:pt x="9031" y="37349"/>
                    </a:cubicBezTo>
                    <a:cubicBezTo>
                      <a:pt x="9031" y="37332"/>
                      <a:pt x="9031" y="37316"/>
                      <a:pt x="9031" y="37299"/>
                    </a:cubicBezTo>
                    <a:cubicBezTo>
                      <a:pt x="9027" y="37302"/>
                      <a:pt x="9022" y="37304"/>
                      <a:pt x="9016" y="37304"/>
                    </a:cubicBezTo>
                    <a:cubicBezTo>
                      <a:pt x="8992" y="37304"/>
                      <a:pt x="8964" y="37277"/>
                      <a:pt x="8957" y="37250"/>
                    </a:cubicBezTo>
                    <a:cubicBezTo>
                      <a:pt x="8948" y="37192"/>
                      <a:pt x="8940" y="37142"/>
                      <a:pt x="8899" y="37092"/>
                    </a:cubicBezTo>
                    <a:cubicBezTo>
                      <a:pt x="8849" y="37051"/>
                      <a:pt x="8791" y="37026"/>
                      <a:pt x="8733" y="37026"/>
                    </a:cubicBezTo>
                    <a:cubicBezTo>
                      <a:pt x="8714" y="37024"/>
                      <a:pt x="8694" y="37023"/>
                      <a:pt x="8675" y="37023"/>
                    </a:cubicBezTo>
                    <a:cubicBezTo>
                      <a:pt x="8535" y="37023"/>
                      <a:pt x="8391" y="37069"/>
                      <a:pt x="8252" y="37084"/>
                    </a:cubicBezTo>
                    <a:cubicBezTo>
                      <a:pt x="8178" y="37084"/>
                      <a:pt x="8095" y="37092"/>
                      <a:pt x="8020" y="37092"/>
                    </a:cubicBezTo>
                    <a:cubicBezTo>
                      <a:pt x="8037" y="37109"/>
                      <a:pt x="8037" y="37125"/>
                      <a:pt x="8037" y="37142"/>
                    </a:cubicBezTo>
                    <a:cubicBezTo>
                      <a:pt x="8037" y="37169"/>
                      <a:pt x="8015" y="37196"/>
                      <a:pt x="7980" y="37196"/>
                    </a:cubicBezTo>
                    <a:cubicBezTo>
                      <a:pt x="7972" y="37196"/>
                      <a:pt x="7963" y="37195"/>
                      <a:pt x="7954" y="37192"/>
                    </a:cubicBezTo>
                    <a:cubicBezTo>
                      <a:pt x="7838" y="37158"/>
                      <a:pt x="7722" y="37109"/>
                      <a:pt x="7606" y="37042"/>
                    </a:cubicBezTo>
                    <a:cubicBezTo>
                      <a:pt x="7507" y="37026"/>
                      <a:pt x="7407" y="36993"/>
                      <a:pt x="7325" y="36943"/>
                    </a:cubicBezTo>
                    <a:cubicBezTo>
                      <a:pt x="7291" y="36926"/>
                      <a:pt x="7291" y="36885"/>
                      <a:pt x="7308" y="36868"/>
                    </a:cubicBezTo>
                    <a:cubicBezTo>
                      <a:pt x="7258" y="36835"/>
                      <a:pt x="7209" y="36802"/>
                      <a:pt x="7159" y="36769"/>
                    </a:cubicBezTo>
                    <a:cubicBezTo>
                      <a:pt x="7084" y="36719"/>
                      <a:pt x="7001" y="36670"/>
                      <a:pt x="6952" y="36595"/>
                    </a:cubicBezTo>
                    <a:cubicBezTo>
                      <a:pt x="6902" y="36520"/>
                      <a:pt x="6910" y="36421"/>
                      <a:pt x="6910" y="36330"/>
                    </a:cubicBezTo>
                    <a:cubicBezTo>
                      <a:pt x="6919" y="36230"/>
                      <a:pt x="6927" y="36131"/>
                      <a:pt x="6935" y="36032"/>
                    </a:cubicBezTo>
                    <a:cubicBezTo>
                      <a:pt x="6919" y="36007"/>
                      <a:pt x="6910" y="35982"/>
                      <a:pt x="6902" y="35949"/>
                    </a:cubicBezTo>
                    <a:cubicBezTo>
                      <a:pt x="6861" y="35858"/>
                      <a:pt x="6827" y="35750"/>
                      <a:pt x="6819" y="35650"/>
                    </a:cubicBezTo>
                    <a:cubicBezTo>
                      <a:pt x="6811" y="35576"/>
                      <a:pt x="6819" y="35501"/>
                      <a:pt x="6844" y="35427"/>
                    </a:cubicBezTo>
                    <a:lnTo>
                      <a:pt x="6844" y="35427"/>
                    </a:lnTo>
                    <a:cubicBezTo>
                      <a:pt x="6761" y="35501"/>
                      <a:pt x="6670" y="35568"/>
                      <a:pt x="6579" y="35626"/>
                    </a:cubicBezTo>
                    <a:cubicBezTo>
                      <a:pt x="6571" y="35630"/>
                      <a:pt x="6563" y="35632"/>
                      <a:pt x="6554" y="35632"/>
                    </a:cubicBezTo>
                    <a:cubicBezTo>
                      <a:pt x="6516" y="35632"/>
                      <a:pt x="6479" y="35593"/>
                      <a:pt x="6513" y="35559"/>
                    </a:cubicBezTo>
                    <a:cubicBezTo>
                      <a:pt x="6687" y="35352"/>
                      <a:pt x="6894" y="35178"/>
                      <a:pt x="7084" y="34988"/>
                    </a:cubicBezTo>
                    <a:cubicBezTo>
                      <a:pt x="7275" y="34789"/>
                      <a:pt x="7457" y="34590"/>
                      <a:pt x="7639" y="34383"/>
                    </a:cubicBezTo>
                    <a:cubicBezTo>
                      <a:pt x="7648" y="34369"/>
                      <a:pt x="7663" y="34363"/>
                      <a:pt x="7676" y="34363"/>
                    </a:cubicBezTo>
                    <a:cubicBezTo>
                      <a:pt x="7687" y="34363"/>
                      <a:pt x="7698" y="34367"/>
                      <a:pt x="7706" y="34374"/>
                    </a:cubicBezTo>
                    <a:cubicBezTo>
                      <a:pt x="7731" y="34341"/>
                      <a:pt x="7747" y="34308"/>
                      <a:pt x="7772" y="34275"/>
                    </a:cubicBezTo>
                    <a:cubicBezTo>
                      <a:pt x="7896" y="34101"/>
                      <a:pt x="8004" y="33910"/>
                      <a:pt x="8078" y="33703"/>
                    </a:cubicBezTo>
                    <a:cubicBezTo>
                      <a:pt x="8203" y="33380"/>
                      <a:pt x="8236" y="33016"/>
                      <a:pt x="8153" y="32676"/>
                    </a:cubicBezTo>
                    <a:lnTo>
                      <a:pt x="8153" y="32676"/>
                    </a:lnTo>
                    <a:cubicBezTo>
                      <a:pt x="8128" y="32850"/>
                      <a:pt x="8070" y="33024"/>
                      <a:pt x="7971" y="33148"/>
                    </a:cubicBezTo>
                    <a:cubicBezTo>
                      <a:pt x="7954" y="33165"/>
                      <a:pt x="7935" y="33172"/>
                      <a:pt x="7917" y="33172"/>
                    </a:cubicBezTo>
                    <a:cubicBezTo>
                      <a:pt x="7881" y="33172"/>
                      <a:pt x="7849" y="33143"/>
                      <a:pt x="7855" y="33099"/>
                    </a:cubicBezTo>
                    <a:cubicBezTo>
                      <a:pt x="7855" y="32949"/>
                      <a:pt x="7896" y="32809"/>
                      <a:pt x="7913" y="32659"/>
                    </a:cubicBezTo>
                    <a:cubicBezTo>
                      <a:pt x="7921" y="32510"/>
                      <a:pt x="7929" y="32361"/>
                      <a:pt x="7921" y="32212"/>
                    </a:cubicBezTo>
                    <a:cubicBezTo>
                      <a:pt x="7905" y="31914"/>
                      <a:pt x="7847" y="31615"/>
                      <a:pt x="7764" y="31334"/>
                    </a:cubicBezTo>
                    <a:cubicBezTo>
                      <a:pt x="7581" y="30745"/>
                      <a:pt x="7267" y="30223"/>
                      <a:pt x="6885" y="29751"/>
                    </a:cubicBezTo>
                    <a:cubicBezTo>
                      <a:pt x="6859" y="29718"/>
                      <a:pt x="6890" y="29675"/>
                      <a:pt x="6925" y="29675"/>
                    </a:cubicBezTo>
                    <a:cubicBezTo>
                      <a:pt x="6934" y="29675"/>
                      <a:pt x="6943" y="29678"/>
                      <a:pt x="6952" y="29685"/>
                    </a:cubicBezTo>
                    <a:cubicBezTo>
                      <a:pt x="7159" y="29875"/>
                      <a:pt x="7333" y="30099"/>
                      <a:pt x="7490" y="30331"/>
                    </a:cubicBezTo>
                    <a:cubicBezTo>
                      <a:pt x="7764" y="30745"/>
                      <a:pt x="7979" y="31218"/>
                      <a:pt x="8087" y="31698"/>
                    </a:cubicBezTo>
                    <a:cubicBezTo>
                      <a:pt x="8145" y="31922"/>
                      <a:pt x="8170" y="32154"/>
                      <a:pt x="8170" y="32378"/>
                    </a:cubicBezTo>
                    <a:cubicBezTo>
                      <a:pt x="8443" y="32784"/>
                      <a:pt x="8451" y="33289"/>
                      <a:pt x="8302" y="33736"/>
                    </a:cubicBezTo>
                    <a:cubicBezTo>
                      <a:pt x="8228" y="33968"/>
                      <a:pt x="8112" y="34192"/>
                      <a:pt x="7971" y="34391"/>
                    </a:cubicBezTo>
                    <a:cubicBezTo>
                      <a:pt x="7896" y="34490"/>
                      <a:pt x="7822" y="34582"/>
                      <a:pt x="7739" y="34673"/>
                    </a:cubicBezTo>
                    <a:cubicBezTo>
                      <a:pt x="7664" y="34756"/>
                      <a:pt x="7581" y="34838"/>
                      <a:pt x="7482" y="34888"/>
                    </a:cubicBezTo>
                    <a:cubicBezTo>
                      <a:pt x="7474" y="34891"/>
                      <a:pt x="7467" y="34893"/>
                      <a:pt x="7460" y="34893"/>
                    </a:cubicBezTo>
                    <a:cubicBezTo>
                      <a:pt x="7429" y="34893"/>
                      <a:pt x="7406" y="34866"/>
                      <a:pt x="7399" y="34838"/>
                    </a:cubicBezTo>
                    <a:cubicBezTo>
                      <a:pt x="7333" y="34921"/>
                      <a:pt x="7267" y="34996"/>
                      <a:pt x="7192" y="35079"/>
                    </a:cubicBezTo>
                    <a:cubicBezTo>
                      <a:pt x="7167" y="35104"/>
                      <a:pt x="7142" y="35128"/>
                      <a:pt x="7117" y="35153"/>
                    </a:cubicBezTo>
                    <a:cubicBezTo>
                      <a:pt x="7093" y="35228"/>
                      <a:pt x="7076" y="35302"/>
                      <a:pt x="7059" y="35377"/>
                    </a:cubicBezTo>
                    <a:cubicBezTo>
                      <a:pt x="7059" y="35385"/>
                      <a:pt x="7068" y="35394"/>
                      <a:pt x="7068" y="35402"/>
                    </a:cubicBezTo>
                    <a:cubicBezTo>
                      <a:pt x="7076" y="35576"/>
                      <a:pt x="7084" y="35742"/>
                      <a:pt x="7093" y="35907"/>
                    </a:cubicBezTo>
                    <a:cubicBezTo>
                      <a:pt x="7126" y="36007"/>
                      <a:pt x="7167" y="36098"/>
                      <a:pt x="7192" y="36197"/>
                    </a:cubicBezTo>
                    <a:cubicBezTo>
                      <a:pt x="7205" y="36243"/>
                      <a:pt x="7166" y="36269"/>
                      <a:pt x="7128" y="36269"/>
                    </a:cubicBezTo>
                    <a:cubicBezTo>
                      <a:pt x="7119" y="36269"/>
                      <a:pt x="7109" y="36267"/>
                      <a:pt x="7101" y="36264"/>
                    </a:cubicBezTo>
                    <a:lnTo>
                      <a:pt x="7101" y="36264"/>
                    </a:lnTo>
                    <a:cubicBezTo>
                      <a:pt x="7101" y="36338"/>
                      <a:pt x="7093" y="36429"/>
                      <a:pt x="7134" y="36479"/>
                    </a:cubicBezTo>
                    <a:cubicBezTo>
                      <a:pt x="7184" y="36545"/>
                      <a:pt x="7283" y="36587"/>
                      <a:pt x="7358" y="36628"/>
                    </a:cubicBezTo>
                    <a:cubicBezTo>
                      <a:pt x="7432" y="36678"/>
                      <a:pt x="7507" y="36728"/>
                      <a:pt x="7581" y="36769"/>
                    </a:cubicBezTo>
                    <a:cubicBezTo>
                      <a:pt x="7656" y="36819"/>
                      <a:pt x="7722" y="36860"/>
                      <a:pt x="7797" y="36910"/>
                    </a:cubicBezTo>
                    <a:cubicBezTo>
                      <a:pt x="7847" y="36910"/>
                      <a:pt x="7888" y="36918"/>
                      <a:pt x="7938" y="36918"/>
                    </a:cubicBezTo>
                    <a:cubicBezTo>
                      <a:pt x="7963" y="36919"/>
                      <a:pt x="7988" y="36920"/>
                      <a:pt x="8013" y="36920"/>
                    </a:cubicBezTo>
                    <a:cubicBezTo>
                      <a:pt x="8178" y="36920"/>
                      <a:pt x="8343" y="36897"/>
                      <a:pt x="8501" y="36868"/>
                    </a:cubicBezTo>
                    <a:cubicBezTo>
                      <a:pt x="8569" y="36855"/>
                      <a:pt x="8641" y="36844"/>
                      <a:pt x="8712" y="36844"/>
                    </a:cubicBezTo>
                    <a:cubicBezTo>
                      <a:pt x="8813" y="36844"/>
                      <a:pt x="8912" y="36866"/>
                      <a:pt x="8990" y="36935"/>
                    </a:cubicBezTo>
                    <a:cubicBezTo>
                      <a:pt x="9031" y="36968"/>
                      <a:pt x="9064" y="37009"/>
                      <a:pt x="9089" y="37059"/>
                    </a:cubicBezTo>
                    <a:cubicBezTo>
                      <a:pt x="9106" y="37001"/>
                      <a:pt x="9114" y="36943"/>
                      <a:pt x="9131" y="36885"/>
                    </a:cubicBezTo>
                    <a:cubicBezTo>
                      <a:pt x="9172" y="36661"/>
                      <a:pt x="9205" y="36446"/>
                      <a:pt x="9230" y="36222"/>
                    </a:cubicBezTo>
                    <a:cubicBezTo>
                      <a:pt x="9197" y="36090"/>
                      <a:pt x="9222" y="35940"/>
                      <a:pt x="9230" y="35808"/>
                    </a:cubicBezTo>
                    <a:cubicBezTo>
                      <a:pt x="9238" y="35667"/>
                      <a:pt x="9247" y="35518"/>
                      <a:pt x="9238" y="35377"/>
                    </a:cubicBezTo>
                    <a:cubicBezTo>
                      <a:pt x="9238" y="35120"/>
                      <a:pt x="9222" y="34872"/>
                      <a:pt x="9180" y="34623"/>
                    </a:cubicBezTo>
                    <a:cubicBezTo>
                      <a:pt x="9172" y="34756"/>
                      <a:pt x="9164" y="34888"/>
                      <a:pt x="9164" y="35021"/>
                    </a:cubicBezTo>
                    <a:cubicBezTo>
                      <a:pt x="9156" y="35178"/>
                      <a:pt x="9180" y="35344"/>
                      <a:pt x="9131" y="35493"/>
                    </a:cubicBezTo>
                    <a:cubicBezTo>
                      <a:pt x="9126" y="35512"/>
                      <a:pt x="9106" y="35522"/>
                      <a:pt x="9086" y="35522"/>
                    </a:cubicBezTo>
                    <a:cubicBezTo>
                      <a:pt x="9070" y="35522"/>
                      <a:pt x="9055" y="35516"/>
                      <a:pt x="9048" y="35501"/>
                    </a:cubicBezTo>
                    <a:cubicBezTo>
                      <a:pt x="8965" y="35377"/>
                      <a:pt x="8957" y="35203"/>
                      <a:pt x="8965" y="35054"/>
                    </a:cubicBezTo>
                    <a:cubicBezTo>
                      <a:pt x="8965" y="34913"/>
                      <a:pt x="8982" y="34772"/>
                      <a:pt x="8990" y="34631"/>
                    </a:cubicBezTo>
                    <a:cubicBezTo>
                      <a:pt x="8973" y="34631"/>
                      <a:pt x="8965" y="34623"/>
                      <a:pt x="8957" y="34606"/>
                    </a:cubicBezTo>
                    <a:cubicBezTo>
                      <a:pt x="8924" y="34515"/>
                      <a:pt x="8932" y="34416"/>
                      <a:pt x="8932" y="34325"/>
                    </a:cubicBezTo>
                    <a:cubicBezTo>
                      <a:pt x="8932" y="34225"/>
                      <a:pt x="8924" y="34134"/>
                      <a:pt x="8924" y="34035"/>
                    </a:cubicBezTo>
                    <a:cubicBezTo>
                      <a:pt x="8924" y="33844"/>
                      <a:pt x="8915" y="33654"/>
                      <a:pt x="8899" y="33463"/>
                    </a:cubicBezTo>
                    <a:cubicBezTo>
                      <a:pt x="8882" y="33314"/>
                      <a:pt x="8866" y="33173"/>
                      <a:pt x="8849" y="33024"/>
                    </a:cubicBezTo>
                    <a:cubicBezTo>
                      <a:pt x="8837" y="33036"/>
                      <a:pt x="8820" y="33043"/>
                      <a:pt x="8805" y="33043"/>
                    </a:cubicBezTo>
                    <a:cubicBezTo>
                      <a:pt x="8789" y="33043"/>
                      <a:pt x="8774" y="33036"/>
                      <a:pt x="8766" y="33024"/>
                    </a:cubicBezTo>
                    <a:cubicBezTo>
                      <a:pt x="8675" y="32925"/>
                      <a:pt x="8650" y="32775"/>
                      <a:pt x="8625" y="32643"/>
                    </a:cubicBezTo>
                    <a:cubicBezTo>
                      <a:pt x="8609" y="32519"/>
                      <a:pt x="8592" y="32386"/>
                      <a:pt x="8576" y="32253"/>
                    </a:cubicBezTo>
                    <a:cubicBezTo>
                      <a:pt x="8564" y="32261"/>
                      <a:pt x="8553" y="32265"/>
                      <a:pt x="8543" y="32265"/>
                    </a:cubicBezTo>
                    <a:cubicBezTo>
                      <a:pt x="8530" y="32265"/>
                      <a:pt x="8518" y="32259"/>
                      <a:pt x="8509" y="32245"/>
                    </a:cubicBezTo>
                    <a:cubicBezTo>
                      <a:pt x="8451" y="32171"/>
                      <a:pt x="8435" y="32071"/>
                      <a:pt x="8426" y="31988"/>
                    </a:cubicBezTo>
                    <a:cubicBezTo>
                      <a:pt x="8410" y="31889"/>
                      <a:pt x="8402" y="31789"/>
                      <a:pt x="8385" y="31698"/>
                    </a:cubicBezTo>
                    <a:cubicBezTo>
                      <a:pt x="8360" y="31508"/>
                      <a:pt x="8335" y="31317"/>
                      <a:pt x="8327" y="31127"/>
                    </a:cubicBezTo>
                    <a:cubicBezTo>
                      <a:pt x="8319" y="31069"/>
                      <a:pt x="8319" y="31002"/>
                      <a:pt x="8319" y="30944"/>
                    </a:cubicBezTo>
                    <a:cubicBezTo>
                      <a:pt x="8310" y="30936"/>
                      <a:pt x="8294" y="30928"/>
                      <a:pt x="8286" y="30911"/>
                    </a:cubicBezTo>
                    <a:cubicBezTo>
                      <a:pt x="8219" y="30770"/>
                      <a:pt x="8228" y="30596"/>
                      <a:pt x="8219" y="30447"/>
                    </a:cubicBezTo>
                    <a:cubicBezTo>
                      <a:pt x="8211" y="30298"/>
                      <a:pt x="8203" y="30157"/>
                      <a:pt x="8203" y="30008"/>
                    </a:cubicBezTo>
                    <a:cubicBezTo>
                      <a:pt x="8203" y="29693"/>
                      <a:pt x="8228" y="29395"/>
                      <a:pt x="8269" y="29088"/>
                    </a:cubicBezTo>
                    <a:cubicBezTo>
                      <a:pt x="8277" y="29058"/>
                      <a:pt x="8297" y="29045"/>
                      <a:pt x="8318" y="29045"/>
                    </a:cubicBezTo>
                    <a:cubicBezTo>
                      <a:pt x="8343" y="29045"/>
                      <a:pt x="8368" y="29065"/>
                      <a:pt x="8368" y="29097"/>
                    </a:cubicBezTo>
                    <a:cubicBezTo>
                      <a:pt x="8368" y="29403"/>
                      <a:pt x="8368" y="29701"/>
                      <a:pt x="8377" y="30008"/>
                    </a:cubicBezTo>
                    <a:cubicBezTo>
                      <a:pt x="8377" y="30149"/>
                      <a:pt x="8385" y="30290"/>
                      <a:pt x="8393" y="30422"/>
                    </a:cubicBezTo>
                    <a:cubicBezTo>
                      <a:pt x="8418" y="30298"/>
                      <a:pt x="8451" y="30157"/>
                      <a:pt x="8509" y="30041"/>
                    </a:cubicBezTo>
                    <a:cubicBezTo>
                      <a:pt x="8517" y="30022"/>
                      <a:pt x="8537" y="30012"/>
                      <a:pt x="8557" y="30012"/>
                    </a:cubicBezTo>
                    <a:cubicBezTo>
                      <a:pt x="8580" y="30012"/>
                      <a:pt x="8604" y="30026"/>
                      <a:pt x="8609" y="30058"/>
                    </a:cubicBezTo>
                    <a:cubicBezTo>
                      <a:pt x="8617" y="30232"/>
                      <a:pt x="8576" y="30414"/>
                      <a:pt x="8551" y="30588"/>
                    </a:cubicBezTo>
                    <a:cubicBezTo>
                      <a:pt x="8526" y="30770"/>
                      <a:pt x="8509" y="30953"/>
                      <a:pt x="8526" y="31135"/>
                    </a:cubicBezTo>
                    <a:cubicBezTo>
                      <a:pt x="8542" y="31267"/>
                      <a:pt x="8559" y="31400"/>
                      <a:pt x="8576" y="31533"/>
                    </a:cubicBezTo>
                    <a:cubicBezTo>
                      <a:pt x="8576" y="31508"/>
                      <a:pt x="8576" y="31475"/>
                      <a:pt x="8576" y="31450"/>
                    </a:cubicBezTo>
                    <a:cubicBezTo>
                      <a:pt x="8580" y="31425"/>
                      <a:pt x="8603" y="31412"/>
                      <a:pt x="8624" y="31412"/>
                    </a:cubicBezTo>
                    <a:cubicBezTo>
                      <a:pt x="8646" y="31412"/>
                      <a:pt x="8667" y="31425"/>
                      <a:pt x="8667" y="31450"/>
                    </a:cubicBezTo>
                    <a:cubicBezTo>
                      <a:pt x="8692" y="31715"/>
                      <a:pt x="8741" y="31980"/>
                      <a:pt x="8774" y="32245"/>
                    </a:cubicBezTo>
                    <a:cubicBezTo>
                      <a:pt x="8783" y="32311"/>
                      <a:pt x="8799" y="32378"/>
                      <a:pt x="8808" y="32444"/>
                    </a:cubicBezTo>
                    <a:cubicBezTo>
                      <a:pt x="8808" y="32419"/>
                      <a:pt x="8816" y="32394"/>
                      <a:pt x="8816" y="32361"/>
                    </a:cubicBezTo>
                    <a:cubicBezTo>
                      <a:pt x="8823" y="32339"/>
                      <a:pt x="8842" y="32328"/>
                      <a:pt x="8860" y="32328"/>
                    </a:cubicBezTo>
                    <a:cubicBezTo>
                      <a:pt x="8884" y="32328"/>
                      <a:pt x="8907" y="32345"/>
                      <a:pt x="8907" y="32378"/>
                    </a:cubicBezTo>
                    <a:cubicBezTo>
                      <a:pt x="8890" y="32568"/>
                      <a:pt x="8957" y="32751"/>
                      <a:pt x="8998" y="32933"/>
                    </a:cubicBezTo>
                    <a:cubicBezTo>
                      <a:pt x="9040" y="33115"/>
                      <a:pt x="9064" y="33297"/>
                      <a:pt x="9081" y="33488"/>
                    </a:cubicBezTo>
                    <a:cubicBezTo>
                      <a:pt x="9089" y="33587"/>
                      <a:pt x="9098" y="33678"/>
                      <a:pt x="9106" y="33778"/>
                    </a:cubicBezTo>
                    <a:lnTo>
                      <a:pt x="9131" y="33538"/>
                    </a:lnTo>
                    <a:cubicBezTo>
                      <a:pt x="9134" y="33504"/>
                      <a:pt x="9159" y="33489"/>
                      <a:pt x="9185" y="33489"/>
                    </a:cubicBezTo>
                    <a:cubicBezTo>
                      <a:pt x="9218" y="33489"/>
                      <a:pt x="9251" y="33513"/>
                      <a:pt x="9247" y="33554"/>
                    </a:cubicBezTo>
                    <a:cubicBezTo>
                      <a:pt x="9230" y="33844"/>
                      <a:pt x="9214" y="34134"/>
                      <a:pt x="9189" y="34424"/>
                    </a:cubicBezTo>
                    <a:cubicBezTo>
                      <a:pt x="9197" y="34422"/>
                      <a:pt x="9204" y="34421"/>
                      <a:pt x="9212" y="34421"/>
                    </a:cubicBezTo>
                    <a:cubicBezTo>
                      <a:pt x="9236" y="34421"/>
                      <a:pt x="9257" y="34432"/>
                      <a:pt x="9263" y="34457"/>
                    </a:cubicBezTo>
                    <a:cubicBezTo>
                      <a:pt x="9346" y="34756"/>
                      <a:pt x="9412" y="35054"/>
                      <a:pt x="9437" y="35360"/>
                    </a:cubicBezTo>
                    <a:cubicBezTo>
                      <a:pt x="9454" y="35518"/>
                      <a:pt x="9454" y="35684"/>
                      <a:pt x="9446" y="35841"/>
                    </a:cubicBezTo>
                    <a:cubicBezTo>
                      <a:pt x="9446" y="35932"/>
                      <a:pt x="9437" y="36048"/>
                      <a:pt x="9404" y="36148"/>
                    </a:cubicBezTo>
                    <a:cubicBezTo>
                      <a:pt x="9396" y="36380"/>
                      <a:pt x="9379" y="36612"/>
                      <a:pt x="9346" y="36844"/>
                    </a:cubicBezTo>
                    <a:cubicBezTo>
                      <a:pt x="9330" y="36951"/>
                      <a:pt x="9313" y="37051"/>
                      <a:pt x="9288" y="37150"/>
                    </a:cubicBezTo>
                    <a:cubicBezTo>
                      <a:pt x="9272" y="37225"/>
                      <a:pt x="9238" y="37324"/>
                      <a:pt x="9255" y="37399"/>
                    </a:cubicBezTo>
                    <a:cubicBezTo>
                      <a:pt x="9255" y="37407"/>
                      <a:pt x="9263" y="37424"/>
                      <a:pt x="9263" y="37432"/>
                    </a:cubicBezTo>
                    <a:cubicBezTo>
                      <a:pt x="9272" y="37440"/>
                      <a:pt x="9272" y="37440"/>
                      <a:pt x="9272" y="37440"/>
                    </a:cubicBezTo>
                    <a:cubicBezTo>
                      <a:pt x="9272" y="37424"/>
                      <a:pt x="9272" y="37415"/>
                      <a:pt x="9272" y="37399"/>
                    </a:cubicBezTo>
                    <a:cubicBezTo>
                      <a:pt x="9276" y="37370"/>
                      <a:pt x="9302" y="37356"/>
                      <a:pt x="9329" y="37356"/>
                    </a:cubicBezTo>
                    <a:cubicBezTo>
                      <a:pt x="9349" y="37356"/>
                      <a:pt x="9369" y="37364"/>
                      <a:pt x="9379" y="37382"/>
                    </a:cubicBezTo>
                    <a:cubicBezTo>
                      <a:pt x="9454" y="37564"/>
                      <a:pt x="9462" y="37772"/>
                      <a:pt x="9454" y="37962"/>
                    </a:cubicBezTo>
                    <a:cubicBezTo>
                      <a:pt x="9454" y="38153"/>
                      <a:pt x="9404" y="38343"/>
                      <a:pt x="9454" y="38526"/>
                    </a:cubicBezTo>
                    <a:cubicBezTo>
                      <a:pt x="9495" y="38699"/>
                      <a:pt x="9644" y="38791"/>
                      <a:pt x="9794" y="38873"/>
                    </a:cubicBezTo>
                    <a:cubicBezTo>
                      <a:pt x="9885" y="38923"/>
                      <a:pt x="9968" y="38973"/>
                      <a:pt x="10050" y="39023"/>
                    </a:cubicBezTo>
                    <a:cubicBezTo>
                      <a:pt x="10092" y="39047"/>
                      <a:pt x="10133" y="39072"/>
                      <a:pt x="10175" y="39105"/>
                    </a:cubicBezTo>
                    <a:cubicBezTo>
                      <a:pt x="10183" y="39097"/>
                      <a:pt x="10191" y="39097"/>
                      <a:pt x="10208" y="39097"/>
                    </a:cubicBezTo>
                    <a:cubicBezTo>
                      <a:pt x="10490" y="39130"/>
                      <a:pt x="10771" y="39205"/>
                      <a:pt x="11036" y="39304"/>
                    </a:cubicBezTo>
                    <a:cubicBezTo>
                      <a:pt x="11161" y="39346"/>
                      <a:pt x="11285" y="39404"/>
                      <a:pt x="11418" y="39445"/>
                    </a:cubicBezTo>
                    <a:cubicBezTo>
                      <a:pt x="11476" y="39470"/>
                      <a:pt x="11542" y="39487"/>
                      <a:pt x="11608" y="39503"/>
                    </a:cubicBezTo>
                    <a:lnTo>
                      <a:pt x="11608" y="39487"/>
                    </a:lnTo>
                    <a:cubicBezTo>
                      <a:pt x="11600" y="39371"/>
                      <a:pt x="11558" y="39246"/>
                      <a:pt x="11500" y="39139"/>
                    </a:cubicBezTo>
                    <a:cubicBezTo>
                      <a:pt x="11434" y="39023"/>
                      <a:pt x="11343" y="38923"/>
                      <a:pt x="11351" y="38782"/>
                    </a:cubicBezTo>
                    <a:cubicBezTo>
                      <a:pt x="11351" y="38741"/>
                      <a:pt x="11384" y="38720"/>
                      <a:pt x="11419" y="38720"/>
                    </a:cubicBezTo>
                    <a:cubicBezTo>
                      <a:pt x="11453" y="38720"/>
                      <a:pt x="11488" y="38741"/>
                      <a:pt x="11492" y="38782"/>
                    </a:cubicBezTo>
                    <a:cubicBezTo>
                      <a:pt x="11492" y="38857"/>
                      <a:pt x="11550" y="38907"/>
                      <a:pt x="11592" y="38956"/>
                    </a:cubicBezTo>
                    <a:cubicBezTo>
                      <a:pt x="11650" y="39014"/>
                      <a:pt x="11699" y="39072"/>
                      <a:pt x="11732" y="39139"/>
                    </a:cubicBezTo>
                    <a:cubicBezTo>
                      <a:pt x="11799" y="39255"/>
                      <a:pt x="11840" y="39395"/>
                      <a:pt x="11848" y="39528"/>
                    </a:cubicBezTo>
                    <a:lnTo>
                      <a:pt x="11857" y="39528"/>
                    </a:lnTo>
                    <a:cubicBezTo>
                      <a:pt x="11931" y="39520"/>
                      <a:pt x="12006" y="39511"/>
                      <a:pt x="12080" y="39503"/>
                    </a:cubicBezTo>
                    <a:cubicBezTo>
                      <a:pt x="12147" y="39487"/>
                      <a:pt x="12221" y="39478"/>
                      <a:pt x="12296" y="39470"/>
                    </a:cubicBezTo>
                    <a:cubicBezTo>
                      <a:pt x="12304" y="39470"/>
                      <a:pt x="12321" y="39462"/>
                      <a:pt x="12329" y="39462"/>
                    </a:cubicBezTo>
                    <a:lnTo>
                      <a:pt x="12337" y="39462"/>
                    </a:lnTo>
                    <a:lnTo>
                      <a:pt x="12362" y="39445"/>
                    </a:lnTo>
                    <a:lnTo>
                      <a:pt x="12370" y="39445"/>
                    </a:lnTo>
                    <a:cubicBezTo>
                      <a:pt x="12379" y="39437"/>
                      <a:pt x="12379" y="39437"/>
                      <a:pt x="12387" y="39429"/>
                    </a:cubicBezTo>
                    <a:cubicBezTo>
                      <a:pt x="12387" y="39379"/>
                      <a:pt x="12412" y="39321"/>
                      <a:pt x="12428" y="39279"/>
                    </a:cubicBezTo>
                    <a:cubicBezTo>
                      <a:pt x="12453" y="39213"/>
                      <a:pt x="12478" y="39155"/>
                      <a:pt x="12470" y="39089"/>
                    </a:cubicBezTo>
                    <a:cubicBezTo>
                      <a:pt x="12462" y="38998"/>
                      <a:pt x="12412" y="38923"/>
                      <a:pt x="12337" y="38857"/>
                    </a:cubicBezTo>
                    <a:cubicBezTo>
                      <a:pt x="12180" y="38699"/>
                      <a:pt x="11981" y="38567"/>
                      <a:pt x="11948" y="38327"/>
                    </a:cubicBezTo>
                    <a:cubicBezTo>
                      <a:pt x="11943" y="38277"/>
                      <a:pt x="11981" y="38249"/>
                      <a:pt x="12020" y="38249"/>
                    </a:cubicBezTo>
                    <a:cubicBezTo>
                      <a:pt x="12052" y="38249"/>
                      <a:pt x="12086" y="38269"/>
                      <a:pt x="12097" y="38310"/>
                    </a:cubicBezTo>
                    <a:cubicBezTo>
                      <a:pt x="12122" y="38410"/>
                      <a:pt x="12221" y="38484"/>
                      <a:pt x="12296" y="38542"/>
                    </a:cubicBezTo>
                    <a:cubicBezTo>
                      <a:pt x="12379" y="38600"/>
                      <a:pt x="12462" y="38658"/>
                      <a:pt x="12528" y="38724"/>
                    </a:cubicBezTo>
                    <a:cubicBezTo>
                      <a:pt x="12536" y="38691"/>
                      <a:pt x="12536" y="38666"/>
                      <a:pt x="12536" y="38633"/>
                    </a:cubicBezTo>
                    <a:cubicBezTo>
                      <a:pt x="12536" y="38534"/>
                      <a:pt x="12486" y="38468"/>
                      <a:pt x="12428" y="38393"/>
                    </a:cubicBezTo>
                    <a:cubicBezTo>
                      <a:pt x="12362" y="38318"/>
                      <a:pt x="12288" y="38252"/>
                      <a:pt x="12230" y="38169"/>
                    </a:cubicBezTo>
                    <a:cubicBezTo>
                      <a:pt x="12230" y="38161"/>
                      <a:pt x="12221" y="38153"/>
                      <a:pt x="12213" y="38136"/>
                    </a:cubicBezTo>
                    <a:cubicBezTo>
                      <a:pt x="12196" y="38120"/>
                      <a:pt x="12180" y="38111"/>
                      <a:pt x="12163" y="38095"/>
                    </a:cubicBezTo>
                    <a:cubicBezTo>
                      <a:pt x="12072" y="38012"/>
                      <a:pt x="11981" y="37937"/>
                      <a:pt x="11890" y="37863"/>
                    </a:cubicBezTo>
                    <a:cubicBezTo>
                      <a:pt x="11815" y="37788"/>
                      <a:pt x="11732" y="37714"/>
                      <a:pt x="11683" y="37631"/>
                    </a:cubicBezTo>
                    <a:cubicBezTo>
                      <a:pt x="11625" y="37540"/>
                      <a:pt x="11592" y="37440"/>
                      <a:pt x="11558" y="37332"/>
                    </a:cubicBezTo>
                    <a:cubicBezTo>
                      <a:pt x="11492" y="37100"/>
                      <a:pt x="11418" y="36860"/>
                      <a:pt x="11360" y="36620"/>
                    </a:cubicBezTo>
                    <a:cubicBezTo>
                      <a:pt x="11310" y="36396"/>
                      <a:pt x="11277" y="36164"/>
                      <a:pt x="11268" y="35932"/>
                    </a:cubicBezTo>
                    <a:cubicBezTo>
                      <a:pt x="11252" y="35874"/>
                      <a:pt x="11244" y="35816"/>
                      <a:pt x="11235" y="35766"/>
                    </a:cubicBezTo>
                    <a:cubicBezTo>
                      <a:pt x="11194" y="35510"/>
                      <a:pt x="11152" y="35244"/>
                      <a:pt x="11128" y="34988"/>
                    </a:cubicBezTo>
                    <a:cubicBezTo>
                      <a:pt x="11094" y="34722"/>
                      <a:pt x="11070" y="34457"/>
                      <a:pt x="11053" y="34192"/>
                    </a:cubicBezTo>
                    <a:cubicBezTo>
                      <a:pt x="11028" y="33927"/>
                      <a:pt x="11028" y="33662"/>
                      <a:pt x="11028" y="33397"/>
                    </a:cubicBezTo>
                    <a:cubicBezTo>
                      <a:pt x="11028" y="33364"/>
                      <a:pt x="11051" y="33348"/>
                      <a:pt x="11073" y="33348"/>
                    </a:cubicBezTo>
                    <a:cubicBezTo>
                      <a:pt x="11091" y="33348"/>
                      <a:pt x="11107" y="33358"/>
                      <a:pt x="11111" y="33380"/>
                    </a:cubicBezTo>
                    <a:cubicBezTo>
                      <a:pt x="11136" y="33654"/>
                      <a:pt x="11177" y="33919"/>
                      <a:pt x="11210" y="34192"/>
                    </a:cubicBezTo>
                    <a:cubicBezTo>
                      <a:pt x="11244" y="34449"/>
                      <a:pt x="11277" y="34706"/>
                      <a:pt x="11310" y="34963"/>
                    </a:cubicBezTo>
                    <a:cubicBezTo>
                      <a:pt x="11335" y="35112"/>
                      <a:pt x="11360" y="35261"/>
                      <a:pt x="11384" y="35410"/>
                    </a:cubicBezTo>
                    <a:cubicBezTo>
                      <a:pt x="11409" y="35394"/>
                      <a:pt x="11426" y="35377"/>
                      <a:pt x="11451" y="35352"/>
                    </a:cubicBezTo>
                    <a:cubicBezTo>
                      <a:pt x="11542" y="35269"/>
                      <a:pt x="11625" y="35170"/>
                      <a:pt x="11699" y="35062"/>
                    </a:cubicBezTo>
                    <a:cubicBezTo>
                      <a:pt x="11815" y="34872"/>
                      <a:pt x="11898" y="34648"/>
                      <a:pt x="11915" y="34416"/>
                    </a:cubicBezTo>
                    <a:lnTo>
                      <a:pt x="11915" y="34416"/>
                    </a:lnTo>
                    <a:cubicBezTo>
                      <a:pt x="11848" y="34515"/>
                      <a:pt x="11782" y="34615"/>
                      <a:pt x="11708" y="34698"/>
                    </a:cubicBezTo>
                    <a:cubicBezTo>
                      <a:pt x="11695" y="34710"/>
                      <a:pt x="11678" y="34716"/>
                      <a:pt x="11662" y="34716"/>
                    </a:cubicBezTo>
                    <a:cubicBezTo>
                      <a:pt x="11625" y="34716"/>
                      <a:pt x="11591" y="34688"/>
                      <a:pt x="11608" y="34648"/>
                    </a:cubicBezTo>
                    <a:cubicBezTo>
                      <a:pt x="11749" y="34325"/>
                      <a:pt x="11931" y="34026"/>
                      <a:pt x="12072" y="33712"/>
                    </a:cubicBezTo>
                    <a:cubicBezTo>
                      <a:pt x="12147" y="33554"/>
                      <a:pt x="12213" y="33397"/>
                      <a:pt x="12271" y="33231"/>
                    </a:cubicBezTo>
                    <a:lnTo>
                      <a:pt x="12271" y="33231"/>
                    </a:lnTo>
                    <a:cubicBezTo>
                      <a:pt x="12089" y="33422"/>
                      <a:pt x="11890" y="33587"/>
                      <a:pt x="11683" y="33761"/>
                    </a:cubicBezTo>
                    <a:cubicBezTo>
                      <a:pt x="11673" y="33771"/>
                      <a:pt x="11662" y="33776"/>
                      <a:pt x="11651" y="33776"/>
                    </a:cubicBezTo>
                    <a:cubicBezTo>
                      <a:pt x="11611" y="33776"/>
                      <a:pt x="11577" y="33710"/>
                      <a:pt x="11616" y="33670"/>
                    </a:cubicBezTo>
                    <a:cubicBezTo>
                      <a:pt x="11848" y="33447"/>
                      <a:pt x="12089" y="33215"/>
                      <a:pt x="12288" y="32966"/>
                    </a:cubicBezTo>
                    <a:cubicBezTo>
                      <a:pt x="12627" y="32535"/>
                      <a:pt x="12826" y="32021"/>
                      <a:pt x="12917" y="31483"/>
                    </a:cubicBezTo>
                    <a:cubicBezTo>
                      <a:pt x="12967" y="31218"/>
                      <a:pt x="12984" y="30944"/>
                      <a:pt x="12992" y="30679"/>
                    </a:cubicBezTo>
                    <a:cubicBezTo>
                      <a:pt x="12959" y="30257"/>
                      <a:pt x="12975" y="29834"/>
                      <a:pt x="12942" y="29411"/>
                    </a:cubicBezTo>
                    <a:cubicBezTo>
                      <a:pt x="12917" y="29113"/>
                      <a:pt x="12876" y="28815"/>
                      <a:pt x="12818" y="28517"/>
                    </a:cubicBezTo>
                    <a:cubicBezTo>
                      <a:pt x="12768" y="28218"/>
                      <a:pt x="12685" y="27912"/>
                      <a:pt x="12685" y="27605"/>
                    </a:cubicBezTo>
                    <a:cubicBezTo>
                      <a:pt x="12685" y="27583"/>
                      <a:pt x="12706" y="27573"/>
                      <a:pt x="12728" y="27573"/>
                    </a:cubicBezTo>
                    <a:cubicBezTo>
                      <a:pt x="12748" y="27573"/>
                      <a:pt x="12769" y="27581"/>
                      <a:pt x="12776" y="27597"/>
                    </a:cubicBezTo>
                    <a:cubicBezTo>
                      <a:pt x="12843" y="27738"/>
                      <a:pt x="12884" y="27895"/>
                      <a:pt x="12917" y="28044"/>
                    </a:cubicBezTo>
                    <a:cubicBezTo>
                      <a:pt x="12959" y="28194"/>
                      <a:pt x="12992" y="28343"/>
                      <a:pt x="13017" y="28492"/>
                    </a:cubicBezTo>
                    <a:cubicBezTo>
                      <a:pt x="13075" y="28782"/>
                      <a:pt x="13116" y="29088"/>
                      <a:pt x="13133" y="29387"/>
                    </a:cubicBezTo>
                    <a:cubicBezTo>
                      <a:pt x="13141" y="29469"/>
                      <a:pt x="13141" y="29552"/>
                      <a:pt x="13141" y="29635"/>
                    </a:cubicBezTo>
                    <a:cubicBezTo>
                      <a:pt x="13149" y="29643"/>
                      <a:pt x="13158" y="29660"/>
                      <a:pt x="13166" y="29677"/>
                    </a:cubicBezTo>
                    <a:cubicBezTo>
                      <a:pt x="13199" y="29884"/>
                      <a:pt x="13207" y="30091"/>
                      <a:pt x="13216" y="30306"/>
                    </a:cubicBezTo>
                    <a:cubicBezTo>
                      <a:pt x="13249" y="30505"/>
                      <a:pt x="13282" y="30704"/>
                      <a:pt x="13307" y="30903"/>
                    </a:cubicBezTo>
                    <a:cubicBezTo>
                      <a:pt x="13373" y="31458"/>
                      <a:pt x="13406" y="32030"/>
                      <a:pt x="13348" y="32585"/>
                    </a:cubicBezTo>
                    <a:cubicBezTo>
                      <a:pt x="13348" y="32593"/>
                      <a:pt x="13348" y="32593"/>
                      <a:pt x="13348" y="32593"/>
                    </a:cubicBezTo>
                    <a:cubicBezTo>
                      <a:pt x="13315" y="32867"/>
                      <a:pt x="13232" y="33132"/>
                      <a:pt x="13216" y="33405"/>
                    </a:cubicBezTo>
                    <a:cubicBezTo>
                      <a:pt x="13191" y="33687"/>
                      <a:pt x="13323" y="33910"/>
                      <a:pt x="13447" y="34151"/>
                    </a:cubicBezTo>
                    <a:cubicBezTo>
                      <a:pt x="13464" y="34192"/>
                      <a:pt x="13439" y="34234"/>
                      <a:pt x="13406" y="34250"/>
                    </a:cubicBezTo>
                    <a:cubicBezTo>
                      <a:pt x="13497" y="34325"/>
                      <a:pt x="13588" y="34399"/>
                      <a:pt x="13671" y="34482"/>
                    </a:cubicBezTo>
                    <a:cubicBezTo>
                      <a:pt x="13804" y="34615"/>
                      <a:pt x="13878" y="34789"/>
                      <a:pt x="13945" y="34963"/>
                    </a:cubicBezTo>
                    <a:cubicBezTo>
                      <a:pt x="14019" y="35145"/>
                      <a:pt x="14077" y="35336"/>
                      <a:pt x="14110" y="35526"/>
                    </a:cubicBezTo>
                    <a:cubicBezTo>
                      <a:pt x="14119" y="35592"/>
                      <a:pt x="14127" y="35650"/>
                      <a:pt x="14135" y="35708"/>
                    </a:cubicBezTo>
                    <a:cubicBezTo>
                      <a:pt x="14201" y="35841"/>
                      <a:pt x="14235" y="35982"/>
                      <a:pt x="14259" y="36131"/>
                    </a:cubicBezTo>
                    <a:cubicBezTo>
                      <a:pt x="14276" y="36322"/>
                      <a:pt x="14293" y="36504"/>
                      <a:pt x="14351" y="36686"/>
                    </a:cubicBezTo>
                    <a:cubicBezTo>
                      <a:pt x="14409" y="36868"/>
                      <a:pt x="14516" y="36993"/>
                      <a:pt x="14682" y="37092"/>
                    </a:cubicBezTo>
                    <a:cubicBezTo>
                      <a:pt x="14765" y="37142"/>
                      <a:pt x="14848" y="37183"/>
                      <a:pt x="14931" y="37225"/>
                    </a:cubicBezTo>
                    <a:cubicBezTo>
                      <a:pt x="14997" y="37250"/>
                      <a:pt x="15063" y="37266"/>
                      <a:pt x="15113" y="37308"/>
                    </a:cubicBezTo>
                    <a:cubicBezTo>
                      <a:pt x="15287" y="37341"/>
                      <a:pt x="15469" y="37390"/>
                      <a:pt x="15643" y="37448"/>
                    </a:cubicBezTo>
                    <a:cubicBezTo>
                      <a:pt x="15734" y="37482"/>
                      <a:pt x="15817" y="37523"/>
                      <a:pt x="15892" y="37573"/>
                    </a:cubicBezTo>
                    <a:cubicBezTo>
                      <a:pt x="15975" y="37622"/>
                      <a:pt x="16049" y="37689"/>
                      <a:pt x="16132" y="37714"/>
                    </a:cubicBezTo>
                    <a:cubicBezTo>
                      <a:pt x="16179" y="37729"/>
                      <a:pt x="16227" y="37735"/>
                      <a:pt x="16276" y="37735"/>
                    </a:cubicBezTo>
                    <a:cubicBezTo>
                      <a:pt x="16304" y="37735"/>
                      <a:pt x="16334" y="37733"/>
                      <a:pt x="16364" y="37730"/>
                    </a:cubicBezTo>
                    <a:cubicBezTo>
                      <a:pt x="16389" y="37697"/>
                      <a:pt x="16430" y="37672"/>
                      <a:pt x="16472" y="37647"/>
                    </a:cubicBezTo>
                    <a:cubicBezTo>
                      <a:pt x="16521" y="37614"/>
                      <a:pt x="16579" y="37581"/>
                      <a:pt x="16629" y="37540"/>
                    </a:cubicBezTo>
                    <a:cubicBezTo>
                      <a:pt x="16662" y="37515"/>
                      <a:pt x="16712" y="37490"/>
                      <a:pt x="16737" y="37448"/>
                    </a:cubicBezTo>
                    <a:lnTo>
                      <a:pt x="16729" y="37440"/>
                    </a:lnTo>
                    <a:cubicBezTo>
                      <a:pt x="16704" y="37415"/>
                      <a:pt x="16679" y="37399"/>
                      <a:pt x="16654" y="37382"/>
                    </a:cubicBezTo>
                    <a:cubicBezTo>
                      <a:pt x="16555" y="37291"/>
                      <a:pt x="16455" y="37200"/>
                      <a:pt x="16364" y="37100"/>
                    </a:cubicBezTo>
                    <a:cubicBezTo>
                      <a:pt x="16281" y="37001"/>
                      <a:pt x="16198" y="36902"/>
                      <a:pt x="16115" y="36794"/>
                    </a:cubicBezTo>
                    <a:cubicBezTo>
                      <a:pt x="16089" y="36755"/>
                      <a:pt x="16124" y="36696"/>
                      <a:pt x="16165" y="36696"/>
                    </a:cubicBezTo>
                    <a:cubicBezTo>
                      <a:pt x="16176" y="36696"/>
                      <a:pt x="16187" y="36700"/>
                      <a:pt x="16198" y="36711"/>
                    </a:cubicBezTo>
                    <a:cubicBezTo>
                      <a:pt x="16314" y="36819"/>
                      <a:pt x="16439" y="36926"/>
                      <a:pt x="16555" y="37026"/>
                    </a:cubicBezTo>
                    <a:cubicBezTo>
                      <a:pt x="16613" y="37076"/>
                      <a:pt x="16671" y="37134"/>
                      <a:pt x="16737" y="37175"/>
                    </a:cubicBezTo>
                    <a:cubicBezTo>
                      <a:pt x="16795" y="37225"/>
                      <a:pt x="16861" y="37266"/>
                      <a:pt x="16903" y="37324"/>
                    </a:cubicBezTo>
                    <a:cubicBezTo>
                      <a:pt x="16911" y="37332"/>
                      <a:pt x="16919" y="37349"/>
                      <a:pt x="16927" y="37357"/>
                    </a:cubicBezTo>
                    <a:cubicBezTo>
                      <a:pt x="16936" y="37341"/>
                      <a:pt x="16952" y="37324"/>
                      <a:pt x="16969" y="37308"/>
                    </a:cubicBezTo>
                    <a:cubicBezTo>
                      <a:pt x="16977" y="37283"/>
                      <a:pt x="16985" y="37266"/>
                      <a:pt x="17002" y="37241"/>
                    </a:cubicBezTo>
                    <a:cubicBezTo>
                      <a:pt x="17035" y="37175"/>
                      <a:pt x="17068" y="37100"/>
                      <a:pt x="17068" y="37018"/>
                    </a:cubicBezTo>
                    <a:cubicBezTo>
                      <a:pt x="17060" y="36935"/>
                      <a:pt x="17002" y="36877"/>
                      <a:pt x="16936" y="36827"/>
                    </a:cubicBezTo>
                    <a:cubicBezTo>
                      <a:pt x="16861" y="36769"/>
                      <a:pt x="16770" y="36719"/>
                      <a:pt x="16695" y="36661"/>
                    </a:cubicBezTo>
                    <a:cubicBezTo>
                      <a:pt x="16604" y="36595"/>
                      <a:pt x="16521" y="36529"/>
                      <a:pt x="16430" y="36462"/>
                    </a:cubicBezTo>
                    <a:cubicBezTo>
                      <a:pt x="16387" y="36426"/>
                      <a:pt x="16419" y="36358"/>
                      <a:pt x="16467" y="36358"/>
                    </a:cubicBezTo>
                    <a:cubicBezTo>
                      <a:pt x="16474" y="36358"/>
                      <a:pt x="16481" y="36360"/>
                      <a:pt x="16488" y="36363"/>
                    </a:cubicBezTo>
                    <a:cubicBezTo>
                      <a:pt x="16604" y="36413"/>
                      <a:pt x="16712" y="36471"/>
                      <a:pt x="16828" y="36529"/>
                    </a:cubicBezTo>
                    <a:cubicBezTo>
                      <a:pt x="16894" y="36562"/>
                      <a:pt x="16969" y="36603"/>
                      <a:pt x="17035" y="36653"/>
                    </a:cubicBezTo>
                    <a:cubicBezTo>
                      <a:pt x="17035" y="36603"/>
                      <a:pt x="17027" y="36545"/>
                      <a:pt x="17019" y="36504"/>
                    </a:cubicBezTo>
                    <a:cubicBezTo>
                      <a:pt x="16985" y="36380"/>
                      <a:pt x="16861" y="36346"/>
                      <a:pt x="16753" y="36313"/>
                    </a:cubicBezTo>
                    <a:cubicBezTo>
                      <a:pt x="16596" y="36264"/>
                      <a:pt x="16430" y="36214"/>
                      <a:pt x="16281" y="36164"/>
                    </a:cubicBezTo>
                    <a:cubicBezTo>
                      <a:pt x="16265" y="36156"/>
                      <a:pt x="16248" y="36148"/>
                      <a:pt x="16240" y="36148"/>
                    </a:cubicBezTo>
                    <a:cubicBezTo>
                      <a:pt x="16214" y="36153"/>
                      <a:pt x="16189" y="36156"/>
                      <a:pt x="16163" y="36156"/>
                    </a:cubicBezTo>
                    <a:cubicBezTo>
                      <a:pt x="15976" y="36156"/>
                      <a:pt x="15802" y="36005"/>
                      <a:pt x="15693" y="35866"/>
                    </a:cubicBezTo>
                    <a:cubicBezTo>
                      <a:pt x="15535" y="35650"/>
                      <a:pt x="15461" y="35385"/>
                      <a:pt x="15395" y="35137"/>
                    </a:cubicBezTo>
                    <a:cubicBezTo>
                      <a:pt x="15312" y="34855"/>
                      <a:pt x="15237" y="34582"/>
                      <a:pt x="15163" y="34300"/>
                    </a:cubicBezTo>
                    <a:cubicBezTo>
                      <a:pt x="15121" y="34167"/>
                      <a:pt x="15088" y="34026"/>
                      <a:pt x="15055" y="33894"/>
                    </a:cubicBezTo>
                    <a:cubicBezTo>
                      <a:pt x="15047" y="33886"/>
                      <a:pt x="15047" y="33869"/>
                      <a:pt x="15047" y="33852"/>
                    </a:cubicBezTo>
                    <a:cubicBezTo>
                      <a:pt x="15038" y="33894"/>
                      <a:pt x="15038" y="33935"/>
                      <a:pt x="15038" y="33977"/>
                    </a:cubicBezTo>
                    <a:cubicBezTo>
                      <a:pt x="15038" y="33997"/>
                      <a:pt x="15022" y="34008"/>
                      <a:pt x="15004" y="34008"/>
                    </a:cubicBezTo>
                    <a:cubicBezTo>
                      <a:pt x="14987" y="34008"/>
                      <a:pt x="14968" y="33997"/>
                      <a:pt x="14964" y="33977"/>
                    </a:cubicBezTo>
                    <a:cubicBezTo>
                      <a:pt x="14955" y="33819"/>
                      <a:pt x="14939" y="33670"/>
                      <a:pt x="14931" y="33513"/>
                    </a:cubicBezTo>
                    <a:cubicBezTo>
                      <a:pt x="14931" y="33413"/>
                      <a:pt x="14931" y="33322"/>
                      <a:pt x="14931" y="33231"/>
                    </a:cubicBezTo>
                    <a:cubicBezTo>
                      <a:pt x="14931" y="33181"/>
                      <a:pt x="14931" y="33132"/>
                      <a:pt x="14939" y="33082"/>
                    </a:cubicBezTo>
                    <a:cubicBezTo>
                      <a:pt x="14939" y="32784"/>
                      <a:pt x="14955" y="32485"/>
                      <a:pt x="14980" y="32187"/>
                    </a:cubicBezTo>
                    <a:cubicBezTo>
                      <a:pt x="14997" y="31889"/>
                      <a:pt x="15030" y="31591"/>
                      <a:pt x="15063" y="31292"/>
                    </a:cubicBezTo>
                    <a:cubicBezTo>
                      <a:pt x="15080" y="31185"/>
                      <a:pt x="15096" y="31077"/>
                      <a:pt x="15113" y="30969"/>
                    </a:cubicBezTo>
                    <a:cubicBezTo>
                      <a:pt x="15096" y="30961"/>
                      <a:pt x="15080" y="30953"/>
                      <a:pt x="15080" y="30928"/>
                    </a:cubicBezTo>
                    <a:cubicBezTo>
                      <a:pt x="15129" y="30729"/>
                      <a:pt x="15163" y="30522"/>
                      <a:pt x="15212" y="30323"/>
                    </a:cubicBezTo>
                    <a:cubicBezTo>
                      <a:pt x="15254" y="30132"/>
                      <a:pt x="15312" y="29950"/>
                      <a:pt x="15361" y="29759"/>
                    </a:cubicBezTo>
                    <a:cubicBezTo>
                      <a:pt x="15535" y="29105"/>
                      <a:pt x="15718" y="28450"/>
                      <a:pt x="15867" y="27788"/>
                    </a:cubicBezTo>
                    <a:cubicBezTo>
                      <a:pt x="15941" y="27456"/>
                      <a:pt x="16008" y="27125"/>
                      <a:pt x="16049" y="26793"/>
                    </a:cubicBezTo>
                    <a:cubicBezTo>
                      <a:pt x="16074" y="26652"/>
                      <a:pt x="16091" y="26512"/>
                      <a:pt x="16107" y="26362"/>
                    </a:cubicBezTo>
                    <a:cubicBezTo>
                      <a:pt x="16107" y="26346"/>
                      <a:pt x="16107" y="26321"/>
                      <a:pt x="16107" y="26304"/>
                    </a:cubicBezTo>
                    <a:cubicBezTo>
                      <a:pt x="16115" y="26263"/>
                      <a:pt x="16115" y="26222"/>
                      <a:pt x="16124" y="26172"/>
                    </a:cubicBezTo>
                    <a:lnTo>
                      <a:pt x="16124" y="26172"/>
                    </a:lnTo>
                    <a:cubicBezTo>
                      <a:pt x="16074" y="26296"/>
                      <a:pt x="16016" y="26429"/>
                      <a:pt x="15925" y="26520"/>
                    </a:cubicBezTo>
                    <a:cubicBezTo>
                      <a:pt x="15914" y="26531"/>
                      <a:pt x="15901" y="26535"/>
                      <a:pt x="15888" y="26535"/>
                    </a:cubicBezTo>
                    <a:cubicBezTo>
                      <a:pt x="15853" y="26535"/>
                      <a:pt x="15819" y="26501"/>
                      <a:pt x="15825" y="26470"/>
                    </a:cubicBezTo>
                    <a:cubicBezTo>
                      <a:pt x="15834" y="26338"/>
                      <a:pt x="15892" y="26205"/>
                      <a:pt x="15941" y="26081"/>
                    </a:cubicBezTo>
                    <a:cubicBezTo>
                      <a:pt x="15983" y="25956"/>
                      <a:pt x="16024" y="25832"/>
                      <a:pt x="16057" y="25700"/>
                    </a:cubicBezTo>
                    <a:cubicBezTo>
                      <a:pt x="16132" y="25443"/>
                      <a:pt x="16190" y="25169"/>
                      <a:pt x="16231" y="24904"/>
                    </a:cubicBezTo>
                    <a:cubicBezTo>
                      <a:pt x="16235" y="24867"/>
                      <a:pt x="16261" y="24850"/>
                      <a:pt x="16288" y="24850"/>
                    </a:cubicBezTo>
                    <a:cubicBezTo>
                      <a:pt x="16321" y="24850"/>
                      <a:pt x="16356" y="24875"/>
                      <a:pt x="16356" y="24921"/>
                    </a:cubicBezTo>
                    <a:cubicBezTo>
                      <a:pt x="16356" y="25037"/>
                      <a:pt x="16347" y="25153"/>
                      <a:pt x="16331" y="25269"/>
                    </a:cubicBezTo>
                    <a:cubicBezTo>
                      <a:pt x="16364" y="25194"/>
                      <a:pt x="16397" y="25111"/>
                      <a:pt x="16414" y="25037"/>
                    </a:cubicBezTo>
                    <a:cubicBezTo>
                      <a:pt x="16447" y="24921"/>
                      <a:pt x="16422" y="24796"/>
                      <a:pt x="16405" y="24680"/>
                    </a:cubicBezTo>
                    <a:cubicBezTo>
                      <a:pt x="16397" y="24622"/>
                      <a:pt x="16397" y="24556"/>
                      <a:pt x="16389" y="24498"/>
                    </a:cubicBezTo>
                    <a:cubicBezTo>
                      <a:pt x="16389" y="24448"/>
                      <a:pt x="16389" y="24374"/>
                      <a:pt x="16356" y="24341"/>
                    </a:cubicBezTo>
                    <a:cubicBezTo>
                      <a:pt x="16328" y="24313"/>
                      <a:pt x="16347" y="24261"/>
                      <a:pt x="16379" y="24261"/>
                    </a:cubicBezTo>
                    <a:cubicBezTo>
                      <a:pt x="16385" y="24261"/>
                      <a:pt x="16391" y="24262"/>
                      <a:pt x="16397" y="24266"/>
                    </a:cubicBezTo>
                    <a:cubicBezTo>
                      <a:pt x="16497" y="24316"/>
                      <a:pt x="16521" y="24415"/>
                      <a:pt x="16538" y="24515"/>
                    </a:cubicBezTo>
                    <a:cubicBezTo>
                      <a:pt x="16571" y="24448"/>
                      <a:pt x="16604" y="24374"/>
                      <a:pt x="16637" y="24308"/>
                    </a:cubicBezTo>
                    <a:cubicBezTo>
                      <a:pt x="16778" y="24051"/>
                      <a:pt x="16994" y="23852"/>
                      <a:pt x="17168" y="23628"/>
                    </a:cubicBezTo>
                    <a:cubicBezTo>
                      <a:pt x="17176" y="23620"/>
                      <a:pt x="17184" y="23612"/>
                      <a:pt x="17193" y="23603"/>
                    </a:cubicBezTo>
                    <a:cubicBezTo>
                      <a:pt x="17292" y="23396"/>
                      <a:pt x="17400" y="23189"/>
                      <a:pt x="17507" y="22990"/>
                    </a:cubicBezTo>
                    <a:cubicBezTo>
                      <a:pt x="17607" y="22692"/>
                      <a:pt x="17657" y="22369"/>
                      <a:pt x="17698" y="22054"/>
                    </a:cubicBezTo>
                    <a:cubicBezTo>
                      <a:pt x="17702" y="22036"/>
                      <a:pt x="17716" y="22027"/>
                      <a:pt x="17731" y="22027"/>
                    </a:cubicBezTo>
                    <a:cubicBezTo>
                      <a:pt x="17751" y="22027"/>
                      <a:pt x="17773" y="22042"/>
                      <a:pt x="17773" y="22071"/>
                    </a:cubicBezTo>
                    <a:cubicBezTo>
                      <a:pt x="17764" y="22194"/>
                      <a:pt x="17764" y="22318"/>
                      <a:pt x="17756" y="22442"/>
                    </a:cubicBezTo>
                    <a:lnTo>
                      <a:pt x="17756" y="22442"/>
                    </a:lnTo>
                    <a:cubicBezTo>
                      <a:pt x="17757" y="22434"/>
                      <a:pt x="17764" y="22426"/>
                      <a:pt x="17764" y="22419"/>
                    </a:cubicBezTo>
                    <a:cubicBezTo>
                      <a:pt x="17938" y="21963"/>
                      <a:pt x="18054" y="21457"/>
                      <a:pt x="18005" y="20969"/>
                    </a:cubicBezTo>
                    <a:cubicBezTo>
                      <a:pt x="18005" y="20941"/>
                      <a:pt x="18030" y="20924"/>
                      <a:pt x="18054" y="20924"/>
                    </a:cubicBezTo>
                    <a:cubicBezTo>
                      <a:pt x="18074" y="20924"/>
                      <a:pt x="18092" y="20935"/>
                      <a:pt x="18096" y="20960"/>
                    </a:cubicBezTo>
                    <a:cubicBezTo>
                      <a:pt x="18129" y="21149"/>
                      <a:pt x="18137" y="21347"/>
                      <a:pt x="18129" y="21536"/>
                    </a:cubicBezTo>
                    <a:lnTo>
                      <a:pt x="18129" y="21536"/>
                    </a:lnTo>
                    <a:cubicBezTo>
                      <a:pt x="18130" y="21521"/>
                      <a:pt x="18137" y="21505"/>
                      <a:pt x="18137" y="21482"/>
                    </a:cubicBezTo>
                    <a:cubicBezTo>
                      <a:pt x="18154" y="21391"/>
                      <a:pt x="18170" y="21292"/>
                      <a:pt x="18179" y="21192"/>
                    </a:cubicBezTo>
                    <a:cubicBezTo>
                      <a:pt x="18162" y="21184"/>
                      <a:pt x="18145" y="21167"/>
                      <a:pt x="18145" y="21143"/>
                    </a:cubicBezTo>
                    <a:cubicBezTo>
                      <a:pt x="18137" y="21068"/>
                      <a:pt x="18154" y="20985"/>
                      <a:pt x="18162" y="20911"/>
                    </a:cubicBezTo>
                    <a:cubicBezTo>
                      <a:pt x="18170" y="20853"/>
                      <a:pt x="18179" y="20786"/>
                      <a:pt x="18187" y="20728"/>
                    </a:cubicBezTo>
                    <a:cubicBezTo>
                      <a:pt x="18179" y="20596"/>
                      <a:pt x="18162" y="20471"/>
                      <a:pt x="18145" y="20347"/>
                    </a:cubicBezTo>
                    <a:cubicBezTo>
                      <a:pt x="18112" y="20140"/>
                      <a:pt x="18096" y="19933"/>
                      <a:pt x="18071" y="19726"/>
                    </a:cubicBezTo>
                    <a:cubicBezTo>
                      <a:pt x="18066" y="19701"/>
                      <a:pt x="18091" y="19682"/>
                      <a:pt x="18114" y="19682"/>
                    </a:cubicBezTo>
                    <a:cubicBezTo>
                      <a:pt x="18129" y="19682"/>
                      <a:pt x="18142" y="19690"/>
                      <a:pt x="18145" y="19709"/>
                    </a:cubicBezTo>
                    <a:cubicBezTo>
                      <a:pt x="18187" y="19825"/>
                      <a:pt x="18220" y="19949"/>
                      <a:pt x="18245" y="20065"/>
                    </a:cubicBezTo>
                    <a:cubicBezTo>
                      <a:pt x="18253" y="19983"/>
                      <a:pt x="18253" y="19900"/>
                      <a:pt x="18261" y="19825"/>
                    </a:cubicBezTo>
                    <a:cubicBezTo>
                      <a:pt x="18261" y="19784"/>
                      <a:pt x="18261" y="19742"/>
                      <a:pt x="18261" y="19709"/>
                    </a:cubicBezTo>
                    <a:lnTo>
                      <a:pt x="18253" y="19701"/>
                    </a:lnTo>
                    <a:cubicBezTo>
                      <a:pt x="18253" y="19585"/>
                      <a:pt x="18253" y="19469"/>
                      <a:pt x="18212" y="19361"/>
                    </a:cubicBezTo>
                    <a:cubicBezTo>
                      <a:pt x="18179" y="19262"/>
                      <a:pt x="18121" y="19179"/>
                      <a:pt x="18046" y="19096"/>
                    </a:cubicBezTo>
                    <a:cubicBezTo>
                      <a:pt x="18021" y="19071"/>
                      <a:pt x="17996" y="19038"/>
                      <a:pt x="17971" y="19013"/>
                    </a:cubicBezTo>
                    <a:cubicBezTo>
                      <a:pt x="17880" y="18905"/>
                      <a:pt x="17797" y="18798"/>
                      <a:pt x="17715" y="18682"/>
                    </a:cubicBezTo>
                    <a:cubicBezTo>
                      <a:pt x="17532" y="18450"/>
                      <a:pt x="17383" y="18201"/>
                      <a:pt x="17242" y="17944"/>
                    </a:cubicBezTo>
                    <a:cubicBezTo>
                      <a:pt x="17224" y="17903"/>
                      <a:pt x="17262" y="17870"/>
                      <a:pt x="17297" y="17870"/>
                    </a:cubicBezTo>
                    <a:cubicBezTo>
                      <a:pt x="17311" y="17870"/>
                      <a:pt x="17324" y="17875"/>
                      <a:pt x="17333" y="17886"/>
                    </a:cubicBezTo>
                    <a:cubicBezTo>
                      <a:pt x="17466" y="18085"/>
                      <a:pt x="17615" y="18284"/>
                      <a:pt x="17773" y="18466"/>
                    </a:cubicBezTo>
                    <a:cubicBezTo>
                      <a:pt x="17814" y="18516"/>
                      <a:pt x="17855" y="18566"/>
                      <a:pt x="17897" y="18615"/>
                    </a:cubicBezTo>
                    <a:cubicBezTo>
                      <a:pt x="17922" y="18640"/>
                      <a:pt x="17938" y="18657"/>
                      <a:pt x="17963" y="18682"/>
                    </a:cubicBezTo>
                    <a:cubicBezTo>
                      <a:pt x="17963" y="18640"/>
                      <a:pt x="17955" y="18599"/>
                      <a:pt x="17955" y="18558"/>
                    </a:cubicBezTo>
                    <a:cubicBezTo>
                      <a:pt x="17938" y="18384"/>
                      <a:pt x="17930" y="18201"/>
                      <a:pt x="17930" y="18019"/>
                    </a:cubicBezTo>
                    <a:cubicBezTo>
                      <a:pt x="17930" y="17837"/>
                      <a:pt x="17938" y="17646"/>
                      <a:pt x="17938" y="17456"/>
                    </a:cubicBezTo>
                    <a:cubicBezTo>
                      <a:pt x="17938" y="17273"/>
                      <a:pt x="17963" y="17091"/>
                      <a:pt x="17971" y="16909"/>
                    </a:cubicBezTo>
                    <a:cubicBezTo>
                      <a:pt x="17971" y="16900"/>
                      <a:pt x="17971" y="16892"/>
                      <a:pt x="17980" y="16884"/>
                    </a:cubicBezTo>
                    <a:cubicBezTo>
                      <a:pt x="17996" y="16726"/>
                      <a:pt x="18013" y="16577"/>
                      <a:pt x="18029" y="16420"/>
                    </a:cubicBezTo>
                    <a:cubicBezTo>
                      <a:pt x="18071" y="16064"/>
                      <a:pt x="18121" y="15699"/>
                      <a:pt x="18005" y="15351"/>
                    </a:cubicBezTo>
                    <a:cubicBezTo>
                      <a:pt x="17994" y="15308"/>
                      <a:pt x="18028" y="15276"/>
                      <a:pt x="18062" y="15276"/>
                    </a:cubicBezTo>
                    <a:cubicBezTo>
                      <a:pt x="18081" y="15276"/>
                      <a:pt x="18100" y="15286"/>
                      <a:pt x="18112" y="15310"/>
                    </a:cubicBezTo>
                    <a:cubicBezTo>
                      <a:pt x="18145" y="15392"/>
                      <a:pt x="18179" y="15467"/>
                      <a:pt x="18203" y="15550"/>
                    </a:cubicBezTo>
                    <a:cubicBezTo>
                      <a:pt x="18203" y="15500"/>
                      <a:pt x="18203" y="15459"/>
                      <a:pt x="18203" y="15409"/>
                    </a:cubicBezTo>
                    <a:cubicBezTo>
                      <a:pt x="18203" y="15334"/>
                      <a:pt x="18195" y="15260"/>
                      <a:pt x="18187" y="15185"/>
                    </a:cubicBezTo>
                    <a:cubicBezTo>
                      <a:pt x="18170" y="15020"/>
                      <a:pt x="18154" y="14854"/>
                      <a:pt x="18129" y="14696"/>
                    </a:cubicBezTo>
                    <a:cubicBezTo>
                      <a:pt x="18104" y="14564"/>
                      <a:pt x="18063" y="14415"/>
                      <a:pt x="17947" y="14324"/>
                    </a:cubicBezTo>
                    <a:cubicBezTo>
                      <a:pt x="17912" y="14296"/>
                      <a:pt x="17941" y="14251"/>
                      <a:pt x="17980" y="14251"/>
                    </a:cubicBezTo>
                    <a:cubicBezTo>
                      <a:pt x="17988" y="14251"/>
                      <a:pt x="17996" y="14253"/>
                      <a:pt x="18005" y="14257"/>
                    </a:cubicBezTo>
                    <a:cubicBezTo>
                      <a:pt x="18038" y="14282"/>
                      <a:pt x="18071" y="14307"/>
                      <a:pt x="18104" y="14340"/>
                    </a:cubicBezTo>
                    <a:cubicBezTo>
                      <a:pt x="18096" y="14299"/>
                      <a:pt x="18087" y="14266"/>
                      <a:pt x="18071" y="14224"/>
                    </a:cubicBezTo>
                    <a:cubicBezTo>
                      <a:pt x="18038" y="14166"/>
                      <a:pt x="18005" y="14108"/>
                      <a:pt x="17963" y="14042"/>
                    </a:cubicBezTo>
                    <a:cubicBezTo>
                      <a:pt x="17897" y="13926"/>
                      <a:pt x="17822" y="13810"/>
                      <a:pt x="17748" y="13686"/>
                    </a:cubicBezTo>
                    <a:cubicBezTo>
                      <a:pt x="17748" y="13760"/>
                      <a:pt x="17731" y="13826"/>
                      <a:pt x="17690" y="13876"/>
                    </a:cubicBezTo>
                    <a:cubicBezTo>
                      <a:pt x="17682" y="13888"/>
                      <a:pt x="17667" y="13894"/>
                      <a:pt x="17653" y="13894"/>
                    </a:cubicBezTo>
                    <a:cubicBezTo>
                      <a:pt x="17636" y="13894"/>
                      <a:pt x="17620" y="13886"/>
                      <a:pt x="17615" y="13868"/>
                    </a:cubicBezTo>
                    <a:cubicBezTo>
                      <a:pt x="17599" y="13818"/>
                      <a:pt x="17599" y="13768"/>
                      <a:pt x="17599" y="13719"/>
                    </a:cubicBezTo>
                    <a:cubicBezTo>
                      <a:pt x="17590" y="13669"/>
                      <a:pt x="17582" y="13619"/>
                      <a:pt x="17574" y="13578"/>
                    </a:cubicBezTo>
                    <a:cubicBezTo>
                      <a:pt x="17557" y="13470"/>
                      <a:pt x="17516" y="13379"/>
                      <a:pt x="17483" y="13288"/>
                    </a:cubicBezTo>
                    <a:cubicBezTo>
                      <a:pt x="17400" y="13081"/>
                      <a:pt x="17300" y="12882"/>
                      <a:pt x="17209" y="12691"/>
                    </a:cubicBezTo>
                    <a:cubicBezTo>
                      <a:pt x="17209" y="12675"/>
                      <a:pt x="17209" y="12667"/>
                      <a:pt x="17209" y="12650"/>
                    </a:cubicBezTo>
                    <a:cubicBezTo>
                      <a:pt x="17176" y="12600"/>
                      <a:pt x="17135" y="12551"/>
                      <a:pt x="17093" y="12501"/>
                    </a:cubicBezTo>
                    <a:cubicBezTo>
                      <a:pt x="17074" y="12469"/>
                      <a:pt x="17100" y="12421"/>
                      <a:pt x="17131" y="12421"/>
                    </a:cubicBezTo>
                    <a:cubicBezTo>
                      <a:pt x="17141" y="12421"/>
                      <a:pt x="17150" y="12425"/>
                      <a:pt x="17159" y="12435"/>
                    </a:cubicBezTo>
                    <a:cubicBezTo>
                      <a:pt x="17234" y="12509"/>
                      <a:pt x="17317" y="12584"/>
                      <a:pt x="17383" y="12667"/>
                    </a:cubicBezTo>
                    <a:cubicBezTo>
                      <a:pt x="17375" y="12650"/>
                      <a:pt x="17367" y="12633"/>
                      <a:pt x="17358" y="12617"/>
                    </a:cubicBezTo>
                    <a:cubicBezTo>
                      <a:pt x="17333" y="12592"/>
                      <a:pt x="17300" y="12567"/>
                      <a:pt x="17275" y="12534"/>
                    </a:cubicBezTo>
                    <a:cubicBezTo>
                      <a:pt x="17184" y="12435"/>
                      <a:pt x="17118" y="12310"/>
                      <a:pt x="17068" y="12186"/>
                    </a:cubicBezTo>
                    <a:cubicBezTo>
                      <a:pt x="17052" y="12145"/>
                      <a:pt x="17035" y="12103"/>
                      <a:pt x="17019" y="12053"/>
                    </a:cubicBezTo>
                    <a:cubicBezTo>
                      <a:pt x="16977" y="11954"/>
                      <a:pt x="16944" y="11846"/>
                      <a:pt x="16911" y="11739"/>
                    </a:cubicBezTo>
                    <a:cubicBezTo>
                      <a:pt x="16903" y="11739"/>
                      <a:pt x="16894" y="11739"/>
                      <a:pt x="16886" y="11730"/>
                    </a:cubicBezTo>
                    <a:cubicBezTo>
                      <a:pt x="16845" y="11689"/>
                      <a:pt x="16820" y="11623"/>
                      <a:pt x="16803" y="11565"/>
                    </a:cubicBezTo>
                    <a:cubicBezTo>
                      <a:pt x="16794" y="11577"/>
                      <a:pt x="16780" y="11582"/>
                      <a:pt x="16767" y="11582"/>
                    </a:cubicBezTo>
                    <a:cubicBezTo>
                      <a:pt x="16744" y="11582"/>
                      <a:pt x="16720" y="11566"/>
                      <a:pt x="16720" y="11540"/>
                    </a:cubicBezTo>
                    <a:cubicBezTo>
                      <a:pt x="16712" y="11507"/>
                      <a:pt x="16712" y="11473"/>
                      <a:pt x="16712" y="11440"/>
                    </a:cubicBezTo>
                    <a:cubicBezTo>
                      <a:pt x="16712" y="11407"/>
                      <a:pt x="16704" y="11382"/>
                      <a:pt x="16704" y="11349"/>
                    </a:cubicBezTo>
                    <a:cubicBezTo>
                      <a:pt x="16704" y="11291"/>
                      <a:pt x="16704" y="11225"/>
                      <a:pt x="16704" y="11167"/>
                    </a:cubicBezTo>
                    <a:cubicBezTo>
                      <a:pt x="16695" y="11117"/>
                      <a:pt x="16695" y="11059"/>
                      <a:pt x="16687" y="11009"/>
                    </a:cubicBezTo>
                    <a:cubicBezTo>
                      <a:pt x="16679" y="10943"/>
                      <a:pt x="16671" y="10885"/>
                      <a:pt x="16662" y="10827"/>
                    </a:cubicBezTo>
                    <a:cubicBezTo>
                      <a:pt x="16646" y="10811"/>
                      <a:pt x="16646" y="10794"/>
                      <a:pt x="16654" y="10777"/>
                    </a:cubicBezTo>
                    <a:cubicBezTo>
                      <a:pt x="16646" y="10703"/>
                      <a:pt x="16646" y="10637"/>
                      <a:pt x="16637" y="10570"/>
                    </a:cubicBezTo>
                    <a:cubicBezTo>
                      <a:pt x="16633" y="10537"/>
                      <a:pt x="16660" y="10518"/>
                      <a:pt x="16686" y="10518"/>
                    </a:cubicBezTo>
                    <a:cubicBezTo>
                      <a:pt x="16706" y="10518"/>
                      <a:pt x="16725" y="10529"/>
                      <a:pt x="16729" y="10554"/>
                    </a:cubicBezTo>
                    <a:cubicBezTo>
                      <a:pt x="16745" y="10637"/>
                      <a:pt x="16762" y="10728"/>
                      <a:pt x="16778" y="10811"/>
                    </a:cubicBezTo>
                    <a:cubicBezTo>
                      <a:pt x="16778" y="10819"/>
                      <a:pt x="16787" y="10835"/>
                      <a:pt x="16787" y="10844"/>
                    </a:cubicBezTo>
                    <a:cubicBezTo>
                      <a:pt x="16811" y="10918"/>
                      <a:pt x="16828" y="11001"/>
                      <a:pt x="16836" y="11076"/>
                    </a:cubicBezTo>
                    <a:cubicBezTo>
                      <a:pt x="16836" y="11101"/>
                      <a:pt x="16836" y="11117"/>
                      <a:pt x="16845" y="11142"/>
                    </a:cubicBezTo>
                    <a:lnTo>
                      <a:pt x="16845" y="11150"/>
                    </a:lnTo>
                    <a:cubicBezTo>
                      <a:pt x="16845" y="11159"/>
                      <a:pt x="16853" y="11175"/>
                      <a:pt x="16853" y="11192"/>
                    </a:cubicBezTo>
                    <a:lnTo>
                      <a:pt x="16886" y="11192"/>
                    </a:lnTo>
                    <a:cubicBezTo>
                      <a:pt x="16886" y="11175"/>
                      <a:pt x="16878" y="11150"/>
                      <a:pt x="16878" y="11134"/>
                    </a:cubicBezTo>
                    <a:cubicBezTo>
                      <a:pt x="16878" y="11125"/>
                      <a:pt x="16878" y="11117"/>
                      <a:pt x="16878" y="11109"/>
                    </a:cubicBezTo>
                    <a:cubicBezTo>
                      <a:pt x="16853" y="10927"/>
                      <a:pt x="16820" y="10744"/>
                      <a:pt x="16770" y="10570"/>
                    </a:cubicBezTo>
                    <a:cubicBezTo>
                      <a:pt x="16770" y="10562"/>
                      <a:pt x="16770" y="10554"/>
                      <a:pt x="16778" y="10545"/>
                    </a:cubicBezTo>
                    <a:cubicBezTo>
                      <a:pt x="16753" y="10479"/>
                      <a:pt x="16729" y="10405"/>
                      <a:pt x="16704" y="10338"/>
                    </a:cubicBezTo>
                    <a:cubicBezTo>
                      <a:pt x="16687" y="10294"/>
                      <a:pt x="16726" y="10261"/>
                      <a:pt x="16763" y="10261"/>
                    </a:cubicBezTo>
                    <a:cubicBezTo>
                      <a:pt x="16782" y="10261"/>
                      <a:pt x="16800" y="10269"/>
                      <a:pt x="16811" y="10289"/>
                    </a:cubicBezTo>
                    <a:cubicBezTo>
                      <a:pt x="16811" y="10264"/>
                      <a:pt x="16834" y="10249"/>
                      <a:pt x="16859" y="10249"/>
                    </a:cubicBezTo>
                    <a:cubicBezTo>
                      <a:pt x="16868" y="10249"/>
                      <a:pt x="16877" y="10251"/>
                      <a:pt x="16886" y="10255"/>
                    </a:cubicBezTo>
                    <a:cubicBezTo>
                      <a:pt x="16878" y="10222"/>
                      <a:pt x="16869" y="10197"/>
                      <a:pt x="16853" y="10164"/>
                    </a:cubicBezTo>
                    <a:cubicBezTo>
                      <a:pt x="16803" y="9974"/>
                      <a:pt x="16737" y="9783"/>
                      <a:pt x="16679" y="9601"/>
                    </a:cubicBezTo>
                    <a:cubicBezTo>
                      <a:pt x="16664" y="9555"/>
                      <a:pt x="16697" y="9517"/>
                      <a:pt x="16734" y="9517"/>
                    </a:cubicBezTo>
                    <a:cubicBezTo>
                      <a:pt x="16738" y="9517"/>
                      <a:pt x="16742" y="9517"/>
                      <a:pt x="16745" y="9518"/>
                    </a:cubicBezTo>
                    <a:cubicBezTo>
                      <a:pt x="16704" y="9410"/>
                      <a:pt x="16646" y="9303"/>
                      <a:pt x="16579" y="9203"/>
                    </a:cubicBezTo>
                    <a:cubicBezTo>
                      <a:pt x="16405" y="8913"/>
                      <a:pt x="16173" y="8665"/>
                      <a:pt x="15958" y="8400"/>
                    </a:cubicBezTo>
                    <a:cubicBezTo>
                      <a:pt x="15950" y="8400"/>
                      <a:pt x="15950" y="8391"/>
                      <a:pt x="15950" y="8383"/>
                    </a:cubicBezTo>
                    <a:cubicBezTo>
                      <a:pt x="15941" y="8366"/>
                      <a:pt x="15933" y="8358"/>
                      <a:pt x="15933" y="8342"/>
                    </a:cubicBezTo>
                    <a:cubicBezTo>
                      <a:pt x="15933" y="8333"/>
                      <a:pt x="15925" y="8325"/>
                      <a:pt x="15917" y="8325"/>
                    </a:cubicBezTo>
                    <a:cubicBezTo>
                      <a:pt x="15892" y="8292"/>
                      <a:pt x="15867" y="8259"/>
                      <a:pt x="15842" y="8234"/>
                    </a:cubicBezTo>
                    <a:cubicBezTo>
                      <a:pt x="15842" y="8240"/>
                      <a:pt x="15837" y="8253"/>
                      <a:pt x="15826" y="8253"/>
                    </a:cubicBezTo>
                    <a:cubicBezTo>
                      <a:pt x="15823" y="8253"/>
                      <a:pt x="15820" y="8252"/>
                      <a:pt x="15817" y="8250"/>
                    </a:cubicBezTo>
                    <a:cubicBezTo>
                      <a:pt x="15801" y="8250"/>
                      <a:pt x="15792" y="8242"/>
                      <a:pt x="15801" y="8226"/>
                    </a:cubicBezTo>
                    <a:cubicBezTo>
                      <a:pt x="15801" y="8209"/>
                      <a:pt x="15801" y="8201"/>
                      <a:pt x="15801" y="8184"/>
                    </a:cubicBezTo>
                    <a:cubicBezTo>
                      <a:pt x="15776" y="8159"/>
                      <a:pt x="15759" y="8134"/>
                      <a:pt x="15734" y="8101"/>
                    </a:cubicBezTo>
                    <a:cubicBezTo>
                      <a:pt x="15718" y="8101"/>
                      <a:pt x="15718" y="8093"/>
                      <a:pt x="15709" y="8076"/>
                    </a:cubicBezTo>
                    <a:lnTo>
                      <a:pt x="15643" y="8002"/>
                    </a:lnTo>
                    <a:cubicBezTo>
                      <a:pt x="15560" y="7902"/>
                      <a:pt x="15436" y="7786"/>
                      <a:pt x="15403" y="7654"/>
                    </a:cubicBezTo>
                    <a:cubicBezTo>
                      <a:pt x="15396" y="7620"/>
                      <a:pt x="15428" y="7591"/>
                      <a:pt x="15458" y="7591"/>
                    </a:cubicBezTo>
                    <a:cubicBezTo>
                      <a:pt x="15465" y="7591"/>
                      <a:pt x="15471" y="7593"/>
                      <a:pt x="15477" y="7596"/>
                    </a:cubicBezTo>
                    <a:cubicBezTo>
                      <a:pt x="15602" y="7646"/>
                      <a:pt x="15701" y="7795"/>
                      <a:pt x="15784" y="7894"/>
                    </a:cubicBezTo>
                    <a:cubicBezTo>
                      <a:pt x="15792" y="7902"/>
                      <a:pt x="15792" y="7911"/>
                      <a:pt x="15801" y="7919"/>
                    </a:cubicBezTo>
                    <a:cubicBezTo>
                      <a:pt x="15784" y="7844"/>
                      <a:pt x="15759" y="7770"/>
                      <a:pt x="15726" y="7704"/>
                    </a:cubicBezTo>
                    <a:cubicBezTo>
                      <a:pt x="15685" y="7604"/>
                      <a:pt x="15627" y="7513"/>
                      <a:pt x="15569" y="7430"/>
                    </a:cubicBezTo>
                    <a:cubicBezTo>
                      <a:pt x="15519" y="7347"/>
                      <a:pt x="15436" y="7256"/>
                      <a:pt x="15444" y="7157"/>
                    </a:cubicBezTo>
                    <a:cubicBezTo>
                      <a:pt x="15444" y="7142"/>
                      <a:pt x="15457" y="7122"/>
                      <a:pt x="15476" y="7122"/>
                    </a:cubicBezTo>
                    <a:cubicBezTo>
                      <a:pt x="15479" y="7122"/>
                      <a:pt x="15482" y="7122"/>
                      <a:pt x="15486" y="7124"/>
                    </a:cubicBezTo>
                    <a:cubicBezTo>
                      <a:pt x="15535" y="7140"/>
                      <a:pt x="15577" y="7173"/>
                      <a:pt x="15610" y="7215"/>
                    </a:cubicBezTo>
                    <a:cubicBezTo>
                      <a:pt x="15602" y="7198"/>
                      <a:pt x="15602" y="7182"/>
                      <a:pt x="15593" y="7165"/>
                    </a:cubicBezTo>
                    <a:cubicBezTo>
                      <a:pt x="15544" y="6991"/>
                      <a:pt x="15477" y="6825"/>
                      <a:pt x="15411" y="6651"/>
                    </a:cubicBezTo>
                    <a:cubicBezTo>
                      <a:pt x="15395" y="6610"/>
                      <a:pt x="15378" y="6568"/>
                      <a:pt x="15361" y="6519"/>
                    </a:cubicBezTo>
                    <a:lnTo>
                      <a:pt x="15353" y="6510"/>
                    </a:lnTo>
                    <a:cubicBezTo>
                      <a:pt x="15320" y="6469"/>
                      <a:pt x="15270" y="6436"/>
                      <a:pt x="15245" y="6386"/>
                    </a:cubicBezTo>
                    <a:cubicBezTo>
                      <a:pt x="15216" y="6350"/>
                      <a:pt x="15245" y="6300"/>
                      <a:pt x="15286" y="6300"/>
                    </a:cubicBezTo>
                    <a:cubicBezTo>
                      <a:pt x="15292" y="6300"/>
                      <a:pt x="15297" y="6301"/>
                      <a:pt x="15303" y="6303"/>
                    </a:cubicBezTo>
                    <a:cubicBezTo>
                      <a:pt x="15312" y="6312"/>
                      <a:pt x="15312" y="6312"/>
                      <a:pt x="15320" y="6312"/>
                    </a:cubicBezTo>
                    <a:cubicBezTo>
                      <a:pt x="15312" y="6278"/>
                      <a:pt x="15312" y="6245"/>
                      <a:pt x="15303" y="6204"/>
                    </a:cubicBezTo>
                    <a:cubicBezTo>
                      <a:pt x="15287" y="6196"/>
                      <a:pt x="15279" y="6179"/>
                      <a:pt x="15279" y="6154"/>
                    </a:cubicBezTo>
                    <a:cubicBezTo>
                      <a:pt x="15279" y="6055"/>
                      <a:pt x="15279" y="5955"/>
                      <a:pt x="15279" y="5856"/>
                    </a:cubicBezTo>
                    <a:cubicBezTo>
                      <a:pt x="15270" y="5814"/>
                      <a:pt x="15262" y="5773"/>
                      <a:pt x="15245" y="5732"/>
                    </a:cubicBezTo>
                    <a:cubicBezTo>
                      <a:pt x="15237" y="5707"/>
                      <a:pt x="15270" y="5698"/>
                      <a:pt x="15287" y="5698"/>
                    </a:cubicBezTo>
                    <a:cubicBezTo>
                      <a:pt x="15287" y="5549"/>
                      <a:pt x="15287" y="5400"/>
                      <a:pt x="15270" y="5259"/>
                    </a:cubicBezTo>
                    <a:cubicBezTo>
                      <a:pt x="15245" y="4961"/>
                      <a:pt x="15212" y="4679"/>
                      <a:pt x="15146" y="4389"/>
                    </a:cubicBezTo>
                    <a:cubicBezTo>
                      <a:pt x="15080" y="4108"/>
                      <a:pt x="14989" y="3826"/>
                      <a:pt x="14873" y="3553"/>
                    </a:cubicBezTo>
                    <a:cubicBezTo>
                      <a:pt x="14815" y="3420"/>
                      <a:pt x="14757" y="3287"/>
                      <a:pt x="14690" y="3163"/>
                    </a:cubicBezTo>
                    <a:cubicBezTo>
                      <a:pt x="14624" y="3039"/>
                      <a:pt x="14541" y="2915"/>
                      <a:pt x="14500" y="2774"/>
                    </a:cubicBezTo>
                    <a:lnTo>
                      <a:pt x="14500" y="2782"/>
                    </a:lnTo>
                    <a:cubicBezTo>
                      <a:pt x="14500" y="2815"/>
                      <a:pt x="14483" y="2832"/>
                      <a:pt x="14458" y="2840"/>
                    </a:cubicBezTo>
                    <a:cubicBezTo>
                      <a:pt x="14450" y="2843"/>
                      <a:pt x="14441" y="2845"/>
                      <a:pt x="14432" y="2845"/>
                    </a:cubicBezTo>
                    <a:cubicBezTo>
                      <a:pt x="14414" y="2845"/>
                      <a:pt x="14398" y="2837"/>
                      <a:pt x="14392" y="2815"/>
                    </a:cubicBezTo>
                    <a:cubicBezTo>
                      <a:pt x="14259" y="2492"/>
                      <a:pt x="14127" y="2169"/>
                      <a:pt x="13994" y="1846"/>
                    </a:cubicBezTo>
                    <a:cubicBezTo>
                      <a:pt x="13754" y="1291"/>
                      <a:pt x="13530" y="727"/>
                      <a:pt x="13273" y="172"/>
                    </a:cubicBezTo>
                    <a:cubicBezTo>
                      <a:pt x="13227" y="78"/>
                      <a:pt x="13169" y="1"/>
                      <a:pt x="13070" y="1"/>
                    </a:cubicBezTo>
                    <a:close/>
                  </a:path>
                </a:pathLst>
              </a:custGeom>
              <a:solidFill>
                <a:srgbClr val="7E62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3" name="Google Shape;4962;p31">
                <a:extLst>
                  <a:ext uri="{FF2B5EF4-FFF2-40B4-BE49-F238E27FC236}">
                    <a16:creationId xmlns:a16="http://schemas.microsoft.com/office/drawing/2014/main" id="{6DB24529-7ECA-1E29-36EF-29822779826A}"/>
                  </a:ext>
                </a:extLst>
              </p:cNvPr>
              <p:cNvSpPr/>
              <p:nvPr/>
            </p:nvSpPr>
            <p:spPr>
              <a:xfrm>
                <a:off x="2678200" y="4609150"/>
                <a:ext cx="7350" cy="22675"/>
              </a:xfrm>
              <a:custGeom>
                <a:avLst/>
                <a:gdLst/>
                <a:ahLst/>
                <a:cxnLst/>
                <a:rect l="l" t="t" r="r" b="b"/>
                <a:pathLst>
                  <a:path w="294" h="907" extrusionOk="0">
                    <a:moveTo>
                      <a:pt x="231" y="0"/>
                    </a:moveTo>
                    <a:cubicBezTo>
                      <a:pt x="218" y="0"/>
                      <a:pt x="206" y="6"/>
                      <a:pt x="199" y="21"/>
                    </a:cubicBezTo>
                    <a:cubicBezTo>
                      <a:pt x="116" y="145"/>
                      <a:pt x="58" y="286"/>
                      <a:pt x="25" y="435"/>
                    </a:cubicBezTo>
                    <a:cubicBezTo>
                      <a:pt x="8" y="501"/>
                      <a:pt x="0" y="576"/>
                      <a:pt x="0" y="651"/>
                    </a:cubicBezTo>
                    <a:cubicBezTo>
                      <a:pt x="0" y="725"/>
                      <a:pt x="17" y="808"/>
                      <a:pt x="42" y="883"/>
                    </a:cubicBezTo>
                    <a:cubicBezTo>
                      <a:pt x="48" y="899"/>
                      <a:pt x="63" y="907"/>
                      <a:pt x="78" y="907"/>
                    </a:cubicBezTo>
                    <a:cubicBezTo>
                      <a:pt x="101" y="907"/>
                      <a:pt x="124" y="891"/>
                      <a:pt x="124" y="866"/>
                    </a:cubicBezTo>
                    <a:cubicBezTo>
                      <a:pt x="133" y="800"/>
                      <a:pt x="149" y="733"/>
                      <a:pt x="158" y="667"/>
                    </a:cubicBezTo>
                    <a:cubicBezTo>
                      <a:pt x="158" y="601"/>
                      <a:pt x="166" y="526"/>
                      <a:pt x="174" y="460"/>
                    </a:cubicBezTo>
                    <a:cubicBezTo>
                      <a:pt x="191" y="327"/>
                      <a:pt x="224" y="187"/>
                      <a:pt x="282" y="62"/>
                    </a:cubicBezTo>
                    <a:cubicBezTo>
                      <a:pt x="293" y="33"/>
                      <a:pt x="260" y="0"/>
                      <a:pt x="23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4" name="Google Shape;4963;p31">
                <a:extLst>
                  <a:ext uri="{FF2B5EF4-FFF2-40B4-BE49-F238E27FC236}">
                    <a16:creationId xmlns:a16="http://schemas.microsoft.com/office/drawing/2014/main" id="{855F698C-1AD8-CA71-CBF5-F03E314479C6}"/>
                  </a:ext>
                </a:extLst>
              </p:cNvPr>
              <p:cNvSpPr/>
              <p:nvPr/>
            </p:nvSpPr>
            <p:spPr>
              <a:xfrm>
                <a:off x="2684400" y="4630100"/>
                <a:ext cx="2525" cy="8625"/>
              </a:xfrm>
              <a:custGeom>
                <a:avLst/>
                <a:gdLst/>
                <a:ahLst/>
                <a:cxnLst/>
                <a:rect l="l" t="t" r="r" b="b"/>
                <a:pathLst>
                  <a:path w="101" h="345" extrusionOk="0">
                    <a:moveTo>
                      <a:pt x="51" y="1"/>
                    </a:moveTo>
                    <a:cubicBezTo>
                      <a:pt x="48" y="1"/>
                      <a:pt x="45" y="2"/>
                      <a:pt x="42" y="3"/>
                    </a:cubicBezTo>
                    <a:cubicBezTo>
                      <a:pt x="17" y="3"/>
                      <a:pt x="1" y="28"/>
                      <a:pt x="1" y="45"/>
                    </a:cubicBezTo>
                    <a:cubicBezTo>
                      <a:pt x="9" y="94"/>
                      <a:pt x="9" y="144"/>
                      <a:pt x="9" y="194"/>
                    </a:cubicBezTo>
                    <a:cubicBezTo>
                      <a:pt x="9" y="210"/>
                      <a:pt x="17" y="235"/>
                      <a:pt x="17" y="260"/>
                    </a:cubicBezTo>
                    <a:cubicBezTo>
                      <a:pt x="17" y="268"/>
                      <a:pt x="26" y="285"/>
                      <a:pt x="26" y="293"/>
                    </a:cubicBezTo>
                    <a:cubicBezTo>
                      <a:pt x="26" y="310"/>
                      <a:pt x="34" y="318"/>
                      <a:pt x="42" y="335"/>
                    </a:cubicBezTo>
                    <a:cubicBezTo>
                      <a:pt x="52" y="339"/>
                      <a:pt x="61" y="344"/>
                      <a:pt x="71" y="344"/>
                    </a:cubicBezTo>
                    <a:cubicBezTo>
                      <a:pt x="78" y="344"/>
                      <a:pt x="85" y="342"/>
                      <a:pt x="92" y="335"/>
                    </a:cubicBezTo>
                    <a:cubicBezTo>
                      <a:pt x="92" y="318"/>
                      <a:pt x="100" y="310"/>
                      <a:pt x="100" y="293"/>
                    </a:cubicBezTo>
                    <a:lnTo>
                      <a:pt x="100" y="260"/>
                    </a:lnTo>
                    <a:cubicBezTo>
                      <a:pt x="100" y="235"/>
                      <a:pt x="100" y="210"/>
                      <a:pt x="100" y="185"/>
                    </a:cubicBezTo>
                    <a:lnTo>
                      <a:pt x="84" y="36"/>
                    </a:lnTo>
                    <a:cubicBezTo>
                      <a:pt x="84" y="16"/>
                      <a:pt x="67" y="1"/>
                      <a:pt x="5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5" name="Google Shape;4964;p31">
                <a:extLst>
                  <a:ext uri="{FF2B5EF4-FFF2-40B4-BE49-F238E27FC236}">
                    <a16:creationId xmlns:a16="http://schemas.microsoft.com/office/drawing/2014/main" id="{B4BF5AB6-9A05-A5FC-8853-B176DA437457}"/>
                  </a:ext>
                </a:extLst>
              </p:cNvPr>
              <p:cNvSpPr/>
              <p:nvPr/>
            </p:nvSpPr>
            <p:spPr>
              <a:xfrm>
                <a:off x="2678400" y="4586100"/>
                <a:ext cx="4175" cy="11375"/>
              </a:xfrm>
              <a:custGeom>
                <a:avLst/>
                <a:gdLst/>
                <a:ahLst/>
                <a:cxnLst/>
                <a:rect l="l" t="t" r="r" b="b"/>
                <a:pathLst>
                  <a:path w="167" h="455" extrusionOk="0">
                    <a:moveTo>
                      <a:pt x="130" y="0"/>
                    </a:moveTo>
                    <a:cubicBezTo>
                      <a:pt x="118" y="0"/>
                      <a:pt x="106" y="5"/>
                      <a:pt x="100" y="15"/>
                    </a:cubicBezTo>
                    <a:cubicBezTo>
                      <a:pt x="83" y="40"/>
                      <a:pt x="67" y="73"/>
                      <a:pt x="58" y="98"/>
                    </a:cubicBezTo>
                    <a:cubicBezTo>
                      <a:pt x="50" y="114"/>
                      <a:pt x="50" y="131"/>
                      <a:pt x="42" y="147"/>
                    </a:cubicBezTo>
                    <a:cubicBezTo>
                      <a:pt x="42" y="164"/>
                      <a:pt x="25" y="172"/>
                      <a:pt x="25" y="197"/>
                    </a:cubicBezTo>
                    <a:cubicBezTo>
                      <a:pt x="9" y="255"/>
                      <a:pt x="9" y="321"/>
                      <a:pt x="0" y="379"/>
                    </a:cubicBezTo>
                    <a:cubicBezTo>
                      <a:pt x="0" y="413"/>
                      <a:pt x="25" y="446"/>
                      <a:pt x="58" y="454"/>
                    </a:cubicBezTo>
                    <a:cubicBezTo>
                      <a:pt x="92" y="454"/>
                      <a:pt x="125" y="429"/>
                      <a:pt x="133" y="396"/>
                    </a:cubicBezTo>
                    <a:cubicBezTo>
                      <a:pt x="133" y="338"/>
                      <a:pt x="141" y="272"/>
                      <a:pt x="150" y="214"/>
                    </a:cubicBezTo>
                    <a:cubicBezTo>
                      <a:pt x="150" y="205"/>
                      <a:pt x="150" y="189"/>
                      <a:pt x="150" y="181"/>
                    </a:cubicBezTo>
                    <a:cubicBezTo>
                      <a:pt x="150" y="172"/>
                      <a:pt x="150" y="172"/>
                      <a:pt x="150" y="172"/>
                    </a:cubicBezTo>
                    <a:cubicBezTo>
                      <a:pt x="158" y="156"/>
                      <a:pt x="158" y="139"/>
                      <a:pt x="158" y="123"/>
                    </a:cubicBezTo>
                    <a:cubicBezTo>
                      <a:pt x="166" y="98"/>
                      <a:pt x="166" y="65"/>
                      <a:pt x="166" y="31"/>
                    </a:cubicBezTo>
                    <a:cubicBezTo>
                      <a:pt x="166" y="11"/>
                      <a:pt x="148" y="0"/>
                      <a:pt x="13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6" name="Google Shape;4965;p31">
                <a:extLst>
                  <a:ext uri="{FF2B5EF4-FFF2-40B4-BE49-F238E27FC236}">
                    <a16:creationId xmlns:a16="http://schemas.microsoft.com/office/drawing/2014/main" id="{914530E8-06BD-BA2A-C574-A0EC3957E3D6}"/>
                  </a:ext>
                </a:extLst>
              </p:cNvPr>
              <p:cNvSpPr/>
              <p:nvPr/>
            </p:nvSpPr>
            <p:spPr>
              <a:xfrm>
                <a:off x="2684000" y="4654975"/>
                <a:ext cx="7050" cy="15175"/>
              </a:xfrm>
              <a:custGeom>
                <a:avLst/>
                <a:gdLst/>
                <a:ahLst/>
                <a:cxnLst/>
                <a:rect l="l" t="t" r="r" b="b"/>
                <a:pathLst>
                  <a:path w="282" h="607" extrusionOk="0">
                    <a:moveTo>
                      <a:pt x="76" y="1"/>
                    </a:moveTo>
                    <a:cubicBezTo>
                      <a:pt x="44" y="1"/>
                      <a:pt x="8" y="24"/>
                      <a:pt x="8" y="60"/>
                    </a:cubicBezTo>
                    <a:cubicBezTo>
                      <a:pt x="0" y="94"/>
                      <a:pt x="0" y="118"/>
                      <a:pt x="17" y="152"/>
                    </a:cubicBezTo>
                    <a:cubicBezTo>
                      <a:pt x="25" y="168"/>
                      <a:pt x="33" y="185"/>
                      <a:pt x="42" y="210"/>
                    </a:cubicBezTo>
                    <a:cubicBezTo>
                      <a:pt x="58" y="251"/>
                      <a:pt x="66" y="292"/>
                      <a:pt x="83" y="334"/>
                    </a:cubicBezTo>
                    <a:cubicBezTo>
                      <a:pt x="100" y="375"/>
                      <a:pt x="116" y="417"/>
                      <a:pt x="133" y="458"/>
                    </a:cubicBezTo>
                    <a:cubicBezTo>
                      <a:pt x="141" y="508"/>
                      <a:pt x="158" y="549"/>
                      <a:pt x="191" y="591"/>
                    </a:cubicBezTo>
                    <a:cubicBezTo>
                      <a:pt x="199" y="602"/>
                      <a:pt x="210" y="607"/>
                      <a:pt x="220" y="607"/>
                    </a:cubicBezTo>
                    <a:cubicBezTo>
                      <a:pt x="240" y="607"/>
                      <a:pt x="260" y="590"/>
                      <a:pt x="265" y="574"/>
                    </a:cubicBezTo>
                    <a:cubicBezTo>
                      <a:pt x="282" y="524"/>
                      <a:pt x="273" y="475"/>
                      <a:pt x="265" y="425"/>
                    </a:cubicBezTo>
                    <a:cubicBezTo>
                      <a:pt x="257" y="375"/>
                      <a:pt x="240" y="334"/>
                      <a:pt x="232" y="292"/>
                    </a:cubicBezTo>
                    <a:cubicBezTo>
                      <a:pt x="224" y="243"/>
                      <a:pt x="207" y="201"/>
                      <a:pt x="191" y="160"/>
                    </a:cubicBezTo>
                    <a:cubicBezTo>
                      <a:pt x="191" y="135"/>
                      <a:pt x="182" y="118"/>
                      <a:pt x="174" y="94"/>
                    </a:cubicBezTo>
                    <a:cubicBezTo>
                      <a:pt x="158" y="60"/>
                      <a:pt x="141" y="36"/>
                      <a:pt x="108" y="11"/>
                    </a:cubicBezTo>
                    <a:cubicBezTo>
                      <a:pt x="99" y="4"/>
                      <a:pt x="88" y="1"/>
                      <a:pt x="7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7" name="Google Shape;4966;p31">
                <a:extLst>
                  <a:ext uri="{FF2B5EF4-FFF2-40B4-BE49-F238E27FC236}">
                    <a16:creationId xmlns:a16="http://schemas.microsoft.com/office/drawing/2014/main" id="{84B3197B-DA6D-3375-65E2-93E9EE2E7EFA}"/>
                  </a:ext>
                </a:extLst>
              </p:cNvPr>
              <p:cNvSpPr/>
              <p:nvPr/>
            </p:nvSpPr>
            <p:spPr>
              <a:xfrm>
                <a:off x="2682950" y="4529650"/>
                <a:ext cx="5425" cy="15000"/>
              </a:xfrm>
              <a:custGeom>
                <a:avLst/>
                <a:gdLst/>
                <a:ahLst/>
                <a:cxnLst/>
                <a:rect l="l" t="t" r="r" b="b"/>
                <a:pathLst>
                  <a:path w="217" h="600" extrusionOk="0">
                    <a:moveTo>
                      <a:pt x="174" y="1"/>
                    </a:moveTo>
                    <a:cubicBezTo>
                      <a:pt x="166" y="1"/>
                      <a:pt x="157" y="4"/>
                      <a:pt x="150" y="11"/>
                    </a:cubicBezTo>
                    <a:cubicBezTo>
                      <a:pt x="92" y="86"/>
                      <a:pt x="67" y="177"/>
                      <a:pt x="50" y="268"/>
                    </a:cubicBezTo>
                    <a:cubicBezTo>
                      <a:pt x="26" y="359"/>
                      <a:pt x="9" y="458"/>
                      <a:pt x="1" y="550"/>
                    </a:cubicBezTo>
                    <a:cubicBezTo>
                      <a:pt x="1" y="574"/>
                      <a:pt x="26" y="599"/>
                      <a:pt x="59" y="599"/>
                    </a:cubicBezTo>
                    <a:cubicBezTo>
                      <a:pt x="84" y="599"/>
                      <a:pt x="100" y="574"/>
                      <a:pt x="108" y="550"/>
                    </a:cubicBezTo>
                    <a:cubicBezTo>
                      <a:pt x="117" y="467"/>
                      <a:pt x="133" y="376"/>
                      <a:pt x="158" y="293"/>
                    </a:cubicBezTo>
                    <a:cubicBezTo>
                      <a:pt x="166" y="251"/>
                      <a:pt x="183" y="210"/>
                      <a:pt x="191" y="168"/>
                    </a:cubicBezTo>
                    <a:cubicBezTo>
                      <a:pt x="200" y="127"/>
                      <a:pt x="208" y="77"/>
                      <a:pt x="216" y="36"/>
                    </a:cubicBezTo>
                    <a:cubicBezTo>
                      <a:pt x="216" y="18"/>
                      <a:pt x="195" y="1"/>
                      <a:pt x="17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8" name="Google Shape;4967;p31">
                <a:extLst>
                  <a:ext uri="{FF2B5EF4-FFF2-40B4-BE49-F238E27FC236}">
                    <a16:creationId xmlns:a16="http://schemas.microsoft.com/office/drawing/2014/main" id="{BAE0C94F-5690-5062-8D14-933F7EEB4ACF}"/>
                  </a:ext>
                </a:extLst>
              </p:cNvPr>
              <p:cNvSpPr/>
              <p:nvPr/>
            </p:nvSpPr>
            <p:spPr>
              <a:xfrm>
                <a:off x="2690000" y="4537875"/>
                <a:ext cx="1875" cy="9250"/>
              </a:xfrm>
              <a:custGeom>
                <a:avLst/>
                <a:gdLst/>
                <a:ahLst/>
                <a:cxnLst/>
                <a:rect l="l" t="t" r="r" b="b"/>
                <a:pathLst>
                  <a:path w="75" h="370" extrusionOk="0">
                    <a:moveTo>
                      <a:pt x="61" y="1"/>
                    </a:moveTo>
                    <a:cubicBezTo>
                      <a:pt x="54" y="1"/>
                      <a:pt x="46" y="5"/>
                      <a:pt x="42" y="13"/>
                    </a:cubicBezTo>
                    <a:cubicBezTo>
                      <a:pt x="9" y="121"/>
                      <a:pt x="0" y="229"/>
                      <a:pt x="9" y="345"/>
                    </a:cubicBezTo>
                    <a:cubicBezTo>
                      <a:pt x="9" y="361"/>
                      <a:pt x="23" y="370"/>
                      <a:pt x="38" y="370"/>
                    </a:cubicBezTo>
                    <a:cubicBezTo>
                      <a:pt x="52" y="370"/>
                      <a:pt x="67" y="361"/>
                      <a:pt x="67" y="345"/>
                    </a:cubicBezTo>
                    <a:cubicBezTo>
                      <a:pt x="58" y="237"/>
                      <a:pt x="67" y="121"/>
                      <a:pt x="75" y="13"/>
                    </a:cubicBezTo>
                    <a:cubicBezTo>
                      <a:pt x="75" y="5"/>
                      <a:pt x="69" y="1"/>
                      <a:pt x="6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9" name="Google Shape;4968;p31">
                <a:extLst>
                  <a:ext uri="{FF2B5EF4-FFF2-40B4-BE49-F238E27FC236}">
                    <a16:creationId xmlns:a16="http://schemas.microsoft.com/office/drawing/2014/main" id="{A10DF877-0328-2E79-5F8B-DBACA0FBAD66}"/>
                  </a:ext>
                </a:extLst>
              </p:cNvPr>
              <p:cNvSpPr/>
              <p:nvPr/>
            </p:nvSpPr>
            <p:spPr>
              <a:xfrm>
                <a:off x="2856325" y="3975225"/>
                <a:ext cx="8975" cy="33250"/>
              </a:xfrm>
              <a:custGeom>
                <a:avLst/>
                <a:gdLst/>
                <a:ahLst/>
                <a:cxnLst/>
                <a:rect l="l" t="t" r="r" b="b"/>
                <a:pathLst>
                  <a:path w="359" h="1330" extrusionOk="0">
                    <a:moveTo>
                      <a:pt x="253" y="0"/>
                    </a:moveTo>
                    <a:cubicBezTo>
                      <a:pt x="233" y="0"/>
                      <a:pt x="214" y="10"/>
                      <a:pt x="208" y="33"/>
                    </a:cubicBezTo>
                    <a:cubicBezTo>
                      <a:pt x="166" y="165"/>
                      <a:pt x="125" y="306"/>
                      <a:pt x="92" y="439"/>
                    </a:cubicBezTo>
                    <a:cubicBezTo>
                      <a:pt x="59" y="571"/>
                      <a:pt x="25" y="712"/>
                      <a:pt x="25" y="845"/>
                    </a:cubicBezTo>
                    <a:cubicBezTo>
                      <a:pt x="25" y="872"/>
                      <a:pt x="43" y="888"/>
                      <a:pt x="63" y="888"/>
                    </a:cubicBezTo>
                    <a:cubicBezTo>
                      <a:pt x="67" y="888"/>
                      <a:pt x="71" y="887"/>
                      <a:pt x="75" y="886"/>
                    </a:cubicBezTo>
                    <a:lnTo>
                      <a:pt x="75" y="886"/>
                    </a:lnTo>
                    <a:cubicBezTo>
                      <a:pt x="67" y="936"/>
                      <a:pt x="50" y="977"/>
                      <a:pt x="42" y="1027"/>
                    </a:cubicBezTo>
                    <a:cubicBezTo>
                      <a:pt x="25" y="1110"/>
                      <a:pt x="1" y="1209"/>
                      <a:pt x="9" y="1300"/>
                    </a:cubicBezTo>
                    <a:cubicBezTo>
                      <a:pt x="14" y="1316"/>
                      <a:pt x="30" y="1329"/>
                      <a:pt x="45" y="1329"/>
                    </a:cubicBezTo>
                    <a:cubicBezTo>
                      <a:pt x="53" y="1329"/>
                      <a:pt x="61" y="1326"/>
                      <a:pt x="67" y="1317"/>
                    </a:cubicBezTo>
                    <a:cubicBezTo>
                      <a:pt x="100" y="1234"/>
                      <a:pt x="117" y="1143"/>
                      <a:pt x="141" y="1052"/>
                    </a:cubicBezTo>
                    <a:cubicBezTo>
                      <a:pt x="158" y="961"/>
                      <a:pt x="175" y="869"/>
                      <a:pt x="199" y="787"/>
                    </a:cubicBezTo>
                    <a:cubicBezTo>
                      <a:pt x="241" y="604"/>
                      <a:pt x="299" y="422"/>
                      <a:pt x="349" y="240"/>
                    </a:cubicBezTo>
                    <a:cubicBezTo>
                      <a:pt x="358" y="215"/>
                      <a:pt x="339" y="199"/>
                      <a:pt x="318" y="199"/>
                    </a:cubicBezTo>
                    <a:cubicBezTo>
                      <a:pt x="304" y="199"/>
                      <a:pt x="289" y="206"/>
                      <a:pt x="282" y="223"/>
                    </a:cubicBezTo>
                    <a:cubicBezTo>
                      <a:pt x="257" y="298"/>
                      <a:pt x="233" y="364"/>
                      <a:pt x="208" y="439"/>
                    </a:cubicBezTo>
                    <a:cubicBezTo>
                      <a:pt x="233" y="314"/>
                      <a:pt x="266" y="182"/>
                      <a:pt x="307" y="66"/>
                    </a:cubicBezTo>
                    <a:cubicBezTo>
                      <a:pt x="317" y="25"/>
                      <a:pt x="284" y="0"/>
                      <a:pt x="25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0" name="Google Shape;4969;p31">
                <a:extLst>
                  <a:ext uri="{FF2B5EF4-FFF2-40B4-BE49-F238E27FC236}">
                    <a16:creationId xmlns:a16="http://schemas.microsoft.com/office/drawing/2014/main" id="{E3459DA6-436B-48E6-6B54-3888787C1C31}"/>
                  </a:ext>
                </a:extLst>
              </p:cNvPr>
              <p:cNvSpPr/>
              <p:nvPr/>
            </p:nvSpPr>
            <p:spPr>
              <a:xfrm>
                <a:off x="2780100" y="3954350"/>
                <a:ext cx="200750" cy="189450"/>
              </a:xfrm>
              <a:custGeom>
                <a:avLst/>
                <a:gdLst/>
                <a:ahLst/>
                <a:cxnLst/>
                <a:rect l="l" t="t" r="r" b="b"/>
                <a:pathLst>
                  <a:path w="8030" h="7578" extrusionOk="0">
                    <a:moveTo>
                      <a:pt x="6737" y="6775"/>
                    </a:moveTo>
                    <a:cubicBezTo>
                      <a:pt x="6737" y="6783"/>
                      <a:pt x="6728" y="6792"/>
                      <a:pt x="6728" y="6800"/>
                    </a:cubicBezTo>
                    <a:cubicBezTo>
                      <a:pt x="6687" y="6833"/>
                      <a:pt x="6654" y="6858"/>
                      <a:pt x="6612" y="6866"/>
                    </a:cubicBezTo>
                    <a:cubicBezTo>
                      <a:pt x="6612" y="6858"/>
                      <a:pt x="6621" y="6850"/>
                      <a:pt x="6629" y="6841"/>
                    </a:cubicBezTo>
                    <a:cubicBezTo>
                      <a:pt x="6662" y="6825"/>
                      <a:pt x="6704" y="6800"/>
                      <a:pt x="6737" y="6775"/>
                    </a:cubicBezTo>
                    <a:close/>
                    <a:moveTo>
                      <a:pt x="3519" y="1"/>
                    </a:moveTo>
                    <a:cubicBezTo>
                      <a:pt x="3509" y="1"/>
                      <a:pt x="3498" y="5"/>
                      <a:pt x="3489" y="14"/>
                    </a:cubicBezTo>
                    <a:cubicBezTo>
                      <a:pt x="3431" y="72"/>
                      <a:pt x="3381" y="138"/>
                      <a:pt x="3331" y="205"/>
                    </a:cubicBezTo>
                    <a:cubicBezTo>
                      <a:pt x="3290" y="221"/>
                      <a:pt x="3248" y="246"/>
                      <a:pt x="3207" y="279"/>
                    </a:cubicBezTo>
                    <a:cubicBezTo>
                      <a:pt x="3215" y="263"/>
                      <a:pt x="3224" y="238"/>
                      <a:pt x="3232" y="221"/>
                    </a:cubicBezTo>
                    <a:cubicBezTo>
                      <a:pt x="3238" y="191"/>
                      <a:pt x="3218" y="170"/>
                      <a:pt x="3197" y="170"/>
                    </a:cubicBezTo>
                    <a:cubicBezTo>
                      <a:pt x="3189" y="170"/>
                      <a:pt x="3181" y="173"/>
                      <a:pt x="3174" y="180"/>
                    </a:cubicBezTo>
                    <a:cubicBezTo>
                      <a:pt x="3124" y="221"/>
                      <a:pt x="3091" y="279"/>
                      <a:pt x="3066" y="329"/>
                    </a:cubicBezTo>
                    <a:cubicBezTo>
                      <a:pt x="3050" y="346"/>
                      <a:pt x="3041" y="370"/>
                      <a:pt x="3025" y="395"/>
                    </a:cubicBezTo>
                    <a:cubicBezTo>
                      <a:pt x="2925" y="462"/>
                      <a:pt x="2842" y="544"/>
                      <a:pt x="2768" y="644"/>
                    </a:cubicBezTo>
                    <a:cubicBezTo>
                      <a:pt x="2760" y="652"/>
                      <a:pt x="2751" y="669"/>
                      <a:pt x="2743" y="677"/>
                    </a:cubicBezTo>
                    <a:lnTo>
                      <a:pt x="2743" y="660"/>
                    </a:lnTo>
                    <a:cubicBezTo>
                      <a:pt x="2760" y="627"/>
                      <a:pt x="2731" y="593"/>
                      <a:pt x="2703" y="593"/>
                    </a:cubicBezTo>
                    <a:cubicBezTo>
                      <a:pt x="2690" y="593"/>
                      <a:pt x="2676" y="600"/>
                      <a:pt x="2668" y="619"/>
                    </a:cubicBezTo>
                    <a:cubicBezTo>
                      <a:pt x="2586" y="760"/>
                      <a:pt x="2528" y="909"/>
                      <a:pt x="2486" y="1066"/>
                    </a:cubicBezTo>
                    <a:cubicBezTo>
                      <a:pt x="2470" y="1149"/>
                      <a:pt x="2453" y="1232"/>
                      <a:pt x="2453" y="1315"/>
                    </a:cubicBezTo>
                    <a:cubicBezTo>
                      <a:pt x="2453" y="1323"/>
                      <a:pt x="2445" y="1340"/>
                      <a:pt x="2445" y="1356"/>
                    </a:cubicBezTo>
                    <a:cubicBezTo>
                      <a:pt x="2387" y="1622"/>
                      <a:pt x="2387" y="1903"/>
                      <a:pt x="2395" y="2177"/>
                    </a:cubicBezTo>
                    <a:cubicBezTo>
                      <a:pt x="2403" y="2450"/>
                      <a:pt x="2428" y="2740"/>
                      <a:pt x="2312" y="2989"/>
                    </a:cubicBezTo>
                    <a:cubicBezTo>
                      <a:pt x="2204" y="3221"/>
                      <a:pt x="1972" y="3353"/>
                      <a:pt x="1782" y="3511"/>
                    </a:cubicBezTo>
                    <a:cubicBezTo>
                      <a:pt x="1583" y="3676"/>
                      <a:pt x="1409" y="3867"/>
                      <a:pt x="1252" y="4066"/>
                    </a:cubicBezTo>
                    <a:cubicBezTo>
                      <a:pt x="1086" y="4265"/>
                      <a:pt x="937" y="4472"/>
                      <a:pt x="771" y="4671"/>
                    </a:cubicBezTo>
                    <a:cubicBezTo>
                      <a:pt x="697" y="4770"/>
                      <a:pt x="605" y="4861"/>
                      <a:pt x="523" y="4952"/>
                    </a:cubicBezTo>
                    <a:cubicBezTo>
                      <a:pt x="423" y="5043"/>
                      <a:pt x="315" y="5118"/>
                      <a:pt x="224" y="5217"/>
                    </a:cubicBezTo>
                    <a:cubicBezTo>
                      <a:pt x="1" y="5449"/>
                      <a:pt x="125" y="5756"/>
                      <a:pt x="233" y="6013"/>
                    </a:cubicBezTo>
                    <a:cubicBezTo>
                      <a:pt x="299" y="6154"/>
                      <a:pt x="373" y="6295"/>
                      <a:pt x="481" y="6402"/>
                    </a:cubicBezTo>
                    <a:cubicBezTo>
                      <a:pt x="481" y="6402"/>
                      <a:pt x="481" y="6411"/>
                      <a:pt x="481" y="6411"/>
                    </a:cubicBezTo>
                    <a:cubicBezTo>
                      <a:pt x="564" y="6709"/>
                      <a:pt x="688" y="7073"/>
                      <a:pt x="1028" y="7148"/>
                    </a:cubicBezTo>
                    <a:cubicBezTo>
                      <a:pt x="1061" y="7156"/>
                      <a:pt x="1103" y="7165"/>
                      <a:pt x="1136" y="7165"/>
                    </a:cubicBezTo>
                    <a:cubicBezTo>
                      <a:pt x="1161" y="7165"/>
                      <a:pt x="1202" y="7165"/>
                      <a:pt x="1219" y="7173"/>
                    </a:cubicBezTo>
                    <a:cubicBezTo>
                      <a:pt x="1252" y="7189"/>
                      <a:pt x="1243" y="7239"/>
                      <a:pt x="1252" y="7264"/>
                    </a:cubicBezTo>
                    <a:cubicBezTo>
                      <a:pt x="1260" y="7305"/>
                      <a:pt x="1268" y="7347"/>
                      <a:pt x="1293" y="7380"/>
                    </a:cubicBezTo>
                    <a:cubicBezTo>
                      <a:pt x="1368" y="7488"/>
                      <a:pt x="1509" y="7529"/>
                      <a:pt x="1633" y="7546"/>
                    </a:cubicBezTo>
                    <a:cubicBezTo>
                      <a:pt x="1805" y="7569"/>
                      <a:pt x="1983" y="7578"/>
                      <a:pt x="2161" y="7578"/>
                    </a:cubicBezTo>
                    <a:cubicBezTo>
                      <a:pt x="2360" y="7578"/>
                      <a:pt x="2559" y="7567"/>
                      <a:pt x="2751" y="7554"/>
                    </a:cubicBezTo>
                    <a:cubicBezTo>
                      <a:pt x="3141" y="7529"/>
                      <a:pt x="3522" y="7479"/>
                      <a:pt x="3895" y="7397"/>
                    </a:cubicBezTo>
                    <a:cubicBezTo>
                      <a:pt x="4284" y="7305"/>
                      <a:pt x="4657" y="7181"/>
                      <a:pt x="5055" y="7181"/>
                    </a:cubicBezTo>
                    <a:cubicBezTo>
                      <a:pt x="5069" y="7186"/>
                      <a:pt x="5083" y="7191"/>
                      <a:pt x="5099" y="7191"/>
                    </a:cubicBezTo>
                    <a:cubicBezTo>
                      <a:pt x="5111" y="7191"/>
                      <a:pt x="5124" y="7188"/>
                      <a:pt x="5138" y="7181"/>
                    </a:cubicBezTo>
                    <a:lnTo>
                      <a:pt x="5179" y="7181"/>
                    </a:lnTo>
                    <a:cubicBezTo>
                      <a:pt x="5212" y="7181"/>
                      <a:pt x="5229" y="7173"/>
                      <a:pt x="5237" y="7148"/>
                    </a:cubicBezTo>
                    <a:cubicBezTo>
                      <a:pt x="5316" y="7164"/>
                      <a:pt x="5391" y="7170"/>
                      <a:pt x="5468" y="7170"/>
                    </a:cubicBezTo>
                    <a:cubicBezTo>
                      <a:pt x="5512" y="7170"/>
                      <a:pt x="5556" y="7168"/>
                      <a:pt x="5602" y="7165"/>
                    </a:cubicBezTo>
                    <a:lnTo>
                      <a:pt x="5602" y="7165"/>
                    </a:lnTo>
                    <a:cubicBezTo>
                      <a:pt x="5585" y="7214"/>
                      <a:pt x="5602" y="7281"/>
                      <a:pt x="5676" y="7281"/>
                    </a:cubicBezTo>
                    <a:cubicBezTo>
                      <a:pt x="5867" y="7272"/>
                      <a:pt x="6049" y="7198"/>
                      <a:pt x="6198" y="7082"/>
                    </a:cubicBezTo>
                    <a:cubicBezTo>
                      <a:pt x="6206" y="7073"/>
                      <a:pt x="6215" y="7065"/>
                      <a:pt x="6223" y="7057"/>
                    </a:cubicBezTo>
                    <a:cubicBezTo>
                      <a:pt x="6264" y="7049"/>
                      <a:pt x="6306" y="7032"/>
                      <a:pt x="6339" y="7024"/>
                    </a:cubicBezTo>
                    <a:lnTo>
                      <a:pt x="6430" y="7024"/>
                    </a:lnTo>
                    <a:cubicBezTo>
                      <a:pt x="6438" y="7028"/>
                      <a:pt x="6449" y="7030"/>
                      <a:pt x="6459" y="7030"/>
                    </a:cubicBezTo>
                    <a:cubicBezTo>
                      <a:pt x="6469" y="7030"/>
                      <a:pt x="6480" y="7028"/>
                      <a:pt x="6488" y="7024"/>
                    </a:cubicBezTo>
                    <a:cubicBezTo>
                      <a:pt x="6554" y="7024"/>
                      <a:pt x="6629" y="7024"/>
                      <a:pt x="6687" y="6999"/>
                    </a:cubicBezTo>
                    <a:cubicBezTo>
                      <a:pt x="6745" y="6974"/>
                      <a:pt x="6795" y="6933"/>
                      <a:pt x="6836" y="6883"/>
                    </a:cubicBezTo>
                    <a:cubicBezTo>
                      <a:pt x="6844" y="6957"/>
                      <a:pt x="6869" y="7024"/>
                      <a:pt x="6911" y="7090"/>
                    </a:cubicBezTo>
                    <a:cubicBezTo>
                      <a:pt x="6944" y="7231"/>
                      <a:pt x="6985" y="7372"/>
                      <a:pt x="7027" y="7504"/>
                    </a:cubicBezTo>
                    <a:cubicBezTo>
                      <a:pt x="7038" y="7546"/>
                      <a:pt x="7077" y="7567"/>
                      <a:pt x="7116" y="7567"/>
                    </a:cubicBezTo>
                    <a:cubicBezTo>
                      <a:pt x="7161" y="7567"/>
                      <a:pt x="7205" y="7538"/>
                      <a:pt x="7201" y="7479"/>
                    </a:cubicBezTo>
                    <a:cubicBezTo>
                      <a:pt x="7192" y="7397"/>
                      <a:pt x="7184" y="7314"/>
                      <a:pt x="7184" y="7231"/>
                    </a:cubicBezTo>
                    <a:cubicBezTo>
                      <a:pt x="7201" y="7223"/>
                      <a:pt x="7209" y="7214"/>
                      <a:pt x="7225" y="7214"/>
                    </a:cubicBezTo>
                    <a:cubicBezTo>
                      <a:pt x="7259" y="7189"/>
                      <a:pt x="7292" y="7156"/>
                      <a:pt x="7308" y="7115"/>
                    </a:cubicBezTo>
                    <a:lnTo>
                      <a:pt x="7341" y="7165"/>
                    </a:lnTo>
                    <a:cubicBezTo>
                      <a:pt x="7350" y="7173"/>
                      <a:pt x="7350" y="7181"/>
                      <a:pt x="7350" y="7189"/>
                    </a:cubicBezTo>
                    <a:cubicBezTo>
                      <a:pt x="7358" y="7198"/>
                      <a:pt x="7366" y="7214"/>
                      <a:pt x="7383" y="7223"/>
                    </a:cubicBezTo>
                    <a:cubicBezTo>
                      <a:pt x="7416" y="7272"/>
                      <a:pt x="7441" y="7322"/>
                      <a:pt x="7482" y="7363"/>
                    </a:cubicBezTo>
                    <a:cubicBezTo>
                      <a:pt x="7506" y="7393"/>
                      <a:pt x="7543" y="7415"/>
                      <a:pt x="7584" y="7415"/>
                    </a:cubicBezTo>
                    <a:cubicBezTo>
                      <a:pt x="7600" y="7415"/>
                      <a:pt x="7616" y="7412"/>
                      <a:pt x="7631" y="7405"/>
                    </a:cubicBezTo>
                    <a:cubicBezTo>
                      <a:pt x="7640" y="7397"/>
                      <a:pt x="7648" y="7388"/>
                      <a:pt x="7656" y="7380"/>
                    </a:cubicBezTo>
                    <a:cubicBezTo>
                      <a:pt x="7656" y="7397"/>
                      <a:pt x="7665" y="7413"/>
                      <a:pt x="7673" y="7421"/>
                    </a:cubicBezTo>
                    <a:cubicBezTo>
                      <a:pt x="7694" y="7456"/>
                      <a:pt x="7726" y="7473"/>
                      <a:pt x="7760" y="7473"/>
                    </a:cubicBezTo>
                    <a:cubicBezTo>
                      <a:pt x="7767" y="7473"/>
                      <a:pt x="7774" y="7472"/>
                      <a:pt x="7781" y="7471"/>
                    </a:cubicBezTo>
                    <a:cubicBezTo>
                      <a:pt x="7791" y="7511"/>
                      <a:pt x="7820" y="7528"/>
                      <a:pt x="7851" y="7528"/>
                    </a:cubicBezTo>
                    <a:cubicBezTo>
                      <a:pt x="7897" y="7528"/>
                      <a:pt x="7945" y="7489"/>
                      <a:pt x="7930" y="7430"/>
                    </a:cubicBezTo>
                    <a:cubicBezTo>
                      <a:pt x="7930" y="7405"/>
                      <a:pt x="7930" y="7380"/>
                      <a:pt x="7921" y="7355"/>
                    </a:cubicBezTo>
                    <a:cubicBezTo>
                      <a:pt x="7971" y="7347"/>
                      <a:pt x="8029" y="7297"/>
                      <a:pt x="8004" y="7247"/>
                    </a:cubicBezTo>
                    <a:lnTo>
                      <a:pt x="8013" y="7247"/>
                    </a:lnTo>
                    <a:cubicBezTo>
                      <a:pt x="7946" y="7090"/>
                      <a:pt x="7897" y="6924"/>
                      <a:pt x="7847" y="6767"/>
                    </a:cubicBezTo>
                    <a:cubicBezTo>
                      <a:pt x="7847" y="6734"/>
                      <a:pt x="7839" y="6692"/>
                      <a:pt x="7839" y="6659"/>
                    </a:cubicBezTo>
                    <a:cubicBezTo>
                      <a:pt x="7839" y="6593"/>
                      <a:pt x="7781" y="6560"/>
                      <a:pt x="7731" y="6560"/>
                    </a:cubicBezTo>
                    <a:cubicBezTo>
                      <a:pt x="7681" y="6560"/>
                      <a:pt x="7631" y="6593"/>
                      <a:pt x="7631" y="6651"/>
                    </a:cubicBezTo>
                    <a:lnTo>
                      <a:pt x="7631" y="6667"/>
                    </a:lnTo>
                    <a:cubicBezTo>
                      <a:pt x="7631" y="6651"/>
                      <a:pt x="7623" y="6634"/>
                      <a:pt x="7623" y="6626"/>
                    </a:cubicBezTo>
                    <a:cubicBezTo>
                      <a:pt x="7623" y="6609"/>
                      <a:pt x="7615" y="6601"/>
                      <a:pt x="7615" y="6593"/>
                    </a:cubicBezTo>
                    <a:cubicBezTo>
                      <a:pt x="7598" y="6551"/>
                      <a:pt x="7590" y="6510"/>
                      <a:pt x="7565" y="6469"/>
                    </a:cubicBezTo>
                    <a:cubicBezTo>
                      <a:pt x="7565" y="6452"/>
                      <a:pt x="7573" y="6444"/>
                      <a:pt x="7573" y="6427"/>
                    </a:cubicBezTo>
                    <a:cubicBezTo>
                      <a:pt x="7573" y="6402"/>
                      <a:pt x="7573" y="6386"/>
                      <a:pt x="7573" y="6369"/>
                    </a:cubicBezTo>
                    <a:cubicBezTo>
                      <a:pt x="7573" y="6319"/>
                      <a:pt x="7532" y="6278"/>
                      <a:pt x="7482" y="6278"/>
                    </a:cubicBezTo>
                    <a:cubicBezTo>
                      <a:pt x="7474" y="6278"/>
                      <a:pt x="7466" y="6286"/>
                      <a:pt x="7457" y="6286"/>
                    </a:cubicBezTo>
                    <a:cubicBezTo>
                      <a:pt x="7449" y="6253"/>
                      <a:pt x="7424" y="6237"/>
                      <a:pt x="7391" y="6228"/>
                    </a:cubicBezTo>
                    <a:cubicBezTo>
                      <a:pt x="7350" y="6228"/>
                      <a:pt x="7300" y="6253"/>
                      <a:pt x="7292" y="6295"/>
                    </a:cubicBezTo>
                    <a:cubicBezTo>
                      <a:pt x="7283" y="6336"/>
                      <a:pt x="7267" y="6377"/>
                      <a:pt x="7259" y="6419"/>
                    </a:cubicBezTo>
                    <a:cubicBezTo>
                      <a:pt x="7250" y="6435"/>
                      <a:pt x="7250" y="6452"/>
                      <a:pt x="7242" y="6469"/>
                    </a:cubicBezTo>
                    <a:cubicBezTo>
                      <a:pt x="7250" y="6411"/>
                      <a:pt x="7259" y="6344"/>
                      <a:pt x="7259" y="6278"/>
                    </a:cubicBezTo>
                    <a:cubicBezTo>
                      <a:pt x="7263" y="6237"/>
                      <a:pt x="7227" y="6213"/>
                      <a:pt x="7191" y="6213"/>
                    </a:cubicBezTo>
                    <a:cubicBezTo>
                      <a:pt x="7162" y="6213"/>
                      <a:pt x="7133" y="6228"/>
                      <a:pt x="7126" y="6261"/>
                    </a:cubicBezTo>
                    <a:cubicBezTo>
                      <a:pt x="7126" y="6270"/>
                      <a:pt x="7126" y="6270"/>
                      <a:pt x="7126" y="6278"/>
                    </a:cubicBezTo>
                    <a:lnTo>
                      <a:pt x="7109" y="6278"/>
                    </a:lnTo>
                    <a:cubicBezTo>
                      <a:pt x="7118" y="6261"/>
                      <a:pt x="7126" y="6237"/>
                      <a:pt x="7134" y="6220"/>
                    </a:cubicBezTo>
                    <a:cubicBezTo>
                      <a:pt x="7146" y="6180"/>
                      <a:pt x="7106" y="6148"/>
                      <a:pt x="7072" y="6148"/>
                    </a:cubicBezTo>
                    <a:cubicBezTo>
                      <a:pt x="7057" y="6148"/>
                      <a:pt x="7043" y="6155"/>
                      <a:pt x="7035" y="6170"/>
                    </a:cubicBezTo>
                    <a:lnTo>
                      <a:pt x="7035" y="6137"/>
                    </a:lnTo>
                    <a:cubicBezTo>
                      <a:pt x="7035" y="6097"/>
                      <a:pt x="7002" y="6075"/>
                      <a:pt x="6968" y="6075"/>
                    </a:cubicBezTo>
                    <a:cubicBezTo>
                      <a:pt x="6946" y="6075"/>
                      <a:pt x="6924" y="6084"/>
                      <a:pt x="6911" y="6104"/>
                    </a:cubicBezTo>
                    <a:cubicBezTo>
                      <a:pt x="6894" y="6129"/>
                      <a:pt x="6886" y="6154"/>
                      <a:pt x="6869" y="6179"/>
                    </a:cubicBezTo>
                    <a:cubicBezTo>
                      <a:pt x="6869" y="6137"/>
                      <a:pt x="6861" y="6096"/>
                      <a:pt x="6861" y="6054"/>
                    </a:cubicBezTo>
                    <a:cubicBezTo>
                      <a:pt x="6852" y="6008"/>
                      <a:pt x="6814" y="5983"/>
                      <a:pt x="6778" y="5983"/>
                    </a:cubicBezTo>
                    <a:cubicBezTo>
                      <a:pt x="6744" y="5983"/>
                      <a:pt x="6712" y="6006"/>
                      <a:pt x="6712" y="6054"/>
                    </a:cubicBezTo>
                    <a:cubicBezTo>
                      <a:pt x="6712" y="6087"/>
                      <a:pt x="6704" y="6129"/>
                      <a:pt x="6695" y="6162"/>
                    </a:cubicBezTo>
                    <a:cubicBezTo>
                      <a:pt x="6691" y="6160"/>
                      <a:pt x="6686" y="6159"/>
                      <a:pt x="6682" y="6159"/>
                    </a:cubicBezTo>
                    <a:cubicBezTo>
                      <a:pt x="6667" y="6159"/>
                      <a:pt x="6652" y="6168"/>
                      <a:pt x="6646" y="6187"/>
                    </a:cubicBezTo>
                    <a:cubicBezTo>
                      <a:pt x="6629" y="6245"/>
                      <a:pt x="6612" y="6303"/>
                      <a:pt x="6596" y="6361"/>
                    </a:cubicBezTo>
                    <a:cubicBezTo>
                      <a:pt x="6579" y="6369"/>
                      <a:pt x="6571" y="6369"/>
                      <a:pt x="6563" y="6377"/>
                    </a:cubicBezTo>
                    <a:cubicBezTo>
                      <a:pt x="6546" y="6394"/>
                      <a:pt x="6530" y="6402"/>
                      <a:pt x="6521" y="6411"/>
                    </a:cubicBezTo>
                    <a:cubicBezTo>
                      <a:pt x="6521" y="6402"/>
                      <a:pt x="6513" y="6394"/>
                      <a:pt x="6513" y="6377"/>
                    </a:cubicBezTo>
                    <a:cubicBezTo>
                      <a:pt x="6499" y="6336"/>
                      <a:pt x="6460" y="6313"/>
                      <a:pt x="6421" y="6313"/>
                    </a:cubicBezTo>
                    <a:cubicBezTo>
                      <a:pt x="6389" y="6313"/>
                      <a:pt x="6357" y="6328"/>
                      <a:pt x="6339" y="6361"/>
                    </a:cubicBezTo>
                    <a:cubicBezTo>
                      <a:pt x="6273" y="6469"/>
                      <a:pt x="6190" y="6560"/>
                      <a:pt x="6099" y="6643"/>
                    </a:cubicBezTo>
                    <a:cubicBezTo>
                      <a:pt x="5867" y="6734"/>
                      <a:pt x="5618" y="6775"/>
                      <a:pt x="5378" y="6817"/>
                    </a:cubicBezTo>
                    <a:cubicBezTo>
                      <a:pt x="5328" y="6825"/>
                      <a:pt x="5270" y="6833"/>
                      <a:pt x="5212" y="6841"/>
                    </a:cubicBezTo>
                    <a:cubicBezTo>
                      <a:pt x="5055" y="6717"/>
                      <a:pt x="4872" y="6634"/>
                      <a:pt x="4690" y="6551"/>
                    </a:cubicBezTo>
                    <a:cubicBezTo>
                      <a:pt x="4500" y="6452"/>
                      <a:pt x="4259" y="6311"/>
                      <a:pt x="4201" y="6087"/>
                    </a:cubicBezTo>
                    <a:cubicBezTo>
                      <a:pt x="4160" y="5955"/>
                      <a:pt x="4218" y="5822"/>
                      <a:pt x="4226" y="5690"/>
                    </a:cubicBezTo>
                    <a:cubicBezTo>
                      <a:pt x="4234" y="5574"/>
                      <a:pt x="4201" y="5449"/>
                      <a:pt x="4135" y="5350"/>
                    </a:cubicBezTo>
                    <a:cubicBezTo>
                      <a:pt x="4002" y="5151"/>
                      <a:pt x="3787" y="5052"/>
                      <a:pt x="3580" y="4952"/>
                    </a:cubicBezTo>
                    <a:cubicBezTo>
                      <a:pt x="3364" y="4845"/>
                      <a:pt x="3149" y="4712"/>
                      <a:pt x="3132" y="4447"/>
                    </a:cubicBezTo>
                    <a:cubicBezTo>
                      <a:pt x="3116" y="4306"/>
                      <a:pt x="3141" y="4173"/>
                      <a:pt x="3149" y="4041"/>
                    </a:cubicBezTo>
                    <a:cubicBezTo>
                      <a:pt x="3149" y="3900"/>
                      <a:pt x="3132" y="3768"/>
                      <a:pt x="3083" y="3635"/>
                    </a:cubicBezTo>
                    <a:cubicBezTo>
                      <a:pt x="3074" y="3610"/>
                      <a:pt x="3058" y="3577"/>
                      <a:pt x="3050" y="3544"/>
                    </a:cubicBezTo>
                    <a:cubicBezTo>
                      <a:pt x="3058" y="3328"/>
                      <a:pt x="3058" y="3113"/>
                      <a:pt x="3074" y="2889"/>
                    </a:cubicBezTo>
                    <a:cubicBezTo>
                      <a:pt x="3074" y="2864"/>
                      <a:pt x="3050" y="2856"/>
                      <a:pt x="3033" y="2856"/>
                    </a:cubicBezTo>
                    <a:cubicBezTo>
                      <a:pt x="3033" y="2790"/>
                      <a:pt x="3033" y="2732"/>
                      <a:pt x="3041" y="2674"/>
                    </a:cubicBezTo>
                    <a:cubicBezTo>
                      <a:pt x="3050" y="2525"/>
                      <a:pt x="3058" y="2367"/>
                      <a:pt x="3074" y="2218"/>
                    </a:cubicBezTo>
                    <a:cubicBezTo>
                      <a:pt x="3079" y="2189"/>
                      <a:pt x="3051" y="2172"/>
                      <a:pt x="3024" y="2172"/>
                    </a:cubicBezTo>
                    <a:cubicBezTo>
                      <a:pt x="3005" y="2172"/>
                      <a:pt x="2987" y="2181"/>
                      <a:pt x="2983" y="2202"/>
                    </a:cubicBezTo>
                    <a:cubicBezTo>
                      <a:pt x="2958" y="2359"/>
                      <a:pt x="2942" y="2508"/>
                      <a:pt x="2925" y="2666"/>
                    </a:cubicBezTo>
                    <a:cubicBezTo>
                      <a:pt x="2917" y="2740"/>
                      <a:pt x="2917" y="2823"/>
                      <a:pt x="2917" y="2898"/>
                    </a:cubicBezTo>
                    <a:cubicBezTo>
                      <a:pt x="2917" y="2972"/>
                      <a:pt x="2917" y="3055"/>
                      <a:pt x="2942" y="3130"/>
                    </a:cubicBezTo>
                    <a:cubicBezTo>
                      <a:pt x="2942" y="3138"/>
                      <a:pt x="2958" y="3146"/>
                      <a:pt x="2967" y="3146"/>
                    </a:cubicBezTo>
                    <a:cubicBezTo>
                      <a:pt x="2967" y="3221"/>
                      <a:pt x="2967" y="3295"/>
                      <a:pt x="2967" y="3362"/>
                    </a:cubicBezTo>
                    <a:cubicBezTo>
                      <a:pt x="2950" y="3328"/>
                      <a:pt x="2934" y="3295"/>
                      <a:pt x="2917" y="3254"/>
                    </a:cubicBezTo>
                    <a:cubicBezTo>
                      <a:pt x="2876" y="3113"/>
                      <a:pt x="2851" y="2972"/>
                      <a:pt x="2842" y="2831"/>
                    </a:cubicBezTo>
                    <a:cubicBezTo>
                      <a:pt x="2834" y="2748"/>
                      <a:pt x="2834" y="2674"/>
                      <a:pt x="2834" y="2591"/>
                    </a:cubicBezTo>
                    <a:cubicBezTo>
                      <a:pt x="2876" y="2218"/>
                      <a:pt x="2950" y="1854"/>
                      <a:pt x="3041" y="1489"/>
                    </a:cubicBezTo>
                    <a:cubicBezTo>
                      <a:pt x="3108" y="1249"/>
                      <a:pt x="3190" y="1008"/>
                      <a:pt x="3282" y="768"/>
                    </a:cubicBezTo>
                    <a:cubicBezTo>
                      <a:pt x="3290" y="735"/>
                      <a:pt x="3306" y="710"/>
                      <a:pt x="3315" y="677"/>
                    </a:cubicBezTo>
                    <a:cubicBezTo>
                      <a:pt x="3356" y="602"/>
                      <a:pt x="3398" y="520"/>
                      <a:pt x="3422" y="437"/>
                    </a:cubicBezTo>
                    <a:cubicBezTo>
                      <a:pt x="3472" y="312"/>
                      <a:pt x="3522" y="188"/>
                      <a:pt x="3563" y="56"/>
                    </a:cubicBezTo>
                    <a:cubicBezTo>
                      <a:pt x="3569" y="26"/>
                      <a:pt x="3546" y="1"/>
                      <a:pt x="3519" y="1"/>
                    </a:cubicBezTo>
                    <a:close/>
                  </a:path>
                </a:pathLst>
              </a:custGeom>
              <a:solidFill>
                <a:srgbClr val="FFF9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1" name="Google Shape;4970;p31">
                <a:extLst>
                  <a:ext uri="{FF2B5EF4-FFF2-40B4-BE49-F238E27FC236}">
                    <a16:creationId xmlns:a16="http://schemas.microsoft.com/office/drawing/2014/main" id="{220B7F7A-B557-E9F6-FD3F-C5894B519B5B}"/>
                  </a:ext>
                </a:extLst>
              </p:cNvPr>
              <p:cNvSpPr/>
              <p:nvPr/>
            </p:nvSpPr>
            <p:spPr>
              <a:xfrm>
                <a:off x="2814775" y="4128000"/>
                <a:ext cx="264875" cy="428500"/>
              </a:xfrm>
              <a:custGeom>
                <a:avLst/>
                <a:gdLst/>
                <a:ahLst/>
                <a:cxnLst/>
                <a:rect l="l" t="t" r="r" b="b"/>
                <a:pathLst>
                  <a:path w="10595" h="17140" extrusionOk="0">
                    <a:moveTo>
                      <a:pt x="511" y="2255"/>
                    </a:moveTo>
                    <a:cubicBezTo>
                      <a:pt x="548" y="2255"/>
                      <a:pt x="590" y="2274"/>
                      <a:pt x="652" y="2340"/>
                    </a:cubicBezTo>
                    <a:cubicBezTo>
                      <a:pt x="656" y="2340"/>
                      <a:pt x="658" y="2342"/>
                      <a:pt x="660" y="2344"/>
                    </a:cubicBezTo>
                    <a:lnTo>
                      <a:pt x="660" y="2344"/>
                    </a:lnTo>
                    <a:cubicBezTo>
                      <a:pt x="613" y="2320"/>
                      <a:pt x="566" y="2297"/>
                      <a:pt x="519" y="2273"/>
                    </a:cubicBezTo>
                    <a:cubicBezTo>
                      <a:pt x="507" y="2267"/>
                      <a:pt x="494" y="2264"/>
                      <a:pt x="481" y="2264"/>
                    </a:cubicBezTo>
                    <a:cubicBezTo>
                      <a:pt x="471" y="2264"/>
                      <a:pt x="461" y="2266"/>
                      <a:pt x="451" y="2269"/>
                    </a:cubicBezTo>
                    <a:lnTo>
                      <a:pt x="451" y="2269"/>
                    </a:lnTo>
                    <a:cubicBezTo>
                      <a:pt x="471" y="2261"/>
                      <a:pt x="490" y="2255"/>
                      <a:pt x="511" y="2255"/>
                    </a:cubicBezTo>
                    <a:close/>
                    <a:moveTo>
                      <a:pt x="1174" y="3027"/>
                    </a:moveTo>
                    <a:cubicBezTo>
                      <a:pt x="1174" y="3036"/>
                      <a:pt x="1157" y="3069"/>
                      <a:pt x="1149" y="3069"/>
                    </a:cubicBezTo>
                    <a:cubicBezTo>
                      <a:pt x="1146" y="3070"/>
                      <a:pt x="1143" y="3071"/>
                      <a:pt x="1140" y="3071"/>
                    </a:cubicBezTo>
                    <a:cubicBezTo>
                      <a:pt x="1126" y="3071"/>
                      <a:pt x="1111" y="3057"/>
                      <a:pt x="1091" y="3044"/>
                    </a:cubicBezTo>
                    <a:cubicBezTo>
                      <a:pt x="1124" y="3036"/>
                      <a:pt x="1149" y="3036"/>
                      <a:pt x="1174" y="3027"/>
                    </a:cubicBezTo>
                    <a:close/>
                    <a:moveTo>
                      <a:pt x="1613" y="2671"/>
                    </a:moveTo>
                    <a:lnTo>
                      <a:pt x="1613" y="2671"/>
                    </a:lnTo>
                    <a:cubicBezTo>
                      <a:pt x="1679" y="2886"/>
                      <a:pt x="1762" y="3110"/>
                      <a:pt x="1895" y="3292"/>
                    </a:cubicBezTo>
                    <a:cubicBezTo>
                      <a:pt x="1837" y="3251"/>
                      <a:pt x="1795" y="3193"/>
                      <a:pt x="1762" y="3135"/>
                    </a:cubicBezTo>
                    <a:lnTo>
                      <a:pt x="1754" y="3135"/>
                    </a:lnTo>
                    <a:cubicBezTo>
                      <a:pt x="1679" y="2994"/>
                      <a:pt x="1646" y="2828"/>
                      <a:pt x="1613" y="2671"/>
                    </a:cubicBezTo>
                    <a:close/>
                    <a:moveTo>
                      <a:pt x="2939" y="3384"/>
                    </a:moveTo>
                    <a:cubicBezTo>
                      <a:pt x="2963" y="3433"/>
                      <a:pt x="2988" y="3491"/>
                      <a:pt x="3013" y="3549"/>
                    </a:cubicBezTo>
                    <a:cubicBezTo>
                      <a:pt x="2988" y="3500"/>
                      <a:pt x="2963" y="3442"/>
                      <a:pt x="2930" y="3392"/>
                    </a:cubicBezTo>
                    <a:cubicBezTo>
                      <a:pt x="2930" y="3392"/>
                      <a:pt x="2939" y="3384"/>
                      <a:pt x="2939" y="3384"/>
                    </a:cubicBezTo>
                    <a:close/>
                    <a:moveTo>
                      <a:pt x="2864" y="3466"/>
                    </a:moveTo>
                    <a:cubicBezTo>
                      <a:pt x="2881" y="3500"/>
                      <a:pt x="2897" y="3541"/>
                      <a:pt x="2914" y="3574"/>
                    </a:cubicBezTo>
                    <a:cubicBezTo>
                      <a:pt x="2914" y="3582"/>
                      <a:pt x="2914" y="3582"/>
                      <a:pt x="2914" y="3582"/>
                    </a:cubicBezTo>
                    <a:cubicBezTo>
                      <a:pt x="2889" y="3558"/>
                      <a:pt x="2856" y="3533"/>
                      <a:pt x="2823" y="3508"/>
                    </a:cubicBezTo>
                    <a:cubicBezTo>
                      <a:pt x="2839" y="3491"/>
                      <a:pt x="2856" y="3483"/>
                      <a:pt x="2864" y="3466"/>
                    </a:cubicBezTo>
                    <a:close/>
                    <a:moveTo>
                      <a:pt x="10462" y="9958"/>
                    </a:moveTo>
                    <a:lnTo>
                      <a:pt x="10462" y="9958"/>
                    </a:lnTo>
                    <a:cubicBezTo>
                      <a:pt x="10462" y="9959"/>
                      <a:pt x="10462" y="9961"/>
                      <a:pt x="10462" y="9962"/>
                    </a:cubicBezTo>
                    <a:cubicBezTo>
                      <a:pt x="10462" y="9961"/>
                      <a:pt x="10462" y="9959"/>
                      <a:pt x="10462" y="9958"/>
                    </a:cubicBezTo>
                    <a:close/>
                    <a:moveTo>
                      <a:pt x="10089" y="10868"/>
                    </a:moveTo>
                    <a:cubicBezTo>
                      <a:pt x="10089" y="10870"/>
                      <a:pt x="10089" y="10872"/>
                      <a:pt x="10089" y="10874"/>
                    </a:cubicBezTo>
                    <a:cubicBezTo>
                      <a:pt x="10089" y="10872"/>
                      <a:pt x="10089" y="10870"/>
                      <a:pt x="10089" y="10868"/>
                    </a:cubicBezTo>
                    <a:close/>
                    <a:moveTo>
                      <a:pt x="6924" y="16210"/>
                    </a:moveTo>
                    <a:cubicBezTo>
                      <a:pt x="6940" y="16268"/>
                      <a:pt x="6965" y="16334"/>
                      <a:pt x="6982" y="16392"/>
                    </a:cubicBezTo>
                    <a:lnTo>
                      <a:pt x="6965" y="16417"/>
                    </a:lnTo>
                    <a:cubicBezTo>
                      <a:pt x="6957" y="16342"/>
                      <a:pt x="6940" y="16276"/>
                      <a:pt x="6924" y="16210"/>
                    </a:cubicBezTo>
                    <a:close/>
                    <a:moveTo>
                      <a:pt x="8066" y="0"/>
                    </a:moveTo>
                    <a:cubicBezTo>
                      <a:pt x="8037" y="0"/>
                      <a:pt x="8009" y="6"/>
                      <a:pt x="7984" y="20"/>
                    </a:cubicBezTo>
                    <a:cubicBezTo>
                      <a:pt x="7893" y="53"/>
                      <a:pt x="7860" y="161"/>
                      <a:pt x="7819" y="252"/>
                    </a:cubicBezTo>
                    <a:cubicBezTo>
                      <a:pt x="7719" y="517"/>
                      <a:pt x="7520" y="765"/>
                      <a:pt x="7247" y="840"/>
                    </a:cubicBezTo>
                    <a:cubicBezTo>
                      <a:pt x="7191" y="856"/>
                      <a:pt x="7133" y="864"/>
                      <a:pt x="7074" y="864"/>
                    </a:cubicBezTo>
                    <a:cubicBezTo>
                      <a:pt x="6841" y="864"/>
                      <a:pt x="6611" y="736"/>
                      <a:pt x="6551" y="517"/>
                    </a:cubicBezTo>
                    <a:cubicBezTo>
                      <a:pt x="6112" y="608"/>
                      <a:pt x="5971" y="1254"/>
                      <a:pt x="5532" y="1321"/>
                    </a:cubicBezTo>
                    <a:cubicBezTo>
                      <a:pt x="5506" y="1325"/>
                      <a:pt x="5481" y="1326"/>
                      <a:pt x="5456" y="1326"/>
                    </a:cubicBezTo>
                    <a:cubicBezTo>
                      <a:pt x="5174" y="1326"/>
                      <a:pt x="4931" y="1081"/>
                      <a:pt x="4695" y="906"/>
                    </a:cubicBezTo>
                    <a:cubicBezTo>
                      <a:pt x="4447" y="906"/>
                      <a:pt x="4024" y="608"/>
                      <a:pt x="3734" y="567"/>
                    </a:cubicBezTo>
                    <a:cubicBezTo>
                      <a:pt x="3573" y="546"/>
                      <a:pt x="3412" y="538"/>
                      <a:pt x="3251" y="538"/>
                    </a:cubicBezTo>
                    <a:cubicBezTo>
                      <a:pt x="3031" y="538"/>
                      <a:pt x="2811" y="552"/>
                      <a:pt x="2591" y="567"/>
                    </a:cubicBezTo>
                    <a:cubicBezTo>
                      <a:pt x="2466" y="575"/>
                      <a:pt x="2359" y="583"/>
                      <a:pt x="2251" y="591"/>
                    </a:cubicBezTo>
                    <a:cubicBezTo>
                      <a:pt x="2019" y="616"/>
                      <a:pt x="1803" y="658"/>
                      <a:pt x="1596" y="724"/>
                    </a:cubicBezTo>
                    <a:cubicBezTo>
                      <a:pt x="1389" y="799"/>
                      <a:pt x="1190" y="906"/>
                      <a:pt x="983" y="1064"/>
                    </a:cubicBezTo>
                    <a:cubicBezTo>
                      <a:pt x="942" y="1097"/>
                      <a:pt x="909" y="1130"/>
                      <a:pt x="859" y="1163"/>
                    </a:cubicBezTo>
                    <a:cubicBezTo>
                      <a:pt x="817" y="1205"/>
                      <a:pt x="759" y="1246"/>
                      <a:pt x="710" y="1287"/>
                    </a:cubicBezTo>
                    <a:cubicBezTo>
                      <a:pt x="643" y="1345"/>
                      <a:pt x="577" y="1412"/>
                      <a:pt x="511" y="1478"/>
                    </a:cubicBezTo>
                    <a:cubicBezTo>
                      <a:pt x="445" y="1544"/>
                      <a:pt x="387" y="1602"/>
                      <a:pt x="329" y="1677"/>
                    </a:cubicBezTo>
                    <a:cubicBezTo>
                      <a:pt x="320" y="1677"/>
                      <a:pt x="320" y="1685"/>
                      <a:pt x="312" y="1693"/>
                    </a:cubicBezTo>
                    <a:cubicBezTo>
                      <a:pt x="204" y="1826"/>
                      <a:pt x="113" y="1967"/>
                      <a:pt x="80" y="2099"/>
                    </a:cubicBezTo>
                    <a:cubicBezTo>
                      <a:pt x="20" y="2304"/>
                      <a:pt x="1" y="2357"/>
                      <a:pt x="23" y="2357"/>
                    </a:cubicBezTo>
                    <a:cubicBezTo>
                      <a:pt x="39" y="2357"/>
                      <a:pt x="81" y="2325"/>
                      <a:pt x="146" y="2306"/>
                    </a:cubicBezTo>
                    <a:lnTo>
                      <a:pt x="146" y="2306"/>
                    </a:lnTo>
                    <a:cubicBezTo>
                      <a:pt x="138" y="2340"/>
                      <a:pt x="163" y="2364"/>
                      <a:pt x="188" y="2364"/>
                    </a:cubicBezTo>
                    <a:cubicBezTo>
                      <a:pt x="403" y="2398"/>
                      <a:pt x="486" y="2572"/>
                      <a:pt x="569" y="2746"/>
                    </a:cubicBezTo>
                    <a:cubicBezTo>
                      <a:pt x="618" y="2867"/>
                      <a:pt x="722" y="3052"/>
                      <a:pt x="866" y="3052"/>
                    </a:cubicBezTo>
                    <a:cubicBezTo>
                      <a:pt x="869" y="3052"/>
                      <a:pt x="872" y="3052"/>
                      <a:pt x="875" y="3052"/>
                    </a:cubicBezTo>
                    <a:cubicBezTo>
                      <a:pt x="917" y="3102"/>
                      <a:pt x="958" y="3160"/>
                      <a:pt x="1016" y="3201"/>
                    </a:cubicBezTo>
                    <a:cubicBezTo>
                      <a:pt x="1057" y="3233"/>
                      <a:pt x="1099" y="3248"/>
                      <a:pt x="1140" y="3248"/>
                    </a:cubicBezTo>
                    <a:cubicBezTo>
                      <a:pt x="1214" y="3248"/>
                      <a:pt x="1283" y="3199"/>
                      <a:pt x="1331" y="3118"/>
                    </a:cubicBezTo>
                    <a:cubicBezTo>
                      <a:pt x="1381" y="3036"/>
                      <a:pt x="1422" y="2953"/>
                      <a:pt x="1472" y="2862"/>
                    </a:cubicBezTo>
                    <a:cubicBezTo>
                      <a:pt x="1530" y="3118"/>
                      <a:pt x="1638" y="3375"/>
                      <a:pt x="1878" y="3500"/>
                    </a:cubicBezTo>
                    <a:cubicBezTo>
                      <a:pt x="1994" y="3566"/>
                      <a:pt x="2127" y="3574"/>
                      <a:pt x="2259" y="3582"/>
                    </a:cubicBezTo>
                    <a:cubicBezTo>
                      <a:pt x="2325" y="3605"/>
                      <a:pt x="2399" y="3616"/>
                      <a:pt x="2473" y="3616"/>
                    </a:cubicBezTo>
                    <a:cubicBezTo>
                      <a:pt x="2510" y="3616"/>
                      <a:pt x="2546" y="3613"/>
                      <a:pt x="2582" y="3607"/>
                    </a:cubicBezTo>
                    <a:cubicBezTo>
                      <a:pt x="2607" y="3616"/>
                      <a:pt x="2640" y="3624"/>
                      <a:pt x="2665" y="3640"/>
                    </a:cubicBezTo>
                    <a:cubicBezTo>
                      <a:pt x="2723" y="3765"/>
                      <a:pt x="2781" y="3897"/>
                      <a:pt x="2806" y="4038"/>
                    </a:cubicBezTo>
                    <a:cubicBezTo>
                      <a:pt x="2831" y="4129"/>
                      <a:pt x="2856" y="4229"/>
                      <a:pt x="2864" y="4328"/>
                    </a:cubicBezTo>
                    <a:cubicBezTo>
                      <a:pt x="2872" y="4378"/>
                      <a:pt x="2872" y="4428"/>
                      <a:pt x="2881" y="4469"/>
                    </a:cubicBezTo>
                    <a:cubicBezTo>
                      <a:pt x="2881" y="4527"/>
                      <a:pt x="2881" y="4585"/>
                      <a:pt x="2897" y="4635"/>
                    </a:cubicBezTo>
                    <a:cubicBezTo>
                      <a:pt x="2910" y="4668"/>
                      <a:pt x="2936" y="4684"/>
                      <a:pt x="2963" y="4684"/>
                    </a:cubicBezTo>
                    <a:cubicBezTo>
                      <a:pt x="2990" y="4684"/>
                      <a:pt x="3017" y="4668"/>
                      <a:pt x="3030" y="4635"/>
                    </a:cubicBezTo>
                    <a:cubicBezTo>
                      <a:pt x="3046" y="4585"/>
                      <a:pt x="3038" y="4527"/>
                      <a:pt x="3030" y="4469"/>
                    </a:cubicBezTo>
                    <a:cubicBezTo>
                      <a:pt x="3030" y="4419"/>
                      <a:pt x="3021" y="4361"/>
                      <a:pt x="3013" y="4312"/>
                    </a:cubicBezTo>
                    <a:cubicBezTo>
                      <a:pt x="2988" y="4204"/>
                      <a:pt x="2963" y="4104"/>
                      <a:pt x="2930" y="4005"/>
                    </a:cubicBezTo>
                    <a:cubicBezTo>
                      <a:pt x="2905" y="3939"/>
                      <a:pt x="2881" y="3864"/>
                      <a:pt x="2847" y="3798"/>
                    </a:cubicBezTo>
                    <a:lnTo>
                      <a:pt x="2847" y="3798"/>
                    </a:lnTo>
                    <a:cubicBezTo>
                      <a:pt x="2881" y="3839"/>
                      <a:pt x="2905" y="3881"/>
                      <a:pt x="2922" y="3922"/>
                    </a:cubicBezTo>
                    <a:cubicBezTo>
                      <a:pt x="3030" y="4154"/>
                      <a:pt x="3046" y="4419"/>
                      <a:pt x="3204" y="4626"/>
                    </a:cubicBezTo>
                    <a:cubicBezTo>
                      <a:pt x="3212" y="4643"/>
                      <a:pt x="3237" y="4651"/>
                      <a:pt x="3253" y="4651"/>
                    </a:cubicBezTo>
                    <a:cubicBezTo>
                      <a:pt x="3262" y="4742"/>
                      <a:pt x="3270" y="4834"/>
                      <a:pt x="3270" y="4925"/>
                    </a:cubicBezTo>
                    <a:cubicBezTo>
                      <a:pt x="3278" y="5148"/>
                      <a:pt x="3262" y="5372"/>
                      <a:pt x="3253" y="5596"/>
                    </a:cubicBezTo>
                    <a:cubicBezTo>
                      <a:pt x="3249" y="5664"/>
                      <a:pt x="3301" y="5697"/>
                      <a:pt x="3355" y="5697"/>
                    </a:cubicBezTo>
                    <a:cubicBezTo>
                      <a:pt x="3400" y="5697"/>
                      <a:pt x="3446" y="5674"/>
                      <a:pt x="3461" y="5629"/>
                    </a:cubicBezTo>
                    <a:cubicBezTo>
                      <a:pt x="3485" y="5480"/>
                      <a:pt x="3502" y="5322"/>
                      <a:pt x="3502" y="5173"/>
                    </a:cubicBezTo>
                    <a:cubicBezTo>
                      <a:pt x="3519" y="4958"/>
                      <a:pt x="3552" y="4742"/>
                      <a:pt x="3585" y="4527"/>
                    </a:cubicBezTo>
                    <a:cubicBezTo>
                      <a:pt x="3618" y="4486"/>
                      <a:pt x="3643" y="4444"/>
                      <a:pt x="3676" y="4403"/>
                    </a:cubicBezTo>
                    <a:cubicBezTo>
                      <a:pt x="3684" y="4461"/>
                      <a:pt x="3693" y="4519"/>
                      <a:pt x="3701" y="4568"/>
                    </a:cubicBezTo>
                    <a:cubicBezTo>
                      <a:pt x="3709" y="4651"/>
                      <a:pt x="3726" y="4734"/>
                      <a:pt x="3734" y="4809"/>
                    </a:cubicBezTo>
                    <a:cubicBezTo>
                      <a:pt x="3751" y="4892"/>
                      <a:pt x="3759" y="4983"/>
                      <a:pt x="3784" y="5057"/>
                    </a:cubicBezTo>
                    <a:cubicBezTo>
                      <a:pt x="3791" y="5076"/>
                      <a:pt x="3807" y="5085"/>
                      <a:pt x="3822" y="5085"/>
                    </a:cubicBezTo>
                    <a:cubicBezTo>
                      <a:pt x="3841" y="5085"/>
                      <a:pt x="3858" y="5072"/>
                      <a:pt x="3858" y="5049"/>
                    </a:cubicBezTo>
                    <a:cubicBezTo>
                      <a:pt x="3858" y="4966"/>
                      <a:pt x="3842" y="4883"/>
                      <a:pt x="3825" y="4800"/>
                    </a:cubicBezTo>
                    <a:cubicBezTo>
                      <a:pt x="3817" y="4718"/>
                      <a:pt x="3800" y="4635"/>
                      <a:pt x="3784" y="4560"/>
                    </a:cubicBezTo>
                    <a:cubicBezTo>
                      <a:pt x="3775" y="4477"/>
                      <a:pt x="3759" y="4394"/>
                      <a:pt x="3742" y="4312"/>
                    </a:cubicBezTo>
                    <a:cubicBezTo>
                      <a:pt x="3809" y="4229"/>
                      <a:pt x="3867" y="4146"/>
                      <a:pt x="3925" y="4063"/>
                    </a:cubicBezTo>
                    <a:cubicBezTo>
                      <a:pt x="3991" y="4378"/>
                      <a:pt x="4049" y="4701"/>
                      <a:pt x="4099" y="5024"/>
                    </a:cubicBezTo>
                    <a:cubicBezTo>
                      <a:pt x="4157" y="5447"/>
                      <a:pt x="4198" y="5869"/>
                      <a:pt x="4239" y="6292"/>
                    </a:cubicBezTo>
                    <a:cubicBezTo>
                      <a:pt x="4244" y="6315"/>
                      <a:pt x="4270" y="6331"/>
                      <a:pt x="4292" y="6331"/>
                    </a:cubicBezTo>
                    <a:cubicBezTo>
                      <a:pt x="4308" y="6331"/>
                      <a:pt x="4322" y="6322"/>
                      <a:pt x="4322" y="6300"/>
                    </a:cubicBezTo>
                    <a:cubicBezTo>
                      <a:pt x="4372" y="5969"/>
                      <a:pt x="4413" y="5637"/>
                      <a:pt x="4413" y="5298"/>
                    </a:cubicBezTo>
                    <a:cubicBezTo>
                      <a:pt x="4430" y="5372"/>
                      <a:pt x="4455" y="5455"/>
                      <a:pt x="4480" y="5530"/>
                    </a:cubicBezTo>
                    <a:cubicBezTo>
                      <a:pt x="4480" y="5563"/>
                      <a:pt x="4480" y="5596"/>
                      <a:pt x="4488" y="5637"/>
                    </a:cubicBezTo>
                    <a:cubicBezTo>
                      <a:pt x="4496" y="5762"/>
                      <a:pt x="4505" y="5894"/>
                      <a:pt x="4513" y="6018"/>
                    </a:cubicBezTo>
                    <a:cubicBezTo>
                      <a:pt x="4521" y="6159"/>
                      <a:pt x="4521" y="6300"/>
                      <a:pt x="4554" y="6433"/>
                    </a:cubicBezTo>
                    <a:cubicBezTo>
                      <a:pt x="4562" y="6476"/>
                      <a:pt x="4594" y="6496"/>
                      <a:pt x="4629" y="6496"/>
                    </a:cubicBezTo>
                    <a:cubicBezTo>
                      <a:pt x="4673" y="6496"/>
                      <a:pt x="4720" y="6464"/>
                      <a:pt x="4720" y="6408"/>
                    </a:cubicBezTo>
                    <a:cubicBezTo>
                      <a:pt x="4728" y="6308"/>
                      <a:pt x="4745" y="6209"/>
                      <a:pt x="4753" y="6110"/>
                    </a:cubicBezTo>
                    <a:cubicBezTo>
                      <a:pt x="4795" y="6242"/>
                      <a:pt x="4828" y="6366"/>
                      <a:pt x="4861" y="6491"/>
                    </a:cubicBezTo>
                    <a:cubicBezTo>
                      <a:pt x="4952" y="6897"/>
                      <a:pt x="4977" y="7294"/>
                      <a:pt x="4985" y="7709"/>
                    </a:cubicBezTo>
                    <a:cubicBezTo>
                      <a:pt x="4985" y="7760"/>
                      <a:pt x="5028" y="7791"/>
                      <a:pt x="5069" y="7791"/>
                    </a:cubicBezTo>
                    <a:cubicBezTo>
                      <a:pt x="5101" y="7791"/>
                      <a:pt x="5132" y="7773"/>
                      <a:pt x="5143" y="7733"/>
                    </a:cubicBezTo>
                    <a:cubicBezTo>
                      <a:pt x="5184" y="7510"/>
                      <a:pt x="5209" y="7294"/>
                      <a:pt x="5209" y="7079"/>
                    </a:cubicBezTo>
                    <a:cubicBezTo>
                      <a:pt x="5217" y="7137"/>
                      <a:pt x="5225" y="7203"/>
                      <a:pt x="5234" y="7261"/>
                    </a:cubicBezTo>
                    <a:cubicBezTo>
                      <a:pt x="5225" y="7162"/>
                      <a:pt x="5259" y="7054"/>
                      <a:pt x="5308" y="6955"/>
                    </a:cubicBezTo>
                    <a:lnTo>
                      <a:pt x="5308" y="6955"/>
                    </a:lnTo>
                    <a:cubicBezTo>
                      <a:pt x="5300" y="6988"/>
                      <a:pt x="5300" y="7021"/>
                      <a:pt x="5292" y="7046"/>
                    </a:cubicBezTo>
                    <a:cubicBezTo>
                      <a:pt x="5292" y="7071"/>
                      <a:pt x="5300" y="7095"/>
                      <a:pt x="5325" y="7104"/>
                    </a:cubicBezTo>
                    <a:cubicBezTo>
                      <a:pt x="5329" y="7105"/>
                      <a:pt x="5334" y="7106"/>
                      <a:pt x="5338" y="7106"/>
                    </a:cubicBezTo>
                    <a:cubicBezTo>
                      <a:pt x="5358" y="7106"/>
                      <a:pt x="5375" y="7091"/>
                      <a:pt x="5375" y="7071"/>
                    </a:cubicBezTo>
                    <a:cubicBezTo>
                      <a:pt x="5391" y="6988"/>
                      <a:pt x="5408" y="6897"/>
                      <a:pt x="5416" y="6814"/>
                    </a:cubicBezTo>
                    <a:cubicBezTo>
                      <a:pt x="5424" y="6806"/>
                      <a:pt x="5433" y="6797"/>
                      <a:pt x="5441" y="6789"/>
                    </a:cubicBezTo>
                    <a:lnTo>
                      <a:pt x="5441" y="6789"/>
                    </a:lnTo>
                    <a:cubicBezTo>
                      <a:pt x="5631" y="7800"/>
                      <a:pt x="5325" y="8893"/>
                      <a:pt x="4654" y="9664"/>
                    </a:cubicBezTo>
                    <a:cubicBezTo>
                      <a:pt x="4665" y="9663"/>
                      <a:pt x="4676" y="9662"/>
                      <a:pt x="4687" y="9662"/>
                    </a:cubicBezTo>
                    <a:cubicBezTo>
                      <a:pt x="4928" y="9662"/>
                      <a:pt x="5027" y="10007"/>
                      <a:pt x="5035" y="10261"/>
                    </a:cubicBezTo>
                    <a:cubicBezTo>
                      <a:pt x="5068" y="11197"/>
                      <a:pt x="5093" y="12133"/>
                      <a:pt x="5126" y="13069"/>
                    </a:cubicBezTo>
                    <a:cubicBezTo>
                      <a:pt x="5167" y="14221"/>
                      <a:pt x="5242" y="15464"/>
                      <a:pt x="5805" y="16442"/>
                    </a:cubicBezTo>
                    <a:cubicBezTo>
                      <a:pt x="5838" y="16649"/>
                      <a:pt x="5830" y="16864"/>
                      <a:pt x="5913" y="17071"/>
                    </a:cubicBezTo>
                    <a:cubicBezTo>
                      <a:pt x="5930" y="17115"/>
                      <a:pt x="5975" y="17140"/>
                      <a:pt x="6017" y="17140"/>
                    </a:cubicBezTo>
                    <a:cubicBezTo>
                      <a:pt x="6055" y="17140"/>
                      <a:pt x="6092" y="17119"/>
                      <a:pt x="6104" y="17071"/>
                    </a:cubicBezTo>
                    <a:cubicBezTo>
                      <a:pt x="6120" y="17021"/>
                      <a:pt x="6137" y="16972"/>
                      <a:pt x="6153" y="16922"/>
                    </a:cubicBezTo>
                    <a:cubicBezTo>
                      <a:pt x="6162" y="16939"/>
                      <a:pt x="6170" y="16947"/>
                      <a:pt x="6178" y="16964"/>
                    </a:cubicBezTo>
                    <a:cubicBezTo>
                      <a:pt x="6186" y="16897"/>
                      <a:pt x="6195" y="16831"/>
                      <a:pt x="6203" y="16773"/>
                    </a:cubicBezTo>
                    <a:cubicBezTo>
                      <a:pt x="6286" y="16558"/>
                      <a:pt x="6377" y="16350"/>
                      <a:pt x="6468" y="16143"/>
                    </a:cubicBezTo>
                    <a:cubicBezTo>
                      <a:pt x="6534" y="16044"/>
                      <a:pt x="6609" y="15953"/>
                      <a:pt x="6700" y="15870"/>
                    </a:cubicBezTo>
                    <a:cubicBezTo>
                      <a:pt x="6783" y="16127"/>
                      <a:pt x="6833" y="16400"/>
                      <a:pt x="6858" y="16682"/>
                    </a:cubicBezTo>
                    <a:cubicBezTo>
                      <a:pt x="6862" y="16724"/>
                      <a:pt x="6899" y="16750"/>
                      <a:pt x="6934" y="16750"/>
                    </a:cubicBezTo>
                    <a:cubicBezTo>
                      <a:pt x="6961" y="16750"/>
                      <a:pt x="6988" y="16734"/>
                      <a:pt x="6998" y="16698"/>
                    </a:cubicBezTo>
                    <a:cubicBezTo>
                      <a:pt x="7032" y="16607"/>
                      <a:pt x="7081" y="16516"/>
                      <a:pt x="7131" y="16433"/>
                    </a:cubicBezTo>
                    <a:cubicBezTo>
                      <a:pt x="7181" y="16384"/>
                      <a:pt x="7230" y="16326"/>
                      <a:pt x="7280" y="16268"/>
                    </a:cubicBezTo>
                    <a:cubicBezTo>
                      <a:pt x="7371" y="16185"/>
                      <a:pt x="7471" y="16118"/>
                      <a:pt x="7570" y="16052"/>
                    </a:cubicBezTo>
                    <a:cubicBezTo>
                      <a:pt x="7786" y="15886"/>
                      <a:pt x="7960" y="15679"/>
                      <a:pt x="8076" y="15431"/>
                    </a:cubicBezTo>
                    <a:cubicBezTo>
                      <a:pt x="8092" y="15398"/>
                      <a:pt x="8100" y="15373"/>
                      <a:pt x="8117" y="15340"/>
                    </a:cubicBezTo>
                    <a:lnTo>
                      <a:pt x="8117" y="15340"/>
                    </a:lnTo>
                    <a:cubicBezTo>
                      <a:pt x="8100" y="15406"/>
                      <a:pt x="8092" y="15480"/>
                      <a:pt x="8067" y="15555"/>
                    </a:cubicBezTo>
                    <a:cubicBezTo>
                      <a:pt x="8034" y="15679"/>
                      <a:pt x="8001" y="15828"/>
                      <a:pt x="7943" y="15953"/>
                    </a:cubicBezTo>
                    <a:cubicBezTo>
                      <a:pt x="7932" y="15987"/>
                      <a:pt x="7959" y="16017"/>
                      <a:pt x="7988" y="16017"/>
                    </a:cubicBezTo>
                    <a:cubicBezTo>
                      <a:pt x="8001" y="16017"/>
                      <a:pt x="8015" y="16010"/>
                      <a:pt x="8026" y="15994"/>
                    </a:cubicBezTo>
                    <a:cubicBezTo>
                      <a:pt x="8100" y="15878"/>
                      <a:pt x="8167" y="15762"/>
                      <a:pt x="8216" y="15630"/>
                    </a:cubicBezTo>
                    <a:cubicBezTo>
                      <a:pt x="8266" y="15514"/>
                      <a:pt x="8299" y="15381"/>
                      <a:pt x="8324" y="15257"/>
                    </a:cubicBezTo>
                    <a:cubicBezTo>
                      <a:pt x="8357" y="15124"/>
                      <a:pt x="8374" y="14983"/>
                      <a:pt x="8390" y="14851"/>
                    </a:cubicBezTo>
                    <a:cubicBezTo>
                      <a:pt x="8407" y="14826"/>
                      <a:pt x="8424" y="14809"/>
                      <a:pt x="8440" y="14784"/>
                    </a:cubicBezTo>
                    <a:lnTo>
                      <a:pt x="8440" y="14726"/>
                    </a:lnTo>
                    <a:cubicBezTo>
                      <a:pt x="8448" y="14685"/>
                      <a:pt x="8448" y="14644"/>
                      <a:pt x="8457" y="14594"/>
                    </a:cubicBezTo>
                    <a:lnTo>
                      <a:pt x="8457" y="14594"/>
                    </a:lnTo>
                    <a:cubicBezTo>
                      <a:pt x="8440" y="14635"/>
                      <a:pt x="8424" y="14677"/>
                      <a:pt x="8407" y="14718"/>
                    </a:cubicBezTo>
                    <a:cubicBezTo>
                      <a:pt x="8415" y="14627"/>
                      <a:pt x="8415" y="14528"/>
                      <a:pt x="8424" y="14436"/>
                    </a:cubicBezTo>
                    <a:cubicBezTo>
                      <a:pt x="8432" y="14254"/>
                      <a:pt x="8448" y="14072"/>
                      <a:pt x="8457" y="13890"/>
                    </a:cubicBezTo>
                    <a:cubicBezTo>
                      <a:pt x="8498" y="13707"/>
                      <a:pt x="8540" y="13517"/>
                      <a:pt x="8564" y="13326"/>
                    </a:cubicBezTo>
                    <a:cubicBezTo>
                      <a:pt x="8568" y="13289"/>
                      <a:pt x="8594" y="13272"/>
                      <a:pt x="8621" y="13272"/>
                    </a:cubicBezTo>
                    <a:cubicBezTo>
                      <a:pt x="8654" y="13272"/>
                      <a:pt x="8689" y="13297"/>
                      <a:pt x="8689" y="13343"/>
                    </a:cubicBezTo>
                    <a:cubicBezTo>
                      <a:pt x="8689" y="13459"/>
                      <a:pt x="8680" y="13575"/>
                      <a:pt x="8672" y="13691"/>
                    </a:cubicBezTo>
                    <a:cubicBezTo>
                      <a:pt x="8697" y="13616"/>
                      <a:pt x="8730" y="13533"/>
                      <a:pt x="8755" y="13459"/>
                    </a:cubicBezTo>
                    <a:cubicBezTo>
                      <a:pt x="8780" y="13343"/>
                      <a:pt x="8755" y="13218"/>
                      <a:pt x="8747" y="13102"/>
                    </a:cubicBezTo>
                    <a:cubicBezTo>
                      <a:pt x="8738" y="13044"/>
                      <a:pt x="8730" y="12978"/>
                      <a:pt x="8722" y="12920"/>
                    </a:cubicBezTo>
                    <a:cubicBezTo>
                      <a:pt x="8722" y="12870"/>
                      <a:pt x="8730" y="12796"/>
                      <a:pt x="8689" y="12763"/>
                    </a:cubicBezTo>
                    <a:cubicBezTo>
                      <a:pt x="8661" y="12735"/>
                      <a:pt x="8680" y="12683"/>
                      <a:pt x="8712" y="12683"/>
                    </a:cubicBezTo>
                    <a:cubicBezTo>
                      <a:pt x="8718" y="12683"/>
                      <a:pt x="8724" y="12684"/>
                      <a:pt x="8730" y="12688"/>
                    </a:cubicBezTo>
                    <a:cubicBezTo>
                      <a:pt x="8830" y="12738"/>
                      <a:pt x="8854" y="12837"/>
                      <a:pt x="8871" y="12937"/>
                    </a:cubicBezTo>
                    <a:cubicBezTo>
                      <a:pt x="8904" y="12870"/>
                      <a:pt x="8937" y="12796"/>
                      <a:pt x="8970" y="12730"/>
                    </a:cubicBezTo>
                    <a:cubicBezTo>
                      <a:pt x="9111" y="12473"/>
                      <a:pt x="9327" y="12274"/>
                      <a:pt x="9509" y="12050"/>
                    </a:cubicBezTo>
                    <a:cubicBezTo>
                      <a:pt x="9509" y="12042"/>
                      <a:pt x="9517" y="12034"/>
                      <a:pt x="9526" y="12025"/>
                    </a:cubicBezTo>
                    <a:cubicBezTo>
                      <a:pt x="9625" y="11818"/>
                      <a:pt x="9733" y="11619"/>
                      <a:pt x="9840" y="11412"/>
                    </a:cubicBezTo>
                    <a:cubicBezTo>
                      <a:pt x="9940" y="11114"/>
                      <a:pt x="9990" y="10791"/>
                      <a:pt x="10031" y="10484"/>
                    </a:cubicBezTo>
                    <a:cubicBezTo>
                      <a:pt x="10035" y="10461"/>
                      <a:pt x="10051" y="10451"/>
                      <a:pt x="10067" y="10451"/>
                    </a:cubicBezTo>
                    <a:cubicBezTo>
                      <a:pt x="10086" y="10451"/>
                      <a:pt x="10106" y="10466"/>
                      <a:pt x="10106" y="10493"/>
                    </a:cubicBezTo>
                    <a:cubicBezTo>
                      <a:pt x="10097" y="10615"/>
                      <a:pt x="10097" y="10737"/>
                      <a:pt x="10089" y="10868"/>
                    </a:cubicBezTo>
                    <a:lnTo>
                      <a:pt x="10089" y="10868"/>
                    </a:lnTo>
                    <a:cubicBezTo>
                      <a:pt x="10091" y="10855"/>
                      <a:pt x="10097" y="10848"/>
                      <a:pt x="10097" y="10841"/>
                    </a:cubicBezTo>
                    <a:cubicBezTo>
                      <a:pt x="10280" y="10385"/>
                      <a:pt x="10396" y="9888"/>
                      <a:pt x="10338" y="9399"/>
                    </a:cubicBezTo>
                    <a:cubicBezTo>
                      <a:pt x="10338" y="9366"/>
                      <a:pt x="10364" y="9346"/>
                      <a:pt x="10389" y="9346"/>
                    </a:cubicBezTo>
                    <a:cubicBezTo>
                      <a:pt x="10408" y="9346"/>
                      <a:pt x="10425" y="9357"/>
                      <a:pt x="10429" y="9382"/>
                    </a:cubicBezTo>
                    <a:cubicBezTo>
                      <a:pt x="10462" y="9571"/>
                      <a:pt x="10470" y="9769"/>
                      <a:pt x="10462" y="9958"/>
                    </a:cubicBezTo>
                    <a:lnTo>
                      <a:pt x="10462" y="9958"/>
                    </a:lnTo>
                    <a:cubicBezTo>
                      <a:pt x="10463" y="9943"/>
                      <a:pt x="10470" y="9928"/>
                      <a:pt x="10470" y="9913"/>
                    </a:cubicBezTo>
                    <a:cubicBezTo>
                      <a:pt x="10495" y="9813"/>
                      <a:pt x="10503" y="9714"/>
                      <a:pt x="10512" y="9614"/>
                    </a:cubicBezTo>
                    <a:cubicBezTo>
                      <a:pt x="10495" y="9606"/>
                      <a:pt x="10478" y="9589"/>
                      <a:pt x="10478" y="9565"/>
                    </a:cubicBezTo>
                    <a:cubicBezTo>
                      <a:pt x="10470" y="9490"/>
                      <a:pt x="10487" y="9415"/>
                      <a:pt x="10495" y="9333"/>
                    </a:cubicBezTo>
                    <a:cubicBezTo>
                      <a:pt x="10503" y="9275"/>
                      <a:pt x="10512" y="9208"/>
                      <a:pt x="10520" y="9150"/>
                    </a:cubicBezTo>
                    <a:cubicBezTo>
                      <a:pt x="10512" y="9018"/>
                      <a:pt x="10495" y="8893"/>
                      <a:pt x="10478" y="8769"/>
                    </a:cubicBezTo>
                    <a:cubicBezTo>
                      <a:pt x="10454" y="8562"/>
                      <a:pt x="10429" y="8355"/>
                      <a:pt x="10404" y="8148"/>
                    </a:cubicBezTo>
                    <a:cubicBezTo>
                      <a:pt x="10399" y="8123"/>
                      <a:pt x="10424" y="8104"/>
                      <a:pt x="10449" y="8104"/>
                    </a:cubicBezTo>
                    <a:cubicBezTo>
                      <a:pt x="10465" y="8104"/>
                      <a:pt x="10480" y="8112"/>
                      <a:pt x="10487" y="8131"/>
                    </a:cubicBezTo>
                    <a:cubicBezTo>
                      <a:pt x="10520" y="8247"/>
                      <a:pt x="10553" y="8371"/>
                      <a:pt x="10578" y="8487"/>
                    </a:cubicBezTo>
                    <a:cubicBezTo>
                      <a:pt x="10586" y="8405"/>
                      <a:pt x="10594" y="8330"/>
                      <a:pt x="10594" y="8247"/>
                    </a:cubicBezTo>
                    <a:cubicBezTo>
                      <a:pt x="10594" y="8206"/>
                      <a:pt x="10594" y="8173"/>
                      <a:pt x="10594" y="8131"/>
                    </a:cubicBezTo>
                    <a:cubicBezTo>
                      <a:pt x="10536" y="7924"/>
                      <a:pt x="10470" y="7725"/>
                      <a:pt x="10396" y="7526"/>
                    </a:cubicBezTo>
                    <a:cubicBezTo>
                      <a:pt x="10304" y="7311"/>
                      <a:pt x="10213" y="7104"/>
                      <a:pt x="10114" y="6897"/>
                    </a:cubicBezTo>
                    <a:cubicBezTo>
                      <a:pt x="9691" y="5994"/>
                      <a:pt x="9202" y="5107"/>
                      <a:pt x="9202" y="4121"/>
                    </a:cubicBezTo>
                    <a:cubicBezTo>
                      <a:pt x="9202" y="4038"/>
                      <a:pt x="9202" y="3947"/>
                      <a:pt x="9244" y="3864"/>
                    </a:cubicBezTo>
                    <a:cubicBezTo>
                      <a:pt x="9244" y="4071"/>
                      <a:pt x="9260" y="4270"/>
                      <a:pt x="9302" y="4469"/>
                    </a:cubicBezTo>
                    <a:cubicBezTo>
                      <a:pt x="9343" y="4668"/>
                      <a:pt x="9393" y="4858"/>
                      <a:pt x="9451" y="5049"/>
                    </a:cubicBezTo>
                    <a:cubicBezTo>
                      <a:pt x="9484" y="5148"/>
                      <a:pt x="9517" y="5248"/>
                      <a:pt x="9550" y="5347"/>
                    </a:cubicBezTo>
                    <a:cubicBezTo>
                      <a:pt x="9584" y="5438"/>
                      <a:pt x="9617" y="5538"/>
                      <a:pt x="9683" y="5612"/>
                    </a:cubicBezTo>
                    <a:cubicBezTo>
                      <a:pt x="9695" y="5622"/>
                      <a:pt x="9707" y="5626"/>
                      <a:pt x="9720" y="5626"/>
                    </a:cubicBezTo>
                    <a:cubicBezTo>
                      <a:pt x="9753" y="5626"/>
                      <a:pt x="9785" y="5599"/>
                      <a:pt x="9791" y="5563"/>
                    </a:cubicBezTo>
                    <a:cubicBezTo>
                      <a:pt x="9799" y="5480"/>
                      <a:pt x="9766" y="5380"/>
                      <a:pt x="9741" y="5298"/>
                    </a:cubicBezTo>
                    <a:cubicBezTo>
                      <a:pt x="9708" y="5198"/>
                      <a:pt x="9675" y="5107"/>
                      <a:pt x="9650" y="5008"/>
                    </a:cubicBezTo>
                    <a:cubicBezTo>
                      <a:pt x="9592" y="4825"/>
                      <a:pt x="9534" y="4635"/>
                      <a:pt x="9492" y="4444"/>
                    </a:cubicBezTo>
                    <a:cubicBezTo>
                      <a:pt x="9443" y="4212"/>
                      <a:pt x="9410" y="3972"/>
                      <a:pt x="9401" y="3732"/>
                    </a:cubicBezTo>
                    <a:cubicBezTo>
                      <a:pt x="9450" y="3707"/>
                      <a:pt x="9505" y="3696"/>
                      <a:pt x="9563" y="3696"/>
                    </a:cubicBezTo>
                    <a:cubicBezTo>
                      <a:pt x="9643" y="3696"/>
                      <a:pt x="9727" y="3718"/>
                      <a:pt x="9799" y="3756"/>
                    </a:cubicBezTo>
                    <a:cubicBezTo>
                      <a:pt x="9832" y="3781"/>
                      <a:pt x="9874" y="3814"/>
                      <a:pt x="9907" y="3839"/>
                    </a:cubicBezTo>
                    <a:cubicBezTo>
                      <a:pt x="9940" y="3947"/>
                      <a:pt x="9973" y="4046"/>
                      <a:pt x="9998" y="4146"/>
                    </a:cubicBezTo>
                    <a:cubicBezTo>
                      <a:pt x="10064" y="4378"/>
                      <a:pt x="10114" y="4602"/>
                      <a:pt x="10164" y="4825"/>
                    </a:cubicBezTo>
                    <a:cubicBezTo>
                      <a:pt x="10175" y="4873"/>
                      <a:pt x="10213" y="4895"/>
                      <a:pt x="10252" y="4895"/>
                    </a:cubicBezTo>
                    <a:cubicBezTo>
                      <a:pt x="10301" y="4895"/>
                      <a:pt x="10350" y="4860"/>
                      <a:pt x="10346" y="4800"/>
                    </a:cubicBezTo>
                    <a:cubicBezTo>
                      <a:pt x="10346" y="4535"/>
                      <a:pt x="10346" y="4270"/>
                      <a:pt x="10346" y="4005"/>
                    </a:cubicBezTo>
                    <a:cubicBezTo>
                      <a:pt x="10346" y="3872"/>
                      <a:pt x="10346" y="3748"/>
                      <a:pt x="10354" y="3616"/>
                    </a:cubicBezTo>
                    <a:cubicBezTo>
                      <a:pt x="10354" y="3599"/>
                      <a:pt x="10354" y="3591"/>
                      <a:pt x="10354" y="3582"/>
                    </a:cubicBezTo>
                    <a:cubicBezTo>
                      <a:pt x="10412" y="3665"/>
                      <a:pt x="10478" y="3756"/>
                      <a:pt x="10545" y="3831"/>
                    </a:cubicBezTo>
                    <a:cubicBezTo>
                      <a:pt x="10545" y="3756"/>
                      <a:pt x="10536" y="3682"/>
                      <a:pt x="10528" y="3607"/>
                    </a:cubicBezTo>
                    <a:cubicBezTo>
                      <a:pt x="10512" y="3450"/>
                      <a:pt x="10503" y="3284"/>
                      <a:pt x="10470" y="3127"/>
                    </a:cubicBezTo>
                    <a:cubicBezTo>
                      <a:pt x="10445" y="2986"/>
                      <a:pt x="10404" y="2845"/>
                      <a:pt x="10296" y="2754"/>
                    </a:cubicBezTo>
                    <a:cubicBezTo>
                      <a:pt x="10256" y="2727"/>
                      <a:pt x="10281" y="2679"/>
                      <a:pt x="10318" y="2679"/>
                    </a:cubicBezTo>
                    <a:cubicBezTo>
                      <a:pt x="10327" y="2679"/>
                      <a:pt x="10336" y="2681"/>
                      <a:pt x="10346" y="2688"/>
                    </a:cubicBezTo>
                    <a:cubicBezTo>
                      <a:pt x="10387" y="2704"/>
                      <a:pt x="10420" y="2737"/>
                      <a:pt x="10445" y="2762"/>
                    </a:cubicBezTo>
                    <a:cubicBezTo>
                      <a:pt x="10437" y="2729"/>
                      <a:pt x="10429" y="2688"/>
                      <a:pt x="10420" y="2654"/>
                    </a:cubicBezTo>
                    <a:cubicBezTo>
                      <a:pt x="10387" y="2588"/>
                      <a:pt x="10346" y="2530"/>
                      <a:pt x="10313" y="2472"/>
                    </a:cubicBezTo>
                    <a:cubicBezTo>
                      <a:pt x="10238" y="2356"/>
                      <a:pt x="10164" y="2232"/>
                      <a:pt x="10089" y="2116"/>
                    </a:cubicBezTo>
                    <a:cubicBezTo>
                      <a:pt x="10089" y="2182"/>
                      <a:pt x="10081" y="2257"/>
                      <a:pt x="10039" y="2298"/>
                    </a:cubicBezTo>
                    <a:cubicBezTo>
                      <a:pt x="10027" y="2311"/>
                      <a:pt x="10008" y="2319"/>
                      <a:pt x="9992" y="2319"/>
                    </a:cubicBezTo>
                    <a:cubicBezTo>
                      <a:pt x="9975" y="2319"/>
                      <a:pt x="9961" y="2311"/>
                      <a:pt x="9956" y="2290"/>
                    </a:cubicBezTo>
                    <a:cubicBezTo>
                      <a:pt x="9940" y="2248"/>
                      <a:pt x="9940" y="2199"/>
                      <a:pt x="9940" y="2149"/>
                    </a:cubicBezTo>
                    <a:cubicBezTo>
                      <a:pt x="9940" y="2099"/>
                      <a:pt x="9932" y="2050"/>
                      <a:pt x="9923" y="2000"/>
                    </a:cubicBezTo>
                    <a:cubicBezTo>
                      <a:pt x="9898" y="1901"/>
                      <a:pt x="9865" y="1801"/>
                      <a:pt x="9824" y="1710"/>
                    </a:cubicBezTo>
                    <a:cubicBezTo>
                      <a:pt x="9741" y="1511"/>
                      <a:pt x="9650" y="1312"/>
                      <a:pt x="9559" y="1113"/>
                    </a:cubicBezTo>
                    <a:cubicBezTo>
                      <a:pt x="9550" y="1105"/>
                      <a:pt x="9550" y="1089"/>
                      <a:pt x="9559" y="1080"/>
                    </a:cubicBezTo>
                    <a:cubicBezTo>
                      <a:pt x="9517" y="1031"/>
                      <a:pt x="9476" y="981"/>
                      <a:pt x="9434" y="923"/>
                    </a:cubicBezTo>
                    <a:cubicBezTo>
                      <a:pt x="9415" y="890"/>
                      <a:pt x="9442" y="847"/>
                      <a:pt x="9475" y="847"/>
                    </a:cubicBezTo>
                    <a:cubicBezTo>
                      <a:pt x="9483" y="847"/>
                      <a:pt x="9492" y="850"/>
                      <a:pt x="9501" y="857"/>
                    </a:cubicBezTo>
                    <a:cubicBezTo>
                      <a:pt x="9584" y="931"/>
                      <a:pt x="9658" y="1014"/>
                      <a:pt x="9724" y="1089"/>
                    </a:cubicBezTo>
                    <a:cubicBezTo>
                      <a:pt x="9724" y="1080"/>
                      <a:pt x="9716" y="1064"/>
                      <a:pt x="9708" y="1047"/>
                    </a:cubicBezTo>
                    <a:cubicBezTo>
                      <a:pt x="9675" y="1022"/>
                      <a:pt x="9650" y="989"/>
                      <a:pt x="9625" y="964"/>
                    </a:cubicBezTo>
                    <a:cubicBezTo>
                      <a:pt x="9534" y="865"/>
                      <a:pt x="9468" y="732"/>
                      <a:pt x="9410" y="608"/>
                    </a:cubicBezTo>
                    <a:cubicBezTo>
                      <a:pt x="9393" y="567"/>
                      <a:pt x="9376" y="525"/>
                      <a:pt x="9360" y="484"/>
                    </a:cubicBezTo>
                    <a:cubicBezTo>
                      <a:pt x="8987" y="335"/>
                      <a:pt x="8614" y="194"/>
                      <a:pt x="8241" y="45"/>
                    </a:cubicBezTo>
                    <a:cubicBezTo>
                      <a:pt x="8186" y="22"/>
                      <a:pt x="8123" y="0"/>
                      <a:pt x="8066" y="0"/>
                    </a:cubicBezTo>
                    <a:close/>
                  </a:path>
                </a:pathLst>
              </a:custGeom>
              <a:solidFill>
                <a:srgbClr val="FFF9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2" name="Google Shape;4971;p31">
                <a:extLst>
                  <a:ext uri="{FF2B5EF4-FFF2-40B4-BE49-F238E27FC236}">
                    <a16:creationId xmlns:a16="http://schemas.microsoft.com/office/drawing/2014/main" id="{0C4CA70E-E8A8-23E4-14F8-5C4F8D043CF0}"/>
                  </a:ext>
                </a:extLst>
              </p:cNvPr>
              <p:cNvSpPr/>
              <p:nvPr/>
            </p:nvSpPr>
            <p:spPr>
              <a:xfrm>
                <a:off x="2912725" y="4638375"/>
                <a:ext cx="28150" cy="39475"/>
              </a:xfrm>
              <a:custGeom>
                <a:avLst/>
                <a:gdLst/>
                <a:ahLst/>
                <a:cxnLst/>
                <a:rect l="l" t="t" r="r" b="b"/>
                <a:pathLst>
                  <a:path w="1126" h="1579" extrusionOk="0">
                    <a:moveTo>
                      <a:pt x="1069" y="0"/>
                    </a:moveTo>
                    <a:cubicBezTo>
                      <a:pt x="1054" y="0"/>
                      <a:pt x="1038" y="11"/>
                      <a:pt x="1034" y="28"/>
                    </a:cubicBezTo>
                    <a:cubicBezTo>
                      <a:pt x="1001" y="95"/>
                      <a:pt x="1001" y="178"/>
                      <a:pt x="984" y="252"/>
                    </a:cubicBezTo>
                    <a:cubicBezTo>
                      <a:pt x="968" y="327"/>
                      <a:pt x="943" y="401"/>
                      <a:pt x="910" y="476"/>
                    </a:cubicBezTo>
                    <a:cubicBezTo>
                      <a:pt x="852" y="617"/>
                      <a:pt x="769" y="749"/>
                      <a:pt x="686" y="874"/>
                    </a:cubicBezTo>
                    <a:cubicBezTo>
                      <a:pt x="512" y="1130"/>
                      <a:pt x="263" y="1313"/>
                      <a:pt x="31" y="1512"/>
                    </a:cubicBezTo>
                    <a:cubicBezTo>
                      <a:pt x="1" y="1534"/>
                      <a:pt x="27" y="1579"/>
                      <a:pt x="64" y="1579"/>
                    </a:cubicBezTo>
                    <a:cubicBezTo>
                      <a:pt x="67" y="1579"/>
                      <a:pt x="70" y="1578"/>
                      <a:pt x="73" y="1578"/>
                    </a:cubicBezTo>
                    <a:cubicBezTo>
                      <a:pt x="156" y="1561"/>
                      <a:pt x="230" y="1536"/>
                      <a:pt x="305" y="1495"/>
                    </a:cubicBezTo>
                    <a:cubicBezTo>
                      <a:pt x="379" y="1454"/>
                      <a:pt x="446" y="1404"/>
                      <a:pt x="512" y="1346"/>
                    </a:cubicBezTo>
                    <a:cubicBezTo>
                      <a:pt x="636" y="1238"/>
                      <a:pt x="752" y="1106"/>
                      <a:pt x="843" y="965"/>
                    </a:cubicBezTo>
                    <a:cubicBezTo>
                      <a:pt x="935" y="824"/>
                      <a:pt x="1001" y="675"/>
                      <a:pt x="1042" y="509"/>
                    </a:cubicBezTo>
                    <a:cubicBezTo>
                      <a:pt x="1067" y="434"/>
                      <a:pt x="1084" y="352"/>
                      <a:pt x="1092" y="269"/>
                    </a:cubicBezTo>
                    <a:cubicBezTo>
                      <a:pt x="1109" y="194"/>
                      <a:pt x="1125" y="103"/>
                      <a:pt x="1100" y="28"/>
                    </a:cubicBezTo>
                    <a:cubicBezTo>
                      <a:pt x="1096" y="9"/>
                      <a:pt x="1083" y="0"/>
                      <a:pt x="106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3" name="Google Shape;4972;p31">
                <a:extLst>
                  <a:ext uri="{FF2B5EF4-FFF2-40B4-BE49-F238E27FC236}">
                    <a16:creationId xmlns:a16="http://schemas.microsoft.com/office/drawing/2014/main" id="{9B9B8F17-F11F-4427-709E-8137775758F4}"/>
                  </a:ext>
                </a:extLst>
              </p:cNvPr>
              <p:cNvSpPr/>
              <p:nvPr/>
            </p:nvSpPr>
            <p:spPr>
              <a:xfrm>
                <a:off x="2926675" y="4639200"/>
                <a:ext cx="9000" cy="21075"/>
              </a:xfrm>
              <a:custGeom>
                <a:avLst/>
                <a:gdLst/>
                <a:ahLst/>
                <a:cxnLst/>
                <a:rect l="l" t="t" r="r" b="b"/>
                <a:pathLst>
                  <a:path w="360" h="843" extrusionOk="0">
                    <a:moveTo>
                      <a:pt x="275" y="0"/>
                    </a:moveTo>
                    <a:cubicBezTo>
                      <a:pt x="270" y="0"/>
                      <a:pt x="265" y="1"/>
                      <a:pt x="261" y="4"/>
                    </a:cubicBezTo>
                    <a:cubicBezTo>
                      <a:pt x="211" y="37"/>
                      <a:pt x="203" y="128"/>
                      <a:pt x="194" y="186"/>
                    </a:cubicBezTo>
                    <a:cubicBezTo>
                      <a:pt x="178" y="252"/>
                      <a:pt x="161" y="319"/>
                      <a:pt x="145" y="393"/>
                    </a:cubicBezTo>
                    <a:cubicBezTo>
                      <a:pt x="128" y="459"/>
                      <a:pt x="103" y="517"/>
                      <a:pt x="87" y="584"/>
                    </a:cubicBezTo>
                    <a:cubicBezTo>
                      <a:pt x="62" y="650"/>
                      <a:pt x="45" y="716"/>
                      <a:pt x="12" y="783"/>
                    </a:cubicBezTo>
                    <a:cubicBezTo>
                      <a:pt x="1" y="816"/>
                      <a:pt x="24" y="843"/>
                      <a:pt x="48" y="843"/>
                    </a:cubicBezTo>
                    <a:cubicBezTo>
                      <a:pt x="59" y="843"/>
                      <a:pt x="70" y="837"/>
                      <a:pt x="78" y="824"/>
                    </a:cubicBezTo>
                    <a:cubicBezTo>
                      <a:pt x="128" y="766"/>
                      <a:pt x="169" y="708"/>
                      <a:pt x="203" y="642"/>
                    </a:cubicBezTo>
                    <a:cubicBezTo>
                      <a:pt x="236" y="575"/>
                      <a:pt x="261" y="509"/>
                      <a:pt x="285" y="435"/>
                    </a:cubicBezTo>
                    <a:cubicBezTo>
                      <a:pt x="302" y="360"/>
                      <a:pt x="327" y="294"/>
                      <a:pt x="335" y="219"/>
                    </a:cubicBezTo>
                    <a:cubicBezTo>
                      <a:pt x="343" y="161"/>
                      <a:pt x="360" y="53"/>
                      <a:pt x="310" y="12"/>
                    </a:cubicBezTo>
                    <a:cubicBezTo>
                      <a:pt x="299" y="6"/>
                      <a:pt x="287" y="0"/>
                      <a:pt x="27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4" name="Google Shape;4973;p31">
                <a:extLst>
                  <a:ext uri="{FF2B5EF4-FFF2-40B4-BE49-F238E27FC236}">
                    <a16:creationId xmlns:a16="http://schemas.microsoft.com/office/drawing/2014/main" id="{792AF93F-86F0-C1C8-780C-1ED48CD3204D}"/>
                  </a:ext>
                </a:extLst>
              </p:cNvPr>
              <p:cNvSpPr/>
              <p:nvPr/>
            </p:nvSpPr>
            <p:spPr>
              <a:xfrm>
                <a:off x="2933375" y="4626225"/>
                <a:ext cx="2725" cy="6725"/>
              </a:xfrm>
              <a:custGeom>
                <a:avLst/>
                <a:gdLst/>
                <a:ahLst/>
                <a:cxnLst/>
                <a:rect l="l" t="t" r="r" b="b"/>
                <a:pathLst>
                  <a:path w="109" h="269" extrusionOk="0">
                    <a:moveTo>
                      <a:pt x="92" y="1"/>
                    </a:moveTo>
                    <a:cubicBezTo>
                      <a:pt x="75" y="1"/>
                      <a:pt x="67" y="9"/>
                      <a:pt x="59" y="17"/>
                    </a:cubicBezTo>
                    <a:cubicBezTo>
                      <a:pt x="59" y="26"/>
                      <a:pt x="51" y="34"/>
                      <a:pt x="51" y="42"/>
                    </a:cubicBezTo>
                    <a:cubicBezTo>
                      <a:pt x="42" y="50"/>
                      <a:pt x="42" y="59"/>
                      <a:pt x="42" y="67"/>
                    </a:cubicBezTo>
                    <a:cubicBezTo>
                      <a:pt x="34" y="84"/>
                      <a:pt x="34" y="100"/>
                      <a:pt x="26" y="117"/>
                    </a:cubicBezTo>
                    <a:cubicBezTo>
                      <a:pt x="17" y="150"/>
                      <a:pt x="9" y="191"/>
                      <a:pt x="9" y="224"/>
                    </a:cubicBezTo>
                    <a:cubicBezTo>
                      <a:pt x="1" y="241"/>
                      <a:pt x="9" y="266"/>
                      <a:pt x="34" y="266"/>
                    </a:cubicBezTo>
                    <a:cubicBezTo>
                      <a:pt x="38" y="268"/>
                      <a:pt x="42" y="269"/>
                      <a:pt x="46" y="269"/>
                    </a:cubicBezTo>
                    <a:cubicBezTo>
                      <a:pt x="58" y="269"/>
                      <a:pt x="69" y="260"/>
                      <a:pt x="75" y="241"/>
                    </a:cubicBezTo>
                    <a:cubicBezTo>
                      <a:pt x="84" y="208"/>
                      <a:pt x="92" y="175"/>
                      <a:pt x="92" y="142"/>
                    </a:cubicBezTo>
                    <a:cubicBezTo>
                      <a:pt x="100" y="100"/>
                      <a:pt x="109" y="67"/>
                      <a:pt x="109" y="26"/>
                    </a:cubicBezTo>
                    <a:cubicBezTo>
                      <a:pt x="109" y="17"/>
                      <a:pt x="100" y="9"/>
                      <a:pt x="9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5" name="Google Shape;4974;p31">
                <a:extLst>
                  <a:ext uri="{FF2B5EF4-FFF2-40B4-BE49-F238E27FC236}">
                    <a16:creationId xmlns:a16="http://schemas.microsoft.com/office/drawing/2014/main" id="{5895513E-F06D-3B0F-D954-73B2DC49A7D9}"/>
                  </a:ext>
                </a:extLst>
              </p:cNvPr>
              <p:cNvSpPr/>
              <p:nvPr/>
            </p:nvSpPr>
            <p:spPr>
              <a:xfrm>
                <a:off x="2938825" y="4604275"/>
                <a:ext cx="9700" cy="46525"/>
              </a:xfrm>
              <a:custGeom>
                <a:avLst/>
                <a:gdLst/>
                <a:ahLst/>
                <a:cxnLst/>
                <a:rect l="l" t="t" r="r" b="b"/>
                <a:pathLst>
                  <a:path w="388" h="1861" extrusionOk="0">
                    <a:moveTo>
                      <a:pt x="304" y="1"/>
                    </a:moveTo>
                    <a:cubicBezTo>
                      <a:pt x="285" y="1"/>
                      <a:pt x="265" y="14"/>
                      <a:pt x="255" y="34"/>
                    </a:cubicBezTo>
                    <a:cubicBezTo>
                      <a:pt x="230" y="100"/>
                      <a:pt x="239" y="166"/>
                      <a:pt x="239" y="241"/>
                    </a:cubicBezTo>
                    <a:cubicBezTo>
                      <a:pt x="239" y="315"/>
                      <a:pt x="239" y="390"/>
                      <a:pt x="239" y="473"/>
                    </a:cubicBezTo>
                    <a:cubicBezTo>
                      <a:pt x="239" y="622"/>
                      <a:pt x="222" y="771"/>
                      <a:pt x="205" y="928"/>
                    </a:cubicBezTo>
                    <a:cubicBezTo>
                      <a:pt x="189" y="1078"/>
                      <a:pt x="164" y="1227"/>
                      <a:pt x="131" y="1368"/>
                    </a:cubicBezTo>
                    <a:cubicBezTo>
                      <a:pt x="89" y="1525"/>
                      <a:pt x="56" y="1674"/>
                      <a:pt x="7" y="1823"/>
                    </a:cubicBezTo>
                    <a:cubicBezTo>
                      <a:pt x="1" y="1845"/>
                      <a:pt x="18" y="1860"/>
                      <a:pt x="34" y="1860"/>
                    </a:cubicBezTo>
                    <a:cubicBezTo>
                      <a:pt x="42" y="1860"/>
                      <a:pt x="51" y="1856"/>
                      <a:pt x="56" y="1848"/>
                    </a:cubicBezTo>
                    <a:cubicBezTo>
                      <a:pt x="114" y="1707"/>
                      <a:pt x="189" y="1558"/>
                      <a:pt x="230" y="1417"/>
                    </a:cubicBezTo>
                    <a:cubicBezTo>
                      <a:pt x="272" y="1260"/>
                      <a:pt x="313" y="1102"/>
                      <a:pt x="338" y="945"/>
                    </a:cubicBezTo>
                    <a:cubicBezTo>
                      <a:pt x="371" y="796"/>
                      <a:pt x="379" y="638"/>
                      <a:pt x="388" y="489"/>
                    </a:cubicBezTo>
                    <a:cubicBezTo>
                      <a:pt x="388" y="406"/>
                      <a:pt x="388" y="324"/>
                      <a:pt x="388" y="241"/>
                    </a:cubicBezTo>
                    <a:cubicBezTo>
                      <a:pt x="388" y="158"/>
                      <a:pt x="379" y="92"/>
                      <a:pt x="338" y="25"/>
                    </a:cubicBezTo>
                    <a:cubicBezTo>
                      <a:pt x="331" y="8"/>
                      <a:pt x="318" y="1"/>
                      <a:pt x="30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6" name="Google Shape;4975;p31">
                <a:extLst>
                  <a:ext uri="{FF2B5EF4-FFF2-40B4-BE49-F238E27FC236}">
                    <a16:creationId xmlns:a16="http://schemas.microsoft.com/office/drawing/2014/main" id="{6D46351F-114D-53DF-D280-AF2DE2749164}"/>
                  </a:ext>
                </a:extLst>
              </p:cNvPr>
              <p:cNvSpPr/>
              <p:nvPr/>
            </p:nvSpPr>
            <p:spPr>
              <a:xfrm>
                <a:off x="2941675" y="4606300"/>
                <a:ext cx="2700" cy="11875"/>
              </a:xfrm>
              <a:custGeom>
                <a:avLst/>
                <a:gdLst/>
                <a:ahLst/>
                <a:cxnLst/>
                <a:rect l="l" t="t" r="r" b="b"/>
                <a:pathLst>
                  <a:path w="108" h="475" extrusionOk="0">
                    <a:moveTo>
                      <a:pt x="67" y="0"/>
                    </a:moveTo>
                    <a:cubicBezTo>
                      <a:pt x="56" y="0"/>
                      <a:pt x="46" y="6"/>
                      <a:pt x="42" y="19"/>
                    </a:cubicBezTo>
                    <a:cubicBezTo>
                      <a:pt x="17" y="85"/>
                      <a:pt x="9" y="160"/>
                      <a:pt x="9" y="226"/>
                    </a:cubicBezTo>
                    <a:cubicBezTo>
                      <a:pt x="9" y="301"/>
                      <a:pt x="0" y="367"/>
                      <a:pt x="0" y="433"/>
                    </a:cubicBezTo>
                    <a:cubicBezTo>
                      <a:pt x="0" y="458"/>
                      <a:pt x="17" y="475"/>
                      <a:pt x="42" y="475"/>
                    </a:cubicBezTo>
                    <a:cubicBezTo>
                      <a:pt x="58" y="475"/>
                      <a:pt x="75" y="458"/>
                      <a:pt x="75" y="433"/>
                    </a:cubicBezTo>
                    <a:cubicBezTo>
                      <a:pt x="83" y="367"/>
                      <a:pt x="91" y="301"/>
                      <a:pt x="100" y="226"/>
                    </a:cubicBezTo>
                    <a:cubicBezTo>
                      <a:pt x="100" y="160"/>
                      <a:pt x="108" y="85"/>
                      <a:pt x="91" y="19"/>
                    </a:cubicBezTo>
                    <a:cubicBezTo>
                      <a:pt x="87" y="6"/>
                      <a:pt x="77" y="0"/>
                      <a:pt x="6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7" name="Google Shape;4976;p31">
                <a:extLst>
                  <a:ext uri="{FF2B5EF4-FFF2-40B4-BE49-F238E27FC236}">
                    <a16:creationId xmlns:a16="http://schemas.microsoft.com/office/drawing/2014/main" id="{032EEE40-0AAC-7BC7-8862-BE9255849732}"/>
                  </a:ext>
                </a:extLst>
              </p:cNvPr>
              <p:cNvSpPr/>
              <p:nvPr/>
            </p:nvSpPr>
            <p:spPr>
              <a:xfrm>
                <a:off x="2926225" y="4620125"/>
                <a:ext cx="4275" cy="13350"/>
              </a:xfrm>
              <a:custGeom>
                <a:avLst/>
                <a:gdLst/>
                <a:ahLst/>
                <a:cxnLst/>
                <a:rect l="l" t="t" r="r" b="b"/>
                <a:pathLst>
                  <a:path w="171" h="534" extrusionOk="0">
                    <a:moveTo>
                      <a:pt x="140" y="0"/>
                    </a:moveTo>
                    <a:cubicBezTo>
                      <a:pt x="134" y="0"/>
                      <a:pt x="127" y="4"/>
                      <a:pt x="121" y="13"/>
                    </a:cubicBezTo>
                    <a:cubicBezTo>
                      <a:pt x="113" y="29"/>
                      <a:pt x="105" y="46"/>
                      <a:pt x="96" y="71"/>
                    </a:cubicBezTo>
                    <a:cubicBezTo>
                      <a:pt x="96" y="87"/>
                      <a:pt x="88" y="104"/>
                      <a:pt x="80" y="120"/>
                    </a:cubicBezTo>
                    <a:cubicBezTo>
                      <a:pt x="71" y="162"/>
                      <a:pt x="63" y="203"/>
                      <a:pt x="55" y="245"/>
                    </a:cubicBezTo>
                    <a:cubicBezTo>
                      <a:pt x="38" y="328"/>
                      <a:pt x="22" y="410"/>
                      <a:pt x="5" y="485"/>
                    </a:cubicBezTo>
                    <a:cubicBezTo>
                      <a:pt x="0" y="515"/>
                      <a:pt x="23" y="533"/>
                      <a:pt x="43" y="533"/>
                    </a:cubicBezTo>
                    <a:cubicBezTo>
                      <a:pt x="56" y="533"/>
                      <a:pt x="68" y="526"/>
                      <a:pt x="71" y="510"/>
                    </a:cubicBezTo>
                    <a:cubicBezTo>
                      <a:pt x="96" y="427"/>
                      <a:pt x="113" y="344"/>
                      <a:pt x="129" y="270"/>
                    </a:cubicBezTo>
                    <a:cubicBezTo>
                      <a:pt x="138" y="228"/>
                      <a:pt x="146" y="187"/>
                      <a:pt x="154" y="145"/>
                    </a:cubicBezTo>
                    <a:cubicBezTo>
                      <a:pt x="154" y="129"/>
                      <a:pt x="163" y="112"/>
                      <a:pt x="163" y="87"/>
                    </a:cubicBezTo>
                    <a:cubicBezTo>
                      <a:pt x="171" y="71"/>
                      <a:pt x="163" y="46"/>
                      <a:pt x="163" y="29"/>
                    </a:cubicBezTo>
                    <a:lnTo>
                      <a:pt x="171" y="29"/>
                    </a:lnTo>
                    <a:cubicBezTo>
                      <a:pt x="165" y="13"/>
                      <a:pt x="153" y="0"/>
                      <a:pt x="14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8" name="Google Shape;4977;p31">
                <a:extLst>
                  <a:ext uri="{FF2B5EF4-FFF2-40B4-BE49-F238E27FC236}">
                    <a16:creationId xmlns:a16="http://schemas.microsoft.com/office/drawing/2014/main" id="{D519DE5E-B0A4-7AE6-26A7-85BB8930CDDA}"/>
                  </a:ext>
                </a:extLst>
              </p:cNvPr>
              <p:cNvSpPr/>
              <p:nvPr/>
            </p:nvSpPr>
            <p:spPr>
              <a:xfrm>
                <a:off x="2940625" y="4555100"/>
                <a:ext cx="6875" cy="39675"/>
              </a:xfrm>
              <a:custGeom>
                <a:avLst/>
                <a:gdLst/>
                <a:ahLst/>
                <a:cxnLst/>
                <a:rect l="l" t="t" r="r" b="b"/>
                <a:pathLst>
                  <a:path w="275" h="1587" extrusionOk="0">
                    <a:moveTo>
                      <a:pt x="65" y="1"/>
                    </a:moveTo>
                    <a:cubicBezTo>
                      <a:pt x="51" y="1"/>
                      <a:pt x="39" y="7"/>
                      <a:pt x="34" y="20"/>
                    </a:cubicBezTo>
                    <a:cubicBezTo>
                      <a:pt x="1" y="70"/>
                      <a:pt x="17" y="128"/>
                      <a:pt x="17" y="186"/>
                    </a:cubicBezTo>
                    <a:cubicBezTo>
                      <a:pt x="26" y="244"/>
                      <a:pt x="42" y="310"/>
                      <a:pt x="51" y="377"/>
                    </a:cubicBezTo>
                    <a:cubicBezTo>
                      <a:pt x="67" y="501"/>
                      <a:pt x="84" y="633"/>
                      <a:pt x="92" y="758"/>
                    </a:cubicBezTo>
                    <a:cubicBezTo>
                      <a:pt x="117" y="1015"/>
                      <a:pt x="125" y="1280"/>
                      <a:pt x="150" y="1537"/>
                    </a:cubicBezTo>
                    <a:cubicBezTo>
                      <a:pt x="150" y="1570"/>
                      <a:pt x="173" y="1586"/>
                      <a:pt x="197" y="1586"/>
                    </a:cubicBezTo>
                    <a:cubicBezTo>
                      <a:pt x="220" y="1586"/>
                      <a:pt x="245" y="1570"/>
                      <a:pt x="249" y="1537"/>
                    </a:cubicBezTo>
                    <a:cubicBezTo>
                      <a:pt x="274" y="1280"/>
                      <a:pt x="266" y="1006"/>
                      <a:pt x="241" y="741"/>
                    </a:cubicBezTo>
                    <a:cubicBezTo>
                      <a:pt x="225" y="617"/>
                      <a:pt x="216" y="493"/>
                      <a:pt x="191" y="368"/>
                    </a:cubicBezTo>
                    <a:cubicBezTo>
                      <a:pt x="183" y="302"/>
                      <a:pt x="175" y="227"/>
                      <a:pt x="167" y="169"/>
                    </a:cubicBezTo>
                    <a:cubicBezTo>
                      <a:pt x="150" y="111"/>
                      <a:pt x="142" y="53"/>
                      <a:pt x="100" y="12"/>
                    </a:cubicBezTo>
                    <a:cubicBezTo>
                      <a:pt x="89" y="5"/>
                      <a:pt x="76" y="1"/>
                      <a:pt x="6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9" name="Google Shape;4978;p31">
                <a:extLst>
                  <a:ext uri="{FF2B5EF4-FFF2-40B4-BE49-F238E27FC236}">
                    <a16:creationId xmlns:a16="http://schemas.microsoft.com/office/drawing/2014/main" id="{85F017DA-5C0F-0FB4-9AF7-BBCD6FBC1CB0}"/>
                  </a:ext>
                </a:extLst>
              </p:cNvPr>
              <p:cNvSpPr/>
              <p:nvPr/>
            </p:nvSpPr>
            <p:spPr>
              <a:xfrm>
                <a:off x="2952850" y="4628200"/>
                <a:ext cx="96975" cy="153625"/>
              </a:xfrm>
              <a:custGeom>
                <a:avLst/>
                <a:gdLst/>
                <a:ahLst/>
                <a:cxnLst/>
                <a:rect l="l" t="t" r="r" b="b"/>
                <a:pathLst>
                  <a:path w="3879" h="6145" extrusionOk="0">
                    <a:moveTo>
                      <a:pt x="289" y="1"/>
                    </a:moveTo>
                    <a:cubicBezTo>
                      <a:pt x="280" y="1"/>
                      <a:pt x="272" y="4"/>
                      <a:pt x="266" y="13"/>
                    </a:cubicBezTo>
                    <a:cubicBezTo>
                      <a:pt x="208" y="121"/>
                      <a:pt x="183" y="245"/>
                      <a:pt x="158" y="353"/>
                    </a:cubicBezTo>
                    <a:cubicBezTo>
                      <a:pt x="133" y="477"/>
                      <a:pt x="117" y="601"/>
                      <a:pt x="108" y="725"/>
                    </a:cubicBezTo>
                    <a:cubicBezTo>
                      <a:pt x="92" y="850"/>
                      <a:pt x="92" y="974"/>
                      <a:pt x="92" y="1098"/>
                    </a:cubicBezTo>
                    <a:cubicBezTo>
                      <a:pt x="92" y="1165"/>
                      <a:pt x="100" y="1231"/>
                      <a:pt x="108" y="1297"/>
                    </a:cubicBezTo>
                    <a:cubicBezTo>
                      <a:pt x="75" y="1471"/>
                      <a:pt x="42" y="1645"/>
                      <a:pt x="26" y="1819"/>
                    </a:cubicBezTo>
                    <a:cubicBezTo>
                      <a:pt x="1" y="2101"/>
                      <a:pt x="133" y="2324"/>
                      <a:pt x="257" y="2565"/>
                    </a:cubicBezTo>
                    <a:cubicBezTo>
                      <a:pt x="274" y="2606"/>
                      <a:pt x="249" y="2639"/>
                      <a:pt x="216" y="2664"/>
                    </a:cubicBezTo>
                    <a:cubicBezTo>
                      <a:pt x="307" y="2730"/>
                      <a:pt x="398" y="2805"/>
                      <a:pt x="481" y="2888"/>
                    </a:cubicBezTo>
                    <a:cubicBezTo>
                      <a:pt x="614" y="3020"/>
                      <a:pt x="688" y="3203"/>
                      <a:pt x="755" y="3368"/>
                    </a:cubicBezTo>
                    <a:cubicBezTo>
                      <a:pt x="829" y="3551"/>
                      <a:pt x="887" y="3750"/>
                      <a:pt x="920" y="3940"/>
                    </a:cubicBezTo>
                    <a:cubicBezTo>
                      <a:pt x="929" y="3998"/>
                      <a:pt x="937" y="4064"/>
                      <a:pt x="945" y="4122"/>
                    </a:cubicBezTo>
                    <a:cubicBezTo>
                      <a:pt x="1011" y="4255"/>
                      <a:pt x="1045" y="4396"/>
                      <a:pt x="1069" y="4545"/>
                    </a:cubicBezTo>
                    <a:cubicBezTo>
                      <a:pt x="1086" y="4727"/>
                      <a:pt x="1103" y="4918"/>
                      <a:pt x="1161" y="5092"/>
                    </a:cubicBezTo>
                    <a:cubicBezTo>
                      <a:pt x="1219" y="5282"/>
                      <a:pt x="1326" y="5398"/>
                      <a:pt x="1492" y="5498"/>
                    </a:cubicBezTo>
                    <a:cubicBezTo>
                      <a:pt x="1575" y="5548"/>
                      <a:pt x="1658" y="5597"/>
                      <a:pt x="1741" y="5630"/>
                    </a:cubicBezTo>
                    <a:cubicBezTo>
                      <a:pt x="1807" y="5655"/>
                      <a:pt x="1873" y="5672"/>
                      <a:pt x="1923" y="5713"/>
                    </a:cubicBezTo>
                    <a:cubicBezTo>
                      <a:pt x="2097" y="5755"/>
                      <a:pt x="2279" y="5804"/>
                      <a:pt x="2453" y="5862"/>
                    </a:cubicBezTo>
                    <a:cubicBezTo>
                      <a:pt x="2544" y="5896"/>
                      <a:pt x="2627" y="5937"/>
                      <a:pt x="2702" y="5987"/>
                    </a:cubicBezTo>
                    <a:cubicBezTo>
                      <a:pt x="2785" y="6028"/>
                      <a:pt x="2851" y="6094"/>
                      <a:pt x="2942" y="6128"/>
                    </a:cubicBezTo>
                    <a:cubicBezTo>
                      <a:pt x="2988" y="6138"/>
                      <a:pt x="3034" y="6145"/>
                      <a:pt x="3082" y="6145"/>
                    </a:cubicBezTo>
                    <a:cubicBezTo>
                      <a:pt x="3112" y="6145"/>
                      <a:pt x="3142" y="6142"/>
                      <a:pt x="3174" y="6136"/>
                    </a:cubicBezTo>
                    <a:cubicBezTo>
                      <a:pt x="3199" y="6111"/>
                      <a:pt x="3240" y="6086"/>
                      <a:pt x="3282" y="6061"/>
                    </a:cubicBezTo>
                    <a:cubicBezTo>
                      <a:pt x="3331" y="6028"/>
                      <a:pt x="3389" y="5987"/>
                      <a:pt x="3439" y="5954"/>
                    </a:cubicBezTo>
                    <a:cubicBezTo>
                      <a:pt x="3472" y="5929"/>
                      <a:pt x="3522" y="5896"/>
                      <a:pt x="3547" y="5862"/>
                    </a:cubicBezTo>
                    <a:lnTo>
                      <a:pt x="3539" y="5846"/>
                    </a:lnTo>
                    <a:cubicBezTo>
                      <a:pt x="3514" y="5829"/>
                      <a:pt x="3489" y="5813"/>
                      <a:pt x="3464" y="5788"/>
                    </a:cubicBezTo>
                    <a:cubicBezTo>
                      <a:pt x="3365" y="5697"/>
                      <a:pt x="3265" y="5606"/>
                      <a:pt x="3174" y="5506"/>
                    </a:cubicBezTo>
                    <a:cubicBezTo>
                      <a:pt x="3091" y="5415"/>
                      <a:pt x="3008" y="5307"/>
                      <a:pt x="2925" y="5200"/>
                    </a:cubicBezTo>
                    <a:cubicBezTo>
                      <a:pt x="2899" y="5160"/>
                      <a:pt x="2936" y="5105"/>
                      <a:pt x="2977" y="5105"/>
                    </a:cubicBezTo>
                    <a:cubicBezTo>
                      <a:pt x="2987" y="5105"/>
                      <a:pt x="2998" y="5108"/>
                      <a:pt x="3008" y="5117"/>
                    </a:cubicBezTo>
                    <a:cubicBezTo>
                      <a:pt x="3124" y="5233"/>
                      <a:pt x="3249" y="5332"/>
                      <a:pt x="3365" y="5440"/>
                    </a:cubicBezTo>
                    <a:cubicBezTo>
                      <a:pt x="3423" y="5490"/>
                      <a:pt x="3481" y="5539"/>
                      <a:pt x="3547" y="5589"/>
                    </a:cubicBezTo>
                    <a:cubicBezTo>
                      <a:pt x="3597" y="5630"/>
                      <a:pt x="3671" y="5680"/>
                      <a:pt x="3713" y="5730"/>
                    </a:cubicBezTo>
                    <a:cubicBezTo>
                      <a:pt x="3721" y="5746"/>
                      <a:pt x="3729" y="5755"/>
                      <a:pt x="3737" y="5771"/>
                    </a:cubicBezTo>
                    <a:cubicBezTo>
                      <a:pt x="3746" y="5746"/>
                      <a:pt x="3762" y="5730"/>
                      <a:pt x="3779" y="5713"/>
                    </a:cubicBezTo>
                    <a:cubicBezTo>
                      <a:pt x="3787" y="5697"/>
                      <a:pt x="3795" y="5672"/>
                      <a:pt x="3812" y="5655"/>
                    </a:cubicBezTo>
                    <a:cubicBezTo>
                      <a:pt x="3845" y="5589"/>
                      <a:pt x="3878" y="5506"/>
                      <a:pt x="3878" y="5432"/>
                    </a:cubicBezTo>
                    <a:cubicBezTo>
                      <a:pt x="3870" y="5349"/>
                      <a:pt x="3812" y="5291"/>
                      <a:pt x="3746" y="5241"/>
                    </a:cubicBezTo>
                    <a:cubicBezTo>
                      <a:pt x="3671" y="5183"/>
                      <a:pt x="3588" y="5133"/>
                      <a:pt x="3505" y="5075"/>
                    </a:cubicBezTo>
                    <a:cubicBezTo>
                      <a:pt x="3414" y="5009"/>
                      <a:pt x="3331" y="4943"/>
                      <a:pt x="3240" y="4868"/>
                    </a:cubicBezTo>
                    <a:cubicBezTo>
                      <a:pt x="3204" y="4839"/>
                      <a:pt x="3231" y="4772"/>
                      <a:pt x="3277" y="4772"/>
                    </a:cubicBezTo>
                    <a:cubicBezTo>
                      <a:pt x="3284" y="4772"/>
                      <a:pt x="3291" y="4774"/>
                      <a:pt x="3298" y="4777"/>
                    </a:cubicBezTo>
                    <a:cubicBezTo>
                      <a:pt x="3414" y="4827"/>
                      <a:pt x="3522" y="4885"/>
                      <a:pt x="3638" y="4943"/>
                    </a:cubicBezTo>
                    <a:cubicBezTo>
                      <a:pt x="3704" y="4976"/>
                      <a:pt x="3779" y="5017"/>
                      <a:pt x="3845" y="5067"/>
                    </a:cubicBezTo>
                    <a:cubicBezTo>
                      <a:pt x="3845" y="5009"/>
                      <a:pt x="3837" y="4959"/>
                      <a:pt x="3829" y="4910"/>
                    </a:cubicBezTo>
                    <a:cubicBezTo>
                      <a:pt x="3795" y="4785"/>
                      <a:pt x="3671" y="4752"/>
                      <a:pt x="3563" y="4719"/>
                    </a:cubicBezTo>
                    <a:cubicBezTo>
                      <a:pt x="3406" y="4678"/>
                      <a:pt x="3240" y="4628"/>
                      <a:pt x="3091" y="4570"/>
                    </a:cubicBezTo>
                    <a:cubicBezTo>
                      <a:pt x="3075" y="4570"/>
                      <a:pt x="3058" y="4562"/>
                      <a:pt x="3050" y="4562"/>
                    </a:cubicBezTo>
                    <a:cubicBezTo>
                      <a:pt x="3028" y="4566"/>
                      <a:pt x="3006" y="4568"/>
                      <a:pt x="2984" y="4568"/>
                    </a:cubicBezTo>
                    <a:cubicBezTo>
                      <a:pt x="2793" y="4568"/>
                      <a:pt x="2615" y="4413"/>
                      <a:pt x="2503" y="4272"/>
                    </a:cubicBezTo>
                    <a:cubicBezTo>
                      <a:pt x="2345" y="4064"/>
                      <a:pt x="2271" y="3799"/>
                      <a:pt x="2205" y="3551"/>
                    </a:cubicBezTo>
                    <a:cubicBezTo>
                      <a:pt x="2122" y="3269"/>
                      <a:pt x="2047" y="2996"/>
                      <a:pt x="1973" y="2714"/>
                    </a:cubicBezTo>
                    <a:cubicBezTo>
                      <a:pt x="1931" y="2581"/>
                      <a:pt x="1898" y="2440"/>
                      <a:pt x="1865" y="2308"/>
                    </a:cubicBezTo>
                    <a:cubicBezTo>
                      <a:pt x="1857" y="2291"/>
                      <a:pt x="1857" y="2283"/>
                      <a:pt x="1857" y="2266"/>
                    </a:cubicBezTo>
                    <a:cubicBezTo>
                      <a:pt x="1848" y="2308"/>
                      <a:pt x="1848" y="2349"/>
                      <a:pt x="1848" y="2391"/>
                    </a:cubicBezTo>
                    <a:cubicBezTo>
                      <a:pt x="1848" y="2411"/>
                      <a:pt x="1832" y="2422"/>
                      <a:pt x="1814" y="2422"/>
                    </a:cubicBezTo>
                    <a:cubicBezTo>
                      <a:pt x="1797" y="2422"/>
                      <a:pt x="1778" y="2411"/>
                      <a:pt x="1774" y="2391"/>
                    </a:cubicBezTo>
                    <a:cubicBezTo>
                      <a:pt x="1765" y="2233"/>
                      <a:pt x="1749" y="2076"/>
                      <a:pt x="1741" y="1919"/>
                    </a:cubicBezTo>
                    <a:cubicBezTo>
                      <a:pt x="1741" y="1827"/>
                      <a:pt x="1741" y="1736"/>
                      <a:pt x="1741" y="1637"/>
                    </a:cubicBezTo>
                    <a:cubicBezTo>
                      <a:pt x="1741" y="1645"/>
                      <a:pt x="1741" y="1645"/>
                      <a:pt x="1732" y="1645"/>
                    </a:cubicBezTo>
                    <a:cubicBezTo>
                      <a:pt x="1732" y="1537"/>
                      <a:pt x="1732" y="1438"/>
                      <a:pt x="1732" y="1330"/>
                    </a:cubicBezTo>
                    <a:cubicBezTo>
                      <a:pt x="1732" y="1156"/>
                      <a:pt x="1724" y="991"/>
                      <a:pt x="1724" y="825"/>
                    </a:cubicBezTo>
                    <a:cubicBezTo>
                      <a:pt x="1724" y="734"/>
                      <a:pt x="1724" y="643"/>
                      <a:pt x="1724" y="560"/>
                    </a:cubicBezTo>
                    <a:cubicBezTo>
                      <a:pt x="1716" y="477"/>
                      <a:pt x="1724" y="386"/>
                      <a:pt x="1699" y="303"/>
                    </a:cubicBezTo>
                    <a:cubicBezTo>
                      <a:pt x="1691" y="283"/>
                      <a:pt x="1674" y="275"/>
                      <a:pt x="1658" y="275"/>
                    </a:cubicBezTo>
                    <a:cubicBezTo>
                      <a:pt x="1639" y="275"/>
                      <a:pt x="1621" y="285"/>
                      <a:pt x="1616" y="303"/>
                    </a:cubicBezTo>
                    <a:cubicBezTo>
                      <a:pt x="1583" y="377"/>
                      <a:pt x="1591" y="477"/>
                      <a:pt x="1583" y="560"/>
                    </a:cubicBezTo>
                    <a:cubicBezTo>
                      <a:pt x="1583" y="643"/>
                      <a:pt x="1583" y="725"/>
                      <a:pt x="1583" y="808"/>
                    </a:cubicBezTo>
                    <a:cubicBezTo>
                      <a:pt x="1583" y="991"/>
                      <a:pt x="1583" y="1165"/>
                      <a:pt x="1591" y="1347"/>
                    </a:cubicBezTo>
                    <a:cubicBezTo>
                      <a:pt x="1591" y="1496"/>
                      <a:pt x="1600" y="1637"/>
                      <a:pt x="1608" y="1786"/>
                    </a:cubicBezTo>
                    <a:cubicBezTo>
                      <a:pt x="1591" y="1811"/>
                      <a:pt x="1567" y="1827"/>
                      <a:pt x="1542" y="1852"/>
                    </a:cubicBezTo>
                    <a:cubicBezTo>
                      <a:pt x="1517" y="1645"/>
                      <a:pt x="1500" y="1446"/>
                      <a:pt x="1484" y="1239"/>
                    </a:cubicBezTo>
                    <a:cubicBezTo>
                      <a:pt x="1480" y="1223"/>
                      <a:pt x="1465" y="1214"/>
                      <a:pt x="1452" y="1214"/>
                    </a:cubicBezTo>
                    <a:cubicBezTo>
                      <a:pt x="1438" y="1214"/>
                      <a:pt x="1426" y="1223"/>
                      <a:pt x="1426" y="1239"/>
                    </a:cubicBezTo>
                    <a:cubicBezTo>
                      <a:pt x="1426" y="1471"/>
                      <a:pt x="1434" y="1703"/>
                      <a:pt x="1451" y="1927"/>
                    </a:cubicBezTo>
                    <a:cubicBezTo>
                      <a:pt x="1434" y="1943"/>
                      <a:pt x="1409" y="1960"/>
                      <a:pt x="1393" y="1968"/>
                    </a:cubicBezTo>
                    <a:cubicBezTo>
                      <a:pt x="1384" y="1952"/>
                      <a:pt x="1384" y="1927"/>
                      <a:pt x="1384" y="1910"/>
                    </a:cubicBezTo>
                    <a:cubicBezTo>
                      <a:pt x="1376" y="1753"/>
                      <a:pt x="1359" y="1579"/>
                      <a:pt x="1301" y="1438"/>
                    </a:cubicBezTo>
                    <a:cubicBezTo>
                      <a:pt x="1298" y="1426"/>
                      <a:pt x="1288" y="1420"/>
                      <a:pt x="1279" y="1420"/>
                    </a:cubicBezTo>
                    <a:cubicBezTo>
                      <a:pt x="1268" y="1420"/>
                      <a:pt x="1256" y="1428"/>
                      <a:pt x="1252" y="1446"/>
                    </a:cubicBezTo>
                    <a:cubicBezTo>
                      <a:pt x="1235" y="1595"/>
                      <a:pt x="1268" y="1761"/>
                      <a:pt x="1277" y="1910"/>
                    </a:cubicBezTo>
                    <a:cubicBezTo>
                      <a:pt x="1277" y="1943"/>
                      <a:pt x="1277" y="1977"/>
                      <a:pt x="1277" y="2001"/>
                    </a:cubicBezTo>
                    <a:cubicBezTo>
                      <a:pt x="1270" y="2002"/>
                      <a:pt x="1264" y="2003"/>
                      <a:pt x="1257" y="2003"/>
                    </a:cubicBezTo>
                    <a:cubicBezTo>
                      <a:pt x="1214" y="2003"/>
                      <a:pt x="1171" y="1980"/>
                      <a:pt x="1127" y="1952"/>
                    </a:cubicBezTo>
                    <a:cubicBezTo>
                      <a:pt x="1136" y="1877"/>
                      <a:pt x="1136" y="1794"/>
                      <a:pt x="1136" y="1711"/>
                    </a:cubicBezTo>
                    <a:cubicBezTo>
                      <a:pt x="1136" y="1653"/>
                      <a:pt x="1127" y="1604"/>
                      <a:pt x="1127" y="1537"/>
                    </a:cubicBezTo>
                    <a:cubicBezTo>
                      <a:pt x="1119" y="1488"/>
                      <a:pt x="1119" y="1430"/>
                      <a:pt x="1111" y="1380"/>
                    </a:cubicBezTo>
                    <a:cubicBezTo>
                      <a:pt x="1107" y="1368"/>
                      <a:pt x="1096" y="1361"/>
                      <a:pt x="1087" y="1361"/>
                    </a:cubicBezTo>
                    <a:cubicBezTo>
                      <a:pt x="1078" y="1361"/>
                      <a:pt x="1069" y="1368"/>
                      <a:pt x="1069" y="1380"/>
                    </a:cubicBezTo>
                    <a:cubicBezTo>
                      <a:pt x="1053" y="1430"/>
                      <a:pt x="1053" y="1488"/>
                      <a:pt x="1053" y="1537"/>
                    </a:cubicBezTo>
                    <a:cubicBezTo>
                      <a:pt x="1045" y="1595"/>
                      <a:pt x="1036" y="1653"/>
                      <a:pt x="1036" y="1711"/>
                    </a:cubicBezTo>
                    <a:cubicBezTo>
                      <a:pt x="1036" y="1769"/>
                      <a:pt x="1045" y="1827"/>
                      <a:pt x="1045" y="1877"/>
                    </a:cubicBezTo>
                    <a:cubicBezTo>
                      <a:pt x="1036" y="1877"/>
                      <a:pt x="1028" y="1869"/>
                      <a:pt x="1028" y="1861"/>
                    </a:cubicBezTo>
                    <a:cubicBezTo>
                      <a:pt x="937" y="1778"/>
                      <a:pt x="854" y="1687"/>
                      <a:pt x="771" y="1587"/>
                    </a:cubicBezTo>
                    <a:cubicBezTo>
                      <a:pt x="763" y="1488"/>
                      <a:pt x="755" y="1397"/>
                      <a:pt x="738" y="1297"/>
                    </a:cubicBezTo>
                    <a:cubicBezTo>
                      <a:pt x="705" y="982"/>
                      <a:pt x="639" y="667"/>
                      <a:pt x="597" y="353"/>
                    </a:cubicBezTo>
                    <a:cubicBezTo>
                      <a:pt x="593" y="334"/>
                      <a:pt x="578" y="325"/>
                      <a:pt x="562" y="325"/>
                    </a:cubicBezTo>
                    <a:cubicBezTo>
                      <a:pt x="543" y="325"/>
                      <a:pt x="523" y="338"/>
                      <a:pt x="523" y="361"/>
                    </a:cubicBezTo>
                    <a:cubicBezTo>
                      <a:pt x="556" y="684"/>
                      <a:pt x="572" y="1007"/>
                      <a:pt x="597" y="1330"/>
                    </a:cubicBezTo>
                    <a:cubicBezTo>
                      <a:pt x="597" y="1339"/>
                      <a:pt x="597" y="1347"/>
                      <a:pt x="597" y="1355"/>
                    </a:cubicBezTo>
                    <a:cubicBezTo>
                      <a:pt x="489" y="1198"/>
                      <a:pt x="382" y="1032"/>
                      <a:pt x="299" y="858"/>
                    </a:cubicBezTo>
                    <a:cubicBezTo>
                      <a:pt x="274" y="883"/>
                      <a:pt x="257" y="899"/>
                      <a:pt x="241" y="916"/>
                    </a:cubicBezTo>
                    <a:cubicBezTo>
                      <a:pt x="249" y="858"/>
                      <a:pt x="249" y="800"/>
                      <a:pt x="257" y="734"/>
                    </a:cubicBezTo>
                    <a:cubicBezTo>
                      <a:pt x="274" y="618"/>
                      <a:pt x="291" y="502"/>
                      <a:pt x="299" y="386"/>
                    </a:cubicBezTo>
                    <a:cubicBezTo>
                      <a:pt x="315" y="270"/>
                      <a:pt x="332" y="145"/>
                      <a:pt x="324" y="29"/>
                    </a:cubicBezTo>
                    <a:cubicBezTo>
                      <a:pt x="324" y="13"/>
                      <a:pt x="306" y="1"/>
                      <a:pt x="289" y="1"/>
                    </a:cubicBezTo>
                    <a:close/>
                  </a:path>
                </a:pathLst>
              </a:custGeom>
              <a:solidFill>
                <a:srgbClr val="FFF9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0" name="Google Shape;4979;p31">
                <a:extLst>
                  <a:ext uri="{FF2B5EF4-FFF2-40B4-BE49-F238E27FC236}">
                    <a16:creationId xmlns:a16="http://schemas.microsoft.com/office/drawing/2014/main" id="{BF75FD1C-3D33-1C07-D6AF-470FA72D2608}"/>
                  </a:ext>
                </a:extLst>
              </p:cNvPr>
              <p:cNvSpPr/>
              <p:nvPr/>
            </p:nvSpPr>
            <p:spPr>
              <a:xfrm>
                <a:off x="2995100" y="4616475"/>
                <a:ext cx="2525" cy="9975"/>
              </a:xfrm>
              <a:custGeom>
                <a:avLst/>
                <a:gdLst/>
                <a:ahLst/>
                <a:cxnLst/>
                <a:rect l="l" t="t" r="r" b="b"/>
                <a:pathLst>
                  <a:path w="101" h="399" extrusionOk="0">
                    <a:moveTo>
                      <a:pt x="72" y="0"/>
                    </a:moveTo>
                    <a:cubicBezTo>
                      <a:pt x="59" y="0"/>
                      <a:pt x="46" y="6"/>
                      <a:pt x="42" y="18"/>
                    </a:cubicBezTo>
                    <a:cubicBezTo>
                      <a:pt x="1" y="126"/>
                      <a:pt x="1" y="242"/>
                      <a:pt x="17" y="358"/>
                    </a:cubicBezTo>
                    <a:cubicBezTo>
                      <a:pt x="17" y="374"/>
                      <a:pt x="34" y="399"/>
                      <a:pt x="59" y="399"/>
                    </a:cubicBezTo>
                    <a:cubicBezTo>
                      <a:pt x="75" y="399"/>
                      <a:pt x="100" y="374"/>
                      <a:pt x="92" y="358"/>
                    </a:cubicBezTo>
                    <a:cubicBezTo>
                      <a:pt x="92" y="300"/>
                      <a:pt x="92" y="250"/>
                      <a:pt x="92" y="192"/>
                    </a:cubicBezTo>
                    <a:cubicBezTo>
                      <a:pt x="100" y="134"/>
                      <a:pt x="100" y="84"/>
                      <a:pt x="100" y="26"/>
                    </a:cubicBezTo>
                    <a:cubicBezTo>
                      <a:pt x="100" y="8"/>
                      <a:pt x="86" y="0"/>
                      <a:pt x="7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1" name="Google Shape;4980;p31">
                <a:extLst>
                  <a:ext uri="{FF2B5EF4-FFF2-40B4-BE49-F238E27FC236}">
                    <a16:creationId xmlns:a16="http://schemas.microsoft.com/office/drawing/2014/main" id="{CBC49282-15AF-6036-86F8-4B26B296B89C}"/>
                  </a:ext>
                </a:extLst>
              </p:cNvPr>
              <p:cNvSpPr/>
              <p:nvPr/>
            </p:nvSpPr>
            <p:spPr>
              <a:xfrm>
                <a:off x="2815525" y="4500075"/>
                <a:ext cx="125550" cy="329750"/>
              </a:xfrm>
              <a:custGeom>
                <a:avLst/>
                <a:gdLst/>
                <a:ahLst/>
                <a:cxnLst/>
                <a:rect l="l" t="t" r="r" b="b"/>
                <a:pathLst>
                  <a:path w="5022" h="13190" extrusionOk="0">
                    <a:moveTo>
                      <a:pt x="605" y="1484"/>
                    </a:moveTo>
                    <a:cubicBezTo>
                      <a:pt x="613" y="1517"/>
                      <a:pt x="630" y="1550"/>
                      <a:pt x="647" y="1583"/>
                    </a:cubicBezTo>
                    <a:cubicBezTo>
                      <a:pt x="647" y="1600"/>
                      <a:pt x="655" y="1617"/>
                      <a:pt x="663" y="1625"/>
                    </a:cubicBezTo>
                    <a:cubicBezTo>
                      <a:pt x="647" y="1625"/>
                      <a:pt x="630" y="1625"/>
                      <a:pt x="613" y="1633"/>
                    </a:cubicBezTo>
                    <a:cubicBezTo>
                      <a:pt x="605" y="1583"/>
                      <a:pt x="605" y="1534"/>
                      <a:pt x="605" y="1484"/>
                    </a:cubicBezTo>
                    <a:close/>
                    <a:moveTo>
                      <a:pt x="332" y="1575"/>
                    </a:moveTo>
                    <a:cubicBezTo>
                      <a:pt x="348" y="1633"/>
                      <a:pt x="373" y="1691"/>
                      <a:pt x="398" y="1749"/>
                    </a:cubicBezTo>
                    <a:cubicBezTo>
                      <a:pt x="406" y="1766"/>
                      <a:pt x="415" y="1791"/>
                      <a:pt x="423" y="1807"/>
                    </a:cubicBezTo>
                    <a:cubicBezTo>
                      <a:pt x="415" y="1815"/>
                      <a:pt x="415" y="1824"/>
                      <a:pt x="406" y="1832"/>
                    </a:cubicBezTo>
                    <a:cubicBezTo>
                      <a:pt x="406" y="1840"/>
                      <a:pt x="398" y="1857"/>
                      <a:pt x="390" y="1873"/>
                    </a:cubicBezTo>
                    <a:cubicBezTo>
                      <a:pt x="373" y="1832"/>
                      <a:pt x="357" y="1782"/>
                      <a:pt x="348" y="1741"/>
                    </a:cubicBezTo>
                    <a:cubicBezTo>
                      <a:pt x="348" y="1733"/>
                      <a:pt x="348" y="1733"/>
                      <a:pt x="348" y="1724"/>
                    </a:cubicBezTo>
                    <a:cubicBezTo>
                      <a:pt x="340" y="1675"/>
                      <a:pt x="332" y="1625"/>
                      <a:pt x="332" y="1575"/>
                    </a:cubicBezTo>
                    <a:close/>
                    <a:moveTo>
                      <a:pt x="2776" y="1948"/>
                    </a:moveTo>
                    <a:cubicBezTo>
                      <a:pt x="2776" y="1973"/>
                      <a:pt x="2768" y="1989"/>
                      <a:pt x="2759" y="2006"/>
                    </a:cubicBezTo>
                    <a:cubicBezTo>
                      <a:pt x="2735" y="2031"/>
                      <a:pt x="2710" y="2056"/>
                      <a:pt x="2685" y="2072"/>
                    </a:cubicBezTo>
                    <a:cubicBezTo>
                      <a:pt x="2718" y="2031"/>
                      <a:pt x="2751" y="1989"/>
                      <a:pt x="2776" y="1948"/>
                    </a:cubicBezTo>
                    <a:close/>
                    <a:moveTo>
                      <a:pt x="1392" y="2263"/>
                    </a:moveTo>
                    <a:lnTo>
                      <a:pt x="1392" y="2263"/>
                    </a:lnTo>
                    <a:cubicBezTo>
                      <a:pt x="1475" y="2321"/>
                      <a:pt x="1566" y="2379"/>
                      <a:pt x="1666" y="2428"/>
                    </a:cubicBezTo>
                    <a:cubicBezTo>
                      <a:pt x="1691" y="2437"/>
                      <a:pt x="1707" y="2453"/>
                      <a:pt x="1732" y="2470"/>
                    </a:cubicBezTo>
                    <a:lnTo>
                      <a:pt x="1715" y="2478"/>
                    </a:lnTo>
                    <a:cubicBezTo>
                      <a:pt x="1599" y="2420"/>
                      <a:pt x="1492" y="2346"/>
                      <a:pt x="1392" y="2263"/>
                    </a:cubicBezTo>
                    <a:close/>
                    <a:moveTo>
                      <a:pt x="1757" y="2718"/>
                    </a:moveTo>
                    <a:cubicBezTo>
                      <a:pt x="1840" y="2743"/>
                      <a:pt x="1931" y="2760"/>
                      <a:pt x="2022" y="2760"/>
                    </a:cubicBezTo>
                    <a:cubicBezTo>
                      <a:pt x="2005" y="2768"/>
                      <a:pt x="1997" y="2768"/>
                      <a:pt x="1981" y="2768"/>
                    </a:cubicBezTo>
                    <a:cubicBezTo>
                      <a:pt x="1954" y="2773"/>
                      <a:pt x="1928" y="2775"/>
                      <a:pt x="1902" y="2775"/>
                    </a:cubicBezTo>
                    <a:cubicBezTo>
                      <a:pt x="1833" y="2775"/>
                      <a:pt x="1768" y="2759"/>
                      <a:pt x="1707" y="2735"/>
                    </a:cubicBezTo>
                    <a:cubicBezTo>
                      <a:pt x="1724" y="2727"/>
                      <a:pt x="1740" y="2727"/>
                      <a:pt x="1757" y="2718"/>
                    </a:cubicBezTo>
                    <a:close/>
                    <a:moveTo>
                      <a:pt x="173" y="1"/>
                    </a:moveTo>
                    <a:cubicBezTo>
                      <a:pt x="151" y="1"/>
                      <a:pt x="128" y="15"/>
                      <a:pt x="133" y="42"/>
                    </a:cubicBezTo>
                    <a:cubicBezTo>
                      <a:pt x="158" y="258"/>
                      <a:pt x="158" y="465"/>
                      <a:pt x="166" y="680"/>
                    </a:cubicBezTo>
                    <a:cubicBezTo>
                      <a:pt x="152" y="673"/>
                      <a:pt x="136" y="669"/>
                      <a:pt x="122" y="669"/>
                    </a:cubicBezTo>
                    <a:cubicBezTo>
                      <a:pt x="85" y="669"/>
                      <a:pt x="51" y="691"/>
                      <a:pt x="34" y="738"/>
                    </a:cubicBezTo>
                    <a:cubicBezTo>
                      <a:pt x="0" y="821"/>
                      <a:pt x="34" y="937"/>
                      <a:pt x="50" y="1028"/>
                    </a:cubicBezTo>
                    <a:cubicBezTo>
                      <a:pt x="58" y="1128"/>
                      <a:pt x="75" y="1227"/>
                      <a:pt x="83" y="1318"/>
                    </a:cubicBezTo>
                    <a:lnTo>
                      <a:pt x="158" y="1931"/>
                    </a:lnTo>
                    <a:cubicBezTo>
                      <a:pt x="183" y="2105"/>
                      <a:pt x="183" y="2304"/>
                      <a:pt x="257" y="2470"/>
                    </a:cubicBezTo>
                    <a:cubicBezTo>
                      <a:pt x="299" y="2578"/>
                      <a:pt x="398" y="2669"/>
                      <a:pt x="506" y="2685"/>
                    </a:cubicBezTo>
                    <a:cubicBezTo>
                      <a:pt x="514" y="2884"/>
                      <a:pt x="497" y="3091"/>
                      <a:pt x="497" y="3290"/>
                    </a:cubicBezTo>
                    <a:cubicBezTo>
                      <a:pt x="506" y="3522"/>
                      <a:pt x="522" y="3754"/>
                      <a:pt x="547" y="3986"/>
                    </a:cubicBezTo>
                    <a:cubicBezTo>
                      <a:pt x="547" y="4003"/>
                      <a:pt x="555" y="4011"/>
                      <a:pt x="572" y="4019"/>
                    </a:cubicBezTo>
                    <a:cubicBezTo>
                      <a:pt x="580" y="4202"/>
                      <a:pt x="597" y="4384"/>
                      <a:pt x="613" y="4574"/>
                    </a:cubicBezTo>
                    <a:cubicBezTo>
                      <a:pt x="630" y="4840"/>
                      <a:pt x="638" y="5105"/>
                      <a:pt x="705" y="5362"/>
                    </a:cubicBezTo>
                    <a:cubicBezTo>
                      <a:pt x="771" y="5610"/>
                      <a:pt x="912" y="5826"/>
                      <a:pt x="1011" y="6058"/>
                    </a:cubicBezTo>
                    <a:cubicBezTo>
                      <a:pt x="1102" y="6290"/>
                      <a:pt x="1160" y="6530"/>
                      <a:pt x="1210" y="6778"/>
                    </a:cubicBezTo>
                    <a:cubicBezTo>
                      <a:pt x="1268" y="7027"/>
                      <a:pt x="1301" y="7284"/>
                      <a:pt x="1343" y="7532"/>
                    </a:cubicBezTo>
                    <a:cubicBezTo>
                      <a:pt x="1384" y="7806"/>
                      <a:pt x="1434" y="8079"/>
                      <a:pt x="1459" y="8344"/>
                    </a:cubicBezTo>
                    <a:cubicBezTo>
                      <a:pt x="1525" y="8891"/>
                      <a:pt x="1533" y="9438"/>
                      <a:pt x="1525" y="9985"/>
                    </a:cubicBezTo>
                    <a:cubicBezTo>
                      <a:pt x="1517" y="10532"/>
                      <a:pt x="1483" y="11070"/>
                      <a:pt x="1483" y="11617"/>
                    </a:cubicBezTo>
                    <a:cubicBezTo>
                      <a:pt x="1492" y="11841"/>
                      <a:pt x="1525" y="12073"/>
                      <a:pt x="1682" y="12238"/>
                    </a:cubicBezTo>
                    <a:cubicBezTo>
                      <a:pt x="1823" y="12388"/>
                      <a:pt x="2022" y="12462"/>
                      <a:pt x="2213" y="12520"/>
                    </a:cubicBezTo>
                    <a:cubicBezTo>
                      <a:pt x="2461" y="12586"/>
                      <a:pt x="2693" y="12661"/>
                      <a:pt x="2933" y="12752"/>
                    </a:cubicBezTo>
                    <a:cubicBezTo>
                      <a:pt x="3165" y="12843"/>
                      <a:pt x="3389" y="12959"/>
                      <a:pt x="3621" y="13059"/>
                    </a:cubicBezTo>
                    <a:cubicBezTo>
                      <a:pt x="3801" y="13135"/>
                      <a:pt x="4012" y="13189"/>
                      <a:pt x="4217" y="13189"/>
                    </a:cubicBezTo>
                    <a:cubicBezTo>
                      <a:pt x="4437" y="13189"/>
                      <a:pt x="4651" y="13127"/>
                      <a:pt x="4814" y="12959"/>
                    </a:cubicBezTo>
                    <a:cubicBezTo>
                      <a:pt x="4963" y="12802"/>
                      <a:pt x="5021" y="12586"/>
                      <a:pt x="4988" y="12371"/>
                    </a:cubicBezTo>
                    <a:cubicBezTo>
                      <a:pt x="4955" y="12139"/>
                      <a:pt x="4831" y="11932"/>
                      <a:pt x="4690" y="11750"/>
                    </a:cubicBezTo>
                    <a:cubicBezTo>
                      <a:pt x="4533" y="11567"/>
                      <a:pt x="4367" y="11402"/>
                      <a:pt x="4234" y="11195"/>
                    </a:cubicBezTo>
                    <a:cubicBezTo>
                      <a:pt x="4093" y="10996"/>
                      <a:pt x="4002" y="10780"/>
                      <a:pt x="3903" y="10557"/>
                    </a:cubicBezTo>
                    <a:cubicBezTo>
                      <a:pt x="3886" y="10523"/>
                      <a:pt x="3870" y="10490"/>
                      <a:pt x="3853" y="10457"/>
                    </a:cubicBezTo>
                    <a:cubicBezTo>
                      <a:pt x="3895" y="10449"/>
                      <a:pt x="3919" y="10424"/>
                      <a:pt x="3919" y="10383"/>
                    </a:cubicBezTo>
                    <a:cubicBezTo>
                      <a:pt x="3861" y="9778"/>
                      <a:pt x="3770" y="9173"/>
                      <a:pt x="3654" y="8576"/>
                    </a:cubicBezTo>
                    <a:cubicBezTo>
                      <a:pt x="3605" y="8286"/>
                      <a:pt x="3538" y="7996"/>
                      <a:pt x="3497" y="7706"/>
                    </a:cubicBezTo>
                    <a:cubicBezTo>
                      <a:pt x="3455" y="7408"/>
                      <a:pt x="3472" y="7110"/>
                      <a:pt x="3513" y="6812"/>
                    </a:cubicBezTo>
                    <a:cubicBezTo>
                      <a:pt x="3555" y="6522"/>
                      <a:pt x="3596" y="6240"/>
                      <a:pt x="3613" y="5950"/>
                    </a:cubicBezTo>
                    <a:cubicBezTo>
                      <a:pt x="3629" y="5643"/>
                      <a:pt x="3613" y="5345"/>
                      <a:pt x="3605" y="5038"/>
                    </a:cubicBezTo>
                    <a:cubicBezTo>
                      <a:pt x="3588" y="4417"/>
                      <a:pt x="3555" y="3804"/>
                      <a:pt x="3513" y="3191"/>
                    </a:cubicBezTo>
                    <a:cubicBezTo>
                      <a:pt x="3489" y="2851"/>
                      <a:pt x="3464" y="2503"/>
                      <a:pt x="3439" y="2155"/>
                    </a:cubicBezTo>
                    <a:cubicBezTo>
                      <a:pt x="3431" y="2064"/>
                      <a:pt x="3431" y="1965"/>
                      <a:pt x="3422" y="1865"/>
                    </a:cubicBezTo>
                    <a:cubicBezTo>
                      <a:pt x="3439" y="1774"/>
                      <a:pt x="3447" y="1675"/>
                      <a:pt x="3464" y="1575"/>
                    </a:cubicBezTo>
                    <a:cubicBezTo>
                      <a:pt x="3489" y="1360"/>
                      <a:pt x="3497" y="1153"/>
                      <a:pt x="3513" y="945"/>
                    </a:cubicBezTo>
                    <a:cubicBezTo>
                      <a:pt x="3513" y="829"/>
                      <a:pt x="3522" y="722"/>
                      <a:pt x="3530" y="606"/>
                    </a:cubicBezTo>
                    <a:cubicBezTo>
                      <a:pt x="3530" y="515"/>
                      <a:pt x="3555" y="374"/>
                      <a:pt x="3505" y="299"/>
                    </a:cubicBezTo>
                    <a:cubicBezTo>
                      <a:pt x="3495" y="285"/>
                      <a:pt x="3480" y="276"/>
                      <a:pt x="3466" y="276"/>
                    </a:cubicBezTo>
                    <a:cubicBezTo>
                      <a:pt x="3456" y="276"/>
                      <a:pt x="3446" y="280"/>
                      <a:pt x="3439" y="291"/>
                    </a:cubicBezTo>
                    <a:cubicBezTo>
                      <a:pt x="3381" y="357"/>
                      <a:pt x="3389" y="481"/>
                      <a:pt x="3381" y="564"/>
                    </a:cubicBezTo>
                    <a:cubicBezTo>
                      <a:pt x="3373" y="672"/>
                      <a:pt x="3364" y="780"/>
                      <a:pt x="3356" y="887"/>
                    </a:cubicBezTo>
                    <a:cubicBezTo>
                      <a:pt x="3348" y="970"/>
                      <a:pt x="3348" y="1053"/>
                      <a:pt x="3339" y="1136"/>
                    </a:cubicBezTo>
                    <a:cubicBezTo>
                      <a:pt x="3339" y="1020"/>
                      <a:pt x="3331" y="904"/>
                      <a:pt x="3306" y="788"/>
                    </a:cubicBezTo>
                    <a:cubicBezTo>
                      <a:pt x="3299" y="756"/>
                      <a:pt x="3275" y="742"/>
                      <a:pt x="3250" y="742"/>
                    </a:cubicBezTo>
                    <a:cubicBezTo>
                      <a:pt x="3217" y="742"/>
                      <a:pt x="3182" y="767"/>
                      <a:pt x="3182" y="805"/>
                    </a:cubicBezTo>
                    <a:cubicBezTo>
                      <a:pt x="3174" y="1045"/>
                      <a:pt x="3124" y="1293"/>
                      <a:pt x="3033" y="1525"/>
                    </a:cubicBezTo>
                    <a:cubicBezTo>
                      <a:pt x="3041" y="1484"/>
                      <a:pt x="3041" y="1451"/>
                      <a:pt x="3041" y="1409"/>
                    </a:cubicBezTo>
                    <a:cubicBezTo>
                      <a:pt x="3041" y="1376"/>
                      <a:pt x="3049" y="1335"/>
                      <a:pt x="3049" y="1302"/>
                    </a:cubicBezTo>
                    <a:cubicBezTo>
                      <a:pt x="3074" y="1153"/>
                      <a:pt x="3074" y="1003"/>
                      <a:pt x="3033" y="879"/>
                    </a:cubicBezTo>
                    <a:cubicBezTo>
                      <a:pt x="3025" y="854"/>
                      <a:pt x="3000" y="838"/>
                      <a:pt x="2975" y="838"/>
                    </a:cubicBezTo>
                    <a:cubicBezTo>
                      <a:pt x="2963" y="811"/>
                      <a:pt x="2941" y="798"/>
                      <a:pt x="2920" y="798"/>
                    </a:cubicBezTo>
                    <a:cubicBezTo>
                      <a:pt x="2897" y="798"/>
                      <a:pt x="2875" y="815"/>
                      <a:pt x="2875" y="846"/>
                    </a:cubicBezTo>
                    <a:cubicBezTo>
                      <a:pt x="2867" y="970"/>
                      <a:pt x="2867" y="1103"/>
                      <a:pt x="2867" y="1227"/>
                    </a:cubicBezTo>
                    <a:cubicBezTo>
                      <a:pt x="2851" y="1302"/>
                      <a:pt x="2834" y="1376"/>
                      <a:pt x="2809" y="1443"/>
                    </a:cubicBezTo>
                    <a:cubicBezTo>
                      <a:pt x="2743" y="1633"/>
                      <a:pt x="2635" y="1807"/>
                      <a:pt x="2511" y="1956"/>
                    </a:cubicBezTo>
                    <a:cubicBezTo>
                      <a:pt x="2387" y="2105"/>
                      <a:pt x="2237" y="2230"/>
                      <a:pt x="2080" y="2329"/>
                    </a:cubicBezTo>
                    <a:cubicBezTo>
                      <a:pt x="2047" y="2329"/>
                      <a:pt x="2005" y="2321"/>
                      <a:pt x="1972" y="2312"/>
                    </a:cubicBezTo>
                    <a:cubicBezTo>
                      <a:pt x="1914" y="2296"/>
                      <a:pt x="1865" y="2279"/>
                      <a:pt x="1807" y="2254"/>
                    </a:cubicBezTo>
                    <a:cubicBezTo>
                      <a:pt x="1666" y="2163"/>
                      <a:pt x="1517" y="2064"/>
                      <a:pt x="1376" y="1956"/>
                    </a:cubicBezTo>
                    <a:cubicBezTo>
                      <a:pt x="1251" y="1865"/>
                      <a:pt x="1127" y="1766"/>
                      <a:pt x="1003" y="1666"/>
                    </a:cubicBezTo>
                    <a:cubicBezTo>
                      <a:pt x="937" y="1608"/>
                      <a:pt x="862" y="1542"/>
                      <a:pt x="829" y="1459"/>
                    </a:cubicBezTo>
                    <a:cubicBezTo>
                      <a:pt x="812" y="1426"/>
                      <a:pt x="804" y="1393"/>
                      <a:pt x="796" y="1360"/>
                    </a:cubicBezTo>
                    <a:cubicBezTo>
                      <a:pt x="787" y="1343"/>
                      <a:pt x="787" y="1335"/>
                      <a:pt x="779" y="1327"/>
                    </a:cubicBezTo>
                    <a:cubicBezTo>
                      <a:pt x="779" y="1318"/>
                      <a:pt x="779" y="1302"/>
                      <a:pt x="779" y="1293"/>
                    </a:cubicBezTo>
                    <a:cubicBezTo>
                      <a:pt x="775" y="1280"/>
                      <a:pt x="765" y="1274"/>
                      <a:pt x="756" y="1274"/>
                    </a:cubicBezTo>
                    <a:cubicBezTo>
                      <a:pt x="749" y="1274"/>
                      <a:pt x="741" y="1278"/>
                      <a:pt x="738" y="1285"/>
                    </a:cubicBezTo>
                    <a:cubicBezTo>
                      <a:pt x="727" y="1282"/>
                      <a:pt x="716" y="1280"/>
                      <a:pt x="705" y="1280"/>
                    </a:cubicBezTo>
                    <a:cubicBezTo>
                      <a:pt x="662" y="1280"/>
                      <a:pt x="617" y="1304"/>
                      <a:pt x="597" y="1343"/>
                    </a:cubicBezTo>
                    <a:cubicBezTo>
                      <a:pt x="597" y="1244"/>
                      <a:pt x="597" y="1144"/>
                      <a:pt x="597" y="1045"/>
                    </a:cubicBezTo>
                    <a:cubicBezTo>
                      <a:pt x="597" y="904"/>
                      <a:pt x="605" y="755"/>
                      <a:pt x="605" y="606"/>
                    </a:cubicBezTo>
                    <a:cubicBezTo>
                      <a:pt x="605" y="531"/>
                      <a:pt x="613" y="457"/>
                      <a:pt x="613" y="382"/>
                    </a:cubicBezTo>
                    <a:cubicBezTo>
                      <a:pt x="605" y="316"/>
                      <a:pt x="613" y="241"/>
                      <a:pt x="572" y="183"/>
                    </a:cubicBezTo>
                    <a:cubicBezTo>
                      <a:pt x="564" y="168"/>
                      <a:pt x="551" y="161"/>
                      <a:pt x="538" y="161"/>
                    </a:cubicBezTo>
                    <a:cubicBezTo>
                      <a:pt x="522" y="161"/>
                      <a:pt x="506" y="170"/>
                      <a:pt x="497" y="183"/>
                    </a:cubicBezTo>
                    <a:cubicBezTo>
                      <a:pt x="456" y="241"/>
                      <a:pt x="448" y="316"/>
                      <a:pt x="439" y="382"/>
                    </a:cubicBezTo>
                    <a:cubicBezTo>
                      <a:pt x="431" y="457"/>
                      <a:pt x="423" y="531"/>
                      <a:pt x="423" y="606"/>
                    </a:cubicBezTo>
                    <a:cubicBezTo>
                      <a:pt x="406" y="755"/>
                      <a:pt x="406" y="912"/>
                      <a:pt x="415" y="1061"/>
                    </a:cubicBezTo>
                    <a:cubicBezTo>
                      <a:pt x="398" y="995"/>
                      <a:pt x="381" y="921"/>
                      <a:pt x="365" y="846"/>
                    </a:cubicBezTo>
                    <a:cubicBezTo>
                      <a:pt x="315" y="573"/>
                      <a:pt x="265" y="299"/>
                      <a:pt x="216" y="34"/>
                    </a:cubicBezTo>
                    <a:cubicBezTo>
                      <a:pt x="212" y="11"/>
                      <a:pt x="193" y="1"/>
                      <a:pt x="173" y="1"/>
                    </a:cubicBezTo>
                    <a:close/>
                  </a:path>
                </a:pathLst>
              </a:custGeom>
              <a:solidFill>
                <a:srgbClr val="FFF9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2" name="Google Shape;4981;p31">
                <a:extLst>
                  <a:ext uri="{FF2B5EF4-FFF2-40B4-BE49-F238E27FC236}">
                    <a16:creationId xmlns:a16="http://schemas.microsoft.com/office/drawing/2014/main" id="{7A375224-DAD1-8EAA-737C-094F736587A9}"/>
                  </a:ext>
                </a:extLst>
              </p:cNvPr>
              <p:cNvSpPr/>
              <p:nvPr/>
            </p:nvSpPr>
            <p:spPr>
              <a:xfrm>
                <a:off x="2887600" y="4502250"/>
                <a:ext cx="2300" cy="8425"/>
              </a:xfrm>
              <a:custGeom>
                <a:avLst/>
                <a:gdLst/>
                <a:ahLst/>
                <a:cxnLst/>
                <a:rect l="l" t="t" r="r" b="b"/>
                <a:pathLst>
                  <a:path w="92" h="337" extrusionOk="0">
                    <a:moveTo>
                      <a:pt x="46" y="1"/>
                    </a:moveTo>
                    <a:cubicBezTo>
                      <a:pt x="38" y="1"/>
                      <a:pt x="30" y="5"/>
                      <a:pt x="26" y="13"/>
                    </a:cubicBezTo>
                    <a:cubicBezTo>
                      <a:pt x="17" y="22"/>
                      <a:pt x="17" y="30"/>
                      <a:pt x="9" y="46"/>
                    </a:cubicBezTo>
                    <a:cubicBezTo>
                      <a:pt x="9" y="55"/>
                      <a:pt x="9" y="71"/>
                      <a:pt x="9" y="80"/>
                    </a:cubicBezTo>
                    <a:cubicBezTo>
                      <a:pt x="9" y="104"/>
                      <a:pt x="1" y="129"/>
                      <a:pt x="1" y="154"/>
                    </a:cubicBezTo>
                    <a:lnTo>
                      <a:pt x="1" y="295"/>
                    </a:lnTo>
                    <a:cubicBezTo>
                      <a:pt x="1" y="312"/>
                      <a:pt x="26" y="336"/>
                      <a:pt x="50" y="336"/>
                    </a:cubicBezTo>
                    <a:cubicBezTo>
                      <a:pt x="75" y="336"/>
                      <a:pt x="92" y="320"/>
                      <a:pt x="92" y="295"/>
                    </a:cubicBezTo>
                    <a:lnTo>
                      <a:pt x="92" y="154"/>
                    </a:lnTo>
                    <a:cubicBezTo>
                      <a:pt x="92" y="129"/>
                      <a:pt x="92" y="104"/>
                      <a:pt x="84" y="88"/>
                    </a:cubicBezTo>
                    <a:cubicBezTo>
                      <a:pt x="84" y="71"/>
                      <a:pt x="84" y="63"/>
                      <a:pt x="84" y="46"/>
                    </a:cubicBezTo>
                    <a:cubicBezTo>
                      <a:pt x="84" y="30"/>
                      <a:pt x="75" y="22"/>
                      <a:pt x="67" y="13"/>
                    </a:cubicBezTo>
                    <a:cubicBezTo>
                      <a:pt x="63" y="5"/>
                      <a:pt x="55" y="1"/>
                      <a:pt x="4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3" name="Google Shape;4982;p31">
                <a:extLst>
                  <a:ext uri="{FF2B5EF4-FFF2-40B4-BE49-F238E27FC236}">
                    <a16:creationId xmlns:a16="http://schemas.microsoft.com/office/drawing/2014/main" id="{ECDB4359-AE7B-282F-F33C-8F471A8E5B8D}"/>
                  </a:ext>
                </a:extLst>
              </p:cNvPr>
              <p:cNvSpPr/>
              <p:nvPr/>
            </p:nvSpPr>
            <p:spPr>
              <a:xfrm>
                <a:off x="2873925" y="4533050"/>
                <a:ext cx="2725" cy="10775"/>
              </a:xfrm>
              <a:custGeom>
                <a:avLst/>
                <a:gdLst/>
                <a:ahLst/>
                <a:cxnLst/>
                <a:rect l="l" t="t" r="r" b="b"/>
                <a:pathLst>
                  <a:path w="109" h="431" extrusionOk="0">
                    <a:moveTo>
                      <a:pt x="81" y="1"/>
                    </a:moveTo>
                    <a:cubicBezTo>
                      <a:pt x="72" y="1"/>
                      <a:pt x="62" y="5"/>
                      <a:pt x="59" y="16"/>
                    </a:cubicBezTo>
                    <a:cubicBezTo>
                      <a:pt x="42" y="82"/>
                      <a:pt x="42" y="140"/>
                      <a:pt x="26" y="206"/>
                    </a:cubicBezTo>
                    <a:cubicBezTo>
                      <a:pt x="17" y="264"/>
                      <a:pt x="9" y="331"/>
                      <a:pt x="1" y="397"/>
                    </a:cubicBezTo>
                    <a:cubicBezTo>
                      <a:pt x="1" y="414"/>
                      <a:pt x="26" y="430"/>
                      <a:pt x="42" y="430"/>
                    </a:cubicBezTo>
                    <a:cubicBezTo>
                      <a:pt x="67" y="430"/>
                      <a:pt x="75" y="414"/>
                      <a:pt x="84" y="397"/>
                    </a:cubicBezTo>
                    <a:cubicBezTo>
                      <a:pt x="84" y="331"/>
                      <a:pt x="100" y="273"/>
                      <a:pt x="100" y="206"/>
                    </a:cubicBezTo>
                    <a:cubicBezTo>
                      <a:pt x="100" y="148"/>
                      <a:pt x="109" y="82"/>
                      <a:pt x="109" y="24"/>
                    </a:cubicBezTo>
                    <a:cubicBezTo>
                      <a:pt x="109" y="10"/>
                      <a:pt x="95" y="1"/>
                      <a:pt x="8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4" name="Google Shape;4983;p31">
                <a:extLst>
                  <a:ext uri="{FF2B5EF4-FFF2-40B4-BE49-F238E27FC236}">
                    <a16:creationId xmlns:a16="http://schemas.microsoft.com/office/drawing/2014/main" id="{3446B4FE-6D9F-F2B6-C42E-2E1F7CB2954C}"/>
                  </a:ext>
                </a:extLst>
              </p:cNvPr>
              <p:cNvSpPr/>
              <p:nvPr/>
            </p:nvSpPr>
            <p:spPr>
              <a:xfrm>
                <a:off x="2843475" y="4525250"/>
                <a:ext cx="3775" cy="9275"/>
              </a:xfrm>
              <a:custGeom>
                <a:avLst/>
                <a:gdLst/>
                <a:ahLst/>
                <a:cxnLst/>
                <a:rect l="l" t="t" r="r" b="b"/>
                <a:pathLst>
                  <a:path w="151" h="371" extrusionOk="0">
                    <a:moveTo>
                      <a:pt x="33" y="1"/>
                    </a:moveTo>
                    <a:cubicBezTo>
                      <a:pt x="18" y="1"/>
                      <a:pt x="1" y="13"/>
                      <a:pt x="1" y="30"/>
                    </a:cubicBezTo>
                    <a:cubicBezTo>
                      <a:pt x="1" y="54"/>
                      <a:pt x="1" y="79"/>
                      <a:pt x="1" y="96"/>
                    </a:cubicBezTo>
                    <a:cubicBezTo>
                      <a:pt x="1" y="112"/>
                      <a:pt x="9" y="129"/>
                      <a:pt x="9" y="137"/>
                    </a:cubicBezTo>
                    <a:lnTo>
                      <a:pt x="9" y="137"/>
                    </a:lnTo>
                    <a:cubicBezTo>
                      <a:pt x="9" y="136"/>
                      <a:pt x="9" y="135"/>
                      <a:pt x="8" y="135"/>
                    </a:cubicBezTo>
                    <a:cubicBezTo>
                      <a:pt x="6" y="135"/>
                      <a:pt x="1" y="146"/>
                      <a:pt x="1" y="146"/>
                    </a:cubicBezTo>
                    <a:cubicBezTo>
                      <a:pt x="1" y="162"/>
                      <a:pt x="1" y="170"/>
                      <a:pt x="9" y="179"/>
                    </a:cubicBezTo>
                    <a:lnTo>
                      <a:pt x="34" y="328"/>
                    </a:lnTo>
                    <a:cubicBezTo>
                      <a:pt x="41" y="349"/>
                      <a:pt x="67" y="371"/>
                      <a:pt x="95" y="371"/>
                    </a:cubicBezTo>
                    <a:cubicBezTo>
                      <a:pt x="100" y="371"/>
                      <a:pt x="104" y="370"/>
                      <a:pt x="109" y="369"/>
                    </a:cubicBezTo>
                    <a:cubicBezTo>
                      <a:pt x="133" y="353"/>
                      <a:pt x="150" y="328"/>
                      <a:pt x="142" y="295"/>
                    </a:cubicBezTo>
                    <a:lnTo>
                      <a:pt x="142" y="295"/>
                    </a:lnTo>
                    <a:lnTo>
                      <a:pt x="142" y="303"/>
                    </a:lnTo>
                    <a:lnTo>
                      <a:pt x="125" y="212"/>
                    </a:lnTo>
                    <a:cubicBezTo>
                      <a:pt x="125" y="195"/>
                      <a:pt x="117" y="179"/>
                      <a:pt x="117" y="162"/>
                    </a:cubicBezTo>
                    <a:cubicBezTo>
                      <a:pt x="117" y="154"/>
                      <a:pt x="117" y="146"/>
                      <a:pt x="109" y="137"/>
                    </a:cubicBezTo>
                    <a:cubicBezTo>
                      <a:pt x="109" y="129"/>
                      <a:pt x="100" y="121"/>
                      <a:pt x="92" y="121"/>
                    </a:cubicBezTo>
                    <a:cubicBezTo>
                      <a:pt x="92" y="104"/>
                      <a:pt x="84" y="88"/>
                      <a:pt x="75" y="71"/>
                    </a:cubicBezTo>
                    <a:cubicBezTo>
                      <a:pt x="75" y="54"/>
                      <a:pt x="59" y="30"/>
                      <a:pt x="51" y="13"/>
                    </a:cubicBezTo>
                    <a:cubicBezTo>
                      <a:pt x="48" y="4"/>
                      <a:pt x="41" y="1"/>
                      <a:pt x="3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5" name="Google Shape;4984;p31">
                <a:extLst>
                  <a:ext uri="{FF2B5EF4-FFF2-40B4-BE49-F238E27FC236}">
                    <a16:creationId xmlns:a16="http://schemas.microsoft.com/office/drawing/2014/main" id="{8920423E-318E-0D7B-E6DE-2B9FFA4A95E6}"/>
                  </a:ext>
                </a:extLst>
              </p:cNvPr>
              <p:cNvSpPr/>
              <p:nvPr/>
            </p:nvSpPr>
            <p:spPr>
              <a:xfrm>
                <a:off x="2898800" y="4485750"/>
                <a:ext cx="2500" cy="18925"/>
              </a:xfrm>
              <a:custGeom>
                <a:avLst/>
                <a:gdLst/>
                <a:ahLst/>
                <a:cxnLst/>
                <a:rect l="l" t="t" r="r" b="b"/>
                <a:pathLst>
                  <a:path w="100" h="757" extrusionOk="0">
                    <a:moveTo>
                      <a:pt x="53" y="0"/>
                    </a:moveTo>
                    <a:cubicBezTo>
                      <a:pt x="42" y="0"/>
                      <a:pt x="29" y="6"/>
                      <a:pt x="25" y="19"/>
                    </a:cubicBezTo>
                    <a:cubicBezTo>
                      <a:pt x="8" y="77"/>
                      <a:pt x="8" y="135"/>
                      <a:pt x="8" y="184"/>
                    </a:cubicBezTo>
                    <a:cubicBezTo>
                      <a:pt x="0" y="242"/>
                      <a:pt x="0" y="300"/>
                      <a:pt x="0" y="358"/>
                    </a:cubicBezTo>
                    <a:cubicBezTo>
                      <a:pt x="0" y="474"/>
                      <a:pt x="0" y="590"/>
                      <a:pt x="0" y="706"/>
                    </a:cubicBezTo>
                    <a:cubicBezTo>
                      <a:pt x="0" y="740"/>
                      <a:pt x="25" y="756"/>
                      <a:pt x="50" y="756"/>
                    </a:cubicBezTo>
                    <a:cubicBezTo>
                      <a:pt x="75" y="756"/>
                      <a:pt x="100" y="740"/>
                      <a:pt x="100" y="706"/>
                    </a:cubicBezTo>
                    <a:cubicBezTo>
                      <a:pt x="100" y="590"/>
                      <a:pt x="100" y="474"/>
                      <a:pt x="100" y="358"/>
                    </a:cubicBezTo>
                    <a:cubicBezTo>
                      <a:pt x="100" y="300"/>
                      <a:pt x="100" y="242"/>
                      <a:pt x="100" y="184"/>
                    </a:cubicBezTo>
                    <a:cubicBezTo>
                      <a:pt x="91" y="135"/>
                      <a:pt x="91" y="77"/>
                      <a:pt x="75" y="19"/>
                    </a:cubicBezTo>
                    <a:cubicBezTo>
                      <a:pt x="75" y="6"/>
                      <a:pt x="64" y="0"/>
                      <a:pt x="5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6" name="Google Shape;4985;p31">
                <a:extLst>
                  <a:ext uri="{FF2B5EF4-FFF2-40B4-BE49-F238E27FC236}">
                    <a16:creationId xmlns:a16="http://schemas.microsoft.com/office/drawing/2014/main" id="{88612B25-A583-58F5-C601-B1AE6D1101E3}"/>
                  </a:ext>
                </a:extLst>
              </p:cNvPr>
              <p:cNvSpPr/>
              <p:nvPr/>
            </p:nvSpPr>
            <p:spPr>
              <a:xfrm>
                <a:off x="2792950" y="4657075"/>
                <a:ext cx="64650" cy="107975"/>
              </a:xfrm>
              <a:custGeom>
                <a:avLst/>
                <a:gdLst/>
                <a:ahLst/>
                <a:cxnLst/>
                <a:rect l="l" t="t" r="r" b="b"/>
                <a:pathLst>
                  <a:path w="2586" h="4319" extrusionOk="0">
                    <a:moveTo>
                      <a:pt x="2006" y="1"/>
                    </a:moveTo>
                    <a:cubicBezTo>
                      <a:pt x="1945" y="1"/>
                      <a:pt x="1879" y="54"/>
                      <a:pt x="1889" y="134"/>
                    </a:cubicBezTo>
                    <a:cubicBezTo>
                      <a:pt x="1898" y="200"/>
                      <a:pt x="1914" y="266"/>
                      <a:pt x="1922" y="333"/>
                    </a:cubicBezTo>
                    <a:cubicBezTo>
                      <a:pt x="1906" y="391"/>
                      <a:pt x="1889" y="449"/>
                      <a:pt x="1873" y="498"/>
                    </a:cubicBezTo>
                    <a:cubicBezTo>
                      <a:pt x="1815" y="648"/>
                      <a:pt x="1724" y="788"/>
                      <a:pt x="1608" y="896"/>
                    </a:cubicBezTo>
                    <a:cubicBezTo>
                      <a:pt x="1492" y="1020"/>
                      <a:pt x="1326" y="1078"/>
                      <a:pt x="1218" y="1211"/>
                    </a:cubicBezTo>
                    <a:cubicBezTo>
                      <a:pt x="1119" y="1335"/>
                      <a:pt x="1086" y="1501"/>
                      <a:pt x="986" y="1625"/>
                    </a:cubicBezTo>
                    <a:cubicBezTo>
                      <a:pt x="787" y="1874"/>
                      <a:pt x="506" y="2039"/>
                      <a:pt x="315" y="2288"/>
                    </a:cubicBezTo>
                    <a:cubicBezTo>
                      <a:pt x="100" y="2570"/>
                      <a:pt x="0" y="2926"/>
                      <a:pt x="58" y="3274"/>
                    </a:cubicBezTo>
                    <a:cubicBezTo>
                      <a:pt x="116" y="3589"/>
                      <a:pt x="315" y="3879"/>
                      <a:pt x="597" y="4028"/>
                    </a:cubicBezTo>
                    <a:cubicBezTo>
                      <a:pt x="920" y="4202"/>
                      <a:pt x="1293" y="4169"/>
                      <a:pt x="1641" y="4227"/>
                    </a:cubicBezTo>
                    <a:cubicBezTo>
                      <a:pt x="1779" y="4247"/>
                      <a:pt x="1927" y="4318"/>
                      <a:pt x="2069" y="4318"/>
                    </a:cubicBezTo>
                    <a:cubicBezTo>
                      <a:pt x="2107" y="4318"/>
                      <a:pt x="2143" y="4313"/>
                      <a:pt x="2179" y="4301"/>
                    </a:cubicBezTo>
                    <a:cubicBezTo>
                      <a:pt x="2320" y="4252"/>
                      <a:pt x="2411" y="4111"/>
                      <a:pt x="2461" y="3970"/>
                    </a:cubicBezTo>
                    <a:cubicBezTo>
                      <a:pt x="2527" y="3796"/>
                      <a:pt x="2552" y="3605"/>
                      <a:pt x="2569" y="3423"/>
                    </a:cubicBezTo>
                    <a:cubicBezTo>
                      <a:pt x="2585" y="3224"/>
                      <a:pt x="2577" y="3025"/>
                      <a:pt x="2569" y="2835"/>
                    </a:cubicBezTo>
                    <a:cubicBezTo>
                      <a:pt x="2536" y="2379"/>
                      <a:pt x="2444" y="1932"/>
                      <a:pt x="2362" y="1493"/>
                    </a:cubicBezTo>
                    <a:cubicBezTo>
                      <a:pt x="2270" y="1020"/>
                      <a:pt x="2196" y="540"/>
                      <a:pt x="2096" y="76"/>
                    </a:cubicBezTo>
                    <a:cubicBezTo>
                      <a:pt x="2083" y="23"/>
                      <a:pt x="2046" y="1"/>
                      <a:pt x="2006"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7" name="Google Shape;4986;p31">
                <a:extLst>
                  <a:ext uri="{FF2B5EF4-FFF2-40B4-BE49-F238E27FC236}">
                    <a16:creationId xmlns:a16="http://schemas.microsoft.com/office/drawing/2014/main" id="{9546D081-CC8C-A8DE-908D-82868BBF1F6A}"/>
                  </a:ext>
                </a:extLst>
              </p:cNvPr>
              <p:cNvSpPr/>
              <p:nvPr/>
            </p:nvSpPr>
            <p:spPr>
              <a:xfrm>
                <a:off x="2900750" y="4670300"/>
                <a:ext cx="61250" cy="109825"/>
              </a:xfrm>
              <a:custGeom>
                <a:avLst/>
                <a:gdLst/>
                <a:ahLst/>
                <a:cxnLst/>
                <a:rect l="l" t="t" r="r" b="b"/>
                <a:pathLst>
                  <a:path w="2450" h="4393" extrusionOk="0">
                    <a:moveTo>
                      <a:pt x="1140" y="0"/>
                    </a:moveTo>
                    <a:cubicBezTo>
                      <a:pt x="1116" y="0"/>
                      <a:pt x="1092" y="9"/>
                      <a:pt x="1074" y="27"/>
                    </a:cubicBezTo>
                    <a:cubicBezTo>
                      <a:pt x="908" y="201"/>
                      <a:pt x="734" y="375"/>
                      <a:pt x="552" y="524"/>
                    </a:cubicBezTo>
                    <a:cubicBezTo>
                      <a:pt x="512" y="559"/>
                      <a:pt x="475" y="574"/>
                      <a:pt x="443" y="574"/>
                    </a:cubicBezTo>
                    <a:cubicBezTo>
                      <a:pt x="323" y="574"/>
                      <a:pt x="257" y="369"/>
                      <a:pt x="237" y="251"/>
                    </a:cubicBezTo>
                    <a:cubicBezTo>
                      <a:pt x="222" y="196"/>
                      <a:pt x="173" y="170"/>
                      <a:pt x="124" y="170"/>
                    </a:cubicBezTo>
                    <a:cubicBezTo>
                      <a:pt x="62" y="170"/>
                      <a:pt x="0" y="211"/>
                      <a:pt x="5" y="284"/>
                    </a:cubicBezTo>
                    <a:cubicBezTo>
                      <a:pt x="13" y="566"/>
                      <a:pt x="30" y="848"/>
                      <a:pt x="55" y="1129"/>
                    </a:cubicBezTo>
                    <a:cubicBezTo>
                      <a:pt x="71" y="1320"/>
                      <a:pt x="80" y="1519"/>
                      <a:pt x="121" y="1709"/>
                    </a:cubicBezTo>
                    <a:cubicBezTo>
                      <a:pt x="129" y="1792"/>
                      <a:pt x="129" y="1867"/>
                      <a:pt x="138" y="1950"/>
                    </a:cubicBezTo>
                    <a:cubicBezTo>
                      <a:pt x="179" y="2347"/>
                      <a:pt x="229" y="2745"/>
                      <a:pt x="278" y="3143"/>
                    </a:cubicBezTo>
                    <a:cubicBezTo>
                      <a:pt x="295" y="3325"/>
                      <a:pt x="312" y="3507"/>
                      <a:pt x="345" y="3690"/>
                    </a:cubicBezTo>
                    <a:cubicBezTo>
                      <a:pt x="370" y="3830"/>
                      <a:pt x="411" y="3971"/>
                      <a:pt x="502" y="4087"/>
                    </a:cubicBezTo>
                    <a:cubicBezTo>
                      <a:pt x="602" y="4212"/>
                      <a:pt x="751" y="4270"/>
                      <a:pt x="908" y="4303"/>
                    </a:cubicBezTo>
                    <a:cubicBezTo>
                      <a:pt x="1090" y="4344"/>
                      <a:pt x="1273" y="4369"/>
                      <a:pt x="1463" y="4386"/>
                    </a:cubicBezTo>
                    <a:cubicBezTo>
                      <a:pt x="1529" y="4389"/>
                      <a:pt x="1600" y="4393"/>
                      <a:pt x="1672" y="4393"/>
                    </a:cubicBezTo>
                    <a:cubicBezTo>
                      <a:pt x="1933" y="4393"/>
                      <a:pt x="2206" y="4345"/>
                      <a:pt x="2317" y="4079"/>
                    </a:cubicBezTo>
                    <a:cubicBezTo>
                      <a:pt x="2383" y="3922"/>
                      <a:pt x="2408" y="3739"/>
                      <a:pt x="2424" y="3574"/>
                    </a:cubicBezTo>
                    <a:cubicBezTo>
                      <a:pt x="2449" y="3408"/>
                      <a:pt x="2433" y="3242"/>
                      <a:pt x="2358" y="3093"/>
                    </a:cubicBezTo>
                    <a:cubicBezTo>
                      <a:pt x="2201" y="2778"/>
                      <a:pt x="1828" y="2762"/>
                      <a:pt x="1530" y="2654"/>
                    </a:cubicBezTo>
                    <a:cubicBezTo>
                      <a:pt x="1231" y="2538"/>
                      <a:pt x="925" y="2356"/>
                      <a:pt x="701" y="2115"/>
                    </a:cubicBezTo>
                    <a:cubicBezTo>
                      <a:pt x="643" y="2057"/>
                      <a:pt x="602" y="1991"/>
                      <a:pt x="643" y="1908"/>
                    </a:cubicBezTo>
                    <a:cubicBezTo>
                      <a:pt x="684" y="1825"/>
                      <a:pt x="742" y="1751"/>
                      <a:pt x="776" y="1668"/>
                    </a:cubicBezTo>
                    <a:cubicBezTo>
                      <a:pt x="850" y="1502"/>
                      <a:pt x="883" y="1320"/>
                      <a:pt x="908" y="1138"/>
                    </a:cubicBezTo>
                    <a:cubicBezTo>
                      <a:pt x="941" y="964"/>
                      <a:pt x="974" y="790"/>
                      <a:pt x="1057" y="624"/>
                    </a:cubicBezTo>
                    <a:cubicBezTo>
                      <a:pt x="1140" y="458"/>
                      <a:pt x="1240" y="293"/>
                      <a:pt x="1240" y="94"/>
                    </a:cubicBezTo>
                    <a:cubicBezTo>
                      <a:pt x="1240" y="37"/>
                      <a:pt x="1190" y="0"/>
                      <a:pt x="1140"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8" name="Google Shape;4987;p31">
                <a:extLst>
                  <a:ext uri="{FF2B5EF4-FFF2-40B4-BE49-F238E27FC236}">
                    <a16:creationId xmlns:a16="http://schemas.microsoft.com/office/drawing/2014/main" id="{95976A3E-D7DB-C1EB-6D7F-4CA23C1BF2EC}"/>
                  </a:ext>
                </a:extLst>
              </p:cNvPr>
              <p:cNvSpPr/>
              <p:nvPr/>
            </p:nvSpPr>
            <p:spPr>
              <a:xfrm>
                <a:off x="2769100" y="4647675"/>
                <a:ext cx="64050" cy="86375"/>
              </a:xfrm>
              <a:custGeom>
                <a:avLst/>
                <a:gdLst/>
                <a:ahLst/>
                <a:cxnLst/>
                <a:rect l="l" t="t" r="r" b="b"/>
                <a:pathLst>
                  <a:path w="2562" h="3455" extrusionOk="0">
                    <a:moveTo>
                      <a:pt x="2417" y="0"/>
                    </a:moveTo>
                    <a:cubicBezTo>
                      <a:pt x="2392" y="0"/>
                      <a:pt x="2367" y="13"/>
                      <a:pt x="2354" y="38"/>
                    </a:cubicBezTo>
                    <a:cubicBezTo>
                      <a:pt x="2272" y="170"/>
                      <a:pt x="2288" y="328"/>
                      <a:pt x="2272" y="477"/>
                    </a:cubicBezTo>
                    <a:cubicBezTo>
                      <a:pt x="2255" y="634"/>
                      <a:pt x="2238" y="783"/>
                      <a:pt x="2214" y="941"/>
                    </a:cubicBezTo>
                    <a:cubicBezTo>
                      <a:pt x="2172" y="1222"/>
                      <a:pt x="2114" y="1504"/>
                      <a:pt x="1990" y="1769"/>
                    </a:cubicBezTo>
                    <a:cubicBezTo>
                      <a:pt x="1775" y="2250"/>
                      <a:pt x="1377" y="2623"/>
                      <a:pt x="929" y="2888"/>
                    </a:cubicBezTo>
                    <a:cubicBezTo>
                      <a:pt x="664" y="3053"/>
                      <a:pt x="366" y="3203"/>
                      <a:pt x="76" y="3319"/>
                    </a:cubicBezTo>
                    <a:cubicBezTo>
                      <a:pt x="1" y="3349"/>
                      <a:pt x="14" y="3454"/>
                      <a:pt x="86" y="3454"/>
                    </a:cubicBezTo>
                    <a:cubicBezTo>
                      <a:pt x="93" y="3454"/>
                      <a:pt x="101" y="3453"/>
                      <a:pt x="109" y="3451"/>
                    </a:cubicBezTo>
                    <a:cubicBezTo>
                      <a:pt x="407" y="3368"/>
                      <a:pt x="681" y="3277"/>
                      <a:pt x="946" y="3128"/>
                    </a:cubicBezTo>
                    <a:cubicBezTo>
                      <a:pt x="1203" y="2987"/>
                      <a:pt x="1435" y="2821"/>
                      <a:pt x="1642" y="2623"/>
                    </a:cubicBezTo>
                    <a:cubicBezTo>
                      <a:pt x="1841" y="2432"/>
                      <a:pt x="2007" y="2217"/>
                      <a:pt x="2147" y="1985"/>
                    </a:cubicBezTo>
                    <a:cubicBezTo>
                      <a:pt x="2296" y="1711"/>
                      <a:pt x="2379" y="1413"/>
                      <a:pt x="2429" y="1115"/>
                    </a:cubicBezTo>
                    <a:cubicBezTo>
                      <a:pt x="2462" y="941"/>
                      <a:pt x="2479" y="758"/>
                      <a:pt x="2504" y="584"/>
                    </a:cubicBezTo>
                    <a:cubicBezTo>
                      <a:pt x="2520" y="402"/>
                      <a:pt x="2562" y="203"/>
                      <a:pt x="2479" y="38"/>
                    </a:cubicBezTo>
                    <a:cubicBezTo>
                      <a:pt x="2466" y="13"/>
                      <a:pt x="2441" y="0"/>
                      <a:pt x="241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9" name="Google Shape;4988;p31">
                <a:extLst>
                  <a:ext uri="{FF2B5EF4-FFF2-40B4-BE49-F238E27FC236}">
                    <a16:creationId xmlns:a16="http://schemas.microsoft.com/office/drawing/2014/main" id="{EB706A7F-55BB-F3F1-6EEB-DF73C9CFAA77}"/>
                  </a:ext>
                </a:extLst>
              </p:cNvPr>
              <p:cNvSpPr/>
              <p:nvPr/>
            </p:nvSpPr>
            <p:spPr>
              <a:xfrm>
                <a:off x="2826975" y="4663800"/>
                <a:ext cx="12800" cy="27300"/>
              </a:xfrm>
              <a:custGeom>
                <a:avLst/>
                <a:gdLst/>
                <a:ahLst/>
                <a:cxnLst/>
                <a:rect l="l" t="t" r="r" b="b"/>
                <a:pathLst>
                  <a:path w="512" h="1092" extrusionOk="0">
                    <a:moveTo>
                      <a:pt x="426" y="1"/>
                    </a:moveTo>
                    <a:cubicBezTo>
                      <a:pt x="411" y="1"/>
                      <a:pt x="395" y="6"/>
                      <a:pt x="379" y="22"/>
                    </a:cubicBezTo>
                    <a:cubicBezTo>
                      <a:pt x="329" y="89"/>
                      <a:pt x="313" y="188"/>
                      <a:pt x="296" y="271"/>
                    </a:cubicBezTo>
                    <a:cubicBezTo>
                      <a:pt x="280" y="354"/>
                      <a:pt x="255" y="445"/>
                      <a:pt x="230" y="528"/>
                    </a:cubicBezTo>
                    <a:cubicBezTo>
                      <a:pt x="180" y="685"/>
                      <a:pt x="122" y="859"/>
                      <a:pt x="31" y="1000"/>
                    </a:cubicBezTo>
                    <a:cubicBezTo>
                      <a:pt x="0" y="1044"/>
                      <a:pt x="44" y="1092"/>
                      <a:pt x="89" y="1092"/>
                    </a:cubicBezTo>
                    <a:cubicBezTo>
                      <a:pt x="104" y="1092"/>
                      <a:pt x="118" y="1087"/>
                      <a:pt x="131" y="1074"/>
                    </a:cubicBezTo>
                    <a:cubicBezTo>
                      <a:pt x="189" y="1008"/>
                      <a:pt x="247" y="934"/>
                      <a:pt x="296" y="859"/>
                    </a:cubicBezTo>
                    <a:cubicBezTo>
                      <a:pt x="338" y="776"/>
                      <a:pt x="371" y="693"/>
                      <a:pt x="404" y="602"/>
                    </a:cubicBezTo>
                    <a:cubicBezTo>
                      <a:pt x="437" y="519"/>
                      <a:pt x="454" y="428"/>
                      <a:pt x="470" y="345"/>
                    </a:cubicBezTo>
                    <a:cubicBezTo>
                      <a:pt x="487" y="296"/>
                      <a:pt x="495" y="254"/>
                      <a:pt x="495" y="205"/>
                    </a:cubicBezTo>
                    <a:cubicBezTo>
                      <a:pt x="503" y="163"/>
                      <a:pt x="512" y="113"/>
                      <a:pt x="503" y="64"/>
                    </a:cubicBezTo>
                    <a:cubicBezTo>
                      <a:pt x="503" y="64"/>
                      <a:pt x="503" y="55"/>
                      <a:pt x="503" y="55"/>
                    </a:cubicBezTo>
                    <a:cubicBezTo>
                      <a:pt x="503" y="47"/>
                      <a:pt x="503" y="47"/>
                      <a:pt x="503" y="47"/>
                    </a:cubicBezTo>
                    <a:cubicBezTo>
                      <a:pt x="503" y="39"/>
                      <a:pt x="503" y="31"/>
                      <a:pt x="503" y="31"/>
                    </a:cubicBezTo>
                    <a:cubicBezTo>
                      <a:pt x="503" y="22"/>
                      <a:pt x="495" y="22"/>
                      <a:pt x="495" y="22"/>
                    </a:cubicBezTo>
                    <a:cubicBezTo>
                      <a:pt x="495" y="14"/>
                      <a:pt x="487" y="14"/>
                      <a:pt x="487" y="6"/>
                    </a:cubicBezTo>
                    <a:lnTo>
                      <a:pt x="454" y="6"/>
                    </a:lnTo>
                    <a:cubicBezTo>
                      <a:pt x="445" y="3"/>
                      <a:pt x="436" y="1"/>
                      <a:pt x="42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 name="Google Shape;4989;p31">
                <a:extLst>
                  <a:ext uri="{FF2B5EF4-FFF2-40B4-BE49-F238E27FC236}">
                    <a16:creationId xmlns:a16="http://schemas.microsoft.com/office/drawing/2014/main" id="{7E797266-B774-AAA1-6D8D-7A23D106FADE}"/>
                  </a:ext>
                </a:extLst>
              </p:cNvPr>
              <p:cNvSpPr/>
              <p:nvPr/>
            </p:nvSpPr>
            <p:spPr>
              <a:xfrm>
                <a:off x="2780600" y="4712050"/>
                <a:ext cx="30150" cy="24475"/>
              </a:xfrm>
              <a:custGeom>
                <a:avLst/>
                <a:gdLst/>
                <a:ahLst/>
                <a:cxnLst/>
                <a:rect l="l" t="t" r="r" b="b"/>
                <a:pathLst>
                  <a:path w="1206" h="979" extrusionOk="0">
                    <a:moveTo>
                      <a:pt x="1122" y="0"/>
                    </a:moveTo>
                    <a:cubicBezTo>
                      <a:pt x="1108" y="0"/>
                      <a:pt x="1094" y="5"/>
                      <a:pt x="1083" y="14"/>
                    </a:cubicBezTo>
                    <a:cubicBezTo>
                      <a:pt x="917" y="155"/>
                      <a:pt x="743" y="296"/>
                      <a:pt x="561" y="429"/>
                    </a:cubicBezTo>
                    <a:cubicBezTo>
                      <a:pt x="478" y="503"/>
                      <a:pt x="387" y="570"/>
                      <a:pt x="295" y="636"/>
                    </a:cubicBezTo>
                    <a:cubicBezTo>
                      <a:pt x="246" y="669"/>
                      <a:pt x="196" y="710"/>
                      <a:pt x="146" y="744"/>
                    </a:cubicBezTo>
                    <a:cubicBezTo>
                      <a:pt x="105" y="785"/>
                      <a:pt x="63" y="826"/>
                      <a:pt x="30" y="876"/>
                    </a:cubicBezTo>
                    <a:cubicBezTo>
                      <a:pt x="1" y="921"/>
                      <a:pt x="44" y="978"/>
                      <a:pt x="95" y="978"/>
                    </a:cubicBezTo>
                    <a:cubicBezTo>
                      <a:pt x="101" y="978"/>
                      <a:pt x="107" y="977"/>
                      <a:pt x="113" y="976"/>
                    </a:cubicBezTo>
                    <a:cubicBezTo>
                      <a:pt x="229" y="942"/>
                      <a:pt x="320" y="876"/>
                      <a:pt x="420" y="802"/>
                    </a:cubicBezTo>
                    <a:cubicBezTo>
                      <a:pt x="511" y="727"/>
                      <a:pt x="610" y="652"/>
                      <a:pt x="701" y="578"/>
                    </a:cubicBezTo>
                    <a:cubicBezTo>
                      <a:pt x="875" y="429"/>
                      <a:pt x="1041" y="271"/>
                      <a:pt x="1174" y="81"/>
                    </a:cubicBezTo>
                    <a:cubicBezTo>
                      <a:pt x="1205" y="43"/>
                      <a:pt x="1165" y="0"/>
                      <a:pt x="112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 name="Google Shape;4990;p31">
                <a:extLst>
                  <a:ext uri="{FF2B5EF4-FFF2-40B4-BE49-F238E27FC236}">
                    <a16:creationId xmlns:a16="http://schemas.microsoft.com/office/drawing/2014/main" id="{31CB2223-319C-7D84-53D5-6016BD0D09CE}"/>
                  </a:ext>
                </a:extLst>
              </p:cNvPr>
              <p:cNvSpPr/>
              <p:nvPr/>
            </p:nvSpPr>
            <p:spPr>
              <a:xfrm>
                <a:off x="2789625" y="4728225"/>
                <a:ext cx="11825" cy="8650"/>
              </a:xfrm>
              <a:custGeom>
                <a:avLst/>
                <a:gdLst/>
                <a:ahLst/>
                <a:cxnLst/>
                <a:rect l="l" t="t" r="r" b="b"/>
                <a:pathLst>
                  <a:path w="473" h="346" extrusionOk="0">
                    <a:moveTo>
                      <a:pt x="409" y="1"/>
                    </a:moveTo>
                    <a:cubicBezTo>
                      <a:pt x="402" y="1"/>
                      <a:pt x="396" y="2"/>
                      <a:pt x="390" y="5"/>
                    </a:cubicBezTo>
                    <a:cubicBezTo>
                      <a:pt x="316" y="30"/>
                      <a:pt x="241" y="63"/>
                      <a:pt x="175" y="105"/>
                    </a:cubicBezTo>
                    <a:cubicBezTo>
                      <a:pt x="142" y="130"/>
                      <a:pt x="108" y="155"/>
                      <a:pt x="84" y="179"/>
                    </a:cubicBezTo>
                    <a:cubicBezTo>
                      <a:pt x="67" y="188"/>
                      <a:pt x="50" y="204"/>
                      <a:pt x="42" y="221"/>
                    </a:cubicBezTo>
                    <a:cubicBezTo>
                      <a:pt x="26" y="237"/>
                      <a:pt x="9" y="254"/>
                      <a:pt x="9" y="279"/>
                    </a:cubicBezTo>
                    <a:cubicBezTo>
                      <a:pt x="1" y="320"/>
                      <a:pt x="26" y="345"/>
                      <a:pt x="67" y="345"/>
                    </a:cubicBezTo>
                    <a:cubicBezTo>
                      <a:pt x="84" y="337"/>
                      <a:pt x="100" y="329"/>
                      <a:pt x="117" y="312"/>
                    </a:cubicBezTo>
                    <a:cubicBezTo>
                      <a:pt x="133" y="304"/>
                      <a:pt x="150" y="295"/>
                      <a:pt x="166" y="279"/>
                    </a:cubicBezTo>
                    <a:cubicBezTo>
                      <a:pt x="175" y="279"/>
                      <a:pt x="183" y="271"/>
                      <a:pt x="191" y="262"/>
                    </a:cubicBezTo>
                    <a:cubicBezTo>
                      <a:pt x="191" y="262"/>
                      <a:pt x="191" y="262"/>
                      <a:pt x="200" y="254"/>
                    </a:cubicBezTo>
                    <a:cubicBezTo>
                      <a:pt x="216" y="246"/>
                      <a:pt x="233" y="229"/>
                      <a:pt x="241" y="221"/>
                    </a:cubicBezTo>
                    <a:cubicBezTo>
                      <a:pt x="274" y="204"/>
                      <a:pt x="299" y="188"/>
                      <a:pt x="332" y="171"/>
                    </a:cubicBezTo>
                    <a:cubicBezTo>
                      <a:pt x="349" y="163"/>
                      <a:pt x="365" y="155"/>
                      <a:pt x="382" y="146"/>
                    </a:cubicBezTo>
                    <a:cubicBezTo>
                      <a:pt x="390" y="146"/>
                      <a:pt x="398" y="138"/>
                      <a:pt x="407" y="138"/>
                    </a:cubicBezTo>
                    <a:lnTo>
                      <a:pt x="415" y="130"/>
                    </a:lnTo>
                    <a:lnTo>
                      <a:pt x="423" y="130"/>
                    </a:lnTo>
                    <a:cubicBezTo>
                      <a:pt x="448" y="113"/>
                      <a:pt x="473" y="80"/>
                      <a:pt x="465" y="47"/>
                    </a:cubicBezTo>
                    <a:cubicBezTo>
                      <a:pt x="458" y="27"/>
                      <a:pt x="435" y="1"/>
                      <a:pt x="40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2" name="Google Shape;4991;p31">
                <a:extLst>
                  <a:ext uri="{FF2B5EF4-FFF2-40B4-BE49-F238E27FC236}">
                    <a16:creationId xmlns:a16="http://schemas.microsoft.com/office/drawing/2014/main" id="{4851D63F-3F96-3B2C-F6D2-E15C2D018C8A}"/>
                  </a:ext>
                </a:extLst>
              </p:cNvPr>
              <p:cNvSpPr/>
              <p:nvPr/>
            </p:nvSpPr>
            <p:spPr>
              <a:xfrm>
                <a:off x="2802675" y="4669200"/>
                <a:ext cx="15575" cy="38275"/>
              </a:xfrm>
              <a:custGeom>
                <a:avLst/>
                <a:gdLst/>
                <a:ahLst/>
                <a:cxnLst/>
                <a:rect l="l" t="t" r="r" b="b"/>
                <a:pathLst>
                  <a:path w="623" h="1531" extrusionOk="0">
                    <a:moveTo>
                      <a:pt x="485" y="1"/>
                    </a:moveTo>
                    <a:cubicBezTo>
                      <a:pt x="473" y="1"/>
                      <a:pt x="461" y="5"/>
                      <a:pt x="448" y="13"/>
                    </a:cubicBezTo>
                    <a:cubicBezTo>
                      <a:pt x="365" y="96"/>
                      <a:pt x="365" y="254"/>
                      <a:pt x="349" y="361"/>
                    </a:cubicBezTo>
                    <a:cubicBezTo>
                      <a:pt x="332" y="477"/>
                      <a:pt x="299" y="602"/>
                      <a:pt x="266" y="718"/>
                    </a:cubicBezTo>
                    <a:cubicBezTo>
                      <a:pt x="191" y="966"/>
                      <a:pt x="117" y="1215"/>
                      <a:pt x="17" y="1455"/>
                    </a:cubicBezTo>
                    <a:cubicBezTo>
                      <a:pt x="0" y="1495"/>
                      <a:pt x="34" y="1531"/>
                      <a:pt x="67" y="1531"/>
                    </a:cubicBezTo>
                    <a:cubicBezTo>
                      <a:pt x="83" y="1531"/>
                      <a:pt x="98" y="1523"/>
                      <a:pt x="108" y="1505"/>
                    </a:cubicBezTo>
                    <a:cubicBezTo>
                      <a:pt x="233" y="1264"/>
                      <a:pt x="390" y="1041"/>
                      <a:pt x="481" y="776"/>
                    </a:cubicBezTo>
                    <a:cubicBezTo>
                      <a:pt x="523" y="651"/>
                      <a:pt x="556" y="527"/>
                      <a:pt x="581" y="394"/>
                    </a:cubicBezTo>
                    <a:cubicBezTo>
                      <a:pt x="597" y="287"/>
                      <a:pt x="622" y="96"/>
                      <a:pt x="523" y="13"/>
                    </a:cubicBezTo>
                    <a:cubicBezTo>
                      <a:pt x="510" y="5"/>
                      <a:pt x="498" y="1"/>
                      <a:pt x="48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3" name="Google Shape;4992;p31">
                <a:extLst>
                  <a:ext uri="{FF2B5EF4-FFF2-40B4-BE49-F238E27FC236}">
                    <a16:creationId xmlns:a16="http://schemas.microsoft.com/office/drawing/2014/main" id="{3DAF3C25-9C5C-6A9E-8ECC-CD6F6C935C49}"/>
                  </a:ext>
                </a:extLst>
              </p:cNvPr>
              <p:cNvSpPr/>
              <p:nvPr/>
            </p:nvSpPr>
            <p:spPr>
              <a:xfrm>
                <a:off x="2813025" y="4655025"/>
                <a:ext cx="3350" cy="9550"/>
              </a:xfrm>
              <a:custGeom>
                <a:avLst/>
                <a:gdLst/>
                <a:ahLst/>
                <a:cxnLst/>
                <a:rect l="l" t="t" r="r" b="b"/>
                <a:pathLst>
                  <a:path w="134" h="382" extrusionOk="0">
                    <a:moveTo>
                      <a:pt x="84" y="0"/>
                    </a:moveTo>
                    <a:cubicBezTo>
                      <a:pt x="67" y="0"/>
                      <a:pt x="51" y="17"/>
                      <a:pt x="51" y="34"/>
                    </a:cubicBezTo>
                    <a:cubicBezTo>
                      <a:pt x="42" y="50"/>
                      <a:pt x="34" y="75"/>
                      <a:pt x="34" y="100"/>
                    </a:cubicBezTo>
                    <a:cubicBezTo>
                      <a:pt x="34" y="100"/>
                      <a:pt x="34" y="108"/>
                      <a:pt x="34" y="116"/>
                    </a:cubicBezTo>
                    <a:lnTo>
                      <a:pt x="26" y="125"/>
                    </a:lnTo>
                    <a:cubicBezTo>
                      <a:pt x="18" y="133"/>
                      <a:pt x="18" y="141"/>
                      <a:pt x="18" y="158"/>
                    </a:cubicBezTo>
                    <a:cubicBezTo>
                      <a:pt x="18" y="166"/>
                      <a:pt x="18" y="166"/>
                      <a:pt x="18" y="174"/>
                    </a:cubicBezTo>
                    <a:cubicBezTo>
                      <a:pt x="9" y="224"/>
                      <a:pt x="9" y="266"/>
                      <a:pt x="1" y="315"/>
                    </a:cubicBezTo>
                    <a:cubicBezTo>
                      <a:pt x="1" y="348"/>
                      <a:pt x="34" y="382"/>
                      <a:pt x="67" y="382"/>
                    </a:cubicBezTo>
                    <a:cubicBezTo>
                      <a:pt x="100" y="373"/>
                      <a:pt x="125" y="348"/>
                      <a:pt x="125" y="315"/>
                    </a:cubicBezTo>
                    <a:cubicBezTo>
                      <a:pt x="134" y="266"/>
                      <a:pt x="134" y="224"/>
                      <a:pt x="134" y="174"/>
                    </a:cubicBezTo>
                    <a:cubicBezTo>
                      <a:pt x="134" y="158"/>
                      <a:pt x="134" y="150"/>
                      <a:pt x="125" y="133"/>
                    </a:cubicBezTo>
                    <a:lnTo>
                      <a:pt x="125" y="125"/>
                    </a:lnTo>
                    <a:lnTo>
                      <a:pt x="125" y="108"/>
                    </a:lnTo>
                    <a:lnTo>
                      <a:pt x="117" y="34"/>
                    </a:lnTo>
                    <a:cubicBezTo>
                      <a:pt x="117" y="17"/>
                      <a:pt x="100" y="0"/>
                      <a:pt x="8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4" name="Google Shape;4993;p31">
                <a:extLst>
                  <a:ext uri="{FF2B5EF4-FFF2-40B4-BE49-F238E27FC236}">
                    <a16:creationId xmlns:a16="http://schemas.microsoft.com/office/drawing/2014/main" id="{2D67F6E1-6CCA-722C-9A28-9305039EE928}"/>
                  </a:ext>
                </a:extLst>
              </p:cNvPr>
              <p:cNvSpPr/>
              <p:nvPr/>
            </p:nvSpPr>
            <p:spPr>
              <a:xfrm>
                <a:off x="2812625" y="4642300"/>
                <a:ext cx="3550" cy="5375"/>
              </a:xfrm>
              <a:custGeom>
                <a:avLst/>
                <a:gdLst/>
                <a:ahLst/>
                <a:cxnLst/>
                <a:rect l="l" t="t" r="r" b="b"/>
                <a:pathLst>
                  <a:path w="142" h="215" extrusionOk="0">
                    <a:moveTo>
                      <a:pt x="40" y="1"/>
                    </a:moveTo>
                    <a:cubicBezTo>
                      <a:pt x="35" y="1"/>
                      <a:pt x="30" y="2"/>
                      <a:pt x="25" y="4"/>
                    </a:cubicBezTo>
                    <a:cubicBezTo>
                      <a:pt x="9" y="12"/>
                      <a:pt x="0" y="29"/>
                      <a:pt x="0" y="54"/>
                    </a:cubicBezTo>
                    <a:cubicBezTo>
                      <a:pt x="9" y="70"/>
                      <a:pt x="9" y="95"/>
                      <a:pt x="17" y="112"/>
                    </a:cubicBezTo>
                    <a:cubicBezTo>
                      <a:pt x="17" y="128"/>
                      <a:pt x="17" y="137"/>
                      <a:pt x="25" y="145"/>
                    </a:cubicBezTo>
                    <a:lnTo>
                      <a:pt x="34" y="178"/>
                    </a:lnTo>
                    <a:cubicBezTo>
                      <a:pt x="42" y="195"/>
                      <a:pt x="50" y="203"/>
                      <a:pt x="58" y="211"/>
                    </a:cubicBezTo>
                    <a:cubicBezTo>
                      <a:pt x="69" y="211"/>
                      <a:pt x="77" y="215"/>
                      <a:pt x="85" y="215"/>
                    </a:cubicBezTo>
                    <a:cubicBezTo>
                      <a:pt x="90" y="215"/>
                      <a:pt x="94" y="214"/>
                      <a:pt x="100" y="211"/>
                    </a:cubicBezTo>
                    <a:cubicBezTo>
                      <a:pt x="116" y="211"/>
                      <a:pt x="125" y="203"/>
                      <a:pt x="133" y="186"/>
                    </a:cubicBezTo>
                    <a:cubicBezTo>
                      <a:pt x="141" y="178"/>
                      <a:pt x="141" y="161"/>
                      <a:pt x="133" y="153"/>
                    </a:cubicBezTo>
                    <a:cubicBezTo>
                      <a:pt x="133" y="137"/>
                      <a:pt x="133" y="128"/>
                      <a:pt x="125" y="120"/>
                    </a:cubicBezTo>
                    <a:cubicBezTo>
                      <a:pt x="116" y="103"/>
                      <a:pt x="116" y="87"/>
                      <a:pt x="108" y="79"/>
                    </a:cubicBezTo>
                    <a:cubicBezTo>
                      <a:pt x="100" y="54"/>
                      <a:pt x="83" y="37"/>
                      <a:pt x="75" y="21"/>
                    </a:cubicBezTo>
                    <a:cubicBezTo>
                      <a:pt x="69" y="8"/>
                      <a:pt x="54" y="1"/>
                      <a:pt x="4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5" name="Google Shape;4994;p31">
                <a:extLst>
                  <a:ext uri="{FF2B5EF4-FFF2-40B4-BE49-F238E27FC236}">
                    <a16:creationId xmlns:a16="http://schemas.microsoft.com/office/drawing/2014/main" id="{AE373030-572D-31A3-D1DA-99852F3256AE}"/>
                  </a:ext>
                </a:extLst>
              </p:cNvPr>
              <p:cNvSpPr/>
              <p:nvPr/>
            </p:nvSpPr>
            <p:spPr>
              <a:xfrm>
                <a:off x="2705425" y="4761375"/>
                <a:ext cx="150300" cy="37325"/>
              </a:xfrm>
              <a:custGeom>
                <a:avLst/>
                <a:gdLst/>
                <a:ahLst/>
                <a:cxnLst/>
                <a:rect l="l" t="t" r="r" b="b"/>
                <a:pathLst>
                  <a:path w="6012" h="1493" extrusionOk="0">
                    <a:moveTo>
                      <a:pt x="5271" y="0"/>
                    </a:moveTo>
                    <a:cubicBezTo>
                      <a:pt x="5232" y="0"/>
                      <a:pt x="5194" y="17"/>
                      <a:pt x="5167" y="55"/>
                    </a:cubicBezTo>
                    <a:cubicBezTo>
                      <a:pt x="5142" y="105"/>
                      <a:pt x="5158" y="187"/>
                      <a:pt x="5216" y="221"/>
                    </a:cubicBezTo>
                    <a:cubicBezTo>
                      <a:pt x="5440" y="320"/>
                      <a:pt x="5457" y="593"/>
                      <a:pt x="5341" y="784"/>
                    </a:cubicBezTo>
                    <a:cubicBezTo>
                      <a:pt x="5183" y="859"/>
                      <a:pt x="5001" y="883"/>
                      <a:pt x="4827" y="900"/>
                    </a:cubicBezTo>
                    <a:cubicBezTo>
                      <a:pt x="4479" y="925"/>
                      <a:pt x="4131" y="941"/>
                      <a:pt x="3775" y="950"/>
                    </a:cubicBezTo>
                    <a:cubicBezTo>
                      <a:pt x="2946" y="883"/>
                      <a:pt x="2101" y="950"/>
                      <a:pt x="1281" y="751"/>
                    </a:cubicBezTo>
                    <a:cubicBezTo>
                      <a:pt x="850" y="643"/>
                      <a:pt x="444" y="469"/>
                      <a:pt x="96" y="196"/>
                    </a:cubicBezTo>
                    <a:cubicBezTo>
                      <a:pt x="89" y="192"/>
                      <a:pt x="82" y="190"/>
                      <a:pt x="74" y="190"/>
                    </a:cubicBezTo>
                    <a:cubicBezTo>
                      <a:pt x="37" y="190"/>
                      <a:pt x="1" y="236"/>
                      <a:pt x="21" y="270"/>
                    </a:cubicBezTo>
                    <a:cubicBezTo>
                      <a:pt x="262" y="610"/>
                      <a:pt x="701" y="801"/>
                      <a:pt x="1098" y="917"/>
                    </a:cubicBezTo>
                    <a:cubicBezTo>
                      <a:pt x="1521" y="1049"/>
                      <a:pt x="1960" y="1091"/>
                      <a:pt x="2399" y="1115"/>
                    </a:cubicBezTo>
                    <a:cubicBezTo>
                      <a:pt x="2772" y="1132"/>
                      <a:pt x="3145" y="1140"/>
                      <a:pt x="3518" y="1157"/>
                    </a:cubicBezTo>
                    <a:cubicBezTo>
                      <a:pt x="3526" y="1165"/>
                      <a:pt x="3534" y="1173"/>
                      <a:pt x="3543" y="1173"/>
                    </a:cubicBezTo>
                    <a:cubicBezTo>
                      <a:pt x="3820" y="1320"/>
                      <a:pt x="4134" y="1373"/>
                      <a:pt x="4443" y="1373"/>
                    </a:cubicBezTo>
                    <a:cubicBezTo>
                      <a:pt x="4466" y="1373"/>
                      <a:pt x="4489" y="1373"/>
                      <a:pt x="4512" y="1372"/>
                    </a:cubicBezTo>
                    <a:cubicBezTo>
                      <a:pt x="4520" y="1422"/>
                      <a:pt x="4562" y="1472"/>
                      <a:pt x="4628" y="1480"/>
                    </a:cubicBezTo>
                    <a:cubicBezTo>
                      <a:pt x="4712" y="1487"/>
                      <a:pt x="4799" y="1493"/>
                      <a:pt x="4885" y="1493"/>
                    </a:cubicBezTo>
                    <a:cubicBezTo>
                      <a:pt x="5180" y="1493"/>
                      <a:pt x="5471" y="1430"/>
                      <a:pt x="5664" y="1173"/>
                    </a:cubicBezTo>
                    <a:cubicBezTo>
                      <a:pt x="5672" y="1165"/>
                      <a:pt x="5689" y="1149"/>
                      <a:pt x="5697" y="1132"/>
                    </a:cubicBezTo>
                    <a:cubicBezTo>
                      <a:pt x="5738" y="1107"/>
                      <a:pt x="5771" y="1074"/>
                      <a:pt x="5805" y="1041"/>
                    </a:cubicBezTo>
                    <a:cubicBezTo>
                      <a:pt x="5954" y="883"/>
                      <a:pt x="6012" y="668"/>
                      <a:pt x="5921" y="469"/>
                    </a:cubicBezTo>
                    <a:lnTo>
                      <a:pt x="5912" y="469"/>
                    </a:lnTo>
                    <a:cubicBezTo>
                      <a:pt x="5904" y="453"/>
                      <a:pt x="5896" y="436"/>
                      <a:pt x="5879" y="428"/>
                    </a:cubicBezTo>
                    <a:cubicBezTo>
                      <a:pt x="5863" y="320"/>
                      <a:pt x="5821" y="212"/>
                      <a:pt x="5738" y="129"/>
                    </a:cubicBezTo>
                    <a:cubicBezTo>
                      <a:pt x="5717" y="105"/>
                      <a:pt x="5690" y="95"/>
                      <a:pt x="5664" y="95"/>
                    </a:cubicBezTo>
                    <a:cubicBezTo>
                      <a:pt x="5608" y="95"/>
                      <a:pt x="5553" y="140"/>
                      <a:pt x="5548" y="196"/>
                    </a:cubicBezTo>
                    <a:cubicBezTo>
                      <a:pt x="5498" y="121"/>
                      <a:pt x="5423" y="55"/>
                      <a:pt x="5332" y="13"/>
                    </a:cubicBezTo>
                    <a:cubicBezTo>
                      <a:pt x="5312" y="5"/>
                      <a:pt x="5291" y="0"/>
                      <a:pt x="5271"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6" name="Google Shape;4995;p31">
                <a:extLst>
                  <a:ext uri="{FF2B5EF4-FFF2-40B4-BE49-F238E27FC236}">
                    <a16:creationId xmlns:a16="http://schemas.microsoft.com/office/drawing/2014/main" id="{C7FA33C7-1977-99EE-D681-C8C698732F3C}"/>
                  </a:ext>
                </a:extLst>
              </p:cNvPr>
              <p:cNvSpPr/>
              <p:nvPr/>
            </p:nvSpPr>
            <p:spPr>
              <a:xfrm>
                <a:off x="2817600" y="4016300"/>
                <a:ext cx="18450" cy="21250"/>
              </a:xfrm>
              <a:custGeom>
                <a:avLst/>
                <a:gdLst/>
                <a:ahLst/>
                <a:cxnLst/>
                <a:rect l="l" t="t" r="r" b="b"/>
                <a:pathLst>
                  <a:path w="738" h="850" extrusionOk="0">
                    <a:moveTo>
                      <a:pt x="449" y="1"/>
                    </a:moveTo>
                    <a:cubicBezTo>
                      <a:pt x="427" y="1"/>
                      <a:pt x="403" y="7"/>
                      <a:pt x="381" y="22"/>
                    </a:cubicBezTo>
                    <a:cubicBezTo>
                      <a:pt x="341" y="9"/>
                      <a:pt x="299" y="3"/>
                      <a:pt x="257" y="3"/>
                    </a:cubicBezTo>
                    <a:cubicBezTo>
                      <a:pt x="186" y="3"/>
                      <a:pt x="115" y="22"/>
                      <a:pt x="58" y="63"/>
                    </a:cubicBezTo>
                    <a:cubicBezTo>
                      <a:pt x="25" y="88"/>
                      <a:pt x="0" y="130"/>
                      <a:pt x="9" y="171"/>
                    </a:cubicBezTo>
                    <a:cubicBezTo>
                      <a:pt x="17" y="221"/>
                      <a:pt x="42" y="246"/>
                      <a:pt x="83" y="262"/>
                    </a:cubicBezTo>
                    <a:cubicBezTo>
                      <a:pt x="50" y="312"/>
                      <a:pt x="42" y="378"/>
                      <a:pt x="33" y="436"/>
                    </a:cubicBezTo>
                    <a:cubicBezTo>
                      <a:pt x="25" y="494"/>
                      <a:pt x="17" y="552"/>
                      <a:pt x="17" y="610"/>
                    </a:cubicBezTo>
                    <a:cubicBezTo>
                      <a:pt x="17" y="668"/>
                      <a:pt x="33" y="734"/>
                      <a:pt x="91" y="768"/>
                    </a:cubicBezTo>
                    <a:lnTo>
                      <a:pt x="108" y="768"/>
                    </a:lnTo>
                    <a:cubicBezTo>
                      <a:pt x="125" y="801"/>
                      <a:pt x="158" y="834"/>
                      <a:pt x="199" y="842"/>
                    </a:cubicBezTo>
                    <a:cubicBezTo>
                      <a:pt x="215" y="847"/>
                      <a:pt x="230" y="850"/>
                      <a:pt x="245" y="850"/>
                    </a:cubicBezTo>
                    <a:cubicBezTo>
                      <a:pt x="325" y="850"/>
                      <a:pt x="395" y="781"/>
                      <a:pt x="423" y="718"/>
                    </a:cubicBezTo>
                    <a:cubicBezTo>
                      <a:pt x="439" y="685"/>
                      <a:pt x="448" y="660"/>
                      <a:pt x="456" y="627"/>
                    </a:cubicBezTo>
                    <a:cubicBezTo>
                      <a:pt x="464" y="643"/>
                      <a:pt x="481" y="652"/>
                      <a:pt x="489" y="660"/>
                    </a:cubicBezTo>
                    <a:cubicBezTo>
                      <a:pt x="505" y="670"/>
                      <a:pt x="523" y="674"/>
                      <a:pt x="540" y="674"/>
                    </a:cubicBezTo>
                    <a:cubicBezTo>
                      <a:pt x="567" y="674"/>
                      <a:pt x="593" y="663"/>
                      <a:pt x="613" y="643"/>
                    </a:cubicBezTo>
                    <a:cubicBezTo>
                      <a:pt x="671" y="585"/>
                      <a:pt x="713" y="511"/>
                      <a:pt x="729" y="436"/>
                    </a:cubicBezTo>
                    <a:cubicBezTo>
                      <a:pt x="738" y="403"/>
                      <a:pt x="738" y="370"/>
                      <a:pt x="738" y="345"/>
                    </a:cubicBezTo>
                    <a:cubicBezTo>
                      <a:pt x="738" y="328"/>
                      <a:pt x="738" y="312"/>
                      <a:pt x="729" y="295"/>
                    </a:cubicBezTo>
                    <a:lnTo>
                      <a:pt x="738" y="295"/>
                    </a:lnTo>
                    <a:cubicBezTo>
                      <a:pt x="738" y="262"/>
                      <a:pt x="729" y="237"/>
                      <a:pt x="704" y="212"/>
                    </a:cubicBezTo>
                    <a:cubicBezTo>
                      <a:pt x="646" y="146"/>
                      <a:pt x="588" y="88"/>
                      <a:pt x="522" y="30"/>
                    </a:cubicBezTo>
                    <a:cubicBezTo>
                      <a:pt x="504" y="12"/>
                      <a:pt x="477" y="1"/>
                      <a:pt x="449"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7" name="Google Shape;4996;p31">
                <a:extLst>
                  <a:ext uri="{FF2B5EF4-FFF2-40B4-BE49-F238E27FC236}">
                    <a16:creationId xmlns:a16="http://schemas.microsoft.com/office/drawing/2014/main" id="{17129C74-7152-E5FA-2F46-F5B46EC05496}"/>
                  </a:ext>
                </a:extLst>
              </p:cNvPr>
              <p:cNvSpPr/>
              <p:nvPr/>
            </p:nvSpPr>
            <p:spPr>
              <a:xfrm>
                <a:off x="2871425" y="4008700"/>
                <a:ext cx="43350" cy="22075"/>
              </a:xfrm>
              <a:custGeom>
                <a:avLst/>
                <a:gdLst/>
                <a:ahLst/>
                <a:cxnLst/>
                <a:rect l="l" t="t" r="r" b="b"/>
                <a:pathLst>
                  <a:path w="1734" h="883" extrusionOk="0">
                    <a:moveTo>
                      <a:pt x="1221" y="0"/>
                    </a:moveTo>
                    <a:cubicBezTo>
                      <a:pt x="1101" y="0"/>
                      <a:pt x="985" y="14"/>
                      <a:pt x="863" y="28"/>
                    </a:cubicBezTo>
                    <a:cubicBezTo>
                      <a:pt x="565" y="77"/>
                      <a:pt x="291" y="185"/>
                      <a:pt x="43" y="342"/>
                    </a:cubicBezTo>
                    <a:cubicBezTo>
                      <a:pt x="1" y="370"/>
                      <a:pt x="24" y="422"/>
                      <a:pt x="62" y="422"/>
                    </a:cubicBezTo>
                    <a:cubicBezTo>
                      <a:pt x="69" y="422"/>
                      <a:pt x="77" y="421"/>
                      <a:pt x="84" y="417"/>
                    </a:cubicBezTo>
                    <a:cubicBezTo>
                      <a:pt x="142" y="392"/>
                      <a:pt x="209" y="359"/>
                      <a:pt x="267" y="334"/>
                    </a:cubicBezTo>
                    <a:lnTo>
                      <a:pt x="267" y="334"/>
                    </a:lnTo>
                    <a:cubicBezTo>
                      <a:pt x="175" y="400"/>
                      <a:pt x="101" y="475"/>
                      <a:pt x="26" y="566"/>
                    </a:cubicBezTo>
                    <a:cubicBezTo>
                      <a:pt x="10" y="591"/>
                      <a:pt x="18" y="632"/>
                      <a:pt x="51" y="641"/>
                    </a:cubicBezTo>
                    <a:cubicBezTo>
                      <a:pt x="35" y="666"/>
                      <a:pt x="26" y="690"/>
                      <a:pt x="26" y="715"/>
                    </a:cubicBezTo>
                    <a:cubicBezTo>
                      <a:pt x="10" y="773"/>
                      <a:pt x="35" y="823"/>
                      <a:pt x="84" y="848"/>
                    </a:cubicBezTo>
                    <a:cubicBezTo>
                      <a:pt x="109" y="856"/>
                      <a:pt x="134" y="856"/>
                      <a:pt x="159" y="856"/>
                    </a:cubicBezTo>
                    <a:cubicBezTo>
                      <a:pt x="179" y="871"/>
                      <a:pt x="205" y="883"/>
                      <a:pt x="231" y="883"/>
                    </a:cubicBezTo>
                    <a:cubicBezTo>
                      <a:pt x="249" y="883"/>
                      <a:pt x="267" y="878"/>
                      <a:pt x="283" y="864"/>
                    </a:cubicBezTo>
                    <a:cubicBezTo>
                      <a:pt x="308" y="840"/>
                      <a:pt x="341" y="823"/>
                      <a:pt x="366" y="806"/>
                    </a:cubicBezTo>
                    <a:lnTo>
                      <a:pt x="399" y="806"/>
                    </a:lnTo>
                    <a:cubicBezTo>
                      <a:pt x="481" y="801"/>
                      <a:pt x="563" y="795"/>
                      <a:pt x="645" y="795"/>
                    </a:cubicBezTo>
                    <a:cubicBezTo>
                      <a:pt x="679" y="795"/>
                      <a:pt x="713" y="796"/>
                      <a:pt x="747" y="798"/>
                    </a:cubicBezTo>
                    <a:cubicBezTo>
                      <a:pt x="852" y="813"/>
                      <a:pt x="949" y="875"/>
                      <a:pt x="1053" y="875"/>
                    </a:cubicBezTo>
                    <a:cubicBezTo>
                      <a:pt x="1064" y="875"/>
                      <a:pt x="1075" y="874"/>
                      <a:pt x="1087" y="873"/>
                    </a:cubicBezTo>
                    <a:cubicBezTo>
                      <a:pt x="1145" y="864"/>
                      <a:pt x="1186" y="831"/>
                      <a:pt x="1195" y="773"/>
                    </a:cubicBezTo>
                    <a:cubicBezTo>
                      <a:pt x="1195" y="773"/>
                      <a:pt x="1203" y="773"/>
                      <a:pt x="1203" y="782"/>
                    </a:cubicBezTo>
                    <a:cubicBezTo>
                      <a:pt x="1215" y="786"/>
                      <a:pt x="1227" y="788"/>
                      <a:pt x="1238" y="788"/>
                    </a:cubicBezTo>
                    <a:cubicBezTo>
                      <a:pt x="1334" y="788"/>
                      <a:pt x="1392" y="642"/>
                      <a:pt x="1311" y="583"/>
                    </a:cubicBezTo>
                    <a:cubicBezTo>
                      <a:pt x="1335" y="533"/>
                      <a:pt x="1344" y="475"/>
                      <a:pt x="1294" y="434"/>
                    </a:cubicBezTo>
                    <a:cubicBezTo>
                      <a:pt x="1277" y="417"/>
                      <a:pt x="1253" y="400"/>
                      <a:pt x="1228" y="392"/>
                    </a:cubicBezTo>
                    <a:cubicBezTo>
                      <a:pt x="1219" y="376"/>
                      <a:pt x="1211" y="367"/>
                      <a:pt x="1195" y="359"/>
                    </a:cubicBezTo>
                    <a:lnTo>
                      <a:pt x="1195" y="359"/>
                    </a:lnTo>
                    <a:cubicBezTo>
                      <a:pt x="1248" y="366"/>
                      <a:pt x="1296" y="388"/>
                      <a:pt x="1347" y="388"/>
                    </a:cubicBezTo>
                    <a:cubicBezTo>
                      <a:pt x="1360" y="388"/>
                      <a:pt x="1372" y="387"/>
                      <a:pt x="1385" y="384"/>
                    </a:cubicBezTo>
                    <a:cubicBezTo>
                      <a:pt x="1451" y="376"/>
                      <a:pt x="1468" y="284"/>
                      <a:pt x="1427" y="235"/>
                    </a:cubicBezTo>
                    <a:cubicBezTo>
                      <a:pt x="1377" y="185"/>
                      <a:pt x="1302" y="177"/>
                      <a:pt x="1236" y="160"/>
                    </a:cubicBezTo>
                    <a:cubicBezTo>
                      <a:pt x="1219" y="160"/>
                      <a:pt x="1195" y="152"/>
                      <a:pt x="1178" y="152"/>
                    </a:cubicBezTo>
                    <a:lnTo>
                      <a:pt x="1294" y="152"/>
                    </a:lnTo>
                    <a:cubicBezTo>
                      <a:pt x="1360" y="152"/>
                      <a:pt x="1427" y="160"/>
                      <a:pt x="1493" y="168"/>
                    </a:cubicBezTo>
                    <a:cubicBezTo>
                      <a:pt x="1539" y="174"/>
                      <a:pt x="1584" y="184"/>
                      <a:pt x="1627" y="184"/>
                    </a:cubicBezTo>
                    <a:cubicBezTo>
                      <a:pt x="1647" y="184"/>
                      <a:pt x="1665" y="182"/>
                      <a:pt x="1683" y="177"/>
                    </a:cubicBezTo>
                    <a:cubicBezTo>
                      <a:pt x="1717" y="160"/>
                      <a:pt x="1733" y="119"/>
                      <a:pt x="1708" y="94"/>
                    </a:cubicBezTo>
                    <a:lnTo>
                      <a:pt x="1708" y="86"/>
                    </a:lnTo>
                    <a:cubicBezTo>
                      <a:pt x="1659" y="44"/>
                      <a:pt x="1592" y="36"/>
                      <a:pt x="1526" y="28"/>
                    </a:cubicBezTo>
                    <a:cubicBezTo>
                      <a:pt x="1451" y="11"/>
                      <a:pt x="1377" y="11"/>
                      <a:pt x="1302" y="3"/>
                    </a:cubicBezTo>
                    <a:cubicBezTo>
                      <a:pt x="1275" y="1"/>
                      <a:pt x="1248" y="0"/>
                      <a:pt x="1221"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8" name="Google Shape;4997;p31">
                <a:extLst>
                  <a:ext uri="{FF2B5EF4-FFF2-40B4-BE49-F238E27FC236}">
                    <a16:creationId xmlns:a16="http://schemas.microsoft.com/office/drawing/2014/main" id="{FDD54579-1E0A-00F1-7ED6-F4AB8131F64F}"/>
                  </a:ext>
                </a:extLst>
              </p:cNvPr>
              <p:cNvSpPr/>
              <p:nvPr/>
            </p:nvSpPr>
            <p:spPr>
              <a:xfrm>
                <a:off x="2787775" y="3882250"/>
                <a:ext cx="55075" cy="122025"/>
              </a:xfrm>
              <a:custGeom>
                <a:avLst/>
                <a:gdLst/>
                <a:ahLst/>
                <a:cxnLst/>
                <a:rect l="l" t="t" r="r" b="b"/>
                <a:pathLst>
                  <a:path w="2203" h="4881" extrusionOk="0">
                    <a:moveTo>
                      <a:pt x="62" y="0"/>
                    </a:moveTo>
                    <a:cubicBezTo>
                      <a:pt x="30" y="0"/>
                      <a:pt x="0" y="21"/>
                      <a:pt x="0" y="65"/>
                    </a:cubicBezTo>
                    <a:cubicBezTo>
                      <a:pt x="17" y="255"/>
                      <a:pt x="50" y="446"/>
                      <a:pt x="100" y="628"/>
                    </a:cubicBezTo>
                    <a:cubicBezTo>
                      <a:pt x="75" y="645"/>
                      <a:pt x="66" y="678"/>
                      <a:pt x="66" y="711"/>
                    </a:cubicBezTo>
                    <a:cubicBezTo>
                      <a:pt x="83" y="926"/>
                      <a:pt x="141" y="1125"/>
                      <a:pt x="207" y="1324"/>
                    </a:cubicBezTo>
                    <a:cubicBezTo>
                      <a:pt x="240" y="1423"/>
                      <a:pt x="274" y="1515"/>
                      <a:pt x="298" y="1614"/>
                    </a:cubicBezTo>
                    <a:cubicBezTo>
                      <a:pt x="323" y="1722"/>
                      <a:pt x="340" y="1829"/>
                      <a:pt x="365" y="1937"/>
                    </a:cubicBezTo>
                    <a:cubicBezTo>
                      <a:pt x="414" y="2136"/>
                      <a:pt x="530" y="2318"/>
                      <a:pt x="622" y="2500"/>
                    </a:cubicBezTo>
                    <a:cubicBezTo>
                      <a:pt x="655" y="2691"/>
                      <a:pt x="688" y="2882"/>
                      <a:pt x="721" y="3064"/>
                    </a:cubicBezTo>
                    <a:cubicBezTo>
                      <a:pt x="754" y="3205"/>
                      <a:pt x="787" y="3337"/>
                      <a:pt x="820" y="3478"/>
                    </a:cubicBezTo>
                    <a:cubicBezTo>
                      <a:pt x="854" y="3619"/>
                      <a:pt x="862" y="3752"/>
                      <a:pt x="862" y="3901"/>
                    </a:cubicBezTo>
                    <a:cubicBezTo>
                      <a:pt x="862" y="4207"/>
                      <a:pt x="887" y="4514"/>
                      <a:pt x="970" y="4812"/>
                    </a:cubicBezTo>
                    <a:cubicBezTo>
                      <a:pt x="982" y="4858"/>
                      <a:pt x="1021" y="4880"/>
                      <a:pt x="1061" y="4880"/>
                    </a:cubicBezTo>
                    <a:cubicBezTo>
                      <a:pt x="1100" y="4880"/>
                      <a:pt x="1139" y="4858"/>
                      <a:pt x="1152" y="4812"/>
                    </a:cubicBezTo>
                    <a:cubicBezTo>
                      <a:pt x="1202" y="4638"/>
                      <a:pt x="1260" y="4464"/>
                      <a:pt x="1309" y="4282"/>
                    </a:cubicBezTo>
                    <a:cubicBezTo>
                      <a:pt x="1367" y="4116"/>
                      <a:pt x="1400" y="3942"/>
                      <a:pt x="1516" y="3801"/>
                    </a:cubicBezTo>
                    <a:cubicBezTo>
                      <a:pt x="1624" y="3660"/>
                      <a:pt x="1757" y="3536"/>
                      <a:pt x="1873" y="3404"/>
                    </a:cubicBezTo>
                    <a:cubicBezTo>
                      <a:pt x="1989" y="3279"/>
                      <a:pt x="2105" y="3155"/>
                      <a:pt x="2179" y="2998"/>
                    </a:cubicBezTo>
                    <a:cubicBezTo>
                      <a:pt x="2203" y="2942"/>
                      <a:pt x="2181" y="2864"/>
                      <a:pt x="2115" y="2864"/>
                    </a:cubicBezTo>
                    <a:cubicBezTo>
                      <a:pt x="2112" y="2864"/>
                      <a:pt x="2108" y="2865"/>
                      <a:pt x="2105" y="2865"/>
                    </a:cubicBezTo>
                    <a:lnTo>
                      <a:pt x="2105" y="2857"/>
                    </a:lnTo>
                    <a:cubicBezTo>
                      <a:pt x="1980" y="2865"/>
                      <a:pt x="1856" y="2898"/>
                      <a:pt x="1740" y="2931"/>
                    </a:cubicBezTo>
                    <a:cubicBezTo>
                      <a:pt x="1707" y="2940"/>
                      <a:pt x="1674" y="2948"/>
                      <a:pt x="1641" y="2956"/>
                    </a:cubicBezTo>
                    <a:cubicBezTo>
                      <a:pt x="1533" y="2931"/>
                      <a:pt x="1425" y="2890"/>
                      <a:pt x="1326" y="2815"/>
                    </a:cubicBezTo>
                    <a:cubicBezTo>
                      <a:pt x="1284" y="2782"/>
                      <a:pt x="1243" y="2741"/>
                      <a:pt x="1202" y="2699"/>
                    </a:cubicBezTo>
                    <a:cubicBezTo>
                      <a:pt x="1193" y="2683"/>
                      <a:pt x="1177" y="2666"/>
                      <a:pt x="1168" y="2650"/>
                    </a:cubicBezTo>
                    <a:cubicBezTo>
                      <a:pt x="1094" y="2542"/>
                      <a:pt x="1028" y="2426"/>
                      <a:pt x="961" y="2310"/>
                    </a:cubicBezTo>
                    <a:cubicBezTo>
                      <a:pt x="920" y="2235"/>
                      <a:pt x="878" y="2152"/>
                      <a:pt x="837" y="2078"/>
                    </a:cubicBezTo>
                    <a:cubicBezTo>
                      <a:pt x="771" y="1929"/>
                      <a:pt x="721" y="1771"/>
                      <a:pt x="671" y="1614"/>
                    </a:cubicBezTo>
                    <a:cubicBezTo>
                      <a:pt x="663" y="1564"/>
                      <a:pt x="646" y="1515"/>
                      <a:pt x="630" y="1465"/>
                    </a:cubicBezTo>
                    <a:cubicBezTo>
                      <a:pt x="605" y="1365"/>
                      <a:pt x="572" y="1266"/>
                      <a:pt x="539" y="1167"/>
                    </a:cubicBezTo>
                    <a:cubicBezTo>
                      <a:pt x="506" y="1067"/>
                      <a:pt x="472" y="959"/>
                      <a:pt x="439" y="860"/>
                    </a:cubicBezTo>
                    <a:cubicBezTo>
                      <a:pt x="348" y="578"/>
                      <a:pt x="240" y="313"/>
                      <a:pt x="133" y="48"/>
                    </a:cubicBezTo>
                    <a:cubicBezTo>
                      <a:pt x="121" y="17"/>
                      <a:pt x="91" y="0"/>
                      <a:pt x="62"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9" name="Google Shape;4998;p31">
                <a:extLst>
                  <a:ext uri="{FF2B5EF4-FFF2-40B4-BE49-F238E27FC236}">
                    <a16:creationId xmlns:a16="http://schemas.microsoft.com/office/drawing/2014/main" id="{953BFDE9-0CFE-2BEC-2CD9-E99872762171}"/>
                  </a:ext>
                </a:extLst>
              </p:cNvPr>
              <p:cNvSpPr/>
              <p:nvPr/>
            </p:nvSpPr>
            <p:spPr>
              <a:xfrm>
                <a:off x="2905625" y="3837325"/>
                <a:ext cx="48925" cy="116825"/>
              </a:xfrm>
              <a:custGeom>
                <a:avLst/>
                <a:gdLst/>
                <a:ahLst/>
                <a:cxnLst/>
                <a:rect l="l" t="t" r="r" b="b"/>
                <a:pathLst>
                  <a:path w="1957" h="4673" extrusionOk="0">
                    <a:moveTo>
                      <a:pt x="1804" y="1"/>
                    </a:moveTo>
                    <a:cubicBezTo>
                      <a:pt x="1794" y="1"/>
                      <a:pt x="1784" y="2"/>
                      <a:pt x="1774" y="6"/>
                    </a:cubicBezTo>
                    <a:cubicBezTo>
                      <a:pt x="1658" y="47"/>
                      <a:pt x="1550" y="105"/>
                      <a:pt x="1442" y="163"/>
                    </a:cubicBezTo>
                    <a:cubicBezTo>
                      <a:pt x="1243" y="387"/>
                      <a:pt x="1045" y="610"/>
                      <a:pt x="871" y="859"/>
                    </a:cubicBezTo>
                    <a:cubicBezTo>
                      <a:pt x="871" y="859"/>
                      <a:pt x="862" y="867"/>
                      <a:pt x="862" y="867"/>
                    </a:cubicBezTo>
                    <a:cubicBezTo>
                      <a:pt x="771" y="1058"/>
                      <a:pt x="688" y="1240"/>
                      <a:pt x="589" y="1422"/>
                    </a:cubicBezTo>
                    <a:cubicBezTo>
                      <a:pt x="539" y="1563"/>
                      <a:pt x="489" y="1712"/>
                      <a:pt x="440" y="1853"/>
                    </a:cubicBezTo>
                    <a:cubicBezTo>
                      <a:pt x="299" y="2276"/>
                      <a:pt x="175" y="2707"/>
                      <a:pt x="83" y="3146"/>
                    </a:cubicBezTo>
                    <a:cubicBezTo>
                      <a:pt x="42" y="3361"/>
                      <a:pt x="1" y="3585"/>
                      <a:pt x="9" y="3800"/>
                    </a:cubicBezTo>
                    <a:cubicBezTo>
                      <a:pt x="17" y="3991"/>
                      <a:pt x="59" y="4215"/>
                      <a:pt x="224" y="4322"/>
                    </a:cubicBezTo>
                    <a:cubicBezTo>
                      <a:pt x="315" y="4380"/>
                      <a:pt x="431" y="4397"/>
                      <a:pt x="539" y="4422"/>
                    </a:cubicBezTo>
                    <a:cubicBezTo>
                      <a:pt x="663" y="4455"/>
                      <a:pt x="788" y="4480"/>
                      <a:pt x="912" y="4505"/>
                    </a:cubicBezTo>
                    <a:cubicBezTo>
                      <a:pt x="1177" y="4563"/>
                      <a:pt x="1442" y="4612"/>
                      <a:pt x="1707" y="4670"/>
                    </a:cubicBezTo>
                    <a:cubicBezTo>
                      <a:pt x="1715" y="4672"/>
                      <a:pt x="1722" y="4673"/>
                      <a:pt x="1729" y="4673"/>
                    </a:cubicBezTo>
                    <a:cubicBezTo>
                      <a:pt x="1818" y="4673"/>
                      <a:pt x="1882" y="4534"/>
                      <a:pt x="1782" y="4488"/>
                    </a:cubicBezTo>
                    <a:cubicBezTo>
                      <a:pt x="1475" y="4347"/>
                      <a:pt x="1169" y="4198"/>
                      <a:pt x="937" y="3949"/>
                    </a:cubicBezTo>
                    <a:cubicBezTo>
                      <a:pt x="705" y="3701"/>
                      <a:pt x="639" y="3378"/>
                      <a:pt x="630" y="3046"/>
                    </a:cubicBezTo>
                    <a:cubicBezTo>
                      <a:pt x="614" y="2342"/>
                      <a:pt x="879" y="1663"/>
                      <a:pt x="1194" y="1050"/>
                    </a:cubicBezTo>
                    <a:cubicBezTo>
                      <a:pt x="1260" y="917"/>
                      <a:pt x="1335" y="784"/>
                      <a:pt x="1426" y="652"/>
                    </a:cubicBezTo>
                    <a:cubicBezTo>
                      <a:pt x="1567" y="486"/>
                      <a:pt x="1724" y="337"/>
                      <a:pt x="1881" y="196"/>
                    </a:cubicBezTo>
                    <a:cubicBezTo>
                      <a:pt x="1956" y="129"/>
                      <a:pt x="1896" y="1"/>
                      <a:pt x="1804"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0" name="Google Shape;4999;p31">
                <a:extLst>
                  <a:ext uri="{FF2B5EF4-FFF2-40B4-BE49-F238E27FC236}">
                    <a16:creationId xmlns:a16="http://schemas.microsoft.com/office/drawing/2014/main" id="{20964CEA-5491-9165-2B1E-A0F6D652FE70}"/>
                  </a:ext>
                </a:extLst>
              </p:cNvPr>
              <p:cNvSpPr/>
              <p:nvPr/>
            </p:nvSpPr>
            <p:spPr>
              <a:xfrm>
                <a:off x="2892150" y="4434400"/>
                <a:ext cx="7700" cy="44800"/>
              </a:xfrm>
              <a:custGeom>
                <a:avLst/>
                <a:gdLst/>
                <a:ahLst/>
                <a:cxnLst/>
                <a:rect l="l" t="t" r="r" b="b"/>
                <a:pathLst>
                  <a:path w="308" h="1792" extrusionOk="0">
                    <a:moveTo>
                      <a:pt x="108" y="0"/>
                    </a:moveTo>
                    <a:cubicBezTo>
                      <a:pt x="92" y="0"/>
                      <a:pt x="76" y="8"/>
                      <a:pt x="67" y="26"/>
                    </a:cubicBezTo>
                    <a:cubicBezTo>
                      <a:pt x="1" y="142"/>
                      <a:pt x="34" y="300"/>
                      <a:pt x="51" y="424"/>
                    </a:cubicBezTo>
                    <a:cubicBezTo>
                      <a:pt x="67" y="573"/>
                      <a:pt x="76" y="714"/>
                      <a:pt x="84" y="863"/>
                    </a:cubicBezTo>
                    <a:cubicBezTo>
                      <a:pt x="92" y="1012"/>
                      <a:pt x="84" y="1153"/>
                      <a:pt x="84" y="1302"/>
                    </a:cubicBezTo>
                    <a:cubicBezTo>
                      <a:pt x="84" y="1368"/>
                      <a:pt x="84" y="1435"/>
                      <a:pt x="84" y="1501"/>
                    </a:cubicBezTo>
                    <a:cubicBezTo>
                      <a:pt x="84" y="1584"/>
                      <a:pt x="92" y="1658"/>
                      <a:pt x="84" y="1733"/>
                    </a:cubicBezTo>
                    <a:cubicBezTo>
                      <a:pt x="84" y="1770"/>
                      <a:pt x="115" y="1792"/>
                      <a:pt x="146" y="1792"/>
                    </a:cubicBezTo>
                    <a:cubicBezTo>
                      <a:pt x="169" y="1792"/>
                      <a:pt x="193" y="1779"/>
                      <a:pt x="200" y="1750"/>
                    </a:cubicBezTo>
                    <a:cubicBezTo>
                      <a:pt x="208" y="1675"/>
                      <a:pt x="241" y="1600"/>
                      <a:pt x="258" y="1526"/>
                    </a:cubicBezTo>
                    <a:cubicBezTo>
                      <a:pt x="274" y="1451"/>
                      <a:pt x="283" y="1377"/>
                      <a:pt x="291" y="1302"/>
                    </a:cubicBezTo>
                    <a:cubicBezTo>
                      <a:pt x="299" y="1153"/>
                      <a:pt x="308" y="1012"/>
                      <a:pt x="308" y="863"/>
                    </a:cubicBezTo>
                    <a:cubicBezTo>
                      <a:pt x="299" y="714"/>
                      <a:pt x="299" y="573"/>
                      <a:pt x="283" y="424"/>
                    </a:cubicBezTo>
                    <a:cubicBezTo>
                      <a:pt x="266" y="291"/>
                      <a:pt x="258" y="109"/>
                      <a:pt x="142" y="18"/>
                    </a:cubicBezTo>
                    <a:cubicBezTo>
                      <a:pt x="134" y="6"/>
                      <a:pt x="121" y="0"/>
                      <a:pt x="10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1" name="Google Shape;5000;p31">
                <a:extLst>
                  <a:ext uri="{FF2B5EF4-FFF2-40B4-BE49-F238E27FC236}">
                    <a16:creationId xmlns:a16="http://schemas.microsoft.com/office/drawing/2014/main" id="{062C1E0E-C03B-32DC-7A50-6C4BA673BF26}"/>
                  </a:ext>
                </a:extLst>
              </p:cNvPr>
              <p:cNvSpPr/>
              <p:nvPr/>
            </p:nvSpPr>
            <p:spPr>
              <a:xfrm>
                <a:off x="2891125" y="4414950"/>
                <a:ext cx="5200" cy="12700"/>
              </a:xfrm>
              <a:custGeom>
                <a:avLst/>
                <a:gdLst/>
                <a:ahLst/>
                <a:cxnLst/>
                <a:rect l="l" t="t" r="r" b="b"/>
                <a:pathLst>
                  <a:path w="208" h="508" extrusionOk="0">
                    <a:moveTo>
                      <a:pt x="175" y="1"/>
                    </a:moveTo>
                    <a:cubicBezTo>
                      <a:pt x="166" y="1"/>
                      <a:pt x="150" y="9"/>
                      <a:pt x="150" y="25"/>
                    </a:cubicBezTo>
                    <a:cubicBezTo>
                      <a:pt x="133" y="67"/>
                      <a:pt x="125" y="100"/>
                      <a:pt x="117" y="141"/>
                    </a:cubicBezTo>
                    <a:cubicBezTo>
                      <a:pt x="108" y="133"/>
                      <a:pt x="92" y="117"/>
                      <a:pt x="75" y="117"/>
                    </a:cubicBezTo>
                    <a:cubicBezTo>
                      <a:pt x="50" y="117"/>
                      <a:pt x="34" y="133"/>
                      <a:pt x="25" y="150"/>
                    </a:cubicBezTo>
                    <a:cubicBezTo>
                      <a:pt x="17" y="158"/>
                      <a:pt x="17" y="175"/>
                      <a:pt x="17" y="191"/>
                    </a:cubicBezTo>
                    <a:cubicBezTo>
                      <a:pt x="9" y="208"/>
                      <a:pt x="9" y="216"/>
                      <a:pt x="9" y="233"/>
                    </a:cubicBezTo>
                    <a:cubicBezTo>
                      <a:pt x="1" y="249"/>
                      <a:pt x="1" y="266"/>
                      <a:pt x="1" y="282"/>
                    </a:cubicBezTo>
                    <a:cubicBezTo>
                      <a:pt x="1" y="340"/>
                      <a:pt x="9" y="390"/>
                      <a:pt x="9" y="440"/>
                    </a:cubicBezTo>
                    <a:cubicBezTo>
                      <a:pt x="9" y="477"/>
                      <a:pt x="29" y="507"/>
                      <a:pt x="63" y="507"/>
                    </a:cubicBezTo>
                    <a:cubicBezTo>
                      <a:pt x="67" y="507"/>
                      <a:pt x="71" y="507"/>
                      <a:pt x="75" y="506"/>
                    </a:cubicBezTo>
                    <a:cubicBezTo>
                      <a:pt x="108" y="506"/>
                      <a:pt x="133" y="481"/>
                      <a:pt x="133" y="440"/>
                    </a:cubicBezTo>
                    <a:lnTo>
                      <a:pt x="141" y="282"/>
                    </a:lnTo>
                    <a:lnTo>
                      <a:pt x="141" y="241"/>
                    </a:lnTo>
                    <a:cubicBezTo>
                      <a:pt x="141" y="241"/>
                      <a:pt x="141" y="249"/>
                      <a:pt x="150" y="249"/>
                    </a:cubicBezTo>
                    <a:cubicBezTo>
                      <a:pt x="175" y="249"/>
                      <a:pt x="199" y="224"/>
                      <a:pt x="208" y="199"/>
                    </a:cubicBezTo>
                    <a:cubicBezTo>
                      <a:pt x="208" y="141"/>
                      <a:pt x="208" y="92"/>
                      <a:pt x="208" y="34"/>
                    </a:cubicBezTo>
                    <a:lnTo>
                      <a:pt x="199" y="34"/>
                    </a:lnTo>
                    <a:cubicBezTo>
                      <a:pt x="199" y="17"/>
                      <a:pt x="191" y="9"/>
                      <a:pt x="17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2" name="Google Shape;5001;p31">
                <a:extLst>
                  <a:ext uri="{FF2B5EF4-FFF2-40B4-BE49-F238E27FC236}">
                    <a16:creationId xmlns:a16="http://schemas.microsoft.com/office/drawing/2014/main" id="{BC7CEC9A-B090-1982-9DE6-2B94307FDF4A}"/>
                  </a:ext>
                </a:extLst>
              </p:cNvPr>
              <p:cNvSpPr/>
              <p:nvPr/>
            </p:nvSpPr>
            <p:spPr>
              <a:xfrm>
                <a:off x="2627825" y="4696950"/>
                <a:ext cx="128675" cy="66150"/>
              </a:xfrm>
              <a:custGeom>
                <a:avLst/>
                <a:gdLst/>
                <a:ahLst/>
                <a:cxnLst/>
                <a:rect l="l" t="t" r="r" b="b"/>
                <a:pathLst>
                  <a:path w="5147" h="2646" extrusionOk="0">
                    <a:moveTo>
                      <a:pt x="1081" y="1388"/>
                    </a:moveTo>
                    <a:cubicBezTo>
                      <a:pt x="1620" y="1686"/>
                      <a:pt x="2199" y="1905"/>
                      <a:pt x="2794" y="2044"/>
                    </a:cubicBezTo>
                    <a:cubicBezTo>
                      <a:pt x="2578" y="2027"/>
                      <a:pt x="2371" y="2002"/>
                      <a:pt x="2164" y="1944"/>
                    </a:cubicBezTo>
                    <a:cubicBezTo>
                      <a:pt x="1932" y="1886"/>
                      <a:pt x="1717" y="1795"/>
                      <a:pt x="1518" y="1687"/>
                    </a:cubicBezTo>
                    <a:cubicBezTo>
                      <a:pt x="1460" y="1654"/>
                      <a:pt x="1410" y="1621"/>
                      <a:pt x="1361" y="1588"/>
                    </a:cubicBezTo>
                    <a:cubicBezTo>
                      <a:pt x="1352" y="1571"/>
                      <a:pt x="1336" y="1571"/>
                      <a:pt x="1319" y="1563"/>
                    </a:cubicBezTo>
                    <a:cubicBezTo>
                      <a:pt x="1235" y="1509"/>
                      <a:pt x="1158" y="1449"/>
                      <a:pt x="1081" y="1388"/>
                    </a:cubicBezTo>
                    <a:close/>
                    <a:moveTo>
                      <a:pt x="64" y="0"/>
                    </a:moveTo>
                    <a:cubicBezTo>
                      <a:pt x="32" y="0"/>
                      <a:pt x="0" y="27"/>
                      <a:pt x="10" y="72"/>
                    </a:cubicBezTo>
                    <a:cubicBezTo>
                      <a:pt x="43" y="254"/>
                      <a:pt x="101" y="428"/>
                      <a:pt x="167" y="594"/>
                    </a:cubicBezTo>
                    <a:cubicBezTo>
                      <a:pt x="134" y="627"/>
                      <a:pt x="118" y="693"/>
                      <a:pt x="151" y="734"/>
                    </a:cubicBezTo>
                    <a:cubicBezTo>
                      <a:pt x="225" y="834"/>
                      <a:pt x="308" y="942"/>
                      <a:pt x="391" y="1041"/>
                    </a:cubicBezTo>
                    <a:cubicBezTo>
                      <a:pt x="557" y="1306"/>
                      <a:pt x="781" y="1538"/>
                      <a:pt x="1021" y="1737"/>
                    </a:cubicBezTo>
                    <a:cubicBezTo>
                      <a:pt x="1046" y="1762"/>
                      <a:pt x="1079" y="1778"/>
                      <a:pt x="1104" y="1803"/>
                    </a:cubicBezTo>
                    <a:cubicBezTo>
                      <a:pt x="1029" y="1836"/>
                      <a:pt x="1004" y="1961"/>
                      <a:pt x="1095" y="2019"/>
                    </a:cubicBezTo>
                    <a:cubicBezTo>
                      <a:pt x="1736" y="2428"/>
                      <a:pt x="2495" y="2646"/>
                      <a:pt x="3251" y="2646"/>
                    </a:cubicBezTo>
                    <a:cubicBezTo>
                      <a:pt x="3414" y="2646"/>
                      <a:pt x="3577" y="2636"/>
                      <a:pt x="3738" y="2615"/>
                    </a:cubicBezTo>
                    <a:cubicBezTo>
                      <a:pt x="4004" y="2582"/>
                      <a:pt x="4260" y="2532"/>
                      <a:pt x="4509" y="2450"/>
                    </a:cubicBezTo>
                    <a:cubicBezTo>
                      <a:pt x="4509" y="2450"/>
                      <a:pt x="4517" y="2441"/>
                      <a:pt x="4517" y="2441"/>
                    </a:cubicBezTo>
                    <a:cubicBezTo>
                      <a:pt x="4550" y="2450"/>
                      <a:pt x="4584" y="2450"/>
                      <a:pt x="4625" y="2458"/>
                    </a:cubicBezTo>
                    <a:cubicBezTo>
                      <a:pt x="4658" y="2458"/>
                      <a:pt x="4691" y="2468"/>
                      <a:pt x="4724" y="2468"/>
                    </a:cubicBezTo>
                    <a:cubicBezTo>
                      <a:pt x="4733" y="2468"/>
                      <a:pt x="4741" y="2468"/>
                      <a:pt x="4749" y="2466"/>
                    </a:cubicBezTo>
                    <a:cubicBezTo>
                      <a:pt x="4782" y="2466"/>
                      <a:pt x="4824" y="2483"/>
                      <a:pt x="4865" y="2491"/>
                    </a:cubicBezTo>
                    <a:cubicBezTo>
                      <a:pt x="4907" y="2491"/>
                      <a:pt x="4915" y="2425"/>
                      <a:pt x="4882" y="2408"/>
                    </a:cubicBezTo>
                    <a:cubicBezTo>
                      <a:pt x="4849" y="2383"/>
                      <a:pt x="4807" y="2375"/>
                      <a:pt x="4766" y="2358"/>
                    </a:cubicBezTo>
                    <a:cubicBezTo>
                      <a:pt x="4724" y="2334"/>
                      <a:pt x="4675" y="2334"/>
                      <a:pt x="4633" y="2325"/>
                    </a:cubicBezTo>
                    <a:lnTo>
                      <a:pt x="4592" y="2325"/>
                    </a:lnTo>
                    <a:cubicBezTo>
                      <a:pt x="4592" y="2300"/>
                      <a:pt x="4575" y="2276"/>
                      <a:pt x="4559" y="2251"/>
                    </a:cubicBezTo>
                    <a:cubicBezTo>
                      <a:pt x="4666" y="2226"/>
                      <a:pt x="4774" y="2193"/>
                      <a:pt x="4890" y="2151"/>
                    </a:cubicBezTo>
                    <a:cubicBezTo>
                      <a:pt x="4923" y="2151"/>
                      <a:pt x="4965" y="2143"/>
                      <a:pt x="5006" y="2135"/>
                    </a:cubicBezTo>
                    <a:lnTo>
                      <a:pt x="5039" y="2135"/>
                    </a:lnTo>
                    <a:cubicBezTo>
                      <a:pt x="5139" y="2118"/>
                      <a:pt x="5147" y="1994"/>
                      <a:pt x="5089" y="1936"/>
                    </a:cubicBezTo>
                    <a:cubicBezTo>
                      <a:pt x="5067" y="1900"/>
                      <a:pt x="5033" y="1876"/>
                      <a:pt x="4981" y="1876"/>
                    </a:cubicBezTo>
                    <a:cubicBezTo>
                      <a:pt x="4973" y="1876"/>
                      <a:pt x="4965" y="1877"/>
                      <a:pt x="4956" y="1878"/>
                    </a:cubicBezTo>
                    <a:cubicBezTo>
                      <a:pt x="4874" y="1894"/>
                      <a:pt x="4791" y="1911"/>
                      <a:pt x="4700" y="1919"/>
                    </a:cubicBezTo>
                    <a:cubicBezTo>
                      <a:pt x="4575" y="1936"/>
                      <a:pt x="4443" y="1944"/>
                      <a:pt x="4318" y="1961"/>
                    </a:cubicBezTo>
                    <a:cubicBezTo>
                      <a:pt x="4273" y="1962"/>
                      <a:pt x="4227" y="1962"/>
                      <a:pt x="4181" y="1962"/>
                    </a:cubicBezTo>
                    <a:cubicBezTo>
                      <a:pt x="3158" y="1962"/>
                      <a:pt x="2141" y="1698"/>
                      <a:pt x="1245" y="1207"/>
                    </a:cubicBezTo>
                    <a:cubicBezTo>
                      <a:pt x="938" y="1041"/>
                      <a:pt x="648" y="842"/>
                      <a:pt x="383" y="618"/>
                    </a:cubicBezTo>
                    <a:cubicBezTo>
                      <a:pt x="358" y="594"/>
                      <a:pt x="341" y="560"/>
                      <a:pt x="325" y="527"/>
                    </a:cubicBezTo>
                    <a:cubicBezTo>
                      <a:pt x="242" y="370"/>
                      <a:pt x="167" y="212"/>
                      <a:pt x="118" y="38"/>
                    </a:cubicBezTo>
                    <a:cubicBezTo>
                      <a:pt x="108" y="12"/>
                      <a:pt x="86" y="0"/>
                      <a:pt x="64"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3" name="Google Shape;5002;p31">
                <a:extLst>
                  <a:ext uri="{FF2B5EF4-FFF2-40B4-BE49-F238E27FC236}">
                    <a16:creationId xmlns:a16="http://schemas.microsoft.com/office/drawing/2014/main" id="{81A18CBB-7A44-54AF-FF24-D729DCF5C4EB}"/>
                  </a:ext>
                </a:extLst>
              </p:cNvPr>
              <p:cNvSpPr/>
              <p:nvPr/>
            </p:nvSpPr>
            <p:spPr>
              <a:xfrm>
                <a:off x="2726875" y="4767850"/>
                <a:ext cx="21350" cy="7200"/>
              </a:xfrm>
              <a:custGeom>
                <a:avLst/>
                <a:gdLst/>
                <a:ahLst/>
                <a:cxnLst/>
                <a:rect l="l" t="t" r="r" b="b"/>
                <a:pathLst>
                  <a:path w="854" h="288" extrusionOk="0">
                    <a:moveTo>
                      <a:pt x="83" y="1"/>
                    </a:moveTo>
                    <a:cubicBezTo>
                      <a:pt x="54" y="1"/>
                      <a:pt x="24" y="18"/>
                      <a:pt x="17" y="53"/>
                    </a:cubicBezTo>
                    <a:cubicBezTo>
                      <a:pt x="0" y="94"/>
                      <a:pt x="25" y="127"/>
                      <a:pt x="66" y="136"/>
                    </a:cubicBezTo>
                    <a:cubicBezTo>
                      <a:pt x="207" y="185"/>
                      <a:pt x="348" y="235"/>
                      <a:pt x="489" y="268"/>
                    </a:cubicBezTo>
                    <a:cubicBezTo>
                      <a:pt x="538" y="280"/>
                      <a:pt x="586" y="288"/>
                      <a:pt x="635" y="288"/>
                    </a:cubicBezTo>
                    <a:cubicBezTo>
                      <a:pt x="652" y="288"/>
                      <a:pt x="670" y="287"/>
                      <a:pt x="688" y="285"/>
                    </a:cubicBezTo>
                    <a:cubicBezTo>
                      <a:pt x="762" y="276"/>
                      <a:pt x="854" y="227"/>
                      <a:pt x="854" y="144"/>
                    </a:cubicBezTo>
                    <a:cubicBezTo>
                      <a:pt x="854" y="119"/>
                      <a:pt x="837" y="94"/>
                      <a:pt x="812" y="86"/>
                    </a:cubicBezTo>
                    <a:cubicBezTo>
                      <a:pt x="801" y="83"/>
                      <a:pt x="790" y="82"/>
                      <a:pt x="779" y="82"/>
                    </a:cubicBezTo>
                    <a:cubicBezTo>
                      <a:pt x="757" y="82"/>
                      <a:pt x="735" y="86"/>
                      <a:pt x="713" y="86"/>
                    </a:cubicBezTo>
                    <a:lnTo>
                      <a:pt x="696" y="86"/>
                    </a:lnTo>
                    <a:cubicBezTo>
                      <a:pt x="688" y="94"/>
                      <a:pt x="671" y="94"/>
                      <a:pt x="655" y="94"/>
                    </a:cubicBezTo>
                    <a:cubicBezTo>
                      <a:pt x="597" y="94"/>
                      <a:pt x="564" y="86"/>
                      <a:pt x="506" y="69"/>
                    </a:cubicBezTo>
                    <a:cubicBezTo>
                      <a:pt x="373" y="44"/>
                      <a:pt x="240" y="20"/>
                      <a:pt x="100" y="3"/>
                    </a:cubicBezTo>
                    <a:cubicBezTo>
                      <a:pt x="94" y="2"/>
                      <a:pt x="88" y="1"/>
                      <a:pt x="8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4" name="Google Shape;5003;p31">
                <a:extLst>
                  <a:ext uri="{FF2B5EF4-FFF2-40B4-BE49-F238E27FC236}">
                    <a16:creationId xmlns:a16="http://schemas.microsoft.com/office/drawing/2014/main" id="{B6C01A51-6862-7896-5EED-25E5E2C1A390}"/>
                  </a:ext>
                </a:extLst>
              </p:cNvPr>
              <p:cNvSpPr/>
              <p:nvPr/>
            </p:nvSpPr>
            <p:spPr>
              <a:xfrm>
                <a:off x="2627450" y="4573375"/>
                <a:ext cx="13275" cy="50850"/>
              </a:xfrm>
              <a:custGeom>
                <a:avLst/>
                <a:gdLst/>
                <a:ahLst/>
                <a:cxnLst/>
                <a:rect l="l" t="t" r="r" b="b"/>
                <a:pathLst>
                  <a:path w="531" h="2034" extrusionOk="0">
                    <a:moveTo>
                      <a:pt x="418" y="1"/>
                    </a:moveTo>
                    <a:cubicBezTo>
                      <a:pt x="403" y="1"/>
                      <a:pt x="388" y="4"/>
                      <a:pt x="373" y="10"/>
                    </a:cubicBezTo>
                    <a:cubicBezTo>
                      <a:pt x="298" y="52"/>
                      <a:pt x="274" y="159"/>
                      <a:pt x="240" y="234"/>
                    </a:cubicBezTo>
                    <a:cubicBezTo>
                      <a:pt x="207" y="308"/>
                      <a:pt x="182" y="391"/>
                      <a:pt x="158" y="474"/>
                    </a:cubicBezTo>
                    <a:cubicBezTo>
                      <a:pt x="108" y="640"/>
                      <a:pt x="66" y="814"/>
                      <a:pt x="42" y="980"/>
                    </a:cubicBezTo>
                    <a:cubicBezTo>
                      <a:pt x="17" y="1154"/>
                      <a:pt x="0" y="1319"/>
                      <a:pt x="0" y="1493"/>
                    </a:cubicBezTo>
                    <a:cubicBezTo>
                      <a:pt x="8" y="1584"/>
                      <a:pt x="17" y="1676"/>
                      <a:pt x="25" y="1758"/>
                    </a:cubicBezTo>
                    <a:cubicBezTo>
                      <a:pt x="42" y="1841"/>
                      <a:pt x="50" y="1924"/>
                      <a:pt x="83" y="2007"/>
                    </a:cubicBezTo>
                    <a:cubicBezTo>
                      <a:pt x="94" y="2025"/>
                      <a:pt x="114" y="2034"/>
                      <a:pt x="134" y="2034"/>
                    </a:cubicBezTo>
                    <a:cubicBezTo>
                      <a:pt x="160" y="2034"/>
                      <a:pt x="186" y="2019"/>
                      <a:pt x="191" y="1990"/>
                    </a:cubicBezTo>
                    <a:cubicBezTo>
                      <a:pt x="207" y="1916"/>
                      <a:pt x="199" y="1833"/>
                      <a:pt x="199" y="1758"/>
                    </a:cubicBezTo>
                    <a:cubicBezTo>
                      <a:pt x="199" y="1676"/>
                      <a:pt x="199" y="1593"/>
                      <a:pt x="207" y="1502"/>
                    </a:cubicBezTo>
                    <a:cubicBezTo>
                      <a:pt x="216" y="1336"/>
                      <a:pt x="224" y="1170"/>
                      <a:pt x="249" y="1013"/>
                    </a:cubicBezTo>
                    <a:cubicBezTo>
                      <a:pt x="274" y="847"/>
                      <a:pt x="315" y="698"/>
                      <a:pt x="365" y="540"/>
                    </a:cubicBezTo>
                    <a:cubicBezTo>
                      <a:pt x="390" y="458"/>
                      <a:pt x="414" y="375"/>
                      <a:pt x="448" y="300"/>
                    </a:cubicBezTo>
                    <a:cubicBezTo>
                      <a:pt x="481" y="226"/>
                      <a:pt x="530" y="143"/>
                      <a:pt x="506" y="60"/>
                    </a:cubicBezTo>
                    <a:lnTo>
                      <a:pt x="506" y="60"/>
                    </a:lnTo>
                    <a:lnTo>
                      <a:pt x="506" y="68"/>
                    </a:lnTo>
                    <a:cubicBezTo>
                      <a:pt x="493" y="25"/>
                      <a:pt x="458" y="1"/>
                      <a:pt x="41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5" name="Google Shape;5004;p31">
                <a:extLst>
                  <a:ext uri="{FF2B5EF4-FFF2-40B4-BE49-F238E27FC236}">
                    <a16:creationId xmlns:a16="http://schemas.microsoft.com/office/drawing/2014/main" id="{7C91F2C1-A80A-276D-82B5-E5F4BD2BF188}"/>
                  </a:ext>
                </a:extLst>
              </p:cNvPr>
              <p:cNvSpPr/>
              <p:nvPr/>
            </p:nvSpPr>
            <p:spPr>
              <a:xfrm>
                <a:off x="2635725" y="4589400"/>
                <a:ext cx="4800" cy="20025"/>
              </a:xfrm>
              <a:custGeom>
                <a:avLst/>
                <a:gdLst/>
                <a:ahLst/>
                <a:cxnLst/>
                <a:rect l="l" t="t" r="r" b="b"/>
                <a:pathLst>
                  <a:path w="192" h="801" extrusionOk="0">
                    <a:moveTo>
                      <a:pt x="145" y="0"/>
                    </a:moveTo>
                    <a:cubicBezTo>
                      <a:pt x="130" y="0"/>
                      <a:pt x="113" y="8"/>
                      <a:pt x="100" y="24"/>
                    </a:cubicBezTo>
                    <a:cubicBezTo>
                      <a:pt x="67" y="73"/>
                      <a:pt x="50" y="140"/>
                      <a:pt x="42" y="198"/>
                    </a:cubicBezTo>
                    <a:cubicBezTo>
                      <a:pt x="25" y="256"/>
                      <a:pt x="17" y="314"/>
                      <a:pt x="9" y="380"/>
                    </a:cubicBezTo>
                    <a:cubicBezTo>
                      <a:pt x="1" y="496"/>
                      <a:pt x="1" y="620"/>
                      <a:pt x="9" y="745"/>
                    </a:cubicBezTo>
                    <a:cubicBezTo>
                      <a:pt x="13" y="782"/>
                      <a:pt x="44" y="801"/>
                      <a:pt x="73" y="801"/>
                    </a:cubicBezTo>
                    <a:cubicBezTo>
                      <a:pt x="102" y="801"/>
                      <a:pt x="129" y="782"/>
                      <a:pt x="125" y="745"/>
                    </a:cubicBezTo>
                    <a:cubicBezTo>
                      <a:pt x="125" y="629"/>
                      <a:pt x="133" y="513"/>
                      <a:pt x="141" y="388"/>
                    </a:cubicBezTo>
                    <a:cubicBezTo>
                      <a:pt x="150" y="339"/>
                      <a:pt x="158" y="281"/>
                      <a:pt x="166" y="223"/>
                    </a:cubicBezTo>
                    <a:cubicBezTo>
                      <a:pt x="175" y="165"/>
                      <a:pt x="191" y="107"/>
                      <a:pt x="191" y="49"/>
                    </a:cubicBezTo>
                    <a:cubicBezTo>
                      <a:pt x="191" y="18"/>
                      <a:pt x="170" y="0"/>
                      <a:pt x="14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6" name="Google Shape;5005;p31">
                <a:extLst>
                  <a:ext uri="{FF2B5EF4-FFF2-40B4-BE49-F238E27FC236}">
                    <a16:creationId xmlns:a16="http://schemas.microsoft.com/office/drawing/2014/main" id="{8615F7F2-ABB2-453C-1AD8-6A2D3C4B06A7}"/>
                  </a:ext>
                </a:extLst>
              </p:cNvPr>
              <p:cNvSpPr/>
              <p:nvPr/>
            </p:nvSpPr>
            <p:spPr>
              <a:xfrm>
                <a:off x="2636975" y="4558575"/>
                <a:ext cx="6025" cy="8850"/>
              </a:xfrm>
              <a:custGeom>
                <a:avLst/>
                <a:gdLst/>
                <a:ahLst/>
                <a:cxnLst/>
                <a:rect l="l" t="t" r="r" b="b"/>
                <a:pathLst>
                  <a:path w="241" h="354" extrusionOk="0">
                    <a:moveTo>
                      <a:pt x="187" y="0"/>
                    </a:moveTo>
                    <a:cubicBezTo>
                      <a:pt x="177" y="0"/>
                      <a:pt x="167" y="4"/>
                      <a:pt x="158" y="14"/>
                    </a:cubicBezTo>
                    <a:cubicBezTo>
                      <a:pt x="141" y="22"/>
                      <a:pt x="133" y="30"/>
                      <a:pt x="125" y="47"/>
                    </a:cubicBezTo>
                    <a:cubicBezTo>
                      <a:pt x="116" y="55"/>
                      <a:pt x="116" y="64"/>
                      <a:pt x="108" y="72"/>
                    </a:cubicBezTo>
                    <a:cubicBezTo>
                      <a:pt x="100" y="97"/>
                      <a:pt x="83" y="113"/>
                      <a:pt x="75" y="138"/>
                    </a:cubicBezTo>
                    <a:lnTo>
                      <a:pt x="9" y="262"/>
                    </a:lnTo>
                    <a:cubicBezTo>
                      <a:pt x="0" y="287"/>
                      <a:pt x="0" y="329"/>
                      <a:pt x="33" y="345"/>
                    </a:cubicBezTo>
                    <a:cubicBezTo>
                      <a:pt x="45" y="351"/>
                      <a:pt x="58" y="354"/>
                      <a:pt x="70" y="354"/>
                    </a:cubicBezTo>
                    <a:cubicBezTo>
                      <a:pt x="93" y="354"/>
                      <a:pt x="114" y="345"/>
                      <a:pt x="125" y="329"/>
                    </a:cubicBezTo>
                    <a:cubicBezTo>
                      <a:pt x="141" y="279"/>
                      <a:pt x="166" y="238"/>
                      <a:pt x="183" y="196"/>
                    </a:cubicBezTo>
                    <a:cubicBezTo>
                      <a:pt x="199" y="180"/>
                      <a:pt x="207" y="155"/>
                      <a:pt x="216" y="138"/>
                    </a:cubicBezTo>
                    <a:cubicBezTo>
                      <a:pt x="216" y="122"/>
                      <a:pt x="224" y="113"/>
                      <a:pt x="224" y="105"/>
                    </a:cubicBezTo>
                    <a:cubicBezTo>
                      <a:pt x="232" y="88"/>
                      <a:pt x="232" y="80"/>
                      <a:pt x="241" y="64"/>
                    </a:cubicBezTo>
                    <a:lnTo>
                      <a:pt x="241" y="47"/>
                    </a:lnTo>
                    <a:cubicBezTo>
                      <a:pt x="241" y="30"/>
                      <a:pt x="224" y="14"/>
                      <a:pt x="207" y="6"/>
                    </a:cubicBezTo>
                    <a:cubicBezTo>
                      <a:pt x="201" y="2"/>
                      <a:pt x="194" y="0"/>
                      <a:pt x="18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7" name="Google Shape;5006;p31">
                <a:extLst>
                  <a:ext uri="{FF2B5EF4-FFF2-40B4-BE49-F238E27FC236}">
                    <a16:creationId xmlns:a16="http://schemas.microsoft.com/office/drawing/2014/main" id="{C76A6182-7A1B-D087-F2AE-7C0444B28235}"/>
                  </a:ext>
                </a:extLst>
              </p:cNvPr>
              <p:cNvSpPr/>
              <p:nvPr/>
            </p:nvSpPr>
            <p:spPr>
              <a:xfrm>
                <a:off x="2802075" y="4569200"/>
                <a:ext cx="38750" cy="99650"/>
              </a:xfrm>
              <a:custGeom>
                <a:avLst/>
                <a:gdLst/>
                <a:ahLst/>
                <a:cxnLst/>
                <a:rect l="l" t="t" r="r" b="b"/>
                <a:pathLst>
                  <a:path w="1550" h="3986" extrusionOk="0">
                    <a:moveTo>
                      <a:pt x="809" y="0"/>
                    </a:moveTo>
                    <a:cubicBezTo>
                      <a:pt x="796" y="0"/>
                      <a:pt x="783" y="8"/>
                      <a:pt x="779" y="28"/>
                    </a:cubicBezTo>
                    <a:cubicBezTo>
                      <a:pt x="729" y="243"/>
                      <a:pt x="754" y="484"/>
                      <a:pt x="779" y="707"/>
                    </a:cubicBezTo>
                    <a:cubicBezTo>
                      <a:pt x="759" y="693"/>
                      <a:pt x="737" y="684"/>
                      <a:pt x="716" y="684"/>
                    </a:cubicBezTo>
                    <a:cubicBezTo>
                      <a:pt x="700" y="684"/>
                      <a:pt x="685" y="689"/>
                      <a:pt x="671" y="699"/>
                    </a:cubicBezTo>
                    <a:cubicBezTo>
                      <a:pt x="646" y="707"/>
                      <a:pt x="630" y="732"/>
                      <a:pt x="638" y="765"/>
                    </a:cubicBezTo>
                    <a:cubicBezTo>
                      <a:pt x="663" y="973"/>
                      <a:pt x="696" y="1171"/>
                      <a:pt x="737" y="1370"/>
                    </a:cubicBezTo>
                    <a:cubicBezTo>
                      <a:pt x="563" y="1055"/>
                      <a:pt x="348" y="765"/>
                      <a:pt x="124" y="492"/>
                    </a:cubicBezTo>
                    <a:cubicBezTo>
                      <a:pt x="111" y="477"/>
                      <a:pt x="96" y="471"/>
                      <a:pt x="81" y="471"/>
                    </a:cubicBezTo>
                    <a:cubicBezTo>
                      <a:pt x="39" y="471"/>
                      <a:pt x="0" y="521"/>
                      <a:pt x="25" y="558"/>
                    </a:cubicBezTo>
                    <a:cubicBezTo>
                      <a:pt x="248" y="881"/>
                      <a:pt x="431" y="1229"/>
                      <a:pt x="596" y="1577"/>
                    </a:cubicBezTo>
                    <a:cubicBezTo>
                      <a:pt x="770" y="1934"/>
                      <a:pt x="911" y="2298"/>
                      <a:pt x="1011" y="2671"/>
                    </a:cubicBezTo>
                    <a:cubicBezTo>
                      <a:pt x="1019" y="2679"/>
                      <a:pt x="1019" y="2688"/>
                      <a:pt x="1027" y="2704"/>
                    </a:cubicBezTo>
                    <a:cubicBezTo>
                      <a:pt x="1035" y="2754"/>
                      <a:pt x="1052" y="2812"/>
                      <a:pt x="1060" y="2862"/>
                    </a:cubicBezTo>
                    <a:cubicBezTo>
                      <a:pt x="1110" y="3218"/>
                      <a:pt x="1185" y="3574"/>
                      <a:pt x="1284" y="3914"/>
                    </a:cubicBezTo>
                    <a:cubicBezTo>
                      <a:pt x="1301" y="3964"/>
                      <a:pt x="1340" y="3986"/>
                      <a:pt x="1380" y="3986"/>
                    </a:cubicBezTo>
                    <a:cubicBezTo>
                      <a:pt x="1439" y="3986"/>
                      <a:pt x="1498" y="3938"/>
                      <a:pt x="1483" y="3864"/>
                    </a:cubicBezTo>
                    <a:cubicBezTo>
                      <a:pt x="1466" y="3790"/>
                      <a:pt x="1450" y="3715"/>
                      <a:pt x="1433" y="3641"/>
                    </a:cubicBezTo>
                    <a:cubicBezTo>
                      <a:pt x="1491" y="3632"/>
                      <a:pt x="1549" y="3574"/>
                      <a:pt x="1533" y="3508"/>
                    </a:cubicBezTo>
                    <a:cubicBezTo>
                      <a:pt x="1433" y="3143"/>
                      <a:pt x="1350" y="2779"/>
                      <a:pt x="1276" y="2414"/>
                    </a:cubicBezTo>
                    <a:cubicBezTo>
                      <a:pt x="1284" y="2398"/>
                      <a:pt x="1284" y="2381"/>
                      <a:pt x="1276" y="2356"/>
                    </a:cubicBezTo>
                    <a:cubicBezTo>
                      <a:pt x="1259" y="2290"/>
                      <a:pt x="1243" y="2232"/>
                      <a:pt x="1226" y="2166"/>
                    </a:cubicBezTo>
                    <a:cubicBezTo>
                      <a:pt x="1193" y="1959"/>
                      <a:pt x="1151" y="1743"/>
                      <a:pt x="1118" y="1536"/>
                    </a:cubicBezTo>
                    <a:cubicBezTo>
                      <a:pt x="1118" y="1503"/>
                      <a:pt x="1093" y="1478"/>
                      <a:pt x="1069" y="1478"/>
                    </a:cubicBezTo>
                    <a:cubicBezTo>
                      <a:pt x="1035" y="1329"/>
                      <a:pt x="1002" y="1180"/>
                      <a:pt x="961" y="1039"/>
                    </a:cubicBezTo>
                    <a:cubicBezTo>
                      <a:pt x="953" y="1022"/>
                      <a:pt x="953" y="1014"/>
                      <a:pt x="944" y="1006"/>
                    </a:cubicBezTo>
                    <a:cubicBezTo>
                      <a:pt x="936" y="915"/>
                      <a:pt x="919" y="832"/>
                      <a:pt x="911" y="749"/>
                    </a:cubicBezTo>
                    <a:cubicBezTo>
                      <a:pt x="903" y="625"/>
                      <a:pt x="895" y="500"/>
                      <a:pt x="886" y="376"/>
                    </a:cubicBezTo>
                    <a:cubicBezTo>
                      <a:pt x="878" y="260"/>
                      <a:pt x="870" y="136"/>
                      <a:pt x="845" y="28"/>
                    </a:cubicBezTo>
                    <a:cubicBezTo>
                      <a:pt x="841" y="11"/>
                      <a:pt x="825" y="0"/>
                      <a:pt x="809"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8" name="Google Shape;5007;p31">
                <a:extLst>
                  <a:ext uri="{FF2B5EF4-FFF2-40B4-BE49-F238E27FC236}">
                    <a16:creationId xmlns:a16="http://schemas.microsoft.com/office/drawing/2014/main" id="{D8B67ECA-72BB-7B15-E265-93BC5AF4FFDE}"/>
                  </a:ext>
                </a:extLst>
              </p:cNvPr>
              <p:cNvSpPr/>
              <p:nvPr/>
            </p:nvSpPr>
            <p:spPr>
              <a:xfrm>
                <a:off x="2805000" y="4559925"/>
                <a:ext cx="11275" cy="25675"/>
              </a:xfrm>
              <a:custGeom>
                <a:avLst/>
                <a:gdLst/>
                <a:ahLst/>
                <a:cxnLst/>
                <a:rect l="l" t="t" r="r" b="b"/>
                <a:pathLst>
                  <a:path w="451" h="1027" extrusionOk="0">
                    <a:moveTo>
                      <a:pt x="41" y="1"/>
                    </a:moveTo>
                    <a:cubicBezTo>
                      <a:pt x="18" y="1"/>
                      <a:pt x="1" y="26"/>
                      <a:pt x="7" y="51"/>
                    </a:cubicBezTo>
                    <a:cubicBezTo>
                      <a:pt x="15" y="134"/>
                      <a:pt x="73" y="200"/>
                      <a:pt x="107" y="275"/>
                    </a:cubicBezTo>
                    <a:cubicBezTo>
                      <a:pt x="140" y="349"/>
                      <a:pt x="173" y="432"/>
                      <a:pt x="206" y="507"/>
                    </a:cubicBezTo>
                    <a:cubicBezTo>
                      <a:pt x="264" y="664"/>
                      <a:pt x="314" y="830"/>
                      <a:pt x="339" y="987"/>
                    </a:cubicBezTo>
                    <a:cubicBezTo>
                      <a:pt x="346" y="1014"/>
                      <a:pt x="372" y="1027"/>
                      <a:pt x="396" y="1027"/>
                    </a:cubicBezTo>
                    <a:cubicBezTo>
                      <a:pt x="424" y="1027"/>
                      <a:pt x="451" y="1010"/>
                      <a:pt x="446" y="979"/>
                    </a:cubicBezTo>
                    <a:cubicBezTo>
                      <a:pt x="421" y="797"/>
                      <a:pt x="380" y="623"/>
                      <a:pt x="322" y="457"/>
                    </a:cubicBezTo>
                    <a:cubicBezTo>
                      <a:pt x="289" y="374"/>
                      <a:pt x="256" y="291"/>
                      <a:pt x="214" y="217"/>
                    </a:cubicBezTo>
                    <a:cubicBezTo>
                      <a:pt x="173" y="142"/>
                      <a:pt x="131" y="59"/>
                      <a:pt x="65" y="10"/>
                    </a:cubicBezTo>
                    <a:cubicBezTo>
                      <a:pt x="57" y="4"/>
                      <a:pt x="49" y="1"/>
                      <a:pt x="4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9" name="Google Shape;5008;p31">
                <a:extLst>
                  <a:ext uri="{FF2B5EF4-FFF2-40B4-BE49-F238E27FC236}">
                    <a16:creationId xmlns:a16="http://schemas.microsoft.com/office/drawing/2014/main" id="{EE51FAFB-AA02-0102-D12C-59E4E0FFA8B0}"/>
                  </a:ext>
                </a:extLst>
              </p:cNvPr>
              <p:cNvSpPr/>
              <p:nvPr/>
            </p:nvSpPr>
            <p:spPr>
              <a:xfrm>
                <a:off x="2800050" y="4552600"/>
                <a:ext cx="4650" cy="10200"/>
              </a:xfrm>
              <a:custGeom>
                <a:avLst/>
                <a:gdLst/>
                <a:ahLst/>
                <a:cxnLst/>
                <a:rect l="l" t="t" r="r" b="b"/>
                <a:pathLst>
                  <a:path w="186" h="408" extrusionOk="0">
                    <a:moveTo>
                      <a:pt x="24" y="0"/>
                    </a:moveTo>
                    <a:cubicBezTo>
                      <a:pt x="13" y="0"/>
                      <a:pt x="1" y="13"/>
                      <a:pt x="6" y="29"/>
                    </a:cubicBezTo>
                    <a:cubicBezTo>
                      <a:pt x="39" y="145"/>
                      <a:pt x="81" y="261"/>
                      <a:pt x="106" y="377"/>
                    </a:cubicBezTo>
                    <a:cubicBezTo>
                      <a:pt x="113" y="398"/>
                      <a:pt x="128" y="407"/>
                      <a:pt x="144" y="407"/>
                    </a:cubicBezTo>
                    <a:cubicBezTo>
                      <a:pt x="165" y="407"/>
                      <a:pt x="185" y="390"/>
                      <a:pt x="180" y="361"/>
                    </a:cubicBezTo>
                    <a:cubicBezTo>
                      <a:pt x="147" y="236"/>
                      <a:pt x="106" y="120"/>
                      <a:pt x="39" y="13"/>
                    </a:cubicBezTo>
                    <a:cubicBezTo>
                      <a:pt x="36" y="4"/>
                      <a:pt x="31" y="0"/>
                      <a:pt x="2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0" name="Google Shape;5009;p31">
                <a:extLst>
                  <a:ext uri="{FF2B5EF4-FFF2-40B4-BE49-F238E27FC236}">
                    <a16:creationId xmlns:a16="http://schemas.microsoft.com/office/drawing/2014/main" id="{46638CAA-910E-DE86-B065-DC56035F6E8A}"/>
                  </a:ext>
                </a:extLst>
              </p:cNvPr>
              <p:cNvSpPr/>
              <p:nvPr/>
            </p:nvSpPr>
            <p:spPr>
              <a:xfrm>
                <a:off x="2914325" y="4296900"/>
                <a:ext cx="6850" cy="30875"/>
              </a:xfrm>
              <a:custGeom>
                <a:avLst/>
                <a:gdLst/>
                <a:ahLst/>
                <a:cxnLst/>
                <a:rect l="l" t="t" r="r" b="b"/>
                <a:pathLst>
                  <a:path w="274" h="1235" extrusionOk="0">
                    <a:moveTo>
                      <a:pt x="160" y="1"/>
                    </a:moveTo>
                    <a:cubicBezTo>
                      <a:pt x="135" y="1"/>
                      <a:pt x="112" y="13"/>
                      <a:pt x="108" y="41"/>
                    </a:cubicBezTo>
                    <a:cubicBezTo>
                      <a:pt x="75" y="232"/>
                      <a:pt x="75" y="422"/>
                      <a:pt x="59" y="613"/>
                    </a:cubicBezTo>
                    <a:cubicBezTo>
                      <a:pt x="42" y="704"/>
                      <a:pt x="34" y="795"/>
                      <a:pt x="17" y="886"/>
                    </a:cubicBezTo>
                    <a:cubicBezTo>
                      <a:pt x="9" y="936"/>
                      <a:pt x="1" y="994"/>
                      <a:pt x="1" y="1044"/>
                    </a:cubicBezTo>
                    <a:cubicBezTo>
                      <a:pt x="9" y="1085"/>
                      <a:pt x="1" y="1143"/>
                      <a:pt x="17" y="1185"/>
                    </a:cubicBezTo>
                    <a:cubicBezTo>
                      <a:pt x="28" y="1217"/>
                      <a:pt x="52" y="1235"/>
                      <a:pt x="80" y="1235"/>
                    </a:cubicBezTo>
                    <a:cubicBezTo>
                      <a:pt x="94" y="1235"/>
                      <a:pt x="110" y="1229"/>
                      <a:pt x="125" y="1218"/>
                    </a:cubicBezTo>
                    <a:cubicBezTo>
                      <a:pt x="158" y="1185"/>
                      <a:pt x="166" y="1135"/>
                      <a:pt x="191" y="1093"/>
                    </a:cubicBezTo>
                    <a:cubicBezTo>
                      <a:pt x="208" y="1044"/>
                      <a:pt x="224" y="994"/>
                      <a:pt x="233" y="944"/>
                    </a:cubicBezTo>
                    <a:cubicBezTo>
                      <a:pt x="249" y="845"/>
                      <a:pt x="257" y="737"/>
                      <a:pt x="266" y="638"/>
                    </a:cubicBezTo>
                    <a:cubicBezTo>
                      <a:pt x="274" y="447"/>
                      <a:pt x="274" y="232"/>
                      <a:pt x="224" y="41"/>
                    </a:cubicBezTo>
                    <a:cubicBezTo>
                      <a:pt x="216" y="15"/>
                      <a:pt x="187" y="1"/>
                      <a:pt x="16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1" name="Google Shape;5010;p31">
                <a:extLst>
                  <a:ext uri="{FF2B5EF4-FFF2-40B4-BE49-F238E27FC236}">
                    <a16:creationId xmlns:a16="http://schemas.microsoft.com/office/drawing/2014/main" id="{865F011B-86D0-162D-6DE9-11D28DD3E1D6}"/>
                  </a:ext>
                </a:extLst>
              </p:cNvPr>
              <p:cNvSpPr/>
              <p:nvPr/>
            </p:nvSpPr>
            <p:spPr>
              <a:xfrm>
                <a:off x="2909350" y="4331925"/>
                <a:ext cx="3975" cy="13325"/>
              </a:xfrm>
              <a:custGeom>
                <a:avLst/>
                <a:gdLst/>
                <a:ahLst/>
                <a:cxnLst/>
                <a:rect l="l" t="t" r="r" b="b"/>
                <a:pathLst>
                  <a:path w="159" h="533" extrusionOk="0">
                    <a:moveTo>
                      <a:pt x="105" y="1"/>
                    </a:moveTo>
                    <a:cubicBezTo>
                      <a:pt x="82" y="1"/>
                      <a:pt x="58" y="14"/>
                      <a:pt x="50" y="40"/>
                    </a:cubicBezTo>
                    <a:cubicBezTo>
                      <a:pt x="34" y="115"/>
                      <a:pt x="17" y="190"/>
                      <a:pt x="9" y="272"/>
                    </a:cubicBezTo>
                    <a:cubicBezTo>
                      <a:pt x="1" y="314"/>
                      <a:pt x="1" y="347"/>
                      <a:pt x="1" y="388"/>
                    </a:cubicBezTo>
                    <a:cubicBezTo>
                      <a:pt x="1" y="430"/>
                      <a:pt x="1" y="471"/>
                      <a:pt x="9" y="513"/>
                    </a:cubicBezTo>
                    <a:cubicBezTo>
                      <a:pt x="14" y="526"/>
                      <a:pt x="26" y="533"/>
                      <a:pt x="38" y="533"/>
                    </a:cubicBezTo>
                    <a:cubicBezTo>
                      <a:pt x="49" y="533"/>
                      <a:pt x="60" y="528"/>
                      <a:pt x="67" y="521"/>
                    </a:cubicBezTo>
                    <a:cubicBezTo>
                      <a:pt x="92" y="488"/>
                      <a:pt x="100" y="446"/>
                      <a:pt x="108" y="413"/>
                    </a:cubicBezTo>
                    <a:cubicBezTo>
                      <a:pt x="117" y="372"/>
                      <a:pt x="133" y="330"/>
                      <a:pt x="133" y="289"/>
                    </a:cubicBezTo>
                    <a:cubicBezTo>
                      <a:pt x="142" y="206"/>
                      <a:pt x="150" y="132"/>
                      <a:pt x="158" y="49"/>
                    </a:cubicBezTo>
                    <a:cubicBezTo>
                      <a:pt x="158" y="18"/>
                      <a:pt x="132" y="1"/>
                      <a:pt x="10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2" name="Google Shape;5011;p31">
                <a:extLst>
                  <a:ext uri="{FF2B5EF4-FFF2-40B4-BE49-F238E27FC236}">
                    <a16:creationId xmlns:a16="http://schemas.microsoft.com/office/drawing/2014/main" id="{EF9C71D0-6F93-F39A-6054-DB49996BEBC1}"/>
                  </a:ext>
                </a:extLst>
              </p:cNvPr>
              <p:cNvSpPr/>
              <p:nvPr/>
            </p:nvSpPr>
            <p:spPr>
              <a:xfrm>
                <a:off x="2912875" y="4349300"/>
                <a:ext cx="3950" cy="9300"/>
              </a:xfrm>
              <a:custGeom>
                <a:avLst/>
                <a:gdLst/>
                <a:ahLst/>
                <a:cxnLst/>
                <a:rect l="l" t="t" r="r" b="b"/>
                <a:pathLst>
                  <a:path w="158" h="372" extrusionOk="0">
                    <a:moveTo>
                      <a:pt x="117" y="0"/>
                    </a:moveTo>
                    <a:lnTo>
                      <a:pt x="117" y="8"/>
                    </a:lnTo>
                    <a:cubicBezTo>
                      <a:pt x="112" y="7"/>
                      <a:pt x="108" y="6"/>
                      <a:pt x="103" y="6"/>
                    </a:cubicBezTo>
                    <a:cubicBezTo>
                      <a:pt x="83" y="6"/>
                      <a:pt x="65" y="21"/>
                      <a:pt x="59" y="41"/>
                    </a:cubicBezTo>
                    <a:cubicBezTo>
                      <a:pt x="42" y="91"/>
                      <a:pt x="25" y="141"/>
                      <a:pt x="17" y="191"/>
                    </a:cubicBezTo>
                    <a:cubicBezTo>
                      <a:pt x="9" y="215"/>
                      <a:pt x="9" y="240"/>
                      <a:pt x="1" y="273"/>
                    </a:cubicBezTo>
                    <a:cubicBezTo>
                      <a:pt x="1" y="282"/>
                      <a:pt x="1" y="298"/>
                      <a:pt x="1" y="315"/>
                    </a:cubicBezTo>
                    <a:cubicBezTo>
                      <a:pt x="9" y="323"/>
                      <a:pt x="9" y="340"/>
                      <a:pt x="9" y="348"/>
                    </a:cubicBezTo>
                    <a:cubicBezTo>
                      <a:pt x="14" y="362"/>
                      <a:pt x="30" y="371"/>
                      <a:pt x="44" y="371"/>
                    </a:cubicBezTo>
                    <a:cubicBezTo>
                      <a:pt x="54" y="371"/>
                      <a:pt x="63" y="367"/>
                      <a:pt x="67" y="356"/>
                    </a:cubicBezTo>
                    <a:cubicBezTo>
                      <a:pt x="75" y="348"/>
                      <a:pt x="83" y="331"/>
                      <a:pt x="83" y="323"/>
                    </a:cubicBezTo>
                    <a:cubicBezTo>
                      <a:pt x="92" y="307"/>
                      <a:pt x="92" y="298"/>
                      <a:pt x="100" y="282"/>
                    </a:cubicBezTo>
                    <a:cubicBezTo>
                      <a:pt x="100" y="257"/>
                      <a:pt x="108" y="232"/>
                      <a:pt x="117" y="207"/>
                    </a:cubicBezTo>
                    <a:cubicBezTo>
                      <a:pt x="125" y="157"/>
                      <a:pt x="133" y="116"/>
                      <a:pt x="150" y="66"/>
                    </a:cubicBezTo>
                    <a:cubicBezTo>
                      <a:pt x="158" y="41"/>
                      <a:pt x="141" y="8"/>
                      <a:pt x="11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3" name="Google Shape;5012;p31">
                <a:extLst>
                  <a:ext uri="{FF2B5EF4-FFF2-40B4-BE49-F238E27FC236}">
                    <a16:creationId xmlns:a16="http://schemas.microsoft.com/office/drawing/2014/main" id="{68389B57-7AFB-1651-C822-6E6D2560B157}"/>
                  </a:ext>
                </a:extLst>
              </p:cNvPr>
              <p:cNvSpPr/>
              <p:nvPr/>
            </p:nvSpPr>
            <p:spPr>
              <a:xfrm>
                <a:off x="2923650" y="4312425"/>
                <a:ext cx="3125" cy="12350"/>
              </a:xfrm>
              <a:custGeom>
                <a:avLst/>
                <a:gdLst/>
                <a:ahLst/>
                <a:cxnLst/>
                <a:rect l="l" t="t" r="r" b="b"/>
                <a:pathLst>
                  <a:path w="125" h="494" extrusionOk="0">
                    <a:moveTo>
                      <a:pt x="58" y="0"/>
                    </a:moveTo>
                    <a:cubicBezTo>
                      <a:pt x="34" y="0"/>
                      <a:pt x="9" y="25"/>
                      <a:pt x="9" y="50"/>
                    </a:cubicBezTo>
                    <a:cubicBezTo>
                      <a:pt x="9" y="191"/>
                      <a:pt x="0" y="323"/>
                      <a:pt x="9" y="464"/>
                    </a:cubicBezTo>
                    <a:cubicBezTo>
                      <a:pt x="9" y="483"/>
                      <a:pt x="24" y="494"/>
                      <a:pt x="41" y="494"/>
                    </a:cubicBezTo>
                    <a:cubicBezTo>
                      <a:pt x="54" y="494"/>
                      <a:pt x="68" y="487"/>
                      <a:pt x="75" y="472"/>
                    </a:cubicBezTo>
                    <a:cubicBezTo>
                      <a:pt x="116" y="340"/>
                      <a:pt x="125" y="191"/>
                      <a:pt x="116" y="50"/>
                    </a:cubicBezTo>
                    <a:cubicBezTo>
                      <a:pt x="116" y="25"/>
                      <a:pt x="92" y="0"/>
                      <a:pt x="5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4" name="Google Shape;5013;p31">
                <a:extLst>
                  <a:ext uri="{FF2B5EF4-FFF2-40B4-BE49-F238E27FC236}">
                    <a16:creationId xmlns:a16="http://schemas.microsoft.com/office/drawing/2014/main" id="{B7DE4F24-8A38-E46F-1D89-7B54B93167AF}"/>
                  </a:ext>
                </a:extLst>
              </p:cNvPr>
              <p:cNvSpPr/>
              <p:nvPr/>
            </p:nvSpPr>
            <p:spPr>
              <a:xfrm>
                <a:off x="2923450" y="4344525"/>
                <a:ext cx="3750" cy="11525"/>
              </a:xfrm>
              <a:custGeom>
                <a:avLst/>
                <a:gdLst/>
                <a:ahLst/>
                <a:cxnLst/>
                <a:rect l="l" t="t" r="r" b="b"/>
                <a:pathLst>
                  <a:path w="150" h="461" extrusionOk="0">
                    <a:moveTo>
                      <a:pt x="108" y="0"/>
                    </a:moveTo>
                    <a:cubicBezTo>
                      <a:pt x="83" y="0"/>
                      <a:pt x="42" y="9"/>
                      <a:pt x="33" y="42"/>
                    </a:cubicBezTo>
                    <a:cubicBezTo>
                      <a:pt x="33" y="75"/>
                      <a:pt x="25" y="108"/>
                      <a:pt x="25" y="141"/>
                    </a:cubicBezTo>
                    <a:cubicBezTo>
                      <a:pt x="17" y="174"/>
                      <a:pt x="8" y="208"/>
                      <a:pt x="8" y="241"/>
                    </a:cubicBezTo>
                    <a:cubicBezTo>
                      <a:pt x="8" y="307"/>
                      <a:pt x="0" y="365"/>
                      <a:pt x="8" y="431"/>
                    </a:cubicBezTo>
                    <a:cubicBezTo>
                      <a:pt x="8" y="450"/>
                      <a:pt x="21" y="461"/>
                      <a:pt x="36" y="461"/>
                    </a:cubicBezTo>
                    <a:cubicBezTo>
                      <a:pt x="47" y="461"/>
                      <a:pt x="59" y="454"/>
                      <a:pt x="66" y="440"/>
                    </a:cubicBezTo>
                    <a:cubicBezTo>
                      <a:pt x="91" y="382"/>
                      <a:pt x="100" y="324"/>
                      <a:pt x="116" y="257"/>
                    </a:cubicBezTo>
                    <a:cubicBezTo>
                      <a:pt x="124" y="232"/>
                      <a:pt x="124" y="199"/>
                      <a:pt x="133" y="166"/>
                    </a:cubicBezTo>
                    <a:cubicBezTo>
                      <a:pt x="141" y="141"/>
                      <a:pt x="141" y="108"/>
                      <a:pt x="149" y="75"/>
                    </a:cubicBezTo>
                    <a:cubicBezTo>
                      <a:pt x="149" y="42"/>
                      <a:pt x="141" y="9"/>
                      <a:pt x="10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5" name="Google Shape;5014;p31">
                <a:extLst>
                  <a:ext uri="{FF2B5EF4-FFF2-40B4-BE49-F238E27FC236}">
                    <a16:creationId xmlns:a16="http://schemas.microsoft.com/office/drawing/2014/main" id="{C4795C10-3CF1-ECDA-F9AD-F57928AA68F7}"/>
                  </a:ext>
                </a:extLst>
              </p:cNvPr>
              <p:cNvSpPr/>
              <p:nvPr/>
            </p:nvSpPr>
            <p:spPr>
              <a:xfrm>
                <a:off x="2898575" y="4284000"/>
                <a:ext cx="3150" cy="29075"/>
              </a:xfrm>
              <a:custGeom>
                <a:avLst/>
                <a:gdLst/>
                <a:ahLst/>
                <a:cxnLst/>
                <a:rect l="l" t="t" r="r" b="b"/>
                <a:pathLst>
                  <a:path w="126" h="1163" extrusionOk="0">
                    <a:moveTo>
                      <a:pt x="39" y="0"/>
                    </a:moveTo>
                    <a:cubicBezTo>
                      <a:pt x="19" y="0"/>
                      <a:pt x="1" y="15"/>
                      <a:pt x="1" y="44"/>
                    </a:cubicBezTo>
                    <a:cubicBezTo>
                      <a:pt x="1" y="226"/>
                      <a:pt x="1" y="408"/>
                      <a:pt x="1" y="599"/>
                    </a:cubicBezTo>
                    <a:cubicBezTo>
                      <a:pt x="1" y="690"/>
                      <a:pt x="1" y="781"/>
                      <a:pt x="1" y="872"/>
                    </a:cubicBezTo>
                    <a:cubicBezTo>
                      <a:pt x="1" y="963"/>
                      <a:pt x="1" y="1054"/>
                      <a:pt x="26" y="1137"/>
                    </a:cubicBezTo>
                    <a:cubicBezTo>
                      <a:pt x="30" y="1154"/>
                      <a:pt x="44" y="1162"/>
                      <a:pt x="59" y="1162"/>
                    </a:cubicBezTo>
                    <a:cubicBezTo>
                      <a:pt x="73" y="1162"/>
                      <a:pt x="88" y="1154"/>
                      <a:pt x="92" y="1137"/>
                    </a:cubicBezTo>
                    <a:cubicBezTo>
                      <a:pt x="125" y="1054"/>
                      <a:pt x="125" y="963"/>
                      <a:pt x="125" y="872"/>
                    </a:cubicBezTo>
                    <a:cubicBezTo>
                      <a:pt x="125" y="781"/>
                      <a:pt x="125" y="690"/>
                      <a:pt x="125" y="599"/>
                    </a:cubicBezTo>
                    <a:lnTo>
                      <a:pt x="117" y="599"/>
                    </a:lnTo>
                    <a:cubicBezTo>
                      <a:pt x="117" y="408"/>
                      <a:pt x="100" y="226"/>
                      <a:pt x="84" y="44"/>
                    </a:cubicBezTo>
                    <a:cubicBezTo>
                      <a:pt x="80" y="15"/>
                      <a:pt x="59" y="0"/>
                      <a:pt x="3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6" name="Google Shape;5015;p31">
                <a:extLst>
                  <a:ext uri="{FF2B5EF4-FFF2-40B4-BE49-F238E27FC236}">
                    <a16:creationId xmlns:a16="http://schemas.microsoft.com/office/drawing/2014/main" id="{574E5318-A4E0-8FF2-B915-5CFB04B805A6}"/>
                  </a:ext>
                </a:extLst>
              </p:cNvPr>
              <p:cNvSpPr/>
              <p:nvPr/>
            </p:nvSpPr>
            <p:spPr>
              <a:xfrm>
                <a:off x="2976475" y="4020975"/>
                <a:ext cx="69850" cy="101400"/>
              </a:xfrm>
              <a:custGeom>
                <a:avLst/>
                <a:gdLst/>
                <a:ahLst/>
                <a:cxnLst/>
                <a:rect l="l" t="t" r="r" b="b"/>
                <a:pathLst>
                  <a:path w="2794" h="4056" extrusionOk="0">
                    <a:moveTo>
                      <a:pt x="1457" y="1475"/>
                    </a:moveTo>
                    <a:lnTo>
                      <a:pt x="1457" y="1475"/>
                    </a:lnTo>
                    <a:cubicBezTo>
                      <a:pt x="1459" y="1478"/>
                      <a:pt x="1461" y="1481"/>
                      <a:pt x="1463" y="1485"/>
                    </a:cubicBezTo>
                    <a:lnTo>
                      <a:pt x="1463" y="1485"/>
                    </a:lnTo>
                    <a:cubicBezTo>
                      <a:pt x="1461" y="1482"/>
                      <a:pt x="1459" y="1478"/>
                      <a:pt x="1457" y="1475"/>
                    </a:cubicBezTo>
                    <a:close/>
                    <a:moveTo>
                      <a:pt x="1562" y="1640"/>
                    </a:moveTo>
                    <a:lnTo>
                      <a:pt x="1562" y="1640"/>
                    </a:lnTo>
                    <a:cubicBezTo>
                      <a:pt x="1574" y="1657"/>
                      <a:pt x="1587" y="1674"/>
                      <a:pt x="1599" y="1691"/>
                    </a:cubicBezTo>
                    <a:cubicBezTo>
                      <a:pt x="1599" y="1691"/>
                      <a:pt x="1599" y="1699"/>
                      <a:pt x="1599" y="1699"/>
                    </a:cubicBezTo>
                    <a:cubicBezTo>
                      <a:pt x="1587" y="1679"/>
                      <a:pt x="1575" y="1659"/>
                      <a:pt x="1562" y="1640"/>
                    </a:cubicBezTo>
                    <a:close/>
                    <a:moveTo>
                      <a:pt x="1061" y="3522"/>
                    </a:moveTo>
                    <a:cubicBezTo>
                      <a:pt x="1069" y="3563"/>
                      <a:pt x="1077" y="3596"/>
                      <a:pt x="1086" y="3638"/>
                    </a:cubicBezTo>
                    <a:cubicBezTo>
                      <a:pt x="1077" y="3671"/>
                      <a:pt x="1061" y="3737"/>
                      <a:pt x="1028" y="3746"/>
                    </a:cubicBezTo>
                    <a:cubicBezTo>
                      <a:pt x="1011" y="3704"/>
                      <a:pt x="1003" y="3663"/>
                      <a:pt x="994" y="3630"/>
                    </a:cubicBezTo>
                    <a:cubicBezTo>
                      <a:pt x="986" y="3605"/>
                      <a:pt x="978" y="3580"/>
                      <a:pt x="978" y="3555"/>
                    </a:cubicBezTo>
                    <a:cubicBezTo>
                      <a:pt x="1003" y="3555"/>
                      <a:pt x="1036" y="3547"/>
                      <a:pt x="1061" y="3522"/>
                    </a:cubicBezTo>
                    <a:close/>
                    <a:moveTo>
                      <a:pt x="1146" y="0"/>
                    </a:moveTo>
                    <a:cubicBezTo>
                      <a:pt x="1132" y="0"/>
                      <a:pt x="1116" y="9"/>
                      <a:pt x="1110" y="25"/>
                    </a:cubicBezTo>
                    <a:cubicBezTo>
                      <a:pt x="1086" y="59"/>
                      <a:pt x="1102" y="100"/>
                      <a:pt x="1102" y="133"/>
                    </a:cubicBezTo>
                    <a:cubicBezTo>
                      <a:pt x="1110" y="175"/>
                      <a:pt x="1127" y="216"/>
                      <a:pt x="1135" y="249"/>
                    </a:cubicBezTo>
                    <a:cubicBezTo>
                      <a:pt x="1160" y="315"/>
                      <a:pt x="1177" y="390"/>
                      <a:pt x="1202" y="456"/>
                    </a:cubicBezTo>
                    <a:cubicBezTo>
                      <a:pt x="1208" y="482"/>
                      <a:pt x="1235" y="503"/>
                      <a:pt x="1262" y="503"/>
                    </a:cubicBezTo>
                    <a:cubicBezTo>
                      <a:pt x="1270" y="503"/>
                      <a:pt x="1277" y="501"/>
                      <a:pt x="1284" y="498"/>
                    </a:cubicBezTo>
                    <a:cubicBezTo>
                      <a:pt x="1309" y="489"/>
                      <a:pt x="1326" y="473"/>
                      <a:pt x="1334" y="448"/>
                    </a:cubicBezTo>
                    <a:cubicBezTo>
                      <a:pt x="1342" y="465"/>
                      <a:pt x="1351" y="481"/>
                      <a:pt x="1359" y="506"/>
                    </a:cubicBezTo>
                    <a:cubicBezTo>
                      <a:pt x="1359" y="572"/>
                      <a:pt x="1376" y="647"/>
                      <a:pt x="1392" y="713"/>
                    </a:cubicBezTo>
                    <a:cubicBezTo>
                      <a:pt x="1386" y="712"/>
                      <a:pt x="1380" y="711"/>
                      <a:pt x="1375" y="711"/>
                    </a:cubicBezTo>
                    <a:cubicBezTo>
                      <a:pt x="1312" y="711"/>
                      <a:pt x="1247" y="787"/>
                      <a:pt x="1284" y="862"/>
                    </a:cubicBezTo>
                    <a:cubicBezTo>
                      <a:pt x="1326" y="970"/>
                      <a:pt x="1376" y="1078"/>
                      <a:pt x="1425" y="1185"/>
                    </a:cubicBezTo>
                    <a:cubicBezTo>
                      <a:pt x="1413" y="1183"/>
                      <a:pt x="1400" y="1182"/>
                      <a:pt x="1388" y="1182"/>
                    </a:cubicBezTo>
                    <a:cubicBezTo>
                      <a:pt x="1351" y="1182"/>
                      <a:pt x="1316" y="1192"/>
                      <a:pt x="1284" y="1210"/>
                    </a:cubicBezTo>
                    <a:cubicBezTo>
                      <a:pt x="1259" y="1176"/>
                      <a:pt x="1225" y="1162"/>
                      <a:pt x="1192" y="1162"/>
                    </a:cubicBezTo>
                    <a:cubicBezTo>
                      <a:pt x="1128" y="1162"/>
                      <a:pt x="1069" y="1217"/>
                      <a:pt x="1086" y="1293"/>
                    </a:cubicBezTo>
                    <a:cubicBezTo>
                      <a:pt x="1102" y="1392"/>
                      <a:pt x="1119" y="1492"/>
                      <a:pt x="1144" y="1591"/>
                    </a:cubicBezTo>
                    <a:cubicBezTo>
                      <a:pt x="1110" y="1608"/>
                      <a:pt x="1094" y="1641"/>
                      <a:pt x="1119" y="1691"/>
                    </a:cubicBezTo>
                    <a:cubicBezTo>
                      <a:pt x="1119" y="1699"/>
                      <a:pt x="1127" y="1707"/>
                      <a:pt x="1127" y="1716"/>
                    </a:cubicBezTo>
                    <a:cubicBezTo>
                      <a:pt x="1152" y="1774"/>
                      <a:pt x="1177" y="1840"/>
                      <a:pt x="1210" y="1898"/>
                    </a:cubicBezTo>
                    <a:cubicBezTo>
                      <a:pt x="1226" y="1981"/>
                      <a:pt x="1243" y="2072"/>
                      <a:pt x="1268" y="2155"/>
                    </a:cubicBezTo>
                    <a:cubicBezTo>
                      <a:pt x="1210" y="2055"/>
                      <a:pt x="1152" y="1948"/>
                      <a:pt x="1102" y="1840"/>
                    </a:cubicBezTo>
                    <a:cubicBezTo>
                      <a:pt x="1083" y="1799"/>
                      <a:pt x="1052" y="1783"/>
                      <a:pt x="1019" y="1783"/>
                    </a:cubicBezTo>
                    <a:cubicBezTo>
                      <a:pt x="952" y="1783"/>
                      <a:pt x="878" y="1853"/>
                      <a:pt x="895" y="1931"/>
                    </a:cubicBezTo>
                    <a:cubicBezTo>
                      <a:pt x="903" y="1964"/>
                      <a:pt x="903" y="2006"/>
                      <a:pt x="912" y="2039"/>
                    </a:cubicBezTo>
                    <a:cubicBezTo>
                      <a:pt x="895" y="2026"/>
                      <a:pt x="875" y="2021"/>
                      <a:pt x="854" y="2021"/>
                    </a:cubicBezTo>
                    <a:cubicBezTo>
                      <a:pt x="794" y="2021"/>
                      <a:pt x="729" y="2070"/>
                      <a:pt x="729" y="2138"/>
                    </a:cubicBezTo>
                    <a:cubicBezTo>
                      <a:pt x="738" y="2254"/>
                      <a:pt x="738" y="2370"/>
                      <a:pt x="746" y="2494"/>
                    </a:cubicBezTo>
                    <a:cubicBezTo>
                      <a:pt x="738" y="2503"/>
                      <a:pt x="721" y="2511"/>
                      <a:pt x="713" y="2528"/>
                    </a:cubicBezTo>
                    <a:cubicBezTo>
                      <a:pt x="704" y="2486"/>
                      <a:pt x="688" y="2453"/>
                      <a:pt x="671" y="2412"/>
                    </a:cubicBezTo>
                    <a:cubicBezTo>
                      <a:pt x="646" y="2370"/>
                      <a:pt x="613" y="2329"/>
                      <a:pt x="555" y="2329"/>
                    </a:cubicBezTo>
                    <a:cubicBezTo>
                      <a:pt x="506" y="2329"/>
                      <a:pt x="448" y="2362"/>
                      <a:pt x="439" y="2412"/>
                    </a:cubicBezTo>
                    <a:cubicBezTo>
                      <a:pt x="423" y="2503"/>
                      <a:pt x="414" y="2594"/>
                      <a:pt x="406" y="2685"/>
                    </a:cubicBezTo>
                    <a:lnTo>
                      <a:pt x="398" y="2685"/>
                    </a:lnTo>
                    <a:cubicBezTo>
                      <a:pt x="370" y="2649"/>
                      <a:pt x="324" y="2629"/>
                      <a:pt x="281" y="2629"/>
                    </a:cubicBezTo>
                    <a:cubicBezTo>
                      <a:pt x="234" y="2629"/>
                      <a:pt x="191" y="2654"/>
                      <a:pt x="182" y="2710"/>
                    </a:cubicBezTo>
                    <a:cubicBezTo>
                      <a:pt x="168" y="2701"/>
                      <a:pt x="150" y="2696"/>
                      <a:pt x="132" y="2696"/>
                    </a:cubicBezTo>
                    <a:cubicBezTo>
                      <a:pt x="70" y="2696"/>
                      <a:pt x="0" y="2747"/>
                      <a:pt x="0" y="2818"/>
                    </a:cubicBezTo>
                    <a:cubicBezTo>
                      <a:pt x="8" y="3124"/>
                      <a:pt x="108" y="3414"/>
                      <a:pt x="282" y="3671"/>
                    </a:cubicBezTo>
                    <a:cubicBezTo>
                      <a:pt x="307" y="3737"/>
                      <a:pt x="340" y="3804"/>
                      <a:pt x="373" y="3878"/>
                    </a:cubicBezTo>
                    <a:cubicBezTo>
                      <a:pt x="390" y="3895"/>
                      <a:pt x="398" y="3911"/>
                      <a:pt x="414" y="3920"/>
                    </a:cubicBezTo>
                    <a:cubicBezTo>
                      <a:pt x="423" y="3944"/>
                      <a:pt x="439" y="3969"/>
                      <a:pt x="448" y="3994"/>
                    </a:cubicBezTo>
                    <a:cubicBezTo>
                      <a:pt x="466" y="4035"/>
                      <a:pt x="502" y="4054"/>
                      <a:pt x="540" y="4054"/>
                    </a:cubicBezTo>
                    <a:cubicBezTo>
                      <a:pt x="571" y="4054"/>
                      <a:pt x="604" y="4041"/>
                      <a:pt x="630" y="4019"/>
                    </a:cubicBezTo>
                    <a:cubicBezTo>
                      <a:pt x="644" y="4025"/>
                      <a:pt x="659" y="4028"/>
                      <a:pt x="675" y="4028"/>
                    </a:cubicBezTo>
                    <a:cubicBezTo>
                      <a:pt x="741" y="4028"/>
                      <a:pt x="807" y="3974"/>
                      <a:pt x="787" y="3886"/>
                    </a:cubicBezTo>
                    <a:cubicBezTo>
                      <a:pt x="779" y="3845"/>
                      <a:pt x="771" y="3804"/>
                      <a:pt x="762" y="3762"/>
                    </a:cubicBezTo>
                    <a:lnTo>
                      <a:pt x="762" y="3762"/>
                    </a:lnTo>
                    <a:cubicBezTo>
                      <a:pt x="787" y="3795"/>
                      <a:pt x="804" y="3837"/>
                      <a:pt x="829" y="3870"/>
                    </a:cubicBezTo>
                    <a:cubicBezTo>
                      <a:pt x="837" y="3886"/>
                      <a:pt x="854" y="3903"/>
                      <a:pt x="870" y="3920"/>
                    </a:cubicBezTo>
                    <a:cubicBezTo>
                      <a:pt x="895" y="3936"/>
                      <a:pt x="920" y="3961"/>
                      <a:pt x="961" y="3969"/>
                    </a:cubicBezTo>
                    <a:cubicBezTo>
                      <a:pt x="983" y="3976"/>
                      <a:pt x="1005" y="3979"/>
                      <a:pt x="1026" y="3979"/>
                    </a:cubicBezTo>
                    <a:cubicBezTo>
                      <a:pt x="1086" y="3979"/>
                      <a:pt x="1142" y="3954"/>
                      <a:pt x="1185" y="3911"/>
                    </a:cubicBezTo>
                    <a:cubicBezTo>
                      <a:pt x="1197" y="3915"/>
                      <a:pt x="1212" y="3917"/>
                      <a:pt x="1226" y="3917"/>
                    </a:cubicBezTo>
                    <a:cubicBezTo>
                      <a:pt x="1241" y="3917"/>
                      <a:pt x="1255" y="3915"/>
                      <a:pt x="1268" y="3911"/>
                    </a:cubicBezTo>
                    <a:cubicBezTo>
                      <a:pt x="1326" y="3895"/>
                      <a:pt x="1351" y="3837"/>
                      <a:pt x="1342" y="3779"/>
                    </a:cubicBezTo>
                    <a:cubicBezTo>
                      <a:pt x="1334" y="3737"/>
                      <a:pt x="1326" y="3696"/>
                      <a:pt x="1326" y="3654"/>
                    </a:cubicBezTo>
                    <a:cubicBezTo>
                      <a:pt x="1334" y="3621"/>
                      <a:pt x="1342" y="3580"/>
                      <a:pt x="1351" y="3547"/>
                    </a:cubicBezTo>
                    <a:cubicBezTo>
                      <a:pt x="1367" y="3621"/>
                      <a:pt x="1384" y="3688"/>
                      <a:pt x="1400" y="3762"/>
                    </a:cubicBezTo>
                    <a:cubicBezTo>
                      <a:pt x="1410" y="3815"/>
                      <a:pt x="1449" y="3837"/>
                      <a:pt x="1490" y="3837"/>
                    </a:cubicBezTo>
                    <a:cubicBezTo>
                      <a:pt x="1553" y="3837"/>
                      <a:pt x="1623" y="3784"/>
                      <a:pt x="1608" y="3704"/>
                    </a:cubicBezTo>
                    <a:cubicBezTo>
                      <a:pt x="1583" y="3588"/>
                      <a:pt x="1566" y="3480"/>
                      <a:pt x="1550" y="3373"/>
                    </a:cubicBezTo>
                    <a:lnTo>
                      <a:pt x="1550" y="3373"/>
                    </a:lnTo>
                    <a:cubicBezTo>
                      <a:pt x="1583" y="3447"/>
                      <a:pt x="1624" y="3530"/>
                      <a:pt x="1666" y="3605"/>
                    </a:cubicBezTo>
                    <a:cubicBezTo>
                      <a:pt x="1682" y="3641"/>
                      <a:pt x="1714" y="3657"/>
                      <a:pt x="1746" y="3657"/>
                    </a:cubicBezTo>
                    <a:cubicBezTo>
                      <a:pt x="1810" y="3657"/>
                      <a:pt x="1878" y="3598"/>
                      <a:pt x="1856" y="3522"/>
                    </a:cubicBezTo>
                    <a:cubicBezTo>
                      <a:pt x="1840" y="3472"/>
                      <a:pt x="1831" y="3422"/>
                      <a:pt x="1815" y="3373"/>
                    </a:cubicBezTo>
                    <a:lnTo>
                      <a:pt x="1815" y="3373"/>
                    </a:lnTo>
                    <a:cubicBezTo>
                      <a:pt x="1864" y="3480"/>
                      <a:pt x="1914" y="3588"/>
                      <a:pt x="1964" y="3696"/>
                    </a:cubicBezTo>
                    <a:cubicBezTo>
                      <a:pt x="1981" y="3733"/>
                      <a:pt x="2008" y="3748"/>
                      <a:pt x="2038" y="3748"/>
                    </a:cubicBezTo>
                    <a:cubicBezTo>
                      <a:pt x="2080" y="3748"/>
                      <a:pt x="2126" y="3715"/>
                      <a:pt x="2146" y="3671"/>
                    </a:cubicBezTo>
                    <a:cubicBezTo>
                      <a:pt x="2160" y="3680"/>
                      <a:pt x="2176" y="3684"/>
                      <a:pt x="2192" y="3684"/>
                    </a:cubicBezTo>
                    <a:cubicBezTo>
                      <a:pt x="2234" y="3684"/>
                      <a:pt x="2277" y="3657"/>
                      <a:pt x="2295" y="3621"/>
                    </a:cubicBezTo>
                    <a:lnTo>
                      <a:pt x="2370" y="3978"/>
                    </a:lnTo>
                    <a:cubicBezTo>
                      <a:pt x="2381" y="4032"/>
                      <a:pt x="2424" y="4056"/>
                      <a:pt x="2470" y="4056"/>
                    </a:cubicBezTo>
                    <a:cubicBezTo>
                      <a:pt x="2528" y="4056"/>
                      <a:pt x="2590" y="4015"/>
                      <a:pt x="2585" y="3944"/>
                    </a:cubicBezTo>
                    <a:lnTo>
                      <a:pt x="2577" y="3663"/>
                    </a:lnTo>
                    <a:lnTo>
                      <a:pt x="2577" y="3663"/>
                    </a:lnTo>
                    <a:cubicBezTo>
                      <a:pt x="2591" y="3668"/>
                      <a:pt x="2607" y="3670"/>
                      <a:pt x="2621" y="3670"/>
                    </a:cubicBezTo>
                    <a:cubicBezTo>
                      <a:pt x="2683" y="3670"/>
                      <a:pt x="2739" y="3630"/>
                      <a:pt x="2726" y="3563"/>
                    </a:cubicBezTo>
                    <a:cubicBezTo>
                      <a:pt x="2710" y="3389"/>
                      <a:pt x="2685" y="3215"/>
                      <a:pt x="2660" y="3041"/>
                    </a:cubicBezTo>
                    <a:cubicBezTo>
                      <a:pt x="2660" y="3041"/>
                      <a:pt x="2660" y="3033"/>
                      <a:pt x="2660" y="3025"/>
                    </a:cubicBezTo>
                    <a:cubicBezTo>
                      <a:pt x="2660" y="2813"/>
                      <a:pt x="2620" y="2609"/>
                      <a:pt x="2563" y="2413"/>
                    </a:cubicBezTo>
                    <a:lnTo>
                      <a:pt x="2563" y="2413"/>
                    </a:lnTo>
                    <a:cubicBezTo>
                      <a:pt x="2566" y="2418"/>
                      <a:pt x="2569" y="2423"/>
                      <a:pt x="2569" y="2428"/>
                    </a:cubicBezTo>
                    <a:cubicBezTo>
                      <a:pt x="2589" y="2467"/>
                      <a:pt x="2621" y="2483"/>
                      <a:pt x="2653" y="2483"/>
                    </a:cubicBezTo>
                    <a:cubicBezTo>
                      <a:pt x="2722" y="2483"/>
                      <a:pt x="2793" y="2406"/>
                      <a:pt x="2759" y="2320"/>
                    </a:cubicBezTo>
                    <a:cubicBezTo>
                      <a:pt x="2660" y="2113"/>
                      <a:pt x="2536" y="1906"/>
                      <a:pt x="2403" y="1716"/>
                    </a:cubicBezTo>
                    <a:cubicBezTo>
                      <a:pt x="2304" y="1566"/>
                      <a:pt x="2212" y="1417"/>
                      <a:pt x="2105" y="1268"/>
                    </a:cubicBezTo>
                    <a:cubicBezTo>
                      <a:pt x="1956" y="929"/>
                      <a:pt x="1782" y="597"/>
                      <a:pt x="1591" y="274"/>
                    </a:cubicBezTo>
                    <a:cubicBezTo>
                      <a:pt x="1567" y="240"/>
                      <a:pt x="1531" y="223"/>
                      <a:pt x="1498" y="223"/>
                    </a:cubicBezTo>
                    <a:cubicBezTo>
                      <a:pt x="1474" y="223"/>
                      <a:pt x="1451" y="232"/>
                      <a:pt x="1434" y="249"/>
                    </a:cubicBezTo>
                    <a:cubicBezTo>
                      <a:pt x="1428" y="248"/>
                      <a:pt x="1422" y="248"/>
                      <a:pt x="1416" y="248"/>
                    </a:cubicBezTo>
                    <a:cubicBezTo>
                      <a:pt x="1364" y="248"/>
                      <a:pt x="1316" y="279"/>
                      <a:pt x="1301" y="324"/>
                    </a:cubicBezTo>
                    <a:cubicBezTo>
                      <a:pt x="1293" y="291"/>
                      <a:pt x="1276" y="249"/>
                      <a:pt x="1268" y="216"/>
                    </a:cubicBezTo>
                    <a:cubicBezTo>
                      <a:pt x="1260" y="175"/>
                      <a:pt x="1251" y="133"/>
                      <a:pt x="1235" y="100"/>
                    </a:cubicBezTo>
                    <a:cubicBezTo>
                      <a:pt x="1226" y="83"/>
                      <a:pt x="1218" y="67"/>
                      <a:pt x="1210" y="50"/>
                    </a:cubicBezTo>
                    <a:cubicBezTo>
                      <a:pt x="1202" y="34"/>
                      <a:pt x="1185" y="17"/>
                      <a:pt x="1168" y="9"/>
                    </a:cubicBezTo>
                    <a:cubicBezTo>
                      <a:pt x="1163" y="3"/>
                      <a:pt x="1155" y="0"/>
                      <a:pt x="1146"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7" name="Google Shape;5016;p31">
                <a:extLst>
                  <a:ext uri="{FF2B5EF4-FFF2-40B4-BE49-F238E27FC236}">
                    <a16:creationId xmlns:a16="http://schemas.microsoft.com/office/drawing/2014/main" id="{5ABA95E0-4E84-DB07-4126-5CFCA96F910B}"/>
                  </a:ext>
                </a:extLst>
              </p:cNvPr>
              <p:cNvSpPr/>
              <p:nvPr/>
            </p:nvSpPr>
            <p:spPr>
              <a:xfrm>
                <a:off x="3003400" y="4013650"/>
                <a:ext cx="2500" cy="5475"/>
              </a:xfrm>
              <a:custGeom>
                <a:avLst/>
                <a:gdLst/>
                <a:ahLst/>
                <a:cxnLst/>
                <a:rect l="l" t="t" r="r" b="b"/>
                <a:pathLst>
                  <a:path w="100" h="219" extrusionOk="0">
                    <a:moveTo>
                      <a:pt x="38" y="0"/>
                    </a:moveTo>
                    <a:cubicBezTo>
                      <a:pt x="34" y="0"/>
                      <a:pt x="30" y="1"/>
                      <a:pt x="25" y="4"/>
                    </a:cubicBezTo>
                    <a:cubicBezTo>
                      <a:pt x="9" y="4"/>
                      <a:pt x="0" y="12"/>
                      <a:pt x="0" y="28"/>
                    </a:cubicBezTo>
                    <a:cubicBezTo>
                      <a:pt x="0" y="45"/>
                      <a:pt x="0" y="53"/>
                      <a:pt x="0" y="62"/>
                    </a:cubicBezTo>
                    <a:cubicBezTo>
                      <a:pt x="0" y="78"/>
                      <a:pt x="0" y="86"/>
                      <a:pt x="0" y="103"/>
                    </a:cubicBezTo>
                    <a:lnTo>
                      <a:pt x="9" y="169"/>
                    </a:lnTo>
                    <a:cubicBezTo>
                      <a:pt x="9" y="202"/>
                      <a:pt x="25" y="219"/>
                      <a:pt x="58" y="219"/>
                    </a:cubicBezTo>
                    <a:cubicBezTo>
                      <a:pt x="83" y="211"/>
                      <a:pt x="100" y="186"/>
                      <a:pt x="91" y="161"/>
                    </a:cubicBezTo>
                    <a:lnTo>
                      <a:pt x="100" y="161"/>
                    </a:lnTo>
                    <a:cubicBezTo>
                      <a:pt x="91" y="136"/>
                      <a:pt x="83" y="111"/>
                      <a:pt x="83" y="86"/>
                    </a:cubicBezTo>
                    <a:cubicBezTo>
                      <a:pt x="75" y="78"/>
                      <a:pt x="75" y="70"/>
                      <a:pt x="75" y="53"/>
                    </a:cubicBezTo>
                    <a:cubicBezTo>
                      <a:pt x="67" y="45"/>
                      <a:pt x="67" y="37"/>
                      <a:pt x="58" y="20"/>
                    </a:cubicBezTo>
                    <a:cubicBezTo>
                      <a:pt x="58" y="8"/>
                      <a:pt x="49" y="0"/>
                      <a:pt x="3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8" name="Google Shape;5017;p31">
                <a:extLst>
                  <a:ext uri="{FF2B5EF4-FFF2-40B4-BE49-F238E27FC236}">
                    <a16:creationId xmlns:a16="http://schemas.microsoft.com/office/drawing/2014/main" id="{292427F9-5FC2-27C5-2053-ED936FB9960D}"/>
                  </a:ext>
                </a:extLst>
              </p:cNvPr>
              <p:cNvSpPr/>
              <p:nvPr/>
            </p:nvSpPr>
            <p:spPr>
              <a:xfrm>
                <a:off x="2933600" y="3877875"/>
                <a:ext cx="54275" cy="77700"/>
              </a:xfrm>
              <a:custGeom>
                <a:avLst/>
                <a:gdLst/>
                <a:ahLst/>
                <a:cxnLst/>
                <a:rect l="l" t="t" r="r" b="b"/>
                <a:pathLst>
                  <a:path w="2171" h="3108" extrusionOk="0">
                    <a:moveTo>
                      <a:pt x="593" y="0"/>
                    </a:moveTo>
                    <a:cubicBezTo>
                      <a:pt x="579" y="0"/>
                      <a:pt x="565" y="7"/>
                      <a:pt x="555" y="24"/>
                    </a:cubicBezTo>
                    <a:cubicBezTo>
                      <a:pt x="547" y="32"/>
                      <a:pt x="547" y="32"/>
                      <a:pt x="547" y="41"/>
                    </a:cubicBezTo>
                    <a:cubicBezTo>
                      <a:pt x="539" y="41"/>
                      <a:pt x="522" y="49"/>
                      <a:pt x="514" y="66"/>
                    </a:cubicBezTo>
                    <a:cubicBezTo>
                      <a:pt x="340" y="215"/>
                      <a:pt x="257" y="430"/>
                      <a:pt x="199" y="637"/>
                    </a:cubicBezTo>
                    <a:cubicBezTo>
                      <a:pt x="141" y="869"/>
                      <a:pt x="100" y="1101"/>
                      <a:pt x="91" y="1333"/>
                    </a:cubicBezTo>
                    <a:cubicBezTo>
                      <a:pt x="91" y="1342"/>
                      <a:pt x="91" y="1358"/>
                      <a:pt x="91" y="1366"/>
                    </a:cubicBezTo>
                    <a:cubicBezTo>
                      <a:pt x="83" y="1383"/>
                      <a:pt x="83" y="1400"/>
                      <a:pt x="83" y="1416"/>
                    </a:cubicBezTo>
                    <a:cubicBezTo>
                      <a:pt x="42" y="1748"/>
                      <a:pt x="0" y="2178"/>
                      <a:pt x="224" y="2452"/>
                    </a:cubicBezTo>
                    <a:cubicBezTo>
                      <a:pt x="232" y="2477"/>
                      <a:pt x="240" y="2501"/>
                      <a:pt x="257" y="2535"/>
                    </a:cubicBezTo>
                    <a:cubicBezTo>
                      <a:pt x="216" y="2559"/>
                      <a:pt x="232" y="2617"/>
                      <a:pt x="282" y="2617"/>
                    </a:cubicBezTo>
                    <a:cubicBezTo>
                      <a:pt x="282" y="2617"/>
                      <a:pt x="290" y="2617"/>
                      <a:pt x="290" y="2626"/>
                    </a:cubicBezTo>
                    <a:cubicBezTo>
                      <a:pt x="307" y="2659"/>
                      <a:pt x="323" y="2684"/>
                      <a:pt x="340" y="2717"/>
                    </a:cubicBezTo>
                    <a:cubicBezTo>
                      <a:pt x="356" y="2742"/>
                      <a:pt x="381" y="2758"/>
                      <a:pt x="406" y="2758"/>
                    </a:cubicBezTo>
                    <a:cubicBezTo>
                      <a:pt x="464" y="2800"/>
                      <a:pt x="530" y="2816"/>
                      <a:pt x="597" y="2833"/>
                    </a:cubicBezTo>
                    <a:cubicBezTo>
                      <a:pt x="779" y="2883"/>
                      <a:pt x="961" y="2924"/>
                      <a:pt x="1135" y="2965"/>
                    </a:cubicBezTo>
                    <a:cubicBezTo>
                      <a:pt x="1309" y="3007"/>
                      <a:pt x="1483" y="3048"/>
                      <a:pt x="1657" y="3081"/>
                    </a:cubicBezTo>
                    <a:cubicBezTo>
                      <a:pt x="1729" y="3093"/>
                      <a:pt x="1817" y="3107"/>
                      <a:pt x="1901" y="3107"/>
                    </a:cubicBezTo>
                    <a:cubicBezTo>
                      <a:pt x="1991" y="3107"/>
                      <a:pt x="2078" y="3091"/>
                      <a:pt x="2138" y="3040"/>
                    </a:cubicBezTo>
                    <a:cubicBezTo>
                      <a:pt x="2171" y="3015"/>
                      <a:pt x="2154" y="2965"/>
                      <a:pt x="2121" y="2957"/>
                    </a:cubicBezTo>
                    <a:cubicBezTo>
                      <a:pt x="2047" y="2924"/>
                      <a:pt x="1947" y="2932"/>
                      <a:pt x="1864" y="2924"/>
                    </a:cubicBezTo>
                    <a:cubicBezTo>
                      <a:pt x="1806" y="2916"/>
                      <a:pt x="1748" y="2907"/>
                      <a:pt x="1690" y="2891"/>
                    </a:cubicBezTo>
                    <a:cubicBezTo>
                      <a:pt x="1740" y="2883"/>
                      <a:pt x="1781" y="2874"/>
                      <a:pt x="1831" y="2849"/>
                    </a:cubicBezTo>
                    <a:cubicBezTo>
                      <a:pt x="1939" y="2800"/>
                      <a:pt x="2030" y="2709"/>
                      <a:pt x="1989" y="2576"/>
                    </a:cubicBezTo>
                    <a:cubicBezTo>
                      <a:pt x="1964" y="2518"/>
                      <a:pt x="1922" y="2468"/>
                      <a:pt x="1889" y="2419"/>
                    </a:cubicBezTo>
                    <a:cubicBezTo>
                      <a:pt x="1848" y="2369"/>
                      <a:pt x="1815" y="2319"/>
                      <a:pt x="1773" y="2269"/>
                    </a:cubicBezTo>
                    <a:cubicBezTo>
                      <a:pt x="1682" y="2137"/>
                      <a:pt x="1583" y="2013"/>
                      <a:pt x="1491" y="1888"/>
                    </a:cubicBezTo>
                    <a:cubicBezTo>
                      <a:pt x="1475" y="1847"/>
                      <a:pt x="1458" y="1797"/>
                      <a:pt x="1450" y="1756"/>
                    </a:cubicBezTo>
                    <a:cubicBezTo>
                      <a:pt x="1445" y="1730"/>
                      <a:pt x="1427" y="1721"/>
                      <a:pt x="1409" y="1721"/>
                    </a:cubicBezTo>
                    <a:cubicBezTo>
                      <a:pt x="1397" y="1721"/>
                      <a:pt x="1385" y="1725"/>
                      <a:pt x="1375" y="1731"/>
                    </a:cubicBezTo>
                    <a:cubicBezTo>
                      <a:pt x="1359" y="1714"/>
                      <a:pt x="1351" y="1690"/>
                      <a:pt x="1334" y="1673"/>
                    </a:cubicBezTo>
                    <a:cubicBezTo>
                      <a:pt x="1218" y="1507"/>
                      <a:pt x="1110" y="1333"/>
                      <a:pt x="1019" y="1159"/>
                    </a:cubicBezTo>
                    <a:cubicBezTo>
                      <a:pt x="986" y="936"/>
                      <a:pt x="969" y="704"/>
                      <a:pt x="978" y="480"/>
                    </a:cubicBezTo>
                    <a:cubicBezTo>
                      <a:pt x="978" y="456"/>
                      <a:pt x="957" y="441"/>
                      <a:pt x="937" y="441"/>
                    </a:cubicBezTo>
                    <a:cubicBezTo>
                      <a:pt x="921" y="441"/>
                      <a:pt x="907" y="450"/>
                      <a:pt x="903" y="472"/>
                    </a:cubicBezTo>
                    <a:cubicBezTo>
                      <a:pt x="887" y="579"/>
                      <a:pt x="878" y="695"/>
                      <a:pt x="878" y="811"/>
                    </a:cubicBezTo>
                    <a:cubicBezTo>
                      <a:pt x="796" y="596"/>
                      <a:pt x="738" y="380"/>
                      <a:pt x="713" y="148"/>
                    </a:cubicBezTo>
                    <a:cubicBezTo>
                      <a:pt x="704" y="99"/>
                      <a:pt x="680" y="57"/>
                      <a:pt x="638" y="41"/>
                    </a:cubicBezTo>
                    <a:cubicBezTo>
                      <a:pt x="633" y="16"/>
                      <a:pt x="613" y="0"/>
                      <a:pt x="593" y="0"/>
                    </a:cubicBezTo>
                    <a:close/>
                  </a:path>
                </a:pathLst>
              </a:custGeom>
              <a:solidFill>
                <a:srgbClr val="FF9A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9" name="Google Shape;5018;p31">
                <a:extLst>
                  <a:ext uri="{FF2B5EF4-FFF2-40B4-BE49-F238E27FC236}">
                    <a16:creationId xmlns:a16="http://schemas.microsoft.com/office/drawing/2014/main" id="{6BC695FB-2F9D-4367-9823-3307314CB185}"/>
                  </a:ext>
                </a:extLst>
              </p:cNvPr>
              <p:cNvSpPr/>
              <p:nvPr/>
            </p:nvSpPr>
            <p:spPr>
              <a:xfrm>
                <a:off x="2814900" y="3911525"/>
                <a:ext cx="33175" cy="38300"/>
              </a:xfrm>
              <a:custGeom>
                <a:avLst/>
                <a:gdLst/>
                <a:ahLst/>
                <a:cxnLst/>
                <a:rect l="l" t="t" r="r" b="b"/>
                <a:pathLst>
                  <a:path w="1327" h="1532" extrusionOk="0">
                    <a:moveTo>
                      <a:pt x="252" y="0"/>
                    </a:moveTo>
                    <a:cubicBezTo>
                      <a:pt x="221" y="0"/>
                      <a:pt x="194" y="17"/>
                      <a:pt x="183" y="45"/>
                    </a:cubicBezTo>
                    <a:cubicBezTo>
                      <a:pt x="166" y="45"/>
                      <a:pt x="158" y="37"/>
                      <a:pt x="150" y="37"/>
                    </a:cubicBezTo>
                    <a:cubicBezTo>
                      <a:pt x="141" y="33"/>
                      <a:pt x="131" y="32"/>
                      <a:pt x="122" y="32"/>
                    </a:cubicBezTo>
                    <a:cubicBezTo>
                      <a:pt x="88" y="32"/>
                      <a:pt x="53" y="52"/>
                      <a:pt x="34" y="78"/>
                    </a:cubicBezTo>
                    <a:cubicBezTo>
                      <a:pt x="1" y="112"/>
                      <a:pt x="1" y="161"/>
                      <a:pt x="25" y="203"/>
                    </a:cubicBezTo>
                    <a:cubicBezTo>
                      <a:pt x="50" y="261"/>
                      <a:pt x="75" y="319"/>
                      <a:pt x="108" y="377"/>
                    </a:cubicBezTo>
                    <a:cubicBezTo>
                      <a:pt x="108" y="385"/>
                      <a:pt x="117" y="402"/>
                      <a:pt x="125" y="418"/>
                    </a:cubicBezTo>
                    <a:cubicBezTo>
                      <a:pt x="150" y="468"/>
                      <a:pt x="175" y="518"/>
                      <a:pt x="208" y="576"/>
                    </a:cubicBezTo>
                    <a:cubicBezTo>
                      <a:pt x="198" y="572"/>
                      <a:pt x="189" y="571"/>
                      <a:pt x="179" y="571"/>
                    </a:cubicBezTo>
                    <a:cubicBezTo>
                      <a:pt x="112" y="571"/>
                      <a:pt x="45" y="643"/>
                      <a:pt x="67" y="708"/>
                    </a:cubicBezTo>
                    <a:cubicBezTo>
                      <a:pt x="191" y="1048"/>
                      <a:pt x="423" y="1338"/>
                      <a:pt x="730" y="1512"/>
                    </a:cubicBezTo>
                    <a:cubicBezTo>
                      <a:pt x="745" y="1522"/>
                      <a:pt x="763" y="1527"/>
                      <a:pt x="781" y="1527"/>
                    </a:cubicBezTo>
                    <a:cubicBezTo>
                      <a:pt x="821" y="1527"/>
                      <a:pt x="862" y="1504"/>
                      <a:pt x="879" y="1470"/>
                    </a:cubicBezTo>
                    <a:cubicBezTo>
                      <a:pt x="920" y="1445"/>
                      <a:pt x="937" y="1396"/>
                      <a:pt x="928" y="1354"/>
                    </a:cubicBezTo>
                    <a:cubicBezTo>
                      <a:pt x="928" y="1329"/>
                      <a:pt x="928" y="1305"/>
                      <a:pt x="912" y="1280"/>
                    </a:cubicBezTo>
                    <a:cubicBezTo>
                      <a:pt x="904" y="1247"/>
                      <a:pt x="879" y="1205"/>
                      <a:pt x="862" y="1172"/>
                    </a:cubicBezTo>
                    <a:lnTo>
                      <a:pt x="862" y="1139"/>
                    </a:lnTo>
                    <a:cubicBezTo>
                      <a:pt x="879" y="1155"/>
                      <a:pt x="895" y="1172"/>
                      <a:pt x="920" y="1189"/>
                    </a:cubicBezTo>
                    <a:cubicBezTo>
                      <a:pt x="978" y="1271"/>
                      <a:pt x="1036" y="1354"/>
                      <a:pt x="1078" y="1445"/>
                    </a:cubicBezTo>
                    <a:cubicBezTo>
                      <a:pt x="1099" y="1495"/>
                      <a:pt x="1138" y="1532"/>
                      <a:pt x="1185" y="1532"/>
                    </a:cubicBezTo>
                    <a:cubicBezTo>
                      <a:pt x="1193" y="1532"/>
                      <a:pt x="1201" y="1531"/>
                      <a:pt x="1210" y="1528"/>
                    </a:cubicBezTo>
                    <a:cubicBezTo>
                      <a:pt x="1268" y="1512"/>
                      <a:pt x="1310" y="1445"/>
                      <a:pt x="1285" y="1387"/>
                    </a:cubicBezTo>
                    <a:cubicBezTo>
                      <a:pt x="1268" y="1346"/>
                      <a:pt x="1252" y="1296"/>
                      <a:pt x="1235" y="1247"/>
                    </a:cubicBezTo>
                    <a:cubicBezTo>
                      <a:pt x="1235" y="1247"/>
                      <a:pt x="1243" y="1238"/>
                      <a:pt x="1243" y="1222"/>
                    </a:cubicBezTo>
                    <a:cubicBezTo>
                      <a:pt x="1252" y="1172"/>
                      <a:pt x="1235" y="1122"/>
                      <a:pt x="1227" y="1073"/>
                    </a:cubicBezTo>
                    <a:lnTo>
                      <a:pt x="1227" y="1073"/>
                    </a:lnTo>
                    <a:cubicBezTo>
                      <a:pt x="1233" y="1085"/>
                      <a:pt x="1252" y="1092"/>
                      <a:pt x="1269" y="1092"/>
                    </a:cubicBezTo>
                    <a:cubicBezTo>
                      <a:pt x="1275" y="1092"/>
                      <a:pt x="1280" y="1091"/>
                      <a:pt x="1285" y="1089"/>
                    </a:cubicBezTo>
                    <a:cubicBezTo>
                      <a:pt x="1301" y="1081"/>
                      <a:pt x="1326" y="1048"/>
                      <a:pt x="1318" y="1023"/>
                    </a:cubicBezTo>
                    <a:cubicBezTo>
                      <a:pt x="1293" y="973"/>
                      <a:pt x="1276" y="932"/>
                      <a:pt x="1260" y="890"/>
                    </a:cubicBezTo>
                    <a:cubicBezTo>
                      <a:pt x="1252" y="874"/>
                      <a:pt x="1252" y="865"/>
                      <a:pt x="1243" y="857"/>
                    </a:cubicBezTo>
                    <a:cubicBezTo>
                      <a:pt x="1235" y="841"/>
                      <a:pt x="1235" y="832"/>
                      <a:pt x="1227" y="824"/>
                    </a:cubicBezTo>
                    <a:cubicBezTo>
                      <a:pt x="1218" y="816"/>
                      <a:pt x="1218" y="807"/>
                      <a:pt x="1210" y="791"/>
                    </a:cubicBezTo>
                    <a:cubicBezTo>
                      <a:pt x="1202" y="783"/>
                      <a:pt x="1194" y="774"/>
                      <a:pt x="1185" y="758"/>
                    </a:cubicBezTo>
                    <a:cubicBezTo>
                      <a:pt x="1177" y="750"/>
                      <a:pt x="1167" y="746"/>
                      <a:pt x="1156" y="746"/>
                    </a:cubicBezTo>
                    <a:cubicBezTo>
                      <a:pt x="1134" y="746"/>
                      <a:pt x="1111" y="763"/>
                      <a:pt x="1111" y="791"/>
                    </a:cubicBezTo>
                    <a:cubicBezTo>
                      <a:pt x="1111" y="807"/>
                      <a:pt x="1111" y="816"/>
                      <a:pt x="1119" y="832"/>
                    </a:cubicBezTo>
                    <a:cubicBezTo>
                      <a:pt x="1119" y="841"/>
                      <a:pt x="1127" y="849"/>
                      <a:pt x="1127" y="865"/>
                    </a:cubicBezTo>
                    <a:cubicBezTo>
                      <a:pt x="1136" y="874"/>
                      <a:pt x="1136" y="882"/>
                      <a:pt x="1136" y="890"/>
                    </a:cubicBezTo>
                    <a:cubicBezTo>
                      <a:pt x="1119" y="857"/>
                      <a:pt x="1102" y="824"/>
                      <a:pt x="1078" y="791"/>
                    </a:cubicBezTo>
                    <a:cubicBezTo>
                      <a:pt x="1003" y="683"/>
                      <a:pt x="912" y="584"/>
                      <a:pt x="812" y="501"/>
                    </a:cubicBezTo>
                    <a:cubicBezTo>
                      <a:pt x="680" y="302"/>
                      <a:pt x="506" y="128"/>
                      <a:pt x="299" y="12"/>
                    </a:cubicBezTo>
                    <a:cubicBezTo>
                      <a:pt x="283" y="4"/>
                      <a:pt x="267" y="0"/>
                      <a:pt x="252" y="0"/>
                    </a:cubicBezTo>
                    <a:close/>
                  </a:path>
                </a:pathLst>
              </a:custGeom>
              <a:solidFill>
                <a:srgbClr val="FF9A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0" name="Google Shape;5019;p31">
                <a:extLst>
                  <a:ext uri="{FF2B5EF4-FFF2-40B4-BE49-F238E27FC236}">
                    <a16:creationId xmlns:a16="http://schemas.microsoft.com/office/drawing/2014/main" id="{521DE3D4-68E3-2552-0DFE-6E5676AE67DF}"/>
                  </a:ext>
                </a:extLst>
              </p:cNvPr>
              <p:cNvSpPr/>
              <p:nvPr/>
            </p:nvSpPr>
            <p:spPr>
              <a:xfrm>
                <a:off x="2801425" y="4126625"/>
                <a:ext cx="25" cy="225"/>
              </a:xfrm>
              <a:custGeom>
                <a:avLst/>
                <a:gdLst/>
                <a:ahLst/>
                <a:cxnLst/>
                <a:rect l="l" t="t" r="r" b="b"/>
                <a:pathLst>
                  <a:path w="1" h="9" extrusionOk="0">
                    <a:moveTo>
                      <a:pt x="1" y="8"/>
                    </a:moveTo>
                    <a:cubicBezTo>
                      <a:pt x="1" y="8"/>
                      <a:pt x="1" y="0"/>
                      <a:pt x="1" y="8"/>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1" name="Google Shape;5020;p31">
                <a:extLst>
                  <a:ext uri="{FF2B5EF4-FFF2-40B4-BE49-F238E27FC236}">
                    <a16:creationId xmlns:a16="http://schemas.microsoft.com/office/drawing/2014/main" id="{540F9F9C-A8C9-C010-6C56-DD22CDB41517}"/>
                  </a:ext>
                </a:extLst>
              </p:cNvPr>
              <p:cNvSpPr/>
              <p:nvPr/>
            </p:nvSpPr>
            <p:spPr>
              <a:xfrm>
                <a:off x="2791900" y="4093750"/>
                <a:ext cx="108150" cy="47800"/>
              </a:xfrm>
              <a:custGeom>
                <a:avLst/>
                <a:gdLst/>
                <a:ahLst/>
                <a:cxnLst/>
                <a:rect l="l" t="t" r="r" b="b"/>
                <a:pathLst>
                  <a:path w="4326" h="1912" extrusionOk="0">
                    <a:moveTo>
                      <a:pt x="2344" y="1367"/>
                    </a:moveTo>
                    <a:cubicBezTo>
                      <a:pt x="2314" y="1376"/>
                      <a:pt x="2284" y="1391"/>
                      <a:pt x="2246" y="1406"/>
                    </a:cubicBezTo>
                    <a:cubicBezTo>
                      <a:pt x="2196" y="1423"/>
                      <a:pt x="2138" y="1439"/>
                      <a:pt x="2080" y="1456"/>
                    </a:cubicBezTo>
                    <a:cubicBezTo>
                      <a:pt x="2080" y="1456"/>
                      <a:pt x="2080" y="1448"/>
                      <a:pt x="2080" y="1439"/>
                    </a:cubicBezTo>
                    <a:cubicBezTo>
                      <a:pt x="2168" y="1415"/>
                      <a:pt x="2256" y="1391"/>
                      <a:pt x="2344" y="1367"/>
                    </a:cubicBezTo>
                    <a:close/>
                    <a:moveTo>
                      <a:pt x="979" y="1489"/>
                    </a:moveTo>
                    <a:cubicBezTo>
                      <a:pt x="1003" y="1497"/>
                      <a:pt x="1028" y="1514"/>
                      <a:pt x="1053" y="1522"/>
                    </a:cubicBezTo>
                    <a:lnTo>
                      <a:pt x="921" y="1522"/>
                    </a:lnTo>
                    <a:cubicBezTo>
                      <a:pt x="929" y="1514"/>
                      <a:pt x="929" y="1514"/>
                      <a:pt x="937" y="1514"/>
                    </a:cubicBezTo>
                    <a:cubicBezTo>
                      <a:pt x="945" y="1506"/>
                      <a:pt x="962" y="1506"/>
                      <a:pt x="970" y="1497"/>
                    </a:cubicBezTo>
                    <a:cubicBezTo>
                      <a:pt x="970" y="1497"/>
                      <a:pt x="979" y="1489"/>
                      <a:pt x="979" y="1489"/>
                    </a:cubicBezTo>
                    <a:close/>
                    <a:moveTo>
                      <a:pt x="1262" y="0"/>
                    </a:moveTo>
                    <a:cubicBezTo>
                      <a:pt x="1245" y="0"/>
                      <a:pt x="1228" y="9"/>
                      <a:pt x="1219" y="31"/>
                    </a:cubicBezTo>
                    <a:cubicBezTo>
                      <a:pt x="1169" y="147"/>
                      <a:pt x="1128" y="263"/>
                      <a:pt x="1061" y="379"/>
                    </a:cubicBezTo>
                    <a:cubicBezTo>
                      <a:pt x="1003" y="487"/>
                      <a:pt x="921" y="586"/>
                      <a:pt x="887" y="710"/>
                    </a:cubicBezTo>
                    <a:cubicBezTo>
                      <a:pt x="879" y="735"/>
                      <a:pt x="871" y="760"/>
                      <a:pt x="871" y="785"/>
                    </a:cubicBezTo>
                    <a:cubicBezTo>
                      <a:pt x="864" y="784"/>
                      <a:pt x="856" y="783"/>
                      <a:pt x="849" y="783"/>
                    </a:cubicBezTo>
                    <a:cubicBezTo>
                      <a:pt x="797" y="783"/>
                      <a:pt x="743" y="810"/>
                      <a:pt x="722" y="868"/>
                    </a:cubicBezTo>
                    <a:cubicBezTo>
                      <a:pt x="722" y="876"/>
                      <a:pt x="722" y="884"/>
                      <a:pt x="713" y="893"/>
                    </a:cubicBezTo>
                    <a:lnTo>
                      <a:pt x="705" y="893"/>
                    </a:lnTo>
                    <a:cubicBezTo>
                      <a:pt x="655" y="926"/>
                      <a:pt x="631" y="975"/>
                      <a:pt x="622" y="1025"/>
                    </a:cubicBezTo>
                    <a:cubicBezTo>
                      <a:pt x="581" y="1083"/>
                      <a:pt x="573" y="1149"/>
                      <a:pt x="581" y="1216"/>
                    </a:cubicBezTo>
                    <a:cubicBezTo>
                      <a:pt x="556" y="1158"/>
                      <a:pt x="515" y="1108"/>
                      <a:pt x="465" y="1058"/>
                    </a:cubicBezTo>
                    <a:cubicBezTo>
                      <a:pt x="415" y="1017"/>
                      <a:pt x="357" y="975"/>
                      <a:pt x="291" y="951"/>
                    </a:cubicBezTo>
                    <a:cubicBezTo>
                      <a:pt x="258" y="934"/>
                      <a:pt x="225" y="917"/>
                      <a:pt x="183" y="909"/>
                    </a:cubicBezTo>
                    <a:lnTo>
                      <a:pt x="158" y="909"/>
                    </a:lnTo>
                    <a:cubicBezTo>
                      <a:pt x="150" y="909"/>
                      <a:pt x="142" y="901"/>
                      <a:pt x="133" y="901"/>
                    </a:cubicBezTo>
                    <a:lnTo>
                      <a:pt x="84" y="901"/>
                    </a:lnTo>
                    <a:cubicBezTo>
                      <a:pt x="77" y="899"/>
                      <a:pt x="71" y="898"/>
                      <a:pt x="65" y="898"/>
                    </a:cubicBezTo>
                    <a:cubicBezTo>
                      <a:pt x="47" y="898"/>
                      <a:pt x="30" y="907"/>
                      <a:pt x="17" y="926"/>
                    </a:cubicBezTo>
                    <a:cubicBezTo>
                      <a:pt x="1" y="951"/>
                      <a:pt x="1" y="984"/>
                      <a:pt x="26" y="1000"/>
                    </a:cubicBezTo>
                    <a:cubicBezTo>
                      <a:pt x="34" y="1009"/>
                      <a:pt x="51" y="1017"/>
                      <a:pt x="59" y="1033"/>
                    </a:cubicBezTo>
                    <a:cubicBezTo>
                      <a:pt x="67" y="1033"/>
                      <a:pt x="67" y="1042"/>
                      <a:pt x="75" y="1042"/>
                    </a:cubicBezTo>
                    <a:cubicBezTo>
                      <a:pt x="84" y="1050"/>
                      <a:pt x="84" y="1050"/>
                      <a:pt x="92" y="1058"/>
                    </a:cubicBezTo>
                    <a:cubicBezTo>
                      <a:pt x="100" y="1058"/>
                      <a:pt x="109" y="1067"/>
                      <a:pt x="109" y="1067"/>
                    </a:cubicBezTo>
                    <a:lnTo>
                      <a:pt x="133" y="1091"/>
                    </a:lnTo>
                    <a:cubicBezTo>
                      <a:pt x="150" y="1100"/>
                      <a:pt x="158" y="1108"/>
                      <a:pt x="175" y="1116"/>
                    </a:cubicBezTo>
                    <a:cubicBezTo>
                      <a:pt x="200" y="1133"/>
                      <a:pt x="225" y="1149"/>
                      <a:pt x="249" y="1166"/>
                    </a:cubicBezTo>
                    <a:cubicBezTo>
                      <a:pt x="258" y="1166"/>
                      <a:pt x="258" y="1174"/>
                      <a:pt x="266" y="1174"/>
                    </a:cubicBezTo>
                    <a:cubicBezTo>
                      <a:pt x="274" y="1183"/>
                      <a:pt x="291" y="1199"/>
                      <a:pt x="299" y="1207"/>
                    </a:cubicBezTo>
                    <a:cubicBezTo>
                      <a:pt x="307" y="1216"/>
                      <a:pt x="316" y="1224"/>
                      <a:pt x="324" y="1232"/>
                    </a:cubicBezTo>
                    <a:cubicBezTo>
                      <a:pt x="332" y="1241"/>
                      <a:pt x="332" y="1241"/>
                      <a:pt x="341" y="1249"/>
                    </a:cubicBezTo>
                    <a:cubicBezTo>
                      <a:pt x="349" y="1265"/>
                      <a:pt x="365" y="1290"/>
                      <a:pt x="382" y="1315"/>
                    </a:cubicBezTo>
                    <a:lnTo>
                      <a:pt x="387" y="1325"/>
                    </a:lnTo>
                    <a:lnTo>
                      <a:pt x="387" y="1325"/>
                    </a:lnTo>
                    <a:cubicBezTo>
                      <a:pt x="385" y="1323"/>
                      <a:pt x="382" y="1323"/>
                      <a:pt x="382" y="1323"/>
                    </a:cubicBezTo>
                    <a:lnTo>
                      <a:pt x="382" y="1323"/>
                    </a:lnTo>
                    <a:cubicBezTo>
                      <a:pt x="382" y="1323"/>
                      <a:pt x="390" y="1332"/>
                      <a:pt x="390" y="1332"/>
                    </a:cubicBezTo>
                    <a:cubicBezTo>
                      <a:pt x="390" y="1340"/>
                      <a:pt x="399" y="1348"/>
                      <a:pt x="399" y="1365"/>
                    </a:cubicBezTo>
                    <a:cubicBezTo>
                      <a:pt x="399" y="1365"/>
                      <a:pt x="399" y="1373"/>
                      <a:pt x="399" y="1381"/>
                    </a:cubicBezTo>
                    <a:cubicBezTo>
                      <a:pt x="399" y="1406"/>
                      <a:pt x="407" y="1439"/>
                      <a:pt x="423" y="1464"/>
                    </a:cubicBezTo>
                    <a:cubicBezTo>
                      <a:pt x="448" y="1497"/>
                      <a:pt x="473" y="1522"/>
                      <a:pt x="515" y="1522"/>
                    </a:cubicBezTo>
                    <a:cubicBezTo>
                      <a:pt x="556" y="1522"/>
                      <a:pt x="589" y="1497"/>
                      <a:pt x="614" y="1464"/>
                    </a:cubicBezTo>
                    <a:cubicBezTo>
                      <a:pt x="631" y="1439"/>
                      <a:pt x="631" y="1406"/>
                      <a:pt x="631" y="1373"/>
                    </a:cubicBezTo>
                    <a:cubicBezTo>
                      <a:pt x="655" y="1423"/>
                      <a:pt x="689" y="1464"/>
                      <a:pt x="730" y="1489"/>
                    </a:cubicBezTo>
                    <a:cubicBezTo>
                      <a:pt x="705" y="1497"/>
                      <a:pt x="672" y="1514"/>
                      <a:pt x="655" y="1547"/>
                    </a:cubicBezTo>
                    <a:cubicBezTo>
                      <a:pt x="622" y="1605"/>
                      <a:pt x="647" y="1663"/>
                      <a:pt x="697" y="1696"/>
                    </a:cubicBezTo>
                    <a:cubicBezTo>
                      <a:pt x="730" y="1729"/>
                      <a:pt x="763" y="1746"/>
                      <a:pt x="805" y="1763"/>
                    </a:cubicBezTo>
                    <a:cubicBezTo>
                      <a:pt x="945" y="1895"/>
                      <a:pt x="1169" y="1912"/>
                      <a:pt x="1360" y="1912"/>
                    </a:cubicBezTo>
                    <a:cubicBezTo>
                      <a:pt x="1641" y="1903"/>
                      <a:pt x="1931" y="1862"/>
                      <a:pt x="2196" y="1746"/>
                    </a:cubicBezTo>
                    <a:cubicBezTo>
                      <a:pt x="2246" y="1729"/>
                      <a:pt x="2288" y="1680"/>
                      <a:pt x="2271" y="1622"/>
                    </a:cubicBezTo>
                    <a:cubicBezTo>
                      <a:pt x="2354" y="1597"/>
                      <a:pt x="2428" y="1564"/>
                      <a:pt x="2503" y="1531"/>
                    </a:cubicBezTo>
                    <a:cubicBezTo>
                      <a:pt x="2619" y="1473"/>
                      <a:pt x="2727" y="1398"/>
                      <a:pt x="2843" y="1357"/>
                    </a:cubicBezTo>
                    <a:cubicBezTo>
                      <a:pt x="3050" y="1274"/>
                      <a:pt x="3282" y="1265"/>
                      <a:pt x="3497" y="1249"/>
                    </a:cubicBezTo>
                    <a:cubicBezTo>
                      <a:pt x="3696" y="1241"/>
                      <a:pt x="3895" y="1207"/>
                      <a:pt x="4077" y="1141"/>
                    </a:cubicBezTo>
                    <a:cubicBezTo>
                      <a:pt x="4135" y="1125"/>
                      <a:pt x="4185" y="1100"/>
                      <a:pt x="4235" y="1067"/>
                    </a:cubicBezTo>
                    <a:cubicBezTo>
                      <a:pt x="4326" y="1018"/>
                      <a:pt x="4269" y="886"/>
                      <a:pt x="4184" y="886"/>
                    </a:cubicBezTo>
                    <a:cubicBezTo>
                      <a:pt x="4169" y="886"/>
                      <a:pt x="4152" y="891"/>
                      <a:pt x="4135" y="901"/>
                    </a:cubicBezTo>
                    <a:cubicBezTo>
                      <a:pt x="4052" y="946"/>
                      <a:pt x="3964" y="960"/>
                      <a:pt x="3873" y="960"/>
                    </a:cubicBezTo>
                    <a:cubicBezTo>
                      <a:pt x="3746" y="960"/>
                      <a:pt x="3615" y="932"/>
                      <a:pt x="3489" y="917"/>
                    </a:cubicBezTo>
                    <a:cubicBezTo>
                      <a:pt x="3453" y="914"/>
                      <a:pt x="3418" y="912"/>
                      <a:pt x="3383" y="912"/>
                    </a:cubicBezTo>
                    <a:cubicBezTo>
                      <a:pt x="3184" y="912"/>
                      <a:pt x="2999" y="966"/>
                      <a:pt x="2801" y="1009"/>
                    </a:cubicBezTo>
                    <a:cubicBezTo>
                      <a:pt x="2553" y="1075"/>
                      <a:pt x="2304" y="1125"/>
                      <a:pt x="2056" y="1174"/>
                    </a:cubicBezTo>
                    <a:cubicBezTo>
                      <a:pt x="1926" y="1196"/>
                      <a:pt x="1773" y="1242"/>
                      <a:pt x="1628" y="1242"/>
                    </a:cubicBezTo>
                    <a:cubicBezTo>
                      <a:pt x="1551" y="1242"/>
                      <a:pt x="1476" y="1229"/>
                      <a:pt x="1409" y="1191"/>
                    </a:cubicBezTo>
                    <a:cubicBezTo>
                      <a:pt x="1244" y="1100"/>
                      <a:pt x="1161" y="909"/>
                      <a:pt x="1144" y="727"/>
                    </a:cubicBezTo>
                    <a:cubicBezTo>
                      <a:pt x="1144" y="710"/>
                      <a:pt x="1136" y="694"/>
                      <a:pt x="1119" y="677"/>
                    </a:cubicBezTo>
                    <a:cubicBezTo>
                      <a:pt x="1210" y="478"/>
                      <a:pt x="1335" y="288"/>
                      <a:pt x="1326" y="56"/>
                    </a:cubicBezTo>
                    <a:cubicBezTo>
                      <a:pt x="1321" y="25"/>
                      <a:pt x="1290" y="0"/>
                      <a:pt x="1262"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2" name="Google Shape;5021;p31">
                <a:extLst>
                  <a:ext uri="{FF2B5EF4-FFF2-40B4-BE49-F238E27FC236}">
                    <a16:creationId xmlns:a16="http://schemas.microsoft.com/office/drawing/2014/main" id="{A5ADC7C8-C546-6CE5-D5AF-1011802D8B71}"/>
                  </a:ext>
                </a:extLst>
              </p:cNvPr>
              <p:cNvSpPr/>
              <p:nvPr/>
            </p:nvSpPr>
            <p:spPr>
              <a:xfrm>
                <a:off x="2702225" y="4349375"/>
                <a:ext cx="33675" cy="48075"/>
              </a:xfrm>
              <a:custGeom>
                <a:avLst/>
                <a:gdLst/>
                <a:ahLst/>
                <a:cxnLst/>
                <a:rect l="l" t="t" r="r" b="b"/>
                <a:pathLst>
                  <a:path w="1347" h="1923" extrusionOk="0">
                    <a:moveTo>
                      <a:pt x="1201" y="0"/>
                    </a:moveTo>
                    <a:cubicBezTo>
                      <a:pt x="1184" y="0"/>
                      <a:pt x="1167" y="4"/>
                      <a:pt x="1152" y="14"/>
                    </a:cubicBezTo>
                    <a:cubicBezTo>
                      <a:pt x="994" y="96"/>
                      <a:pt x="870" y="270"/>
                      <a:pt x="754" y="411"/>
                    </a:cubicBezTo>
                    <a:cubicBezTo>
                      <a:pt x="638" y="552"/>
                      <a:pt x="539" y="718"/>
                      <a:pt x="439" y="875"/>
                    </a:cubicBezTo>
                    <a:cubicBezTo>
                      <a:pt x="348" y="1033"/>
                      <a:pt x="257" y="1190"/>
                      <a:pt x="174" y="1356"/>
                    </a:cubicBezTo>
                    <a:cubicBezTo>
                      <a:pt x="100" y="1522"/>
                      <a:pt x="25" y="1687"/>
                      <a:pt x="0" y="1878"/>
                    </a:cubicBezTo>
                    <a:cubicBezTo>
                      <a:pt x="0" y="1905"/>
                      <a:pt x="26" y="1923"/>
                      <a:pt x="51" y="1923"/>
                    </a:cubicBezTo>
                    <a:cubicBezTo>
                      <a:pt x="72" y="1923"/>
                      <a:pt x="92" y="1912"/>
                      <a:pt x="100" y="1886"/>
                    </a:cubicBezTo>
                    <a:cubicBezTo>
                      <a:pt x="174" y="1538"/>
                      <a:pt x="431" y="1256"/>
                      <a:pt x="630" y="966"/>
                    </a:cubicBezTo>
                    <a:cubicBezTo>
                      <a:pt x="721" y="826"/>
                      <a:pt x="829" y="685"/>
                      <a:pt x="936" y="552"/>
                    </a:cubicBezTo>
                    <a:cubicBezTo>
                      <a:pt x="1052" y="420"/>
                      <a:pt x="1193" y="295"/>
                      <a:pt x="1293" y="154"/>
                    </a:cubicBezTo>
                    <a:cubicBezTo>
                      <a:pt x="1347" y="80"/>
                      <a:pt x="1274" y="0"/>
                      <a:pt x="120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3" name="Google Shape;5022;p31">
                <a:extLst>
                  <a:ext uri="{FF2B5EF4-FFF2-40B4-BE49-F238E27FC236}">
                    <a16:creationId xmlns:a16="http://schemas.microsoft.com/office/drawing/2014/main" id="{198D978A-38E4-B6C6-B08A-4CF6647AF54B}"/>
                  </a:ext>
                </a:extLst>
              </p:cNvPr>
              <p:cNvSpPr/>
              <p:nvPr/>
            </p:nvSpPr>
            <p:spPr>
              <a:xfrm>
                <a:off x="2719825" y="4366400"/>
                <a:ext cx="12250" cy="16725"/>
              </a:xfrm>
              <a:custGeom>
                <a:avLst/>
                <a:gdLst/>
                <a:ahLst/>
                <a:cxnLst/>
                <a:rect l="l" t="t" r="r" b="b"/>
                <a:pathLst>
                  <a:path w="490" h="669" extrusionOk="0">
                    <a:moveTo>
                      <a:pt x="383" y="0"/>
                    </a:moveTo>
                    <a:cubicBezTo>
                      <a:pt x="365" y="0"/>
                      <a:pt x="347" y="5"/>
                      <a:pt x="332" y="12"/>
                    </a:cubicBezTo>
                    <a:cubicBezTo>
                      <a:pt x="282" y="45"/>
                      <a:pt x="249" y="95"/>
                      <a:pt x="216" y="145"/>
                    </a:cubicBezTo>
                    <a:cubicBezTo>
                      <a:pt x="174" y="186"/>
                      <a:pt x="141" y="236"/>
                      <a:pt x="108" y="285"/>
                    </a:cubicBezTo>
                    <a:cubicBezTo>
                      <a:pt x="50" y="377"/>
                      <a:pt x="9" y="493"/>
                      <a:pt x="0" y="609"/>
                    </a:cubicBezTo>
                    <a:cubicBezTo>
                      <a:pt x="0" y="633"/>
                      <a:pt x="25" y="658"/>
                      <a:pt x="50" y="667"/>
                    </a:cubicBezTo>
                    <a:cubicBezTo>
                      <a:pt x="56" y="668"/>
                      <a:pt x="62" y="669"/>
                      <a:pt x="68" y="669"/>
                    </a:cubicBezTo>
                    <a:cubicBezTo>
                      <a:pt x="92" y="669"/>
                      <a:pt x="111" y="655"/>
                      <a:pt x="125" y="642"/>
                    </a:cubicBezTo>
                    <a:cubicBezTo>
                      <a:pt x="183" y="559"/>
                      <a:pt x="232" y="468"/>
                      <a:pt x="282" y="385"/>
                    </a:cubicBezTo>
                    <a:cubicBezTo>
                      <a:pt x="290" y="360"/>
                      <a:pt x="307" y="343"/>
                      <a:pt x="324" y="327"/>
                    </a:cubicBezTo>
                    <a:cubicBezTo>
                      <a:pt x="332" y="310"/>
                      <a:pt x="340" y="302"/>
                      <a:pt x="348" y="294"/>
                    </a:cubicBezTo>
                    <a:cubicBezTo>
                      <a:pt x="348" y="294"/>
                      <a:pt x="348" y="285"/>
                      <a:pt x="348" y="285"/>
                    </a:cubicBezTo>
                    <a:cubicBezTo>
                      <a:pt x="348" y="285"/>
                      <a:pt x="357" y="285"/>
                      <a:pt x="357" y="277"/>
                    </a:cubicBezTo>
                    <a:cubicBezTo>
                      <a:pt x="382" y="244"/>
                      <a:pt x="423" y="211"/>
                      <a:pt x="448" y="169"/>
                    </a:cubicBezTo>
                    <a:cubicBezTo>
                      <a:pt x="456" y="161"/>
                      <a:pt x="464" y="161"/>
                      <a:pt x="464" y="153"/>
                    </a:cubicBezTo>
                    <a:cubicBezTo>
                      <a:pt x="464" y="153"/>
                      <a:pt x="464" y="153"/>
                      <a:pt x="464" y="145"/>
                    </a:cubicBezTo>
                    <a:cubicBezTo>
                      <a:pt x="473" y="145"/>
                      <a:pt x="473" y="136"/>
                      <a:pt x="481" y="128"/>
                    </a:cubicBezTo>
                    <a:cubicBezTo>
                      <a:pt x="489" y="87"/>
                      <a:pt x="473" y="45"/>
                      <a:pt x="440" y="20"/>
                    </a:cubicBezTo>
                    <a:cubicBezTo>
                      <a:pt x="426" y="7"/>
                      <a:pt x="405" y="0"/>
                      <a:pt x="38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4" name="Google Shape;5023;p31">
                <a:extLst>
                  <a:ext uri="{FF2B5EF4-FFF2-40B4-BE49-F238E27FC236}">
                    <a16:creationId xmlns:a16="http://schemas.microsoft.com/office/drawing/2014/main" id="{5C3B9831-8317-46E1-3A6B-D5273F503226}"/>
                  </a:ext>
                </a:extLst>
              </p:cNvPr>
              <p:cNvSpPr/>
              <p:nvPr/>
            </p:nvSpPr>
            <p:spPr>
              <a:xfrm>
                <a:off x="2729550" y="4371275"/>
                <a:ext cx="5225" cy="7450"/>
              </a:xfrm>
              <a:custGeom>
                <a:avLst/>
                <a:gdLst/>
                <a:ahLst/>
                <a:cxnLst/>
                <a:rect l="l" t="t" r="r" b="b"/>
                <a:pathLst>
                  <a:path w="209" h="298" extrusionOk="0">
                    <a:moveTo>
                      <a:pt x="175" y="1"/>
                    </a:moveTo>
                    <a:cubicBezTo>
                      <a:pt x="169" y="1"/>
                      <a:pt x="163" y="3"/>
                      <a:pt x="158" y="8"/>
                    </a:cubicBezTo>
                    <a:cubicBezTo>
                      <a:pt x="150" y="16"/>
                      <a:pt x="142" y="24"/>
                      <a:pt x="133" y="32"/>
                    </a:cubicBezTo>
                    <a:cubicBezTo>
                      <a:pt x="117" y="41"/>
                      <a:pt x="117" y="49"/>
                      <a:pt x="109" y="57"/>
                    </a:cubicBezTo>
                    <a:cubicBezTo>
                      <a:pt x="100" y="74"/>
                      <a:pt x="84" y="90"/>
                      <a:pt x="75" y="107"/>
                    </a:cubicBezTo>
                    <a:cubicBezTo>
                      <a:pt x="51" y="140"/>
                      <a:pt x="34" y="182"/>
                      <a:pt x="9" y="215"/>
                    </a:cubicBezTo>
                    <a:cubicBezTo>
                      <a:pt x="1" y="240"/>
                      <a:pt x="9" y="273"/>
                      <a:pt x="34" y="289"/>
                    </a:cubicBezTo>
                    <a:cubicBezTo>
                      <a:pt x="43" y="295"/>
                      <a:pt x="53" y="298"/>
                      <a:pt x="62" y="298"/>
                    </a:cubicBezTo>
                    <a:cubicBezTo>
                      <a:pt x="79" y="298"/>
                      <a:pt x="95" y="289"/>
                      <a:pt x="100" y="273"/>
                    </a:cubicBezTo>
                    <a:cubicBezTo>
                      <a:pt x="125" y="231"/>
                      <a:pt x="142" y="198"/>
                      <a:pt x="167" y="165"/>
                    </a:cubicBezTo>
                    <a:cubicBezTo>
                      <a:pt x="175" y="140"/>
                      <a:pt x="183" y="124"/>
                      <a:pt x="191" y="107"/>
                    </a:cubicBezTo>
                    <a:cubicBezTo>
                      <a:pt x="191" y="90"/>
                      <a:pt x="200" y="82"/>
                      <a:pt x="200" y="74"/>
                    </a:cubicBezTo>
                    <a:cubicBezTo>
                      <a:pt x="208" y="57"/>
                      <a:pt x="208" y="49"/>
                      <a:pt x="208" y="32"/>
                    </a:cubicBezTo>
                    <a:cubicBezTo>
                      <a:pt x="208" y="15"/>
                      <a:pt x="191" y="1"/>
                      <a:pt x="17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5" name="Google Shape;5024;p31">
                <a:extLst>
                  <a:ext uri="{FF2B5EF4-FFF2-40B4-BE49-F238E27FC236}">
                    <a16:creationId xmlns:a16="http://schemas.microsoft.com/office/drawing/2014/main" id="{A1648A81-9B56-6A18-0C1F-70354A146DC2}"/>
                  </a:ext>
                </a:extLst>
              </p:cNvPr>
              <p:cNvSpPr/>
              <p:nvPr/>
            </p:nvSpPr>
            <p:spPr>
              <a:xfrm>
                <a:off x="2752275" y="4243400"/>
                <a:ext cx="41975" cy="77325"/>
              </a:xfrm>
              <a:custGeom>
                <a:avLst/>
                <a:gdLst/>
                <a:ahLst/>
                <a:cxnLst/>
                <a:rect l="l" t="t" r="r" b="b"/>
                <a:pathLst>
                  <a:path w="1679" h="3093" extrusionOk="0">
                    <a:moveTo>
                      <a:pt x="1574" y="1"/>
                    </a:moveTo>
                    <a:cubicBezTo>
                      <a:pt x="1561" y="1"/>
                      <a:pt x="1548" y="4"/>
                      <a:pt x="1536" y="10"/>
                    </a:cubicBezTo>
                    <a:cubicBezTo>
                      <a:pt x="1445" y="68"/>
                      <a:pt x="1379" y="168"/>
                      <a:pt x="1312" y="251"/>
                    </a:cubicBezTo>
                    <a:cubicBezTo>
                      <a:pt x="1246" y="342"/>
                      <a:pt x="1188" y="441"/>
                      <a:pt x="1130" y="541"/>
                    </a:cubicBezTo>
                    <a:cubicBezTo>
                      <a:pt x="1022" y="731"/>
                      <a:pt x="940" y="938"/>
                      <a:pt x="873" y="1154"/>
                    </a:cubicBezTo>
                    <a:cubicBezTo>
                      <a:pt x="840" y="1262"/>
                      <a:pt x="824" y="1369"/>
                      <a:pt x="790" y="1477"/>
                    </a:cubicBezTo>
                    <a:cubicBezTo>
                      <a:pt x="757" y="1585"/>
                      <a:pt x="699" y="1676"/>
                      <a:pt x="625" y="1759"/>
                    </a:cubicBezTo>
                    <a:cubicBezTo>
                      <a:pt x="476" y="1924"/>
                      <a:pt x="351" y="2107"/>
                      <a:pt x="260" y="2306"/>
                    </a:cubicBezTo>
                    <a:cubicBezTo>
                      <a:pt x="202" y="2421"/>
                      <a:pt x="152" y="2537"/>
                      <a:pt x="111" y="2662"/>
                    </a:cubicBezTo>
                    <a:cubicBezTo>
                      <a:pt x="70" y="2778"/>
                      <a:pt x="45" y="2902"/>
                      <a:pt x="12" y="3026"/>
                    </a:cubicBezTo>
                    <a:cubicBezTo>
                      <a:pt x="1" y="3065"/>
                      <a:pt x="33" y="3092"/>
                      <a:pt x="63" y="3092"/>
                    </a:cubicBezTo>
                    <a:cubicBezTo>
                      <a:pt x="79" y="3092"/>
                      <a:pt x="94" y="3085"/>
                      <a:pt x="103" y="3068"/>
                    </a:cubicBezTo>
                    <a:cubicBezTo>
                      <a:pt x="194" y="2869"/>
                      <a:pt x="285" y="2662"/>
                      <a:pt x="393" y="2471"/>
                    </a:cubicBezTo>
                    <a:cubicBezTo>
                      <a:pt x="492" y="2272"/>
                      <a:pt x="608" y="2090"/>
                      <a:pt x="757" y="1924"/>
                    </a:cubicBezTo>
                    <a:cubicBezTo>
                      <a:pt x="832" y="1850"/>
                      <a:pt x="898" y="1775"/>
                      <a:pt x="948" y="1676"/>
                    </a:cubicBezTo>
                    <a:cubicBezTo>
                      <a:pt x="989" y="1576"/>
                      <a:pt x="1014" y="1469"/>
                      <a:pt x="1047" y="1353"/>
                    </a:cubicBezTo>
                    <a:cubicBezTo>
                      <a:pt x="1097" y="1146"/>
                      <a:pt x="1172" y="930"/>
                      <a:pt x="1271" y="740"/>
                    </a:cubicBezTo>
                    <a:cubicBezTo>
                      <a:pt x="1321" y="624"/>
                      <a:pt x="1387" y="524"/>
                      <a:pt x="1453" y="416"/>
                    </a:cubicBezTo>
                    <a:cubicBezTo>
                      <a:pt x="1520" y="317"/>
                      <a:pt x="1611" y="218"/>
                      <a:pt x="1652" y="102"/>
                    </a:cubicBezTo>
                    <a:cubicBezTo>
                      <a:pt x="1679" y="49"/>
                      <a:pt x="1626" y="1"/>
                      <a:pt x="157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6" name="Google Shape;5025;p31">
                <a:extLst>
                  <a:ext uri="{FF2B5EF4-FFF2-40B4-BE49-F238E27FC236}">
                    <a16:creationId xmlns:a16="http://schemas.microsoft.com/office/drawing/2014/main" id="{8D820D0A-1CFE-B6DE-945E-BFF9F7D7092C}"/>
                  </a:ext>
                </a:extLst>
              </p:cNvPr>
              <p:cNvSpPr/>
              <p:nvPr/>
            </p:nvSpPr>
            <p:spPr>
              <a:xfrm>
                <a:off x="2781750" y="4257275"/>
                <a:ext cx="8725" cy="14225"/>
              </a:xfrm>
              <a:custGeom>
                <a:avLst/>
                <a:gdLst/>
                <a:ahLst/>
                <a:cxnLst/>
                <a:rect l="l" t="t" r="r" b="b"/>
                <a:pathLst>
                  <a:path w="349" h="569" extrusionOk="0">
                    <a:moveTo>
                      <a:pt x="288" y="0"/>
                    </a:moveTo>
                    <a:cubicBezTo>
                      <a:pt x="283" y="0"/>
                      <a:pt x="279" y="1"/>
                      <a:pt x="274" y="2"/>
                    </a:cubicBezTo>
                    <a:cubicBezTo>
                      <a:pt x="216" y="19"/>
                      <a:pt x="191" y="69"/>
                      <a:pt x="175" y="118"/>
                    </a:cubicBezTo>
                    <a:cubicBezTo>
                      <a:pt x="150" y="160"/>
                      <a:pt x="133" y="201"/>
                      <a:pt x="117" y="243"/>
                    </a:cubicBezTo>
                    <a:cubicBezTo>
                      <a:pt x="75" y="325"/>
                      <a:pt x="51" y="417"/>
                      <a:pt x="9" y="499"/>
                    </a:cubicBezTo>
                    <a:cubicBezTo>
                      <a:pt x="1" y="524"/>
                      <a:pt x="17" y="557"/>
                      <a:pt x="42" y="566"/>
                    </a:cubicBezTo>
                    <a:cubicBezTo>
                      <a:pt x="48" y="568"/>
                      <a:pt x="55" y="569"/>
                      <a:pt x="61" y="569"/>
                    </a:cubicBezTo>
                    <a:cubicBezTo>
                      <a:pt x="79" y="569"/>
                      <a:pt x="96" y="559"/>
                      <a:pt x="109" y="541"/>
                    </a:cubicBezTo>
                    <a:cubicBezTo>
                      <a:pt x="150" y="466"/>
                      <a:pt x="200" y="392"/>
                      <a:pt x="241" y="309"/>
                    </a:cubicBezTo>
                    <a:cubicBezTo>
                      <a:pt x="266" y="267"/>
                      <a:pt x="283" y="234"/>
                      <a:pt x="299" y="193"/>
                    </a:cubicBezTo>
                    <a:cubicBezTo>
                      <a:pt x="316" y="168"/>
                      <a:pt x="324" y="151"/>
                      <a:pt x="332" y="127"/>
                    </a:cubicBezTo>
                    <a:cubicBezTo>
                      <a:pt x="341" y="102"/>
                      <a:pt x="349" y="60"/>
                      <a:pt x="341" y="44"/>
                    </a:cubicBezTo>
                    <a:cubicBezTo>
                      <a:pt x="334" y="16"/>
                      <a:pt x="310" y="0"/>
                      <a:pt x="28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7" name="Google Shape;5026;p31">
                <a:extLst>
                  <a:ext uri="{FF2B5EF4-FFF2-40B4-BE49-F238E27FC236}">
                    <a16:creationId xmlns:a16="http://schemas.microsoft.com/office/drawing/2014/main" id="{E8236D78-8F59-E15A-3CD8-6166954A3491}"/>
                  </a:ext>
                </a:extLst>
              </p:cNvPr>
              <p:cNvSpPr/>
              <p:nvPr/>
            </p:nvSpPr>
            <p:spPr>
              <a:xfrm>
                <a:off x="2787350" y="4263075"/>
                <a:ext cx="5625" cy="8550"/>
              </a:xfrm>
              <a:custGeom>
                <a:avLst/>
                <a:gdLst/>
                <a:ahLst/>
                <a:cxnLst/>
                <a:rect l="l" t="t" r="r" b="b"/>
                <a:pathLst>
                  <a:path w="225" h="342" extrusionOk="0">
                    <a:moveTo>
                      <a:pt x="170" y="1"/>
                    </a:moveTo>
                    <a:cubicBezTo>
                      <a:pt x="136" y="1"/>
                      <a:pt x="115" y="30"/>
                      <a:pt x="100" y="52"/>
                    </a:cubicBezTo>
                    <a:cubicBezTo>
                      <a:pt x="83" y="77"/>
                      <a:pt x="67" y="93"/>
                      <a:pt x="59" y="118"/>
                    </a:cubicBezTo>
                    <a:cubicBezTo>
                      <a:pt x="34" y="168"/>
                      <a:pt x="17" y="218"/>
                      <a:pt x="9" y="267"/>
                    </a:cubicBezTo>
                    <a:cubicBezTo>
                      <a:pt x="1" y="301"/>
                      <a:pt x="17" y="334"/>
                      <a:pt x="50" y="342"/>
                    </a:cubicBezTo>
                    <a:cubicBezTo>
                      <a:pt x="75" y="342"/>
                      <a:pt x="108" y="334"/>
                      <a:pt x="117" y="301"/>
                    </a:cubicBezTo>
                    <a:cubicBezTo>
                      <a:pt x="117" y="276"/>
                      <a:pt x="125" y="251"/>
                      <a:pt x="133" y="234"/>
                    </a:cubicBezTo>
                    <a:cubicBezTo>
                      <a:pt x="141" y="226"/>
                      <a:pt x="141" y="218"/>
                      <a:pt x="141" y="218"/>
                    </a:cubicBezTo>
                    <a:cubicBezTo>
                      <a:pt x="141" y="218"/>
                      <a:pt x="141" y="209"/>
                      <a:pt x="141" y="209"/>
                    </a:cubicBezTo>
                    <a:cubicBezTo>
                      <a:pt x="150" y="201"/>
                      <a:pt x="158" y="185"/>
                      <a:pt x="158" y="176"/>
                    </a:cubicBezTo>
                    <a:cubicBezTo>
                      <a:pt x="175" y="151"/>
                      <a:pt x="183" y="135"/>
                      <a:pt x="191" y="118"/>
                    </a:cubicBezTo>
                    <a:cubicBezTo>
                      <a:pt x="208" y="85"/>
                      <a:pt x="224" y="60"/>
                      <a:pt x="216" y="27"/>
                    </a:cubicBezTo>
                    <a:cubicBezTo>
                      <a:pt x="208" y="11"/>
                      <a:pt x="199" y="2"/>
                      <a:pt x="183" y="2"/>
                    </a:cubicBezTo>
                    <a:cubicBezTo>
                      <a:pt x="178" y="1"/>
                      <a:pt x="174" y="1"/>
                      <a:pt x="17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8" name="Google Shape;5027;p31">
                <a:extLst>
                  <a:ext uri="{FF2B5EF4-FFF2-40B4-BE49-F238E27FC236}">
                    <a16:creationId xmlns:a16="http://schemas.microsoft.com/office/drawing/2014/main" id="{B6500932-B6D4-BA11-32A3-89A7D968C215}"/>
                  </a:ext>
                </a:extLst>
              </p:cNvPr>
              <p:cNvSpPr/>
              <p:nvPr/>
            </p:nvSpPr>
            <p:spPr>
              <a:xfrm>
                <a:off x="2801600" y="4196250"/>
                <a:ext cx="14350" cy="31275"/>
              </a:xfrm>
              <a:custGeom>
                <a:avLst/>
                <a:gdLst/>
                <a:ahLst/>
                <a:cxnLst/>
                <a:rect l="l" t="t" r="r" b="b"/>
                <a:pathLst>
                  <a:path w="574" h="1251" extrusionOk="0">
                    <a:moveTo>
                      <a:pt x="469" y="1"/>
                    </a:moveTo>
                    <a:cubicBezTo>
                      <a:pt x="433" y="1"/>
                      <a:pt x="400" y="18"/>
                      <a:pt x="375" y="49"/>
                    </a:cubicBezTo>
                    <a:cubicBezTo>
                      <a:pt x="317" y="132"/>
                      <a:pt x="284" y="239"/>
                      <a:pt x="251" y="339"/>
                    </a:cubicBezTo>
                    <a:cubicBezTo>
                      <a:pt x="209" y="422"/>
                      <a:pt x="176" y="513"/>
                      <a:pt x="143" y="604"/>
                    </a:cubicBezTo>
                    <a:cubicBezTo>
                      <a:pt x="85" y="786"/>
                      <a:pt x="52" y="985"/>
                      <a:pt x="11" y="1176"/>
                    </a:cubicBezTo>
                    <a:cubicBezTo>
                      <a:pt x="0" y="1221"/>
                      <a:pt x="36" y="1251"/>
                      <a:pt x="71" y="1251"/>
                    </a:cubicBezTo>
                    <a:cubicBezTo>
                      <a:pt x="94" y="1251"/>
                      <a:pt x="117" y="1238"/>
                      <a:pt x="127" y="1209"/>
                    </a:cubicBezTo>
                    <a:cubicBezTo>
                      <a:pt x="176" y="1018"/>
                      <a:pt x="259" y="844"/>
                      <a:pt x="334" y="662"/>
                    </a:cubicBezTo>
                    <a:cubicBezTo>
                      <a:pt x="367" y="579"/>
                      <a:pt x="400" y="488"/>
                      <a:pt x="441" y="405"/>
                    </a:cubicBezTo>
                    <a:cubicBezTo>
                      <a:pt x="475" y="314"/>
                      <a:pt x="533" y="223"/>
                      <a:pt x="566" y="132"/>
                    </a:cubicBezTo>
                    <a:cubicBezTo>
                      <a:pt x="574" y="82"/>
                      <a:pt x="549" y="24"/>
                      <a:pt x="508" y="7"/>
                    </a:cubicBezTo>
                    <a:cubicBezTo>
                      <a:pt x="495" y="3"/>
                      <a:pt x="482" y="1"/>
                      <a:pt x="46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9" name="Google Shape;5028;p31">
                <a:extLst>
                  <a:ext uri="{FF2B5EF4-FFF2-40B4-BE49-F238E27FC236}">
                    <a16:creationId xmlns:a16="http://schemas.microsoft.com/office/drawing/2014/main" id="{A3B22206-156E-DC8C-6962-C490B2F10EFB}"/>
                  </a:ext>
                </a:extLst>
              </p:cNvPr>
              <p:cNvSpPr/>
              <p:nvPr/>
            </p:nvSpPr>
            <p:spPr>
              <a:xfrm>
                <a:off x="2795850" y="3865325"/>
                <a:ext cx="33150" cy="23125"/>
              </a:xfrm>
              <a:custGeom>
                <a:avLst/>
                <a:gdLst/>
                <a:ahLst/>
                <a:cxnLst/>
                <a:rect l="l" t="t" r="r" b="b"/>
                <a:pathLst>
                  <a:path w="1326" h="925" extrusionOk="0">
                    <a:moveTo>
                      <a:pt x="171" y="1"/>
                    </a:moveTo>
                    <a:cubicBezTo>
                      <a:pt x="126" y="1"/>
                      <a:pt x="82" y="9"/>
                      <a:pt x="42" y="29"/>
                    </a:cubicBezTo>
                    <a:cubicBezTo>
                      <a:pt x="0" y="46"/>
                      <a:pt x="0" y="112"/>
                      <a:pt x="42" y="128"/>
                    </a:cubicBezTo>
                    <a:cubicBezTo>
                      <a:pt x="141" y="178"/>
                      <a:pt x="257" y="186"/>
                      <a:pt x="365" y="228"/>
                    </a:cubicBezTo>
                    <a:cubicBezTo>
                      <a:pt x="473" y="286"/>
                      <a:pt x="572" y="352"/>
                      <a:pt x="655" y="427"/>
                    </a:cubicBezTo>
                    <a:cubicBezTo>
                      <a:pt x="746" y="510"/>
                      <a:pt x="837" y="592"/>
                      <a:pt x="920" y="684"/>
                    </a:cubicBezTo>
                    <a:cubicBezTo>
                      <a:pt x="978" y="733"/>
                      <a:pt x="1028" y="783"/>
                      <a:pt x="1086" y="833"/>
                    </a:cubicBezTo>
                    <a:cubicBezTo>
                      <a:pt x="1132" y="871"/>
                      <a:pt x="1186" y="925"/>
                      <a:pt x="1254" y="925"/>
                    </a:cubicBezTo>
                    <a:cubicBezTo>
                      <a:pt x="1258" y="925"/>
                      <a:pt x="1263" y="924"/>
                      <a:pt x="1268" y="924"/>
                    </a:cubicBezTo>
                    <a:cubicBezTo>
                      <a:pt x="1293" y="924"/>
                      <a:pt x="1318" y="907"/>
                      <a:pt x="1318" y="874"/>
                    </a:cubicBezTo>
                    <a:cubicBezTo>
                      <a:pt x="1326" y="800"/>
                      <a:pt x="1268" y="742"/>
                      <a:pt x="1218" y="692"/>
                    </a:cubicBezTo>
                    <a:cubicBezTo>
                      <a:pt x="1168" y="634"/>
                      <a:pt x="1102" y="576"/>
                      <a:pt x="1044" y="518"/>
                    </a:cubicBezTo>
                    <a:cubicBezTo>
                      <a:pt x="953" y="427"/>
                      <a:pt x="854" y="336"/>
                      <a:pt x="746" y="253"/>
                    </a:cubicBezTo>
                    <a:cubicBezTo>
                      <a:pt x="638" y="178"/>
                      <a:pt x="531" y="112"/>
                      <a:pt x="415" y="62"/>
                    </a:cubicBezTo>
                    <a:cubicBezTo>
                      <a:pt x="344" y="30"/>
                      <a:pt x="256" y="1"/>
                      <a:pt x="17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0" name="Google Shape;5029;p31">
                <a:extLst>
                  <a:ext uri="{FF2B5EF4-FFF2-40B4-BE49-F238E27FC236}">
                    <a16:creationId xmlns:a16="http://schemas.microsoft.com/office/drawing/2014/main" id="{75817A37-0885-E8A2-2F56-9D26A3EE06B2}"/>
                  </a:ext>
                </a:extLst>
              </p:cNvPr>
              <p:cNvSpPr/>
              <p:nvPr/>
            </p:nvSpPr>
            <p:spPr>
              <a:xfrm>
                <a:off x="2953400" y="3843900"/>
                <a:ext cx="16050" cy="33425"/>
              </a:xfrm>
              <a:custGeom>
                <a:avLst/>
                <a:gdLst/>
                <a:ahLst/>
                <a:cxnLst/>
                <a:rect l="l" t="t" r="r" b="b"/>
                <a:pathLst>
                  <a:path w="642" h="1337" extrusionOk="0">
                    <a:moveTo>
                      <a:pt x="64" y="0"/>
                    </a:moveTo>
                    <a:cubicBezTo>
                      <a:pt x="33" y="0"/>
                      <a:pt x="1" y="27"/>
                      <a:pt x="12" y="66"/>
                    </a:cubicBezTo>
                    <a:cubicBezTo>
                      <a:pt x="45" y="173"/>
                      <a:pt x="61" y="289"/>
                      <a:pt x="103" y="397"/>
                    </a:cubicBezTo>
                    <a:cubicBezTo>
                      <a:pt x="136" y="505"/>
                      <a:pt x="177" y="604"/>
                      <a:pt x="219" y="712"/>
                    </a:cubicBezTo>
                    <a:cubicBezTo>
                      <a:pt x="302" y="911"/>
                      <a:pt x="368" y="1118"/>
                      <a:pt x="459" y="1309"/>
                    </a:cubicBezTo>
                    <a:cubicBezTo>
                      <a:pt x="469" y="1329"/>
                      <a:pt x="485" y="1337"/>
                      <a:pt x="501" y="1337"/>
                    </a:cubicBezTo>
                    <a:cubicBezTo>
                      <a:pt x="524" y="1337"/>
                      <a:pt x="549" y="1320"/>
                      <a:pt x="559" y="1300"/>
                    </a:cubicBezTo>
                    <a:cubicBezTo>
                      <a:pt x="641" y="1085"/>
                      <a:pt x="501" y="853"/>
                      <a:pt x="418" y="654"/>
                    </a:cubicBezTo>
                    <a:cubicBezTo>
                      <a:pt x="376" y="555"/>
                      <a:pt x="327" y="447"/>
                      <a:pt x="285" y="347"/>
                    </a:cubicBezTo>
                    <a:cubicBezTo>
                      <a:pt x="227" y="231"/>
                      <a:pt x="161" y="132"/>
                      <a:pt x="103" y="24"/>
                    </a:cubicBezTo>
                    <a:cubicBezTo>
                      <a:pt x="94" y="7"/>
                      <a:pt x="79" y="0"/>
                      <a:pt x="6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1" name="Google Shape;5030;p31">
                <a:extLst>
                  <a:ext uri="{FF2B5EF4-FFF2-40B4-BE49-F238E27FC236}">
                    <a16:creationId xmlns:a16="http://schemas.microsoft.com/office/drawing/2014/main" id="{36345FF4-93B8-4C12-657A-A7831F40CBE8}"/>
                  </a:ext>
                </a:extLst>
              </p:cNvPr>
              <p:cNvSpPr/>
              <p:nvPr/>
            </p:nvSpPr>
            <p:spPr>
              <a:xfrm>
                <a:off x="2967775" y="3892825"/>
                <a:ext cx="3950" cy="8550"/>
              </a:xfrm>
              <a:custGeom>
                <a:avLst/>
                <a:gdLst/>
                <a:ahLst/>
                <a:cxnLst/>
                <a:rect l="l" t="t" r="r" b="b"/>
                <a:pathLst>
                  <a:path w="158" h="342" extrusionOk="0">
                    <a:moveTo>
                      <a:pt x="61" y="1"/>
                    </a:moveTo>
                    <a:cubicBezTo>
                      <a:pt x="53" y="1"/>
                      <a:pt x="44" y="3"/>
                      <a:pt x="33" y="6"/>
                    </a:cubicBezTo>
                    <a:cubicBezTo>
                      <a:pt x="25" y="14"/>
                      <a:pt x="8" y="23"/>
                      <a:pt x="8" y="39"/>
                    </a:cubicBezTo>
                    <a:cubicBezTo>
                      <a:pt x="0" y="56"/>
                      <a:pt x="0" y="72"/>
                      <a:pt x="8" y="97"/>
                    </a:cubicBezTo>
                    <a:cubicBezTo>
                      <a:pt x="8" y="97"/>
                      <a:pt x="8" y="97"/>
                      <a:pt x="8" y="106"/>
                    </a:cubicBezTo>
                    <a:cubicBezTo>
                      <a:pt x="8" y="106"/>
                      <a:pt x="17" y="114"/>
                      <a:pt x="17" y="114"/>
                    </a:cubicBezTo>
                    <a:cubicBezTo>
                      <a:pt x="17" y="122"/>
                      <a:pt x="25" y="130"/>
                      <a:pt x="25" y="147"/>
                    </a:cubicBezTo>
                    <a:cubicBezTo>
                      <a:pt x="33" y="164"/>
                      <a:pt x="33" y="188"/>
                      <a:pt x="42" y="205"/>
                    </a:cubicBezTo>
                    <a:cubicBezTo>
                      <a:pt x="50" y="222"/>
                      <a:pt x="50" y="246"/>
                      <a:pt x="58" y="263"/>
                    </a:cubicBezTo>
                    <a:cubicBezTo>
                      <a:pt x="58" y="288"/>
                      <a:pt x="66" y="304"/>
                      <a:pt x="75" y="329"/>
                    </a:cubicBezTo>
                    <a:cubicBezTo>
                      <a:pt x="83" y="338"/>
                      <a:pt x="93" y="342"/>
                      <a:pt x="104" y="342"/>
                    </a:cubicBezTo>
                    <a:cubicBezTo>
                      <a:pt x="114" y="342"/>
                      <a:pt x="124" y="338"/>
                      <a:pt x="133" y="329"/>
                    </a:cubicBezTo>
                    <a:cubicBezTo>
                      <a:pt x="149" y="304"/>
                      <a:pt x="149" y="280"/>
                      <a:pt x="149" y="255"/>
                    </a:cubicBezTo>
                    <a:cubicBezTo>
                      <a:pt x="158" y="230"/>
                      <a:pt x="158" y="205"/>
                      <a:pt x="158" y="188"/>
                    </a:cubicBezTo>
                    <a:cubicBezTo>
                      <a:pt x="158" y="139"/>
                      <a:pt x="141" y="89"/>
                      <a:pt x="116" y="48"/>
                    </a:cubicBezTo>
                    <a:cubicBezTo>
                      <a:pt x="116" y="31"/>
                      <a:pt x="108" y="23"/>
                      <a:pt x="91" y="14"/>
                    </a:cubicBezTo>
                    <a:cubicBezTo>
                      <a:pt x="82" y="5"/>
                      <a:pt x="72" y="1"/>
                      <a:pt x="6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2" name="Google Shape;5031;p31">
                <a:extLst>
                  <a:ext uri="{FF2B5EF4-FFF2-40B4-BE49-F238E27FC236}">
                    <a16:creationId xmlns:a16="http://schemas.microsoft.com/office/drawing/2014/main" id="{913D86BC-50F4-FC17-99CB-3EAC4A7FD9D7}"/>
                  </a:ext>
                </a:extLst>
              </p:cNvPr>
              <p:cNvSpPr/>
              <p:nvPr/>
            </p:nvSpPr>
            <p:spPr>
              <a:xfrm>
                <a:off x="2971500" y="3904150"/>
                <a:ext cx="2925" cy="7425"/>
              </a:xfrm>
              <a:custGeom>
                <a:avLst/>
                <a:gdLst/>
                <a:ahLst/>
                <a:cxnLst/>
                <a:rect l="l" t="t" r="r" b="b"/>
                <a:pathLst>
                  <a:path w="117" h="297" extrusionOk="0">
                    <a:moveTo>
                      <a:pt x="58" y="1"/>
                    </a:moveTo>
                    <a:cubicBezTo>
                      <a:pt x="25" y="1"/>
                      <a:pt x="0" y="25"/>
                      <a:pt x="0" y="59"/>
                    </a:cubicBezTo>
                    <a:lnTo>
                      <a:pt x="0" y="175"/>
                    </a:lnTo>
                    <a:cubicBezTo>
                      <a:pt x="0" y="183"/>
                      <a:pt x="0" y="199"/>
                      <a:pt x="0" y="208"/>
                    </a:cubicBezTo>
                    <a:cubicBezTo>
                      <a:pt x="9" y="216"/>
                      <a:pt x="9" y="224"/>
                      <a:pt x="9" y="233"/>
                    </a:cubicBezTo>
                    <a:cubicBezTo>
                      <a:pt x="17" y="257"/>
                      <a:pt x="25" y="282"/>
                      <a:pt x="42" y="291"/>
                    </a:cubicBezTo>
                    <a:cubicBezTo>
                      <a:pt x="46" y="295"/>
                      <a:pt x="52" y="297"/>
                      <a:pt x="57" y="297"/>
                    </a:cubicBezTo>
                    <a:cubicBezTo>
                      <a:pt x="62" y="297"/>
                      <a:pt x="67" y="295"/>
                      <a:pt x="67" y="291"/>
                    </a:cubicBezTo>
                    <a:cubicBezTo>
                      <a:pt x="91" y="282"/>
                      <a:pt x="100" y="257"/>
                      <a:pt x="100" y="233"/>
                    </a:cubicBezTo>
                    <a:cubicBezTo>
                      <a:pt x="108" y="224"/>
                      <a:pt x="108" y="216"/>
                      <a:pt x="108" y="208"/>
                    </a:cubicBezTo>
                    <a:cubicBezTo>
                      <a:pt x="116" y="199"/>
                      <a:pt x="116" y="183"/>
                      <a:pt x="116" y="175"/>
                    </a:cubicBezTo>
                    <a:lnTo>
                      <a:pt x="116" y="59"/>
                    </a:lnTo>
                    <a:cubicBezTo>
                      <a:pt x="116" y="34"/>
                      <a:pt x="91" y="1"/>
                      <a:pt x="5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3" name="Google Shape;5032;p31">
                <a:extLst>
                  <a:ext uri="{FF2B5EF4-FFF2-40B4-BE49-F238E27FC236}">
                    <a16:creationId xmlns:a16="http://schemas.microsoft.com/office/drawing/2014/main" id="{BADE627A-163D-8B97-7B85-77BA19A92FC8}"/>
                  </a:ext>
                </a:extLst>
              </p:cNvPr>
              <p:cNvSpPr/>
              <p:nvPr/>
            </p:nvSpPr>
            <p:spPr>
              <a:xfrm>
                <a:off x="2677775" y="4424525"/>
                <a:ext cx="20525" cy="36350"/>
              </a:xfrm>
              <a:custGeom>
                <a:avLst/>
                <a:gdLst/>
                <a:ahLst/>
                <a:cxnLst/>
                <a:rect l="l" t="t" r="r" b="b"/>
                <a:pathLst>
                  <a:path w="821" h="1454" extrusionOk="0">
                    <a:moveTo>
                      <a:pt x="722" y="0"/>
                    </a:moveTo>
                    <a:cubicBezTo>
                      <a:pt x="700" y="0"/>
                      <a:pt x="673" y="14"/>
                      <a:pt x="655" y="32"/>
                    </a:cubicBezTo>
                    <a:cubicBezTo>
                      <a:pt x="572" y="123"/>
                      <a:pt x="514" y="247"/>
                      <a:pt x="456" y="363"/>
                    </a:cubicBezTo>
                    <a:cubicBezTo>
                      <a:pt x="407" y="471"/>
                      <a:pt x="349" y="579"/>
                      <a:pt x="299" y="686"/>
                    </a:cubicBezTo>
                    <a:cubicBezTo>
                      <a:pt x="257" y="794"/>
                      <a:pt x="216" y="910"/>
                      <a:pt x="175" y="1026"/>
                    </a:cubicBezTo>
                    <a:cubicBezTo>
                      <a:pt x="133" y="1142"/>
                      <a:pt x="92" y="1258"/>
                      <a:pt x="25" y="1366"/>
                    </a:cubicBezTo>
                    <a:cubicBezTo>
                      <a:pt x="1" y="1403"/>
                      <a:pt x="40" y="1453"/>
                      <a:pt x="79" y="1453"/>
                    </a:cubicBezTo>
                    <a:cubicBezTo>
                      <a:pt x="92" y="1453"/>
                      <a:pt x="106" y="1447"/>
                      <a:pt x="117" y="1432"/>
                    </a:cubicBezTo>
                    <a:cubicBezTo>
                      <a:pt x="274" y="1250"/>
                      <a:pt x="357" y="1009"/>
                      <a:pt x="464" y="794"/>
                    </a:cubicBezTo>
                    <a:cubicBezTo>
                      <a:pt x="514" y="678"/>
                      <a:pt x="572" y="570"/>
                      <a:pt x="630" y="454"/>
                    </a:cubicBezTo>
                    <a:cubicBezTo>
                      <a:pt x="688" y="347"/>
                      <a:pt x="771" y="239"/>
                      <a:pt x="812" y="115"/>
                    </a:cubicBezTo>
                    <a:cubicBezTo>
                      <a:pt x="821" y="90"/>
                      <a:pt x="812" y="48"/>
                      <a:pt x="788" y="24"/>
                    </a:cubicBezTo>
                    <a:lnTo>
                      <a:pt x="788" y="32"/>
                    </a:lnTo>
                    <a:cubicBezTo>
                      <a:pt x="771" y="15"/>
                      <a:pt x="763" y="7"/>
                      <a:pt x="746" y="7"/>
                    </a:cubicBezTo>
                    <a:cubicBezTo>
                      <a:pt x="739" y="2"/>
                      <a:pt x="731" y="0"/>
                      <a:pt x="72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4" name="Google Shape;5033;p31">
                <a:extLst>
                  <a:ext uri="{FF2B5EF4-FFF2-40B4-BE49-F238E27FC236}">
                    <a16:creationId xmlns:a16="http://schemas.microsoft.com/office/drawing/2014/main" id="{1B6BA887-6A0C-DCED-D0C6-1619FD0A2E1A}"/>
                  </a:ext>
                </a:extLst>
              </p:cNvPr>
              <p:cNvSpPr/>
              <p:nvPr/>
            </p:nvSpPr>
            <p:spPr>
              <a:xfrm>
                <a:off x="2690575" y="4437400"/>
                <a:ext cx="7250" cy="13825"/>
              </a:xfrm>
              <a:custGeom>
                <a:avLst/>
                <a:gdLst/>
                <a:ahLst/>
                <a:cxnLst/>
                <a:rect l="l" t="t" r="r" b="b"/>
                <a:pathLst>
                  <a:path w="290" h="553" extrusionOk="0">
                    <a:moveTo>
                      <a:pt x="244" y="0"/>
                    </a:moveTo>
                    <a:cubicBezTo>
                      <a:pt x="234" y="0"/>
                      <a:pt x="225" y="4"/>
                      <a:pt x="218" y="14"/>
                    </a:cubicBezTo>
                    <a:lnTo>
                      <a:pt x="218" y="6"/>
                    </a:lnTo>
                    <a:cubicBezTo>
                      <a:pt x="184" y="47"/>
                      <a:pt x="168" y="80"/>
                      <a:pt x="151" y="122"/>
                    </a:cubicBezTo>
                    <a:cubicBezTo>
                      <a:pt x="126" y="163"/>
                      <a:pt x="110" y="204"/>
                      <a:pt x="93" y="246"/>
                    </a:cubicBezTo>
                    <a:cubicBezTo>
                      <a:pt x="60" y="329"/>
                      <a:pt x="35" y="412"/>
                      <a:pt x="10" y="494"/>
                    </a:cubicBezTo>
                    <a:cubicBezTo>
                      <a:pt x="1" y="529"/>
                      <a:pt x="30" y="552"/>
                      <a:pt x="58" y="552"/>
                    </a:cubicBezTo>
                    <a:cubicBezTo>
                      <a:pt x="77" y="552"/>
                      <a:pt x="95" y="542"/>
                      <a:pt x="102" y="519"/>
                    </a:cubicBezTo>
                    <a:cubicBezTo>
                      <a:pt x="126" y="445"/>
                      <a:pt x="151" y="362"/>
                      <a:pt x="184" y="287"/>
                    </a:cubicBezTo>
                    <a:cubicBezTo>
                      <a:pt x="201" y="246"/>
                      <a:pt x="218" y="213"/>
                      <a:pt x="234" y="171"/>
                    </a:cubicBezTo>
                    <a:cubicBezTo>
                      <a:pt x="251" y="130"/>
                      <a:pt x="276" y="97"/>
                      <a:pt x="284" y="47"/>
                    </a:cubicBezTo>
                    <a:cubicBezTo>
                      <a:pt x="290" y="24"/>
                      <a:pt x="267" y="0"/>
                      <a:pt x="24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5" name="Google Shape;5034;p31">
                <a:extLst>
                  <a:ext uri="{FF2B5EF4-FFF2-40B4-BE49-F238E27FC236}">
                    <a16:creationId xmlns:a16="http://schemas.microsoft.com/office/drawing/2014/main" id="{BB3F0B44-F4EB-4CEA-C6BD-D0EA21681ED7}"/>
                  </a:ext>
                </a:extLst>
              </p:cNvPr>
              <p:cNvSpPr/>
              <p:nvPr/>
            </p:nvSpPr>
            <p:spPr>
              <a:xfrm>
                <a:off x="2699575" y="4432400"/>
                <a:ext cx="8600" cy="17400"/>
              </a:xfrm>
              <a:custGeom>
                <a:avLst/>
                <a:gdLst/>
                <a:ahLst/>
                <a:cxnLst/>
                <a:rect l="l" t="t" r="r" b="b"/>
                <a:pathLst>
                  <a:path w="344" h="696" extrusionOk="0">
                    <a:moveTo>
                      <a:pt x="310" y="1"/>
                    </a:moveTo>
                    <a:cubicBezTo>
                      <a:pt x="298" y="1"/>
                      <a:pt x="287" y="5"/>
                      <a:pt x="280" y="15"/>
                    </a:cubicBezTo>
                    <a:cubicBezTo>
                      <a:pt x="255" y="65"/>
                      <a:pt x="239" y="114"/>
                      <a:pt x="214" y="172"/>
                    </a:cubicBezTo>
                    <a:cubicBezTo>
                      <a:pt x="197" y="222"/>
                      <a:pt x="172" y="272"/>
                      <a:pt x="156" y="322"/>
                    </a:cubicBezTo>
                    <a:cubicBezTo>
                      <a:pt x="114" y="421"/>
                      <a:pt x="73" y="520"/>
                      <a:pt x="23" y="620"/>
                    </a:cubicBezTo>
                    <a:cubicBezTo>
                      <a:pt x="1" y="660"/>
                      <a:pt x="36" y="695"/>
                      <a:pt x="72" y="695"/>
                    </a:cubicBezTo>
                    <a:cubicBezTo>
                      <a:pt x="88" y="695"/>
                      <a:pt x="104" y="688"/>
                      <a:pt x="114" y="670"/>
                    </a:cubicBezTo>
                    <a:cubicBezTo>
                      <a:pt x="164" y="570"/>
                      <a:pt x="214" y="471"/>
                      <a:pt x="255" y="363"/>
                    </a:cubicBezTo>
                    <a:cubicBezTo>
                      <a:pt x="280" y="305"/>
                      <a:pt x="288" y="247"/>
                      <a:pt x="305" y="197"/>
                    </a:cubicBezTo>
                    <a:cubicBezTo>
                      <a:pt x="322" y="139"/>
                      <a:pt x="338" y="90"/>
                      <a:pt x="338" y="32"/>
                    </a:cubicBezTo>
                    <a:cubicBezTo>
                      <a:pt x="343" y="12"/>
                      <a:pt x="327" y="1"/>
                      <a:pt x="31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6" name="Google Shape;5035;p31">
                <a:extLst>
                  <a:ext uri="{FF2B5EF4-FFF2-40B4-BE49-F238E27FC236}">
                    <a16:creationId xmlns:a16="http://schemas.microsoft.com/office/drawing/2014/main" id="{A1F857F6-1B49-C5C2-62A0-ACBDCD398C9F}"/>
                  </a:ext>
                </a:extLst>
              </p:cNvPr>
              <p:cNvSpPr/>
              <p:nvPr/>
            </p:nvSpPr>
            <p:spPr>
              <a:xfrm>
                <a:off x="2708650" y="4433500"/>
                <a:ext cx="7825" cy="14700"/>
              </a:xfrm>
              <a:custGeom>
                <a:avLst/>
                <a:gdLst/>
                <a:ahLst/>
                <a:cxnLst/>
                <a:rect l="l" t="t" r="r" b="b"/>
                <a:pathLst>
                  <a:path w="313" h="588" extrusionOk="0">
                    <a:moveTo>
                      <a:pt x="277" y="1"/>
                    </a:moveTo>
                    <a:cubicBezTo>
                      <a:pt x="267" y="1"/>
                      <a:pt x="257" y="4"/>
                      <a:pt x="249" y="12"/>
                    </a:cubicBezTo>
                    <a:cubicBezTo>
                      <a:pt x="199" y="87"/>
                      <a:pt x="166" y="178"/>
                      <a:pt x="124" y="261"/>
                    </a:cubicBezTo>
                    <a:cubicBezTo>
                      <a:pt x="83" y="344"/>
                      <a:pt x="50" y="435"/>
                      <a:pt x="8" y="518"/>
                    </a:cubicBezTo>
                    <a:cubicBezTo>
                      <a:pt x="0" y="543"/>
                      <a:pt x="0" y="568"/>
                      <a:pt x="25" y="584"/>
                    </a:cubicBezTo>
                    <a:cubicBezTo>
                      <a:pt x="32" y="586"/>
                      <a:pt x="39" y="587"/>
                      <a:pt x="46" y="587"/>
                    </a:cubicBezTo>
                    <a:cubicBezTo>
                      <a:pt x="66" y="587"/>
                      <a:pt x="85" y="580"/>
                      <a:pt x="91" y="568"/>
                    </a:cubicBezTo>
                    <a:cubicBezTo>
                      <a:pt x="133" y="476"/>
                      <a:pt x="166" y="394"/>
                      <a:pt x="207" y="302"/>
                    </a:cubicBezTo>
                    <a:cubicBezTo>
                      <a:pt x="240" y="220"/>
                      <a:pt x="290" y="128"/>
                      <a:pt x="307" y="37"/>
                    </a:cubicBezTo>
                    <a:cubicBezTo>
                      <a:pt x="312" y="15"/>
                      <a:pt x="296" y="1"/>
                      <a:pt x="27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7" name="Google Shape;5036;p31">
                <a:extLst>
                  <a:ext uri="{FF2B5EF4-FFF2-40B4-BE49-F238E27FC236}">
                    <a16:creationId xmlns:a16="http://schemas.microsoft.com/office/drawing/2014/main" id="{8CC184C5-1D51-C009-831F-505F100B7588}"/>
                  </a:ext>
                </a:extLst>
              </p:cNvPr>
              <p:cNvSpPr/>
              <p:nvPr/>
            </p:nvSpPr>
            <p:spPr>
              <a:xfrm>
                <a:off x="2634275" y="4658350"/>
                <a:ext cx="8925" cy="27850"/>
              </a:xfrm>
              <a:custGeom>
                <a:avLst/>
                <a:gdLst/>
                <a:ahLst/>
                <a:cxnLst/>
                <a:rect l="l" t="t" r="r" b="b"/>
                <a:pathLst>
                  <a:path w="357" h="1114" extrusionOk="0">
                    <a:moveTo>
                      <a:pt x="85" y="1"/>
                    </a:moveTo>
                    <a:cubicBezTo>
                      <a:pt x="63" y="1"/>
                      <a:pt x="42" y="13"/>
                      <a:pt x="34" y="41"/>
                    </a:cubicBezTo>
                    <a:cubicBezTo>
                      <a:pt x="1" y="141"/>
                      <a:pt x="9" y="249"/>
                      <a:pt x="9" y="356"/>
                    </a:cubicBezTo>
                    <a:cubicBezTo>
                      <a:pt x="17" y="464"/>
                      <a:pt x="25" y="580"/>
                      <a:pt x="34" y="688"/>
                    </a:cubicBezTo>
                    <a:cubicBezTo>
                      <a:pt x="42" y="779"/>
                      <a:pt x="50" y="878"/>
                      <a:pt x="83" y="961"/>
                    </a:cubicBezTo>
                    <a:cubicBezTo>
                      <a:pt x="110" y="1027"/>
                      <a:pt x="172" y="1113"/>
                      <a:pt x="247" y="1113"/>
                    </a:cubicBezTo>
                    <a:cubicBezTo>
                      <a:pt x="266" y="1113"/>
                      <a:pt x="287" y="1107"/>
                      <a:pt x="307" y="1094"/>
                    </a:cubicBezTo>
                    <a:cubicBezTo>
                      <a:pt x="340" y="1077"/>
                      <a:pt x="357" y="1036"/>
                      <a:pt x="349" y="1002"/>
                    </a:cubicBezTo>
                    <a:cubicBezTo>
                      <a:pt x="340" y="969"/>
                      <a:pt x="307" y="936"/>
                      <a:pt x="299" y="920"/>
                    </a:cubicBezTo>
                    <a:cubicBezTo>
                      <a:pt x="282" y="903"/>
                      <a:pt x="282" y="886"/>
                      <a:pt x="274" y="853"/>
                    </a:cubicBezTo>
                    <a:cubicBezTo>
                      <a:pt x="249" y="771"/>
                      <a:pt x="241" y="688"/>
                      <a:pt x="233" y="605"/>
                    </a:cubicBezTo>
                    <a:cubicBezTo>
                      <a:pt x="216" y="505"/>
                      <a:pt x="208" y="414"/>
                      <a:pt x="191" y="323"/>
                    </a:cubicBezTo>
                    <a:cubicBezTo>
                      <a:pt x="183" y="224"/>
                      <a:pt x="175" y="133"/>
                      <a:pt x="141" y="41"/>
                    </a:cubicBezTo>
                    <a:cubicBezTo>
                      <a:pt x="133" y="16"/>
                      <a:pt x="109" y="1"/>
                      <a:pt x="8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8" name="Google Shape;5037;p31">
                <a:extLst>
                  <a:ext uri="{FF2B5EF4-FFF2-40B4-BE49-F238E27FC236}">
                    <a16:creationId xmlns:a16="http://schemas.microsoft.com/office/drawing/2014/main" id="{5F85F9C3-823A-47A6-D3F3-7CA00EB4DBC5}"/>
                  </a:ext>
                </a:extLst>
              </p:cNvPr>
              <p:cNvSpPr/>
              <p:nvPr/>
            </p:nvSpPr>
            <p:spPr>
              <a:xfrm>
                <a:off x="2642150" y="4660825"/>
                <a:ext cx="6025" cy="17300"/>
              </a:xfrm>
              <a:custGeom>
                <a:avLst/>
                <a:gdLst/>
                <a:ahLst/>
                <a:cxnLst/>
                <a:rect l="l" t="t" r="r" b="b"/>
                <a:pathLst>
                  <a:path w="241" h="692" extrusionOk="0">
                    <a:moveTo>
                      <a:pt x="67" y="0"/>
                    </a:moveTo>
                    <a:cubicBezTo>
                      <a:pt x="34" y="0"/>
                      <a:pt x="0" y="25"/>
                      <a:pt x="0" y="58"/>
                    </a:cubicBezTo>
                    <a:cubicBezTo>
                      <a:pt x="9" y="166"/>
                      <a:pt x="25" y="274"/>
                      <a:pt x="50" y="382"/>
                    </a:cubicBezTo>
                    <a:cubicBezTo>
                      <a:pt x="67" y="431"/>
                      <a:pt x="83" y="489"/>
                      <a:pt x="100" y="539"/>
                    </a:cubicBezTo>
                    <a:cubicBezTo>
                      <a:pt x="125" y="589"/>
                      <a:pt x="141" y="638"/>
                      <a:pt x="183" y="680"/>
                    </a:cubicBezTo>
                    <a:cubicBezTo>
                      <a:pt x="191" y="688"/>
                      <a:pt x="200" y="692"/>
                      <a:pt x="209" y="692"/>
                    </a:cubicBezTo>
                    <a:cubicBezTo>
                      <a:pt x="226" y="692"/>
                      <a:pt x="241" y="677"/>
                      <a:pt x="241" y="655"/>
                    </a:cubicBezTo>
                    <a:cubicBezTo>
                      <a:pt x="241" y="605"/>
                      <a:pt x="224" y="556"/>
                      <a:pt x="216" y="506"/>
                    </a:cubicBezTo>
                    <a:cubicBezTo>
                      <a:pt x="199" y="456"/>
                      <a:pt x="191" y="406"/>
                      <a:pt x="174" y="357"/>
                    </a:cubicBezTo>
                    <a:cubicBezTo>
                      <a:pt x="150" y="257"/>
                      <a:pt x="133" y="158"/>
                      <a:pt x="125" y="58"/>
                    </a:cubicBezTo>
                    <a:cubicBezTo>
                      <a:pt x="125" y="25"/>
                      <a:pt x="100" y="0"/>
                      <a:pt x="6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9" name="Google Shape;5038;p31">
                <a:extLst>
                  <a:ext uri="{FF2B5EF4-FFF2-40B4-BE49-F238E27FC236}">
                    <a16:creationId xmlns:a16="http://schemas.microsoft.com/office/drawing/2014/main" id="{6D2786D1-25BC-0432-1E48-162038020AF3}"/>
                  </a:ext>
                </a:extLst>
              </p:cNvPr>
              <p:cNvSpPr/>
              <p:nvPr/>
            </p:nvSpPr>
            <p:spPr>
              <a:xfrm>
                <a:off x="2951000" y="4020275"/>
                <a:ext cx="5200" cy="11325"/>
              </a:xfrm>
              <a:custGeom>
                <a:avLst/>
                <a:gdLst/>
                <a:ahLst/>
                <a:cxnLst/>
                <a:rect l="l" t="t" r="r" b="b"/>
                <a:pathLst>
                  <a:path w="208" h="453" extrusionOk="0">
                    <a:moveTo>
                      <a:pt x="48" y="0"/>
                    </a:moveTo>
                    <a:cubicBezTo>
                      <a:pt x="23" y="0"/>
                      <a:pt x="0" y="17"/>
                      <a:pt x="0" y="45"/>
                    </a:cubicBezTo>
                    <a:cubicBezTo>
                      <a:pt x="0" y="62"/>
                      <a:pt x="8" y="78"/>
                      <a:pt x="8" y="95"/>
                    </a:cubicBezTo>
                    <a:cubicBezTo>
                      <a:pt x="8" y="111"/>
                      <a:pt x="17" y="120"/>
                      <a:pt x="17" y="136"/>
                    </a:cubicBezTo>
                    <a:cubicBezTo>
                      <a:pt x="25" y="169"/>
                      <a:pt x="33" y="194"/>
                      <a:pt x="42" y="227"/>
                    </a:cubicBezTo>
                    <a:cubicBezTo>
                      <a:pt x="42" y="244"/>
                      <a:pt x="42" y="261"/>
                      <a:pt x="50" y="277"/>
                    </a:cubicBezTo>
                    <a:cubicBezTo>
                      <a:pt x="50" y="277"/>
                      <a:pt x="50" y="285"/>
                      <a:pt x="50" y="294"/>
                    </a:cubicBezTo>
                    <a:cubicBezTo>
                      <a:pt x="50" y="294"/>
                      <a:pt x="50" y="302"/>
                      <a:pt x="50" y="310"/>
                    </a:cubicBezTo>
                    <a:cubicBezTo>
                      <a:pt x="58" y="343"/>
                      <a:pt x="50" y="393"/>
                      <a:pt x="75" y="418"/>
                    </a:cubicBezTo>
                    <a:cubicBezTo>
                      <a:pt x="88" y="440"/>
                      <a:pt x="112" y="452"/>
                      <a:pt x="136" y="452"/>
                    </a:cubicBezTo>
                    <a:cubicBezTo>
                      <a:pt x="157" y="452"/>
                      <a:pt x="179" y="442"/>
                      <a:pt x="191" y="418"/>
                    </a:cubicBezTo>
                    <a:cubicBezTo>
                      <a:pt x="207" y="385"/>
                      <a:pt x="199" y="335"/>
                      <a:pt x="191" y="294"/>
                    </a:cubicBezTo>
                    <a:cubicBezTo>
                      <a:pt x="191" y="261"/>
                      <a:pt x="182" y="227"/>
                      <a:pt x="174" y="194"/>
                    </a:cubicBezTo>
                    <a:cubicBezTo>
                      <a:pt x="166" y="161"/>
                      <a:pt x="149" y="128"/>
                      <a:pt x="141" y="95"/>
                    </a:cubicBezTo>
                    <a:cubicBezTo>
                      <a:pt x="124" y="62"/>
                      <a:pt x="108" y="37"/>
                      <a:pt x="83" y="12"/>
                    </a:cubicBezTo>
                    <a:cubicBezTo>
                      <a:pt x="72" y="4"/>
                      <a:pt x="60" y="0"/>
                      <a:pt x="4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0" name="Google Shape;5039;p31">
                <a:extLst>
                  <a:ext uri="{FF2B5EF4-FFF2-40B4-BE49-F238E27FC236}">
                    <a16:creationId xmlns:a16="http://schemas.microsoft.com/office/drawing/2014/main" id="{CB68D4B2-4D87-6C7C-0475-54119B7067B1}"/>
                  </a:ext>
                </a:extLst>
              </p:cNvPr>
              <p:cNvSpPr/>
              <p:nvPr/>
            </p:nvSpPr>
            <p:spPr>
              <a:xfrm>
                <a:off x="2955950" y="4020925"/>
                <a:ext cx="2925" cy="7900"/>
              </a:xfrm>
              <a:custGeom>
                <a:avLst/>
                <a:gdLst/>
                <a:ahLst/>
                <a:cxnLst/>
                <a:rect l="l" t="t" r="r" b="b"/>
                <a:pathLst>
                  <a:path w="117" h="316" extrusionOk="0">
                    <a:moveTo>
                      <a:pt x="44" y="0"/>
                    </a:moveTo>
                    <a:cubicBezTo>
                      <a:pt x="40" y="0"/>
                      <a:pt x="37" y="1"/>
                      <a:pt x="34" y="3"/>
                    </a:cubicBezTo>
                    <a:cubicBezTo>
                      <a:pt x="9" y="11"/>
                      <a:pt x="1" y="36"/>
                      <a:pt x="1" y="61"/>
                    </a:cubicBezTo>
                    <a:lnTo>
                      <a:pt x="26" y="185"/>
                    </a:lnTo>
                    <a:cubicBezTo>
                      <a:pt x="26" y="210"/>
                      <a:pt x="26" y="226"/>
                      <a:pt x="34" y="251"/>
                    </a:cubicBezTo>
                    <a:cubicBezTo>
                      <a:pt x="42" y="276"/>
                      <a:pt x="51" y="301"/>
                      <a:pt x="75" y="309"/>
                    </a:cubicBezTo>
                    <a:cubicBezTo>
                      <a:pt x="80" y="313"/>
                      <a:pt x="84" y="315"/>
                      <a:pt x="88" y="315"/>
                    </a:cubicBezTo>
                    <a:cubicBezTo>
                      <a:pt x="92" y="315"/>
                      <a:pt x="96" y="313"/>
                      <a:pt x="100" y="309"/>
                    </a:cubicBezTo>
                    <a:cubicBezTo>
                      <a:pt x="117" y="301"/>
                      <a:pt x="117" y="284"/>
                      <a:pt x="117" y="268"/>
                    </a:cubicBezTo>
                    <a:lnTo>
                      <a:pt x="117" y="235"/>
                    </a:lnTo>
                    <a:cubicBezTo>
                      <a:pt x="117" y="218"/>
                      <a:pt x="109" y="193"/>
                      <a:pt x="109" y="168"/>
                    </a:cubicBezTo>
                    <a:cubicBezTo>
                      <a:pt x="100" y="119"/>
                      <a:pt x="92" y="77"/>
                      <a:pt x="84" y="36"/>
                    </a:cubicBezTo>
                    <a:cubicBezTo>
                      <a:pt x="77" y="15"/>
                      <a:pt x="59" y="0"/>
                      <a:pt x="4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1" name="Google Shape;5040;p31">
                <a:extLst>
                  <a:ext uri="{FF2B5EF4-FFF2-40B4-BE49-F238E27FC236}">
                    <a16:creationId xmlns:a16="http://schemas.microsoft.com/office/drawing/2014/main" id="{2C42D0E5-C0F4-2144-4458-9502600CC40D}"/>
                  </a:ext>
                </a:extLst>
              </p:cNvPr>
              <p:cNvSpPr/>
              <p:nvPr/>
            </p:nvSpPr>
            <p:spPr>
              <a:xfrm>
                <a:off x="2963825" y="4019275"/>
                <a:ext cx="3750" cy="7275"/>
              </a:xfrm>
              <a:custGeom>
                <a:avLst/>
                <a:gdLst/>
                <a:ahLst/>
                <a:cxnLst/>
                <a:rect l="l" t="t" r="r" b="b"/>
                <a:pathLst>
                  <a:path w="150" h="291" extrusionOk="0">
                    <a:moveTo>
                      <a:pt x="55" y="0"/>
                    </a:moveTo>
                    <a:cubicBezTo>
                      <a:pt x="51" y="0"/>
                      <a:pt x="47" y="1"/>
                      <a:pt x="42" y="2"/>
                    </a:cubicBezTo>
                    <a:cubicBezTo>
                      <a:pt x="17" y="11"/>
                      <a:pt x="1" y="35"/>
                      <a:pt x="9" y="60"/>
                    </a:cubicBezTo>
                    <a:cubicBezTo>
                      <a:pt x="17" y="102"/>
                      <a:pt x="34" y="135"/>
                      <a:pt x="42" y="168"/>
                    </a:cubicBezTo>
                    <a:cubicBezTo>
                      <a:pt x="50" y="185"/>
                      <a:pt x="50" y="201"/>
                      <a:pt x="59" y="218"/>
                    </a:cubicBezTo>
                    <a:cubicBezTo>
                      <a:pt x="67" y="226"/>
                      <a:pt x="67" y="243"/>
                      <a:pt x="75" y="251"/>
                    </a:cubicBezTo>
                    <a:cubicBezTo>
                      <a:pt x="75" y="259"/>
                      <a:pt x="84" y="267"/>
                      <a:pt x="84" y="276"/>
                    </a:cubicBezTo>
                    <a:cubicBezTo>
                      <a:pt x="90" y="285"/>
                      <a:pt x="102" y="290"/>
                      <a:pt x="114" y="290"/>
                    </a:cubicBezTo>
                    <a:cubicBezTo>
                      <a:pt x="132" y="290"/>
                      <a:pt x="150" y="279"/>
                      <a:pt x="150" y="259"/>
                    </a:cubicBezTo>
                    <a:cubicBezTo>
                      <a:pt x="150" y="243"/>
                      <a:pt x="150" y="234"/>
                      <a:pt x="150" y="226"/>
                    </a:cubicBezTo>
                    <a:cubicBezTo>
                      <a:pt x="150" y="218"/>
                      <a:pt x="142" y="209"/>
                      <a:pt x="142" y="193"/>
                    </a:cubicBezTo>
                    <a:cubicBezTo>
                      <a:pt x="133" y="176"/>
                      <a:pt x="133" y="160"/>
                      <a:pt x="125" y="143"/>
                    </a:cubicBezTo>
                    <a:cubicBezTo>
                      <a:pt x="117" y="110"/>
                      <a:pt x="108" y="77"/>
                      <a:pt x="100" y="35"/>
                    </a:cubicBezTo>
                    <a:cubicBezTo>
                      <a:pt x="93" y="15"/>
                      <a:pt x="75" y="0"/>
                      <a:pt x="5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2" name="Google Shape;5041;p31">
                <a:extLst>
                  <a:ext uri="{FF2B5EF4-FFF2-40B4-BE49-F238E27FC236}">
                    <a16:creationId xmlns:a16="http://schemas.microsoft.com/office/drawing/2014/main" id="{6BDAB637-957A-B3C6-4836-A3D4B7C887F9}"/>
                  </a:ext>
                </a:extLst>
              </p:cNvPr>
              <p:cNvSpPr/>
              <p:nvPr/>
            </p:nvSpPr>
            <p:spPr>
              <a:xfrm>
                <a:off x="3016850" y="4434275"/>
                <a:ext cx="17425" cy="46675"/>
              </a:xfrm>
              <a:custGeom>
                <a:avLst/>
                <a:gdLst/>
                <a:ahLst/>
                <a:cxnLst/>
                <a:rect l="l" t="t" r="r" b="b"/>
                <a:pathLst>
                  <a:path w="697" h="1867" extrusionOk="0">
                    <a:moveTo>
                      <a:pt x="573" y="0"/>
                    </a:moveTo>
                    <a:cubicBezTo>
                      <a:pt x="559" y="0"/>
                      <a:pt x="546" y="5"/>
                      <a:pt x="539" y="15"/>
                    </a:cubicBezTo>
                    <a:cubicBezTo>
                      <a:pt x="448" y="131"/>
                      <a:pt x="457" y="305"/>
                      <a:pt x="432" y="437"/>
                    </a:cubicBezTo>
                    <a:cubicBezTo>
                      <a:pt x="407" y="595"/>
                      <a:pt x="374" y="744"/>
                      <a:pt x="332" y="893"/>
                    </a:cubicBezTo>
                    <a:cubicBezTo>
                      <a:pt x="249" y="1191"/>
                      <a:pt x="150" y="1489"/>
                      <a:pt x="17" y="1779"/>
                    </a:cubicBezTo>
                    <a:cubicBezTo>
                      <a:pt x="0" y="1825"/>
                      <a:pt x="38" y="1867"/>
                      <a:pt x="74" y="1867"/>
                    </a:cubicBezTo>
                    <a:cubicBezTo>
                      <a:pt x="91" y="1867"/>
                      <a:pt x="107" y="1858"/>
                      <a:pt x="117" y="1837"/>
                    </a:cubicBezTo>
                    <a:cubicBezTo>
                      <a:pt x="283" y="1556"/>
                      <a:pt x="415" y="1266"/>
                      <a:pt x="506" y="959"/>
                    </a:cubicBezTo>
                    <a:cubicBezTo>
                      <a:pt x="556" y="802"/>
                      <a:pt x="589" y="644"/>
                      <a:pt x="614" y="487"/>
                    </a:cubicBezTo>
                    <a:cubicBezTo>
                      <a:pt x="639" y="354"/>
                      <a:pt x="697" y="164"/>
                      <a:pt x="631" y="31"/>
                    </a:cubicBezTo>
                    <a:cubicBezTo>
                      <a:pt x="621" y="11"/>
                      <a:pt x="595" y="0"/>
                      <a:pt x="57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3" name="Google Shape;5042;p31">
                <a:extLst>
                  <a:ext uri="{FF2B5EF4-FFF2-40B4-BE49-F238E27FC236}">
                    <a16:creationId xmlns:a16="http://schemas.microsoft.com/office/drawing/2014/main" id="{B6DFEB83-6528-D0E9-6ECB-3530ACB50B41}"/>
                  </a:ext>
                </a:extLst>
              </p:cNvPr>
              <p:cNvSpPr/>
              <p:nvPr/>
            </p:nvSpPr>
            <p:spPr>
              <a:xfrm>
                <a:off x="3026225" y="4406100"/>
                <a:ext cx="29175" cy="63675"/>
              </a:xfrm>
              <a:custGeom>
                <a:avLst/>
                <a:gdLst/>
                <a:ahLst/>
                <a:cxnLst/>
                <a:rect l="l" t="t" r="r" b="b"/>
                <a:pathLst>
                  <a:path w="1167" h="2547" extrusionOk="0">
                    <a:moveTo>
                      <a:pt x="1066" y="0"/>
                    </a:moveTo>
                    <a:cubicBezTo>
                      <a:pt x="1046" y="0"/>
                      <a:pt x="1025" y="7"/>
                      <a:pt x="1010" y="23"/>
                    </a:cubicBezTo>
                    <a:cubicBezTo>
                      <a:pt x="960" y="73"/>
                      <a:pt x="943" y="139"/>
                      <a:pt x="927" y="214"/>
                    </a:cubicBezTo>
                    <a:cubicBezTo>
                      <a:pt x="902" y="288"/>
                      <a:pt x="877" y="363"/>
                      <a:pt x="860" y="437"/>
                    </a:cubicBezTo>
                    <a:cubicBezTo>
                      <a:pt x="811" y="578"/>
                      <a:pt x="761" y="718"/>
                      <a:pt x="712" y="859"/>
                    </a:cubicBezTo>
                    <a:lnTo>
                      <a:pt x="712" y="859"/>
                    </a:lnTo>
                    <a:cubicBezTo>
                      <a:pt x="713" y="836"/>
                      <a:pt x="721" y="807"/>
                      <a:pt x="728" y="785"/>
                    </a:cubicBezTo>
                    <a:cubicBezTo>
                      <a:pt x="744" y="703"/>
                      <a:pt x="761" y="611"/>
                      <a:pt x="720" y="529"/>
                    </a:cubicBezTo>
                    <a:cubicBezTo>
                      <a:pt x="710" y="505"/>
                      <a:pt x="685" y="495"/>
                      <a:pt x="659" y="495"/>
                    </a:cubicBezTo>
                    <a:cubicBezTo>
                      <a:pt x="639" y="495"/>
                      <a:pt x="618" y="501"/>
                      <a:pt x="604" y="512"/>
                    </a:cubicBezTo>
                    <a:cubicBezTo>
                      <a:pt x="537" y="570"/>
                      <a:pt x="521" y="661"/>
                      <a:pt x="504" y="736"/>
                    </a:cubicBezTo>
                    <a:cubicBezTo>
                      <a:pt x="488" y="819"/>
                      <a:pt x="471" y="901"/>
                      <a:pt x="454" y="976"/>
                    </a:cubicBezTo>
                    <a:cubicBezTo>
                      <a:pt x="421" y="1150"/>
                      <a:pt x="388" y="1316"/>
                      <a:pt x="338" y="1481"/>
                    </a:cubicBezTo>
                    <a:cubicBezTo>
                      <a:pt x="256" y="1813"/>
                      <a:pt x="164" y="2144"/>
                      <a:pt x="24" y="2451"/>
                    </a:cubicBezTo>
                    <a:cubicBezTo>
                      <a:pt x="1" y="2502"/>
                      <a:pt x="41" y="2546"/>
                      <a:pt x="82" y="2546"/>
                    </a:cubicBezTo>
                    <a:cubicBezTo>
                      <a:pt x="100" y="2546"/>
                      <a:pt x="119" y="2537"/>
                      <a:pt x="131" y="2517"/>
                    </a:cubicBezTo>
                    <a:cubicBezTo>
                      <a:pt x="222" y="2368"/>
                      <a:pt x="314" y="2210"/>
                      <a:pt x="380" y="2053"/>
                    </a:cubicBezTo>
                    <a:cubicBezTo>
                      <a:pt x="446" y="1904"/>
                      <a:pt x="496" y="1746"/>
                      <a:pt x="537" y="1589"/>
                    </a:cubicBezTo>
                    <a:cubicBezTo>
                      <a:pt x="662" y="1374"/>
                      <a:pt x="778" y="1158"/>
                      <a:pt x="885" y="934"/>
                    </a:cubicBezTo>
                    <a:cubicBezTo>
                      <a:pt x="943" y="794"/>
                      <a:pt x="993" y="653"/>
                      <a:pt x="1043" y="512"/>
                    </a:cubicBezTo>
                    <a:cubicBezTo>
                      <a:pt x="1068" y="437"/>
                      <a:pt x="1092" y="363"/>
                      <a:pt x="1117" y="288"/>
                    </a:cubicBezTo>
                    <a:cubicBezTo>
                      <a:pt x="1134" y="214"/>
                      <a:pt x="1167" y="139"/>
                      <a:pt x="1142" y="56"/>
                    </a:cubicBezTo>
                    <a:cubicBezTo>
                      <a:pt x="1132" y="20"/>
                      <a:pt x="1099" y="0"/>
                      <a:pt x="106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4" name="Google Shape;5043;p31">
                <a:extLst>
                  <a:ext uri="{FF2B5EF4-FFF2-40B4-BE49-F238E27FC236}">
                    <a16:creationId xmlns:a16="http://schemas.microsoft.com/office/drawing/2014/main" id="{BF10184C-82C5-48A6-E64C-A728A8871376}"/>
                  </a:ext>
                </a:extLst>
              </p:cNvPr>
              <p:cNvSpPr/>
              <p:nvPr/>
            </p:nvSpPr>
            <p:spPr>
              <a:xfrm>
                <a:off x="3044400" y="4389775"/>
                <a:ext cx="19700" cy="50400"/>
              </a:xfrm>
              <a:custGeom>
                <a:avLst/>
                <a:gdLst/>
                <a:ahLst/>
                <a:cxnLst/>
                <a:rect l="l" t="t" r="r" b="b"/>
                <a:pathLst>
                  <a:path w="788" h="2016" extrusionOk="0">
                    <a:moveTo>
                      <a:pt x="730" y="1"/>
                    </a:moveTo>
                    <a:cubicBezTo>
                      <a:pt x="703" y="1"/>
                      <a:pt x="675" y="15"/>
                      <a:pt x="664" y="46"/>
                    </a:cubicBezTo>
                    <a:lnTo>
                      <a:pt x="664" y="38"/>
                    </a:lnTo>
                    <a:cubicBezTo>
                      <a:pt x="556" y="361"/>
                      <a:pt x="490" y="684"/>
                      <a:pt x="382" y="1008"/>
                    </a:cubicBezTo>
                    <a:cubicBezTo>
                      <a:pt x="283" y="1322"/>
                      <a:pt x="158" y="1645"/>
                      <a:pt x="17" y="1952"/>
                    </a:cubicBezTo>
                    <a:cubicBezTo>
                      <a:pt x="0" y="1986"/>
                      <a:pt x="30" y="2016"/>
                      <a:pt x="58" y="2016"/>
                    </a:cubicBezTo>
                    <a:cubicBezTo>
                      <a:pt x="71" y="2016"/>
                      <a:pt x="84" y="2009"/>
                      <a:pt x="92" y="1993"/>
                    </a:cubicBezTo>
                    <a:cubicBezTo>
                      <a:pt x="266" y="1695"/>
                      <a:pt x="415" y="1389"/>
                      <a:pt x="539" y="1066"/>
                    </a:cubicBezTo>
                    <a:cubicBezTo>
                      <a:pt x="655" y="742"/>
                      <a:pt x="763" y="403"/>
                      <a:pt x="788" y="55"/>
                    </a:cubicBezTo>
                    <a:cubicBezTo>
                      <a:pt x="788" y="19"/>
                      <a:pt x="760" y="1"/>
                      <a:pt x="73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5" name="Google Shape;5044;p31">
                <a:extLst>
                  <a:ext uri="{FF2B5EF4-FFF2-40B4-BE49-F238E27FC236}">
                    <a16:creationId xmlns:a16="http://schemas.microsoft.com/office/drawing/2014/main" id="{3E5D720B-F8DB-A233-B4B4-3C66C49C927F}"/>
                  </a:ext>
                </a:extLst>
              </p:cNvPr>
              <p:cNvSpPr/>
              <p:nvPr/>
            </p:nvSpPr>
            <p:spPr>
              <a:xfrm>
                <a:off x="2946650" y="4369900"/>
                <a:ext cx="6025" cy="32875"/>
              </a:xfrm>
              <a:custGeom>
                <a:avLst/>
                <a:gdLst/>
                <a:ahLst/>
                <a:cxnLst/>
                <a:rect l="l" t="t" r="r" b="b"/>
                <a:pathLst>
                  <a:path w="241" h="1315" extrusionOk="0">
                    <a:moveTo>
                      <a:pt x="125" y="0"/>
                    </a:moveTo>
                    <a:cubicBezTo>
                      <a:pt x="96" y="0"/>
                      <a:pt x="68" y="14"/>
                      <a:pt x="50" y="46"/>
                    </a:cubicBezTo>
                    <a:cubicBezTo>
                      <a:pt x="0" y="137"/>
                      <a:pt x="17" y="270"/>
                      <a:pt x="17" y="369"/>
                    </a:cubicBezTo>
                    <a:cubicBezTo>
                      <a:pt x="17" y="469"/>
                      <a:pt x="17" y="568"/>
                      <a:pt x="25" y="667"/>
                    </a:cubicBezTo>
                    <a:cubicBezTo>
                      <a:pt x="25" y="875"/>
                      <a:pt x="66" y="1073"/>
                      <a:pt x="108" y="1272"/>
                    </a:cubicBezTo>
                    <a:cubicBezTo>
                      <a:pt x="111" y="1301"/>
                      <a:pt x="134" y="1314"/>
                      <a:pt x="159" y="1314"/>
                    </a:cubicBezTo>
                    <a:cubicBezTo>
                      <a:pt x="190" y="1314"/>
                      <a:pt x="224" y="1293"/>
                      <a:pt x="224" y="1256"/>
                    </a:cubicBezTo>
                    <a:cubicBezTo>
                      <a:pt x="216" y="1065"/>
                      <a:pt x="224" y="866"/>
                      <a:pt x="216" y="667"/>
                    </a:cubicBezTo>
                    <a:cubicBezTo>
                      <a:pt x="216" y="568"/>
                      <a:pt x="216" y="469"/>
                      <a:pt x="224" y="369"/>
                    </a:cubicBezTo>
                    <a:cubicBezTo>
                      <a:pt x="224" y="319"/>
                      <a:pt x="224" y="278"/>
                      <a:pt x="224" y="228"/>
                    </a:cubicBezTo>
                    <a:cubicBezTo>
                      <a:pt x="232" y="179"/>
                      <a:pt x="240" y="112"/>
                      <a:pt x="224" y="63"/>
                    </a:cubicBezTo>
                    <a:cubicBezTo>
                      <a:pt x="205" y="25"/>
                      <a:pt x="164" y="0"/>
                      <a:pt x="12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6" name="Google Shape;5045;p31">
                <a:extLst>
                  <a:ext uri="{FF2B5EF4-FFF2-40B4-BE49-F238E27FC236}">
                    <a16:creationId xmlns:a16="http://schemas.microsoft.com/office/drawing/2014/main" id="{616825FB-BC6D-7C54-4739-B5EBA16116D8}"/>
                  </a:ext>
                </a:extLst>
              </p:cNvPr>
              <p:cNvSpPr/>
              <p:nvPr/>
            </p:nvSpPr>
            <p:spPr>
              <a:xfrm>
                <a:off x="2952225" y="4381025"/>
                <a:ext cx="3975" cy="13650"/>
              </a:xfrm>
              <a:custGeom>
                <a:avLst/>
                <a:gdLst/>
                <a:ahLst/>
                <a:cxnLst/>
                <a:rect l="l" t="t" r="r" b="b"/>
                <a:pathLst>
                  <a:path w="159" h="546" extrusionOk="0">
                    <a:moveTo>
                      <a:pt x="108" y="1"/>
                    </a:moveTo>
                    <a:cubicBezTo>
                      <a:pt x="100" y="1"/>
                      <a:pt x="92" y="3"/>
                      <a:pt x="84" y="7"/>
                    </a:cubicBezTo>
                    <a:cubicBezTo>
                      <a:pt x="51" y="32"/>
                      <a:pt x="51" y="90"/>
                      <a:pt x="42" y="123"/>
                    </a:cubicBezTo>
                    <a:cubicBezTo>
                      <a:pt x="34" y="164"/>
                      <a:pt x="26" y="206"/>
                      <a:pt x="26" y="247"/>
                    </a:cubicBezTo>
                    <a:cubicBezTo>
                      <a:pt x="17" y="330"/>
                      <a:pt x="9" y="405"/>
                      <a:pt x="1" y="488"/>
                    </a:cubicBezTo>
                    <a:cubicBezTo>
                      <a:pt x="1" y="521"/>
                      <a:pt x="34" y="546"/>
                      <a:pt x="59" y="546"/>
                    </a:cubicBezTo>
                    <a:cubicBezTo>
                      <a:pt x="100" y="546"/>
                      <a:pt x="117" y="521"/>
                      <a:pt x="125" y="488"/>
                    </a:cubicBezTo>
                    <a:cubicBezTo>
                      <a:pt x="133" y="405"/>
                      <a:pt x="142" y="330"/>
                      <a:pt x="150" y="247"/>
                    </a:cubicBezTo>
                    <a:cubicBezTo>
                      <a:pt x="150" y="206"/>
                      <a:pt x="158" y="173"/>
                      <a:pt x="158" y="131"/>
                    </a:cubicBezTo>
                    <a:cubicBezTo>
                      <a:pt x="158" y="90"/>
                      <a:pt x="158" y="40"/>
                      <a:pt x="133" y="7"/>
                    </a:cubicBezTo>
                    <a:cubicBezTo>
                      <a:pt x="125" y="3"/>
                      <a:pt x="117" y="1"/>
                      <a:pt x="10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7" name="Google Shape;5046;p31">
                <a:extLst>
                  <a:ext uri="{FF2B5EF4-FFF2-40B4-BE49-F238E27FC236}">
                    <a16:creationId xmlns:a16="http://schemas.microsoft.com/office/drawing/2014/main" id="{32EBB11A-8E3D-E667-56E2-B4E63ABA3019}"/>
                  </a:ext>
                </a:extLst>
              </p:cNvPr>
              <p:cNvSpPr/>
              <p:nvPr/>
            </p:nvSpPr>
            <p:spPr>
              <a:xfrm>
                <a:off x="2958850" y="4389950"/>
                <a:ext cx="2925" cy="5350"/>
              </a:xfrm>
              <a:custGeom>
                <a:avLst/>
                <a:gdLst/>
                <a:ahLst/>
                <a:cxnLst/>
                <a:rect l="l" t="t" r="r" b="b"/>
                <a:pathLst>
                  <a:path w="117" h="214" extrusionOk="0">
                    <a:moveTo>
                      <a:pt x="91" y="0"/>
                    </a:moveTo>
                    <a:cubicBezTo>
                      <a:pt x="83" y="0"/>
                      <a:pt x="74" y="5"/>
                      <a:pt x="67" y="15"/>
                    </a:cubicBezTo>
                    <a:cubicBezTo>
                      <a:pt x="59" y="23"/>
                      <a:pt x="51" y="31"/>
                      <a:pt x="42" y="48"/>
                    </a:cubicBezTo>
                    <a:cubicBezTo>
                      <a:pt x="42" y="56"/>
                      <a:pt x="34" y="73"/>
                      <a:pt x="34" y="89"/>
                    </a:cubicBezTo>
                    <a:cubicBezTo>
                      <a:pt x="26" y="114"/>
                      <a:pt x="17" y="139"/>
                      <a:pt x="9" y="155"/>
                    </a:cubicBezTo>
                    <a:cubicBezTo>
                      <a:pt x="1" y="180"/>
                      <a:pt x="17" y="205"/>
                      <a:pt x="34" y="213"/>
                    </a:cubicBezTo>
                    <a:cubicBezTo>
                      <a:pt x="59" y="213"/>
                      <a:pt x="84" y="205"/>
                      <a:pt x="84" y="180"/>
                    </a:cubicBezTo>
                    <a:lnTo>
                      <a:pt x="109" y="106"/>
                    </a:lnTo>
                    <a:cubicBezTo>
                      <a:pt x="109" y="97"/>
                      <a:pt x="109" y="81"/>
                      <a:pt x="117" y="64"/>
                    </a:cubicBezTo>
                    <a:lnTo>
                      <a:pt x="117" y="31"/>
                    </a:lnTo>
                    <a:cubicBezTo>
                      <a:pt x="117" y="11"/>
                      <a:pt x="105" y="0"/>
                      <a:pt x="9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8" name="Google Shape;5047;p31">
                <a:extLst>
                  <a:ext uri="{FF2B5EF4-FFF2-40B4-BE49-F238E27FC236}">
                    <a16:creationId xmlns:a16="http://schemas.microsoft.com/office/drawing/2014/main" id="{13D456DE-C0A7-5512-9118-5B858E52D3A7}"/>
                  </a:ext>
                </a:extLst>
              </p:cNvPr>
              <p:cNvSpPr/>
              <p:nvPr/>
            </p:nvSpPr>
            <p:spPr>
              <a:xfrm>
                <a:off x="3022775" y="4189175"/>
                <a:ext cx="12950" cy="34425"/>
              </a:xfrm>
              <a:custGeom>
                <a:avLst/>
                <a:gdLst/>
                <a:ahLst/>
                <a:cxnLst/>
                <a:rect l="l" t="t" r="r" b="b"/>
                <a:pathLst>
                  <a:path w="518" h="1377" extrusionOk="0">
                    <a:moveTo>
                      <a:pt x="88" y="1"/>
                    </a:moveTo>
                    <a:cubicBezTo>
                      <a:pt x="43" y="1"/>
                      <a:pt x="0" y="48"/>
                      <a:pt x="29" y="100"/>
                    </a:cubicBezTo>
                    <a:cubicBezTo>
                      <a:pt x="87" y="191"/>
                      <a:pt x="120" y="282"/>
                      <a:pt x="153" y="381"/>
                    </a:cubicBezTo>
                    <a:cubicBezTo>
                      <a:pt x="186" y="489"/>
                      <a:pt x="220" y="589"/>
                      <a:pt x="244" y="688"/>
                    </a:cubicBezTo>
                    <a:cubicBezTo>
                      <a:pt x="261" y="787"/>
                      <a:pt x="278" y="887"/>
                      <a:pt x="278" y="995"/>
                    </a:cubicBezTo>
                    <a:cubicBezTo>
                      <a:pt x="286" y="1044"/>
                      <a:pt x="286" y="1094"/>
                      <a:pt x="278" y="1144"/>
                    </a:cubicBezTo>
                    <a:cubicBezTo>
                      <a:pt x="278" y="1202"/>
                      <a:pt x="269" y="1260"/>
                      <a:pt x="294" y="1318"/>
                    </a:cubicBezTo>
                    <a:cubicBezTo>
                      <a:pt x="308" y="1355"/>
                      <a:pt x="343" y="1377"/>
                      <a:pt x="378" y="1377"/>
                    </a:cubicBezTo>
                    <a:cubicBezTo>
                      <a:pt x="406" y="1377"/>
                      <a:pt x="433" y="1363"/>
                      <a:pt x="452" y="1334"/>
                    </a:cubicBezTo>
                    <a:cubicBezTo>
                      <a:pt x="518" y="1243"/>
                      <a:pt x="501" y="1094"/>
                      <a:pt x="493" y="995"/>
                    </a:cubicBezTo>
                    <a:cubicBezTo>
                      <a:pt x="493" y="879"/>
                      <a:pt x="468" y="763"/>
                      <a:pt x="443" y="647"/>
                    </a:cubicBezTo>
                    <a:cubicBezTo>
                      <a:pt x="418" y="539"/>
                      <a:pt x="385" y="431"/>
                      <a:pt x="336" y="323"/>
                    </a:cubicBezTo>
                    <a:cubicBezTo>
                      <a:pt x="286" y="224"/>
                      <a:pt x="220" y="125"/>
                      <a:pt x="145" y="33"/>
                    </a:cubicBezTo>
                    <a:cubicBezTo>
                      <a:pt x="130" y="10"/>
                      <a:pt x="109" y="1"/>
                      <a:pt x="8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9" name="Google Shape;5048;p31">
                <a:extLst>
                  <a:ext uri="{FF2B5EF4-FFF2-40B4-BE49-F238E27FC236}">
                    <a16:creationId xmlns:a16="http://schemas.microsoft.com/office/drawing/2014/main" id="{783D7AC3-5B01-6E9B-C42F-F393EAE48ECA}"/>
                  </a:ext>
                </a:extLst>
              </p:cNvPr>
              <p:cNvSpPr/>
              <p:nvPr/>
            </p:nvSpPr>
            <p:spPr>
              <a:xfrm>
                <a:off x="3032400" y="4193900"/>
                <a:ext cx="5000" cy="15225"/>
              </a:xfrm>
              <a:custGeom>
                <a:avLst/>
                <a:gdLst/>
                <a:ahLst/>
                <a:cxnLst/>
                <a:rect l="l" t="t" r="r" b="b"/>
                <a:pathLst>
                  <a:path w="200" h="609" extrusionOk="0">
                    <a:moveTo>
                      <a:pt x="55" y="0"/>
                    </a:moveTo>
                    <a:cubicBezTo>
                      <a:pt x="50" y="0"/>
                      <a:pt x="46" y="1"/>
                      <a:pt x="42" y="2"/>
                    </a:cubicBezTo>
                    <a:cubicBezTo>
                      <a:pt x="17" y="10"/>
                      <a:pt x="0" y="43"/>
                      <a:pt x="9" y="68"/>
                    </a:cubicBezTo>
                    <a:cubicBezTo>
                      <a:pt x="33" y="151"/>
                      <a:pt x="58" y="242"/>
                      <a:pt x="67" y="325"/>
                    </a:cubicBezTo>
                    <a:cubicBezTo>
                      <a:pt x="67" y="366"/>
                      <a:pt x="75" y="408"/>
                      <a:pt x="83" y="458"/>
                    </a:cubicBezTo>
                    <a:cubicBezTo>
                      <a:pt x="83" y="474"/>
                      <a:pt x="83" y="499"/>
                      <a:pt x="91" y="524"/>
                    </a:cubicBezTo>
                    <a:cubicBezTo>
                      <a:pt x="91" y="549"/>
                      <a:pt x="100" y="565"/>
                      <a:pt x="108" y="590"/>
                    </a:cubicBezTo>
                    <a:cubicBezTo>
                      <a:pt x="116" y="603"/>
                      <a:pt x="129" y="609"/>
                      <a:pt x="141" y="609"/>
                    </a:cubicBezTo>
                    <a:cubicBezTo>
                      <a:pt x="154" y="609"/>
                      <a:pt x="166" y="603"/>
                      <a:pt x="174" y="590"/>
                    </a:cubicBezTo>
                    <a:cubicBezTo>
                      <a:pt x="199" y="549"/>
                      <a:pt x="199" y="499"/>
                      <a:pt x="199" y="449"/>
                    </a:cubicBezTo>
                    <a:cubicBezTo>
                      <a:pt x="199" y="408"/>
                      <a:pt x="191" y="358"/>
                      <a:pt x="183" y="308"/>
                    </a:cubicBezTo>
                    <a:cubicBezTo>
                      <a:pt x="166" y="217"/>
                      <a:pt x="141" y="126"/>
                      <a:pt x="108" y="43"/>
                    </a:cubicBezTo>
                    <a:cubicBezTo>
                      <a:pt x="101" y="22"/>
                      <a:pt x="81" y="0"/>
                      <a:pt x="5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0" name="Google Shape;5049;p31">
                <a:extLst>
                  <a:ext uri="{FF2B5EF4-FFF2-40B4-BE49-F238E27FC236}">
                    <a16:creationId xmlns:a16="http://schemas.microsoft.com/office/drawing/2014/main" id="{028AAC15-5371-23BE-9D8D-3307689432A0}"/>
                  </a:ext>
                </a:extLst>
              </p:cNvPr>
              <p:cNvSpPr/>
              <p:nvPr/>
            </p:nvSpPr>
            <p:spPr>
              <a:xfrm>
                <a:off x="3037375" y="4191250"/>
                <a:ext cx="5200" cy="20975"/>
              </a:xfrm>
              <a:custGeom>
                <a:avLst/>
                <a:gdLst/>
                <a:ahLst/>
                <a:cxnLst/>
                <a:rect l="l" t="t" r="r" b="b"/>
                <a:pathLst>
                  <a:path w="208" h="839" extrusionOk="0">
                    <a:moveTo>
                      <a:pt x="66" y="0"/>
                    </a:moveTo>
                    <a:cubicBezTo>
                      <a:pt x="42" y="0"/>
                      <a:pt x="0" y="25"/>
                      <a:pt x="8" y="58"/>
                    </a:cubicBezTo>
                    <a:cubicBezTo>
                      <a:pt x="17" y="182"/>
                      <a:pt x="33" y="315"/>
                      <a:pt x="50" y="439"/>
                    </a:cubicBezTo>
                    <a:cubicBezTo>
                      <a:pt x="58" y="564"/>
                      <a:pt x="75" y="688"/>
                      <a:pt x="116" y="812"/>
                    </a:cubicBezTo>
                    <a:cubicBezTo>
                      <a:pt x="123" y="830"/>
                      <a:pt x="138" y="839"/>
                      <a:pt x="153" y="839"/>
                    </a:cubicBezTo>
                    <a:cubicBezTo>
                      <a:pt x="172" y="839"/>
                      <a:pt x="191" y="824"/>
                      <a:pt x="191" y="796"/>
                    </a:cubicBezTo>
                    <a:cubicBezTo>
                      <a:pt x="207" y="680"/>
                      <a:pt x="191" y="547"/>
                      <a:pt x="174" y="431"/>
                    </a:cubicBezTo>
                    <a:cubicBezTo>
                      <a:pt x="158" y="307"/>
                      <a:pt x="149" y="182"/>
                      <a:pt x="133" y="58"/>
                    </a:cubicBezTo>
                    <a:cubicBezTo>
                      <a:pt x="124" y="25"/>
                      <a:pt x="108" y="0"/>
                      <a:pt x="6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1" name="Google Shape;5050;p31">
                <a:extLst>
                  <a:ext uri="{FF2B5EF4-FFF2-40B4-BE49-F238E27FC236}">
                    <a16:creationId xmlns:a16="http://schemas.microsoft.com/office/drawing/2014/main" id="{F7A09F29-4F75-F59D-8721-151CFDB7A354}"/>
                  </a:ext>
                </a:extLst>
              </p:cNvPr>
              <p:cNvSpPr/>
              <p:nvPr/>
            </p:nvSpPr>
            <p:spPr>
              <a:xfrm>
                <a:off x="2953275" y="4201025"/>
                <a:ext cx="6450" cy="19175"/>
              </a:xfrm>
              <a:custGeom>
                <a:avLst/>
                <a:gdLst/>
                <a:ahLst/>
                <a:cxnLst/>
                <a:rect l="l" t="t" r="r" b="b"/>
                <a:pathLst>
                  <a:path w="258" h="767" extrusionOk="0">
                    <a:moveTo>
                      <a:pt x="66" y="1"/>
                    </a:moveTo>
                    <a:cubicBezTo>
                      <a:pt x="37" y="1"/>
                      <a:pt x="9" y="19"/>
                      <a:pt x="9" y="57"/>
                    </a:cubicBezTo>
                    <a:cubicBezTo>
                      <a:pt x="0" y="173"/>
                      <a:pt x="9" y="297"/>
                      <a:pt x="25" y="413"/>
                    </a:cubicBezTo>
                    <a:cubicBezTo>
                      <a:pt x="33" y="463"/>
                      <a:pt x="50" y="521"/>
                      <a:pt x="66" y="579"/>
                    </a:cubicBezTo>
                    <a:cubicBezTo>
                      <a:pt x="83" y="637"/>
                      <a:pt x="100" y="695"/>
                      <a:pt x="141" y="744"/>
                    </a:cubicBezTo>
                    <a:cubicBezTo>
                      <a:pt x="152" y="760"/>
                      <a:pt x="167" y="767"/>
                      <a:pt x="184" y="767"/>
                    </a:cubicBezTo>
                    <a:cubicBezTo>
                      <a:pt x="219" y="767"/>
                      <a:pt x="257" y="737"/>
                      <a:pt x="257" y="703"/>
                    </a:cubicBezTo>
                    <a:cubicBezTo>
                      <a:pt x="249" y="645"/>
                      <a:pt x="216" y="587"/>
                      <a:pt x="199" y="529"/>
                    </a:cubicBezTo>
                    <a:cubicBezTo>
                      <a:pt x="182" y="479"/>
                      <a:pt x="174" y="429"/>
                      <a:pt x="158" y="380"/>
                    </a:cubicBezTo>
                    <a:cubicBezTo>
                      <a:pt x="133" y="272"/>
                      <a:pt x="124" y="164"/>
                      <a:pt x="124" y="57"/>
                    </a:cubicBezTo>
                    <a:cubicBezTo>
                      <a:pt x="124" y="19"/>
                      <a:pt x="95" y="1"/>
                      <a:pt x="6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2" name="Google Shape;5051;p31">
                <a:extLst>
                  <a:ext uri="{FF2B5EF4-FFF2-40B4-BE49-F238E27FC236}">
                    <a16:creationId xmlns:a16="http://schemas.microsoft.com/office/drawing/2014/main" id="{E81DAB27-0564-C99A-3B24-E4BD29BCB0D9}"/>
                  </a:ext>
                </a:extLst>
              </p:cNvPr>
              <p:cNvSpPr/>
              <p:nvPr/>
            </p:nvSpPr>
            <p:spPr>
              <a:xfrm>
                <a:off x="2959900" y="4202600"/>
                <a:ext cx="4175" cy="11450"/>
              </a:xfrm>
              <a:custGeom>
                <a:avLst/>
                <a:gdLst/>
                <a:ahLst/>
                <a:cxnLst/>
                <a:rect l="l" t="t" r="r" b="b"/>
                <a:pathLst>
                  <a:path w="167" h="458" extrusionOk="0">
                    <a:moveTo>
                      <a:pt x="77" y="1"/>
                    </a:moveTo>
                    <a:cubicBezTo>
                      <a:pt x="74" y="1"/>
                      <a:pt x="70" y="1"/>
                      <a:pt x="67" y="2"/>
                    </a:cubicBezTo>
                    <a:cubicBezTo>
                      <a:pt x="33" y="2"/>
                      <a:pt x="17" y="27"/>
                      <a:pt x="9" y="60"/>
                    </a:cubicBezTo>
                    <a:cubicBezTo>
                      <a:pt x="0" y="126"/>
                      <a:pt x="9" y="201"/>
                      <a:pt x="17" y="275"/>
                    </a:cubicBezTo>
                    <a:cubicBezTo>
                      <a:pt x="25" y="308"/>
                      <a:pt x="25" y="342"/>
                      <a:pt x="42" y="375"/>
                    </a:cubicBezTo>
                    <a:cubicBezTo>
                      <a:pt x="58" y="408"/>
                      <a:pt x="83" y="441"/>
                      <a:pt x="116" y="458"/>
                    </a:cubicBezTo>
                    <a:cubicBezTo>
                      <a:pt x="133" y="458"/>
                      <a:pt x="149" y="458"/>
                      <a:pt x="149" y="441"/>
                    </a:cubicBezTo>
                    <a:cubicBezTo>
                      <a:pt x="166" y="408"/>
                      <a:pt x="158" y="375"/>
                      <a:pt x="158" y="350"/>
                    </a:cubicBezTo>
                    <a:cubicBezTo>
                      <a:pt x="149" y="308"/>
                      <a:pt x="141" y="275"/>
                      <a:pt x="133" y="242"/>
                    </a:cubicBezTo>
                    <a:cubicBezTo>
                      <a:pt x="133" y="226"/>
                      <a:pt x="125" y="226"/>
                      <a:pt x="125" y="201"/>
                    </a:cubicBezTo>
                    <a:lnTo>
                      <a:pt x="125" y="159"/>
                    </a:lnTo>
                    <a:cubicBezTo>
                      <a:pt x="125" y="126"/>
                      <a:pt x="125" y="93"/>
                      <a:pt x="125" y="60"/>
                    </a:cubicBezTo>
                    <a:cubicBezTo>
                      <a:pt x="132" y="30"/>
                      <a:pt x="106" y="1"/>
                      <a:pt x="7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3" name="Google Shape;5052;p31">
                <a:extLst>
                  <a:ext uri="{FF2B5EF4-FFF2-40B4-BE49-F238E27FC236}">
                    <a16:creationId xmlns:a16="http://schemas.microsoft.com/office/drawing/2014/main" id="{F93E5041-4A48-2321-E1A2-F597D87B8BFD}"/>
                  </a:ext>
                </a:extLst>
              </p:cNvPr>
              <p:cNvSpPr/>
              <p:nvPr/>
            </p:nvSpPr>
            <p:spPr>
              <a:xfrm>
                <a:off x="2968175" y="4205700"/>
                <a:ext cx="4600" cy="14150"/>
              </a:xfrm>
              <a:custGeom>
                <a:avLst/>
                <a:gdLst/>
                <a:ahLst/>
                <a:cxnLst/>
                <a:rect l="l" t="t" r="r" b="b"/>
                <a:pathLst>
                  <a:path w="184" h="566" extrusionOk="0">
                    <a:moveTo>
                      <a:pt x="64" y="0"/>
                    </a:moveTo>
                    <a:cubicBezTo>
                      <a:pt x="59" y="0"/>
                      <a:pt x="55" y="1"/>
                      <a:pt x="50" y="2"/>
                    </a:cubicBezTo>
                    <a:cubicBezTo>
                      <a:pt x="17" y="10"/>
                      <a:pt x="1" y="44"/>
                      <a:pt x="9" y="68"/>
                    </a:cubicBezTo>
                    <a:cubicBezTo>
                      <a:pt x="17" y="151"/>
                      <a:pt x="34" y="234"/>
                      <a:pt x="50" y="309"/>
                    </a:cubicBezTo>
                    <a:cubicBezTo>
                      <a:pt x="67" y="392"/>
                      <a:pt x="75" y="474"/>
                      <a:pt x="108" y="549"/>
                    </a:cubicBezTo>
                    <a:cubicBezTo>
                      <a:pt x="117" y="557"/>
                      <a:pt x="133" y="566"/>
                      <a:pt x="150" y="566"/>
                    </a:cubicBezTo>
                    <a:cubicBezTo>
                      <a:pt x="166" y="557"/>
                      <a:pt x="175" y="541"/>
                      <a:pt x="175" y="532"/>
                    </a:cubicBezTo>
                    <a:cubicBezTo>
                      <a:pt x="183" y="450"/>
                      <a:pt x="166" y="367"/>
                      <a:pt x="158" y="284"/>
                    </a:cubicBezTo>
                    <a:cubicBezTo>
                      <a:pt x="142" y="201"/>
                      <a:pt x="133" y="126"/>
                      <a:pt x="117" y="44"/>
                    </a:cubicBezTo>
                    <a:cubicBezTo>
                      <a:pt x="110" y="16"/>
                      <a:pt x="86" y="0"/>
                      <a:pt x="6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4" name="Google Shape;5053;p31">
                <a:extLst>
                  <a:ext uri="{FF2B5EF4-FFF2-40B4-BE49-F238E27FC236}">
                    <a16:creationId xmlns:a16="http://schemas.microsoft.com/office/drawing/2014/main" id="{874392E4-8AC0-FCBA-8AB9-0AF069B2C29C}"/>
                  </a:ext>
                </a:extLst>
              </p:cNvPr>
              <p:cNvSpPr/>
              <p:nvPr/>
            </p:nvSpPr>
            <p:spPr>
              <a:xfrm>
                <a:off x="3021075" y="4310450"/>
                <a:ext cx="6375" cy="42950"/>
              </a:xfrm>
              <a:custGeom>
                <a:avLst/>
                <a:gdLst/>
                <a:ahLst/>
                <a:cxnLst/>
                <a:rect l="l" t="t" r="r" b="b"/>
                <a:pathLst>
                  <a:path w="255" h="1718" extrusionOk="0">
                    <a:moveTo>
                      <a:pt x="140" y="1"/>
                    </a:moveTo>
                    <a:cubicBezTo>
                      <a:pt x="119" y="1"/>
                      <a:pt x="98" y="14"/>
                      <a:pt x="89" y="38"/>
                    </a:cubicBezTo>
                    <a:cubicBezTo>
                      <a:pt x="64" y="96"/>
                      <a:pt x="64" y="162"/>
                      <a:pt x="64" y="220"/>
                    </a:cubicBezTo>
                    <a:cubicBezTo>
                      <a:pt x="64" y="295"/>
                      <a:pt x="64" y="361"/>
                      <a:pt x="64" y="427"/>
                    </a:cubicBezTo>
                    <a:cubicBezTo>
                      <a:pt x="64" y="560"/>
                      <a:pt x="64" y="692"/>
                      <a:pt x="64" y="833"/>
                    </a:cubicBezTo>
                    <a:cubicBezTo>
                      <a:pt x="56" y="1107"/>
                      <a:pt x="47" y="1380"/>
                      <a:pt x="6" y="1653"/>
                    </a:cubicBezTo>
                    <a:cubicBezTo>
                      <a:pt x="1" y="1693"/>
                      <a:pt x="31" y="1717"/>
                      <a:pt x="59" y="1717"/>
                    </a:cubicBezTo>
                    <a:cubicBezTo>
                      <a:pt x="79" y="1717"/>
                      <a:pt x="98" y="1705"/>
                      <a:pt x="105" y="1678"/>
                    </a:cubicBezTo>
                    <a:cubicBezTo>
                      <a:pt x="172" y="1405"/>
                      <a:pt x="230" y="1131"/>
                      <a:pt x="246" y="850"/>
                    </a:cubicBezTo>
                    <a:cubicBezTo>
                      <a:pt x="254" y="709"/>
                      <a:pt x="254" y="568"/>
                      <a:pt x="254" y="427"/>
                    </a:cubicBezTo>
                    <a:cubicBezTo>
                      <a:pt x="246" y="361"/>
                      <a:pt x="246" y="295"/>
                      <a:pt x="230" y="228"/>
                    </a:cubicBezTo>
                    <a:cubicBezTo>
                      <a:pt x="221" y="162"/>
                      <a:pt x="213" y="87"/>
                      <a:pt x="180" y="21"/>
                    </a:cubicBezTo>
                    <a:cubicBezTo>
                      <a:pt x="169" y="7"/>
                      <a:pt x="155" y="1"/>
                      <a:pt x="14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5" name="Google Shape;5054;p31">
                <a:extLst>
                  <a:ext uri="{FF2B5EF4-FFF2-40B4-BE49-F238E27FC236}">
                    <a16:creationId xmlns:a16="http://schemas.microsoft.com/office/drawing/2014/main" id="{4046E499-6502-18F5-E15F-3A1964A76EEF}"/>
                  </a:ext>
                </a:extLst>
              </p:cNvPr>
              <p:cNvSpPr/>
              <p:nvPr/>
            </p:nvSpPr>
            <p:spPr>
              <a:xfrm>
                <a:off x="3027525" y="4323150"/>
                <a:ext cx="4475" cy="17450"/>
              </a:xfrm>
              <a:custGeom>
                <a:avLst/>
                <a:gdLst/>
                <a:ahLst/>
                <a:cxnLst/>
                <a:rect l="l" t="t" r="r" b="b"/>
                <a:pathLst>
                  <a:path w="179" h="698" extrusionOk="0">
                    <a:moveTo>
                      <a:pt x="133" y="1"/>
                    </a:moveTo>
                    <a:cubicBezTo>
                      <a:pt x="121" y="1"/>
                      <a:pt x="108" y="7"/>
                      <a:pt x="104" y="19"/>
                    </a:cubicBezTo>
                    <a:cubicBezTo>
                      <a:pt x="79" y="60"/>
                      <a:pt x="71" y="110"/>
                      <a:pt x="63" y="168"/>
                    </a:cubicBezTo>
                    <a:cubicBezTo>
                      <a:pt x="54" y="217"/>
                      <a:pt x="46" y="275"/>
                      <a:pt x="38" y="333"/>
                    </a:cubicBezTo>
                    <a:cubicBezTo>
                      <a:pt x="30" y="433"/>
                      <a:pt x="21" y="541"/>
                      <a:pt x="5" y="648"/>
                    </a:cubicBezTo>
                    <a:cubicBezTo>
                      <a:pt x="0" y="681"/>
                      <a:pt x="29" y="698"/>
                      <a:pt x="57" y="698"/>
                    </a:cubicBezTo>
                    <a:cubicBezTo>
                      <a:pt x="79" y="698"/>
                      <a:pt x="100" y="687"/>
                      <a:pt x="104" y="665"/>
                    </a:cubicBezTo>
                    <a:cubicBezTo>
                      <a:pt x="112" y="557"/>
                      <a:pt x="129" y="449"/>
                      <a:pt x="146" y="342"/>
                    </a:cubicBezTo>
                    <a:cubicBezTo>
                      <a:pt x="154" y="292"/>
                      <a:pt x="162" y="242"/>
                      <a:pt x="170" y="184"/>
                    </a:cubicBezTo>
                    <a:cubicBezTo>
                      <a:pt x="170" y="126"/>
                      <a:pt x="179" y="77"/>
                      <a:pt x="170" y="27"/>
                    </a:cubicBezTo>
                    <a:lnTo>
                      <a:pt x="162" y="27"/>
                    </a:lnTo>
                    <a:cubicBezTo>
                      <a:pt x="162" y="9"/>
                      <a:pt x="148" y="1"/>
                      <a:pt x="13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6" name="Google Shape;5055;p31">
                <a:extLst>
                  <a:ext uri="{FF2B5EF4-FFF2-40B4-BE49-F238E27FC236}">
                    <a16:creationId xmlns:a16="http://schemas.microsoft.com/office/drawing/2014/main" id="{08C34E6E-C1E4-F1B3-E151-01C2215D95EE}"/>
                  </a:ext>
                </a:extLst>
              </p:cNvPr>
              <p:cNvSpPr/>
              <p:nvPr/>
            </p:nvSpPr>
            <p:spPr>
              <a:xfrm>
                <a:off x="3034150" y="4316975"/>
                <a:ext cx="6150" cy="19300"/>
              </a:xfrm>
              <a:custGeom>
                <a:avLst/>
                <a:gdLst/>
                <a:ahLst/>
                <a:cxnLst/>
                <a:rect l="l" t="t" r="r" b="b"/>
                <a:pathLst>
                  <a:path w="246" h="772" extrusionOk="0">
                    <a:moveTo>
                      <a:pt x="200" y="0"/>
                    </a:moveTo>
                    <a:cubicBezTo>
                      <a:pt x="193" y="0"/>
                      <a:pt x="185" y="3"/>
                      <a:pt x="179" y="9"/>
                    </a:cubicBezTo>
                    <a:cubicBezTo>
                      <a:pt x="137" y="50"/>
                      <a:pt x="121" y="116"/>
                      <a:pt x="104" y="166"/>
                    </a:cubicBezTo>
                    <a:cubicBezTo>
                      <a:pt x="79" y="224"/>
                      <a:pt x="71" y="290"/>
                      <a:pt x="63" y="348"/>
                    </a:cubicBezTo>
                    <a:cubicBezTo>
                      <a:pt x="38" y="464"/>
                      <a:pt x="21" y="589"/>
                      <a:pt x="5" y="713"/>
                    </a:cubicBezTo>
                    <a:cubicBezTo>
                      <a:pt x="0" y="750"/>
                      <a:pt x="37" y="772"/>
                      <a:pt x="72" y="772"/>
                    </a:cubicBezTo>
                    <a:cubicBezTo>
                      <a:pt x="100" y="772"/>
                      <a:pt x="125" y="759"/>
                      <a:pt x="129" y="730"/>
                    </a:cubicBezTo>
                    <a:cubicBezTo>
                      <a:pt x="146" y="605"/>
                      <a:pt x="162" y="489"/>
                      <a:pt x="187" y="373"/>
                    </a:cubicBezTo>
                    <a:cubicBezTo>
                      <a:pt x="204" y="315"/>
                      <a:pt x="212" y="257"/>
                      <a:pt x="220" y="199"/>
                    </a:cubicBezTo>
                    <a:cubicBezTo>
                      <a:pt x="229" y="141"/>
                      <a:pt x="245" y="83"/>
                      <a:pt x="229" y="25"/>
                    </a:cubicBezTo>
                    <a:cubicBezTo>
                      <a:pt x="229" y="9"/>
                      <a:pt x="215" y="0"/>
                      <a:pt x="20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7" name="Google Shape;5056;p31">
                <a:extLst>
                  <a:ext uri="{FF2B5EF4-FFF2-40B4-BE49-F238E27FC236}">
                    <a16:creationId xmlns:a16="http://schemas.microsoft.com/office/drawing/2014/main" id="{DABCD4A2-0BD8-CEB0-C7F4-AFCFA27BD3FE}"/>
                  </a:ext>
                </a:extLst>
              </p:cNvPr>
              <p:cNvSpPr/>
              <p:nvPr/>
            </p:nvSpPr>
            <p:spPr>
              <a:xfrm>
                <a:off x="2994650" y="4337450"/>
                <a:ext cx="6075" cy="15950"/>
              </a:xfrm>
              <a:custGeom>
                <a:avLst/>
                <a:gdLst/>
                <a:ahLst/>
                <a:cxnLst/>
                <a:rect l="l" t="t" r="r" b="b"/>
                <a:pathLst>
                  <a:path w="243" h="638" extrusionOk="0">
                    <a:moveTo>
                      <a:pt x="211" y="0"/>
                    </a:moveTo>
                    <a:cubicBezTo>
                      <a:pt x="201" y="0"/>
                      <a:pt x="191" y="6"/>
                      <a:pt x="185" y="18"/>
                    </a:cubicBezTo>
                    <a:cubicBezTo>
                      <a:pt x="151" y="109"/>
                      <a:pt x="127" y="201"/>
                      <a:pt x="102" y="292"/>
                    </a:cubicBezTo>
                    <a:cubicBezTo>
                      <a:pt x="77" y="391"/>
                      <a:pt x="44" y="482"/>
                      <a:pt x="11" y="573"/>
                    </a:cubicBezTo>
                    <a:cubicBezTo>
                      <a:pt x="1" y="613"/>
                      <a:pt x="31" y="637"/>
                      <a:pt x="63" y="637"/>
                    </a:cubicBezTo>
                    <a:cubicBezTo>
                      <a:pt x="85" y="637"/>
                      <a:pt x="108" y="625"/>
                      <a:pt x="118" y="598"/>
                    </a:cubicBezTo>
                    <a:cubicBezTo>
                      <a:pt x="151" y="507"/>
                      <a:pt x="176" y="416"/>
                      <a:pt x="201" y="325"/>
                    </a:cubicBezTo>
                    <a:cubicBezTo>
                      <a:pt x="209" y="275"/>
                      <a:pt x="218" y="225"/>
                      <a:pt x="226" y="184"/>
                    </a:cubicBezTo>
                    <a:cubicBezTo>
                      <a:pt x="234" y="134"/>
                      <a:pt x="243" y="85"/>
                      <a:pt x="243" y="35"/>
                    </a:cubicBezTo>
                    <a:cubicBezTo>
                      <a:pt x="243" y="14"/>
                      <a:pt x="227" y="0"/>
                      <a:pt x="21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8" name="Google Shape;5057;p31">
                <a:extLst>
                  <a:ext uri="{FF2B5EF4-FFF2-40B4-BE49-F238E27FC236}">
                    <a16:creationId xmlns:a16="http://schemas.microsoft.com/office/drawing/2014/main" id="{F3809C1E-68F1-55D9-A01B-7E62752A998E}"/>
                  </a:ext>
                </a:extLst>
              </p:cNvPr>
              <p:cNvSpPr/>
              <p:nvPr/>
            </p:nvSpPr>
            <p:spPr>
              <a:xfrm>
                <a:off x="2873100" y="4179000"/>
                <a:ext cx="7275" cy="23575"/>
              </a:xfrm>
              <a:custGeom>
                <a:avLst/>
                <a:gdLst/>
                <a:ahLst/>
                <a:cxnLst/>
                <a:rect l="l" t="t" r="r" b="b"/>
                <a:pathLst>
                  <a:path w="291" h="943" extrusionOk="0">
                    <a:moveTo>
                      <a:pt x="124" y="1"/>
                    </a:moveTo>
                    <a:cubicBezTo>
                      <a:pt x="99" y="1"/>
                      <a:pt x="74" y="14"/>
                      <a:pt x="67" y="43"/>
                    </a:cubicBezTo>
                    <a:cubicBezTo>
                      <a:pt x="26" y="192"/>
                      <a:pt x="1" y="333"/>
                      <a:pt x="17" y="482"/>
                    </a:cubicBezTo>
                    <a:cubicBezTo>
                      <a:pt x="17" y="556"/>
                      <a:pt x="34" y="639"/>
                      <a:pt x="50" y="714"/>
                    </a:cubicBezTo>
                    <a:cubicBezTo>
                      <a:pt x="67" y="788"/>
                      <a:pt x="92" y="863"/>
                      <a:pt x="150" y="921"/>
                    </a:cubicBezTo>
                    <a:cubicBezTo>
                      <a:pt x="168" y="936"/>
                      <a:pt x="187" y="943"/>
                      <a:pt x="205" y="943"/>
                    </a:cubicBezTo>
                    <a:cubicBezTo>
                      <a:pt x="247" y="943"/>
                      <a:pt x="282" y="909"/>
                      <a:pt x="282" y="863"/>
                    </a:cubicBezTo>
                    <a:cubicBezTo>
                      <a:pt x="291" y="797"/>
                      <a:pt x="266" y="730"/>
                      <a:pt x="249" y="656"/>
                    </a:cubicBezTo>
                    <a:cubicBezTo>
                      <a:pt x="233" y="590"/>
                      <a:pt x="216" y="523"/>
                      <a:pt x="208" y="457"/>
                    </a:cubicBezTo>
                    <a:cubicBezTo>
                      <a:pt x="183" y="324"/>
                      <a:pt x="175" y="192"/>
                      <a:pt x="183" y="59"/>
                    </a:cubicBezTo>
                    <a:cubicBezTo>
                      <a:pt x="188" y="22"/>
                      <a:pt x="156" y="1"/>
                      <a:pt x="12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9" name="Google Shape;5058;p31">
                <a:extLst>
                  <a:ext uri="{FF2B5EF4-FFF2-40B4-BE49-F238E27FC236}">
                    <a16:creationId xmlns:a16="http://schemas.microsoft.com/office/drawing/2014/main" id="{E8A542FF-4194-9688-AD85-9F0A158191D9}"/>
                  </a:ext>
                </a:extLst>
              </p:cNvPr>
              <p:cNvSpPr/>
              <p:nvPr/>
            </p:nvSpPr>
            <p:spPr>
              <a:xfrm>
                <a:off x="2880525" y="4189150"/>
                <a:ext cx="7100" cy="23075"/>
              </a:xfrm>
              <a:custGeom>
                <a:avLst/>
                <a:gdLst/>
                <a:ahLst/>
                <a:cxnLst/>
                <a:rect l="l" t="t" r="r" b="b"/>
                <a:pathLst>
                  <a:path w="284" h="923" extrusionOk="0">
                    <a:moveTo>
                      <a:pt x="69" y="1"/>
                    </a:moveTo>
                    <a:cubicBezTo>
                      <a:pt x="36" y="1"/>
                      <a:pt x="0" y="31"/>
                      <a:pt x="10" y="76"/>
                    </a:cubicBezTo>
                    <a:cubicBezTo>
                      <a:pt x="35" y="217"/>
                      <a:pt x="60" y="358"/>
                      <a:pt x="93" y="498"/>
                    </a:cubicBezTo>
                    <a:cubicBezTo>
                      <a:pt x="118" y="631"/>
                      <a:pt x="143" y="772"/>
                      <a:pt x="201" y="904"/>
                    </a:cubicBezTo>
                    <a:cubicBezTo>
                      <a:pt x="207" y="917"/>
                      <a:pt x="219" y="922"/>
                      <a:pt x="231" y="922"/>
                    </a:cubicBezTo>
                    <a:cubicBezTo>
                      <a:pt x="252" y="922"/>
                      <a:pt x="275" y="906"/>
                      <a:pt x="275" y="880"/>
                    </a:cubicBezTo>
                    <a:cubicBezTo>
                      <a:pt x="284" y="739"/>
                      <a:pt x="242" y="598"/>
                      <a:pt x="209" y="465"/>
                    </a:cubicBezTo>
                    <a:cubicBezTo>
                      <a:pt x="184" y="324"/>
                      <a:pt x="151" y="184"/>
                      <a:pt x="118" y="43"/>
                    </a:cubicBezTo>
                    <a:cubicBezTo>
                      <a:pt x="111" y="13"/>
                      <a:pt x="91" y="1"/>
                      <a:pt x="6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0" name="Google Shape;5059;p31">
                <a:extLst>
                  <a:ext uri="{FF2B5EF4-FFF2-40B4-BE49-F238E27FC236}">
                    <a16:creationId xmlns:a16="http://schemas.microsoft.com/office/drawing/2014/main" id="{2A83F7EF-26A1-B11C-4D8D-69550D665B12}"/>
                  </a:ext>
                </a:extLst>
              </p:cNvPr>
              <p:cNvSpPr/>
              <p:nvPr/>
            </p:nvSpPr>
            <p:spPr>
              <a:xfrm>
                <a:off x="2822575" y="4022000"/>
                <a:ext cx="9125" cy="15400"/>
              </a:xfrm>
              <a:custGeom>
                <a:avLst/>
                <a:gdLst/>
                <a:ahLst/>
                <a:cxnLst/>
                <a:rect l="l" t="t" r="r" b="b"/>
                <a:pathLst>
                  <a:path w="365" h="616" extrusionOk="0">
                    <a:moveTo>
                      <a:pt x="168" y="1"/>
                    </a:moveTo>
                    <a:cubicBezTo>
                      <a:pt x="141" y="1"/>
                      <a:pt x="114" y="11"/>
                      <a:pt x="99" y="34"/>
                    </a:cubicBezTo>
                    <a:lnTo>
                      <a:pt x="91" y="51"/>
                    </a:lnTo>
                    <a:cubicBezTo>
                      <a:pt x="58" y="67"/>
                      <a:pt x="41" y="92"/>
                      <a:pt x="25" y="125"/>
                    </a:cubicBezTo>
                    <a:cubicBezTo>
                      <a:pt x="8" y="158"/>
                      <a:pt x="0" y="200"/>
                      <a:pt x="0" y="241"/>
                    </a:cubicBezTo>
                    <a:cubicBezTo>
                      <a:pt x="0" y="283"/>
                      <a:pt x="0" y="324"/>
                      <a:pt x="0" y="366"/>
                    </a:cubicBezTo>
                    <a:cubicBezTo>
                      <a:pt x="8" y="407"/>
                      <a:pt x="17" y="440"/>
                      <a:pt x="25" y="482"/>
                    </a:cubicBezTo>
                    <a:cubicBezTo>
                      <a:pt x="33" y="531"/>
                      <a:pt x="58" y="581"/>
                      <a:pt x="116" y="606"/>
                    </a:cubicBezTo>
                    <a:cubicBezTo>
                      <a:pt x="130" y="613"/>
                      <a:pt x="145" y="616"/>
                      <a:pt x="160" y="616"/>
                    </a:cubicBezTo>
                    <a:cubicBezTo>
                      <a:pt x="197" y="616"/>
                      <a:pt x="236" y="596"/>
                      <a:pt x="265" y="573"/>
                    </a:cubicBezTo>
                    <a:cubicBezTo>
                      <a:pt x="298" y="540"/>
                      <a:pt x="307" y="498"/>
                      <a:pt x="323" y="457"/>
                    </a:cubicBezTo>
                    <a:cubicBezTo>
                      <a:pt x="356" y="308"/>
                      <a:pt x="365" y="117"/>
                      <a:pt x="224" y="18"/>
                    </a:cubicBezTo>
                    <a:cubicBezTo>
                      <a:pt x="209" y="7"/>
                      <a:pt x="189" y="1"/>
                      <a:pt x="16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1" name="Google Shape;5060;p31">
                <a:extLst>
                  <a:ext uri="{FF2B5EF4-FFF2-40B4-BE49-F238E27FC236}">
                    <a16:creationId xmlns:a16="http://schemas.microsoft.com/office/drawing/2014/main" id="{E2C383B1-00C8-FDB3-C5C5-BEC12FE69FC4}"/>
                  </a:ext>
                </a:extLst>
              </p:cNvPr>
              <p:cNvSpPr/>
              <p:nvPr/>
            </p:nvSpPr>
            <p:spPr>
              <a:xfrm>
                <a:off x="2879950" y="4020475"/>
                <a:ext cx="10575" cy="14200"/>
              </a:xfrm>
              <a:custGeom>
                <a:avLst/>
                <a:gdLst/>
                <a:ahLst/>
                <a:cxnLst/>
                <a:rect l="l" t="t" r="r" b="b"/>
                <a:pathLst>
                  <a:path w="423" h="568" extrusionOk="0">
                    <a:moveTo>
                      <a:pt x="238" y="1"/>
                    </a:moveTo>
                    <a:cubicBezTo>
                      <a:pt x="195" y="1"/>
                      <a:pt x="151" y="16"/>
                      <a:pt x="116" y="45"/>
                    </a:cubicBezTo>
                    <a:cubicBezTo>
                      <a:pt x="75" y="79"/>
                      <a:pt x="50" y="137"/>
                      <a:pt x="25" y="186"/>
                    </a:cubicBezTo>
                    <a:cubicBezTo>
                      <a:pt x="17" y="244"/>
                      <a:pt x="0" y="294"/>
                      <a:pt x="8" y="352"/>
                    </a:cubicBezTo>
                    <a:cubicBezTo>
                      <a:pt x="17" y="402"/>
                      <a:pt x="42" y="435"/>
                      <a:pt x="75" y="460"/>
                    </a:cubicBezTo>
                    <a:cubicBezTo>
                      <a:pt x="100" y="509"/>
                      <a:pt x="124" y="543"/>
                      <a:pt x="174" y="559"/>
                    </a:cubicBezTo>
                    <a:cubicBezTo>
                      <a:pt x="192" y="565"/>
                      <a:pt x="208" y="568"/>
                      <a:pt x="225" y="568"/>
                    </a:cubicBezTo>
                    <a:cubicBezTo>
                      <a:pt x="254" y="568"/>
                      <a:pt x="283" y="559"/>
                      <a:pt x="315" y="543"/>
                    </a:cubicBezTo>
                    <a:cubicBezTo>
                      <a:pt x="340" y="518"/>
                      <a:pt x="356" y="493"/>
                      <a:pt x="373" y="460"/>
                    </a:cubicBezTo>
                    <a:cubicBezTo>
                      <a:pt x="398" y="418"/>
                      <a:pt x="414" y="369"/>
                      <a:pt x="414" y="327"/>
                    </a:cubicBezTo>
                    <a:cubicBezTo>
                      <a:pt x="423" y="277"/>
                      <a:pt x="423" y="228"/>
                      <a:pt x="414" y="186"/>
                    </a:cubicBezTo>
                    <a:cubicBezTo>
                      <a:pt x="406" y="120"/>
                      <a:pt x="381" y="62"/>
                      <a:pt x="323" y="21"/>
                    </a:cubicBezTo>
                    <a:cubicBezTo>
                      <a:pt x="297" y="7"/>
                      <a:pt x="268" y="1"/>
                      <a:pt x="23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2" name="Google Shape;5061;p31">
                <a:extLst>
                  <a:ext uri="{FF2B5EF4-FFF2-40B4-BE49-F238E27FC236}">
                    <a16:creationId xmlns:a16="http://schemas.microsoft.com/office/drawing/2014/main" id="{13684481-3986-6A62-C17B-5A8B16E638D4}"/>
                  </a:ext>
                </a:extLst>
              </p:cNvPr>
              <p:cNvSpPr/>
              <p:nvPr/>
            </p:nvSpPr>
            <p:spPr>
              <a:xfrm>
                <a:off x="2866425" y="3994225"/>
                <a:ext cx="29075" cy="22000"/>
              </a:xfrm>
              <a:custGeom>
                <a:avLst/>
                <a:gdLst/>
                <a:ahLst/>
                <a:cxnLst/>
                <a:rect l="l" t="t" r="r" b="b"/>
                <a:pathLst>
                  <a:path w="1163" h="880" extrusionOk="0">
                    <a:moveTo>
                      <a:pt x="711" y="1"/>
                    </a:moveTo>
                    <a:cubicBezTo>
                      <a:pt x="707" y="1"/>
                      <a:pt x="703" y="1"/>
                      <a:pt x="699" y="2"/>
                    </a:cubicBezTo>
                    <a:cubicBezTo>
                      <a:pt x="649" y="2"/>
                      <a:pt x="616" y="27"/>
                      <a:pt x="574" y="43"/>
                    </a:cubicBezTo>
                    <a:cubicBezTo>
                      <a:pt x="533" y="68"/>
                      <a:pt x="491" y="93"/>
                      <a:pt x="458" y="126"/>
                    </a:cubicBezTo>
                    <a:cubicBezTo>
                      <a:pt x="384" y="184"/>
                      <a:pt x="326" y="259"/>
                      <a:pt x="268" y="325"/>
                    </a:cubicBezTo>
                    <a:cubicBezTo>
                      <a:pt x="143" y="474"/>
                      <a:pt x="61" y="631"/>
                      <a:pt x="11" y="814"/>
                    </a:cubicBezTo>
                    <a:cubicBezTo>
                      <a:pt x="1" y="854"/>
                      <a:pt x="37" y="879"/>
                      <a:pt x="73" y="879"/>
                    </a:cubicBezTo>
                    <a:cubicBezTo>
                      <a:pt x="95" y="879"/>
                      <a:pt x="117" y="869"/>
                      <a:pt x="127" y="847"/>
                    </a:cubicBezTo>
                    <a:cubicBezTo>
                      <a:pt x="160" y="772"/>
                      <a:pt x="193" y="706"/>
                      <a:pt x="235" y="640"/>
                    </a:cubicBezTo>
                    <a:cubicBezTo>
                      <a:pt x="246" y="647"/>
                      <a:pt x="255" y="651"/>
                      <a:pt x="265" y="651"/>
                    </a:cubicBezTo>
                    <a:cubicBezTo>
                      <a:pt x="276" y="651"/>
                      <a:pt x="287" y="645"/>
                      <a:pt x="301" y="631"/>
                    </a:cubicBezTo>
                    <a:cubicBezTo>
                      <a:pt x="417" y="524"/>
                      <a:pt x="549" y="424"/>
                      <a:pt x="690" y="358"/>
                    </a:cubicBezTo>
                    <a:cubicBezTo>
                      <a:pt x="765" y="317"/>
                      <a:pt x="831" y="283"/>
                      <a:pt x="906" y="259"/>
                    </a:cubicBezTo>
                    <a:lnTo>
                      <a:pt x="906" y="267"/>
                    </a:lnTo>
                    <a:cubicBezTo>
                      <a:pt x="947" y="250"/>
                      <a:pt x="980" y="242"/>
                      <a:pt x="1022" y="225"/>
                    </a:cubicBezTo>
                    <a:cubicBezTo>
                      <a:pt x="1055" y="209"/>
                      <a:pt x="1105" y="201"/>
                      <a:pt x="1138" y="176"/>
                    </a:cubicBezTo>
                    <a:cubicBezTo>
                      <a:pt x="1163" y="151"/>
                      <a:pt x="1154" y="101"/>
                      <a:pt x="1121" y="93"/>
                    </a:cubicBezTo>
                    <a:cubicBezTo>
                      <a:pt x="1104" y="86"/>
                      <a:pt x="1086" y="83"/>
                      <a:pt x="1069" y="83"/>
                    </a:cubicBezTo>
                    <a:cubicBezTo>
                      <a:pt x="1045" y="83"/>
                      <a:pt x="1021" y="88"/>
                      <a:pt x="997" y="93"/>
                    </a:cubicBezTo>
                    <a:cubicBezTo>
                      <a:pt x="955" y="93"/>
                      <a:pt x="906" y="101"/>
                      <a:pt x="864" y="118"/>
                    </a:cubicBezTo>
                    <a:cubicBezTo>
                      <a:pt x="781" y="143"/>
                      <a:pt x="699" y="176"/>
                      <a:pt x="624" y="217"/>
                    </a:cubicBezTo>
                    <a:cubicBezTo>
                      <a:pt x="599" y="234"/>
                      <a:pt x="574" y="250"/>
                      <a:pt x="549" y="267"/>
                    </a:cubicBezTo>
                    <a:lnTo>
                      <a:pt x="566" y="250"/>
                    </a:lnTo>
                    <a:cubicBezTo>
                      <a:pt x="599" y="225"/>
                      <a:pt x="632" y="201"/>
                      <a:pt x="657" y="167"/>
                    </a:cubicBezTo>
                    <a:cubicBezTo>
                      <a:pt x="690" y="134"/>
                      <a:pt x="723" y="109"/>
                      <a:pt x="748" y="76"/>
                    </a:cubicBezTo>
                    <a:cubicBezTo>
                      <a:pt x="771" y="38"/>
                      <a:pt x="752" y="1"/>
                      <a:pt x="71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3" name="Google Shape;5062;p31">
                <a:extLst>
                  <a:ext uri="{FF2B5EF4-FFF2-40B4-BE49-F238E27FC236}">
                    <a16:creationId xmlns:a16="http://schemas.microsoft.com/office/drawing/2014/main" id="{81035EDD-B9FE-917A-0FA8-C9D4CC541DF7}"/>
                  </a:ext>
                </a:extLst>
              </p:cNvPr>
              <p:cNvSpPr/>
              <p:nvPr/>
            </p:nvSpPr>
            <p:spPr>
              <a:xfrm>
                <a:off x="2878025" y="3999925"/>
                <a:ext cx="23475" cy="8550"/>
              </a:xfrm>
              <a:custGeom>
                <a:avLst/>
                <a:gdLst/>
                <a:ahLst/>
                <a:cxnLst/>
                <a:rect l="l" t="t" r="r" b="b"/>
                <a:pathLst>
                  <a:path w="939" h="342" extrusionOk="0">
                    <a:moveTo>
                      <a:pt x="766" y="1"/>
                    </a:moveTo>
                    <a:cubicBezTo>
                      <a:pt x="738" y="1"/>
                      <a:pt x="709" y="3"/>
                      <a:pt x="682" y="6"/>
                    </a:cubicBezTo>
                    <a:cubicBezTo>
                      <a:pt x="607" y="22"/>
                      <a:pt x="533" y="39"/>
                      <a:pt x="467" y="55"/>
                    </a:cubicBezTo>
                    <a:cubicBezTo>
                      <a:pt x="317" y="105"/>
                      <a:pt x="177" y="163"/>
                      <a:pt x="44" y="238"/>
                    </a:cubicBezTo>
                    <a:cubicBezTo>
                      <a:pt x="0" y="267"/>
                      <a:pt x="34" y="341"/>
                      <a:pt x="82" y="341"/>
                    </a:cubicBezTo>
                    <a:cubicBezTo>
                      <a:pt x="88" y="341"/>
                      <a:pt x="95" y="340"/>
                      <a:pt x="102" y="337"/>
                    </a:cubicBezTo>
                    <a:cubicBezTo>
                      <a:pt x="235" y="279"/>
                      <a:pt x="367" y="229"/>
                      <a:pt x="500" y="188"/>
                    </a:cubicBezTo>
                    <a:cubicBezTo>
                      <a:pt x="566" y="171"/>
                      <a:pt x="632" y="155"/>
                      <a:pt x="707" y="147"/>
                    </a:cubicBezTo>
                    <a:cubicBezTo>
                      <a:pt x="773" y="130"/>
                      <a:pt x="848" y="122"/>
                      <a:pt x="906" y="89"/>
                    </a:cubicBezTo>
                    <a:cubicBezTo>
                      <a:pt x="939" y="72"/>
                      <a:pt x="939" y="31"/>
                      <a:pt x="906" y="22"/>
                    </a:cubicBezTo>
                    <a:cubicBezTo>
                      <a:pt x="864" y="7"/>
                      <a:pt x="815" y="1"/>
                      <a:pt x="76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4" name="Google Shape;5063;p31">
                <a:extLst>
                  <a:ext uri="{FF2B5EF4-FFF2-40B4-BE49-F238E27FC236}">
                    <a16:creationId xmlns:a16="http://schemas.microsoft.com/office/drawing/2014/main" id="{F94120F1-D88C-A18C-104B-7FE2A14F9D7D}"/>
                  </a:ext>
                </a:extLst>
              </p:cNvPr>
              <p:cNvSpPr/>
              <p:nvPr/>
            </p:nvSpPr>
            <p:spPr>
              <a:xfrm>
                <a:off x="2896375" y="4002750"/>
                <a:ext cx="19850" cy="6950"/>
              </a:xfrm>
              <a:custGeom>
                <a:avLst/>
                <a:gdLst/>
                <a:ahLst/>
                <a:cxnLst/>
                <a:rect l="l" t="t" r="r" b="b"/>
                <a:pathLst>
                  <a:path w="794" h="278" extrusionOk="0">
                    <a:moveTo>
                      <a:pt x="329" y="0"/>
                    </a:moveTo>
                    <a:cubicBezTo>
                      <a:pt x="230" y="17"/>
                      <a:pt x="139" y="42"/>
                      <a:pt x="47" y="75"/>
                    </a:cubicBezTo>
                    <a:cubicBezTo>
                      <a:pt x="0" y="91"/>
                      <a:pt x="20" y="158"/>
                      <a:pt x="65" y="158"/>
                    </a:cubicBezTo>
                    <a:cubicBezTo>
                      <a:pt x="67" y="158"/>
                      <a:pt x="70" y="158"/>
                      <a:pt x="72" y="158"/>
                    </a:cubicBezTo>
                    <a:cubicBezTo>
                      <a:pt x="155" y="150"/>
                      <a:pt x="246" y="141"/>
                      <a:pt x="337" y="133"/>
                    </a:cubicBezTo>
                    <a:cubicBezTo>
                      <a:pt x="371" y="133"/>
                      <a:pt x="412" y="133"/>
                      <a:pt x="453" y="141"/>
                    </a:cubicBezTo>
                    <a:cubicBezTo>
                      <a:pt x="478" y="141"/>
                      <a:pt x="503" y="150"/>
                      <a:pt x="511" y="150"/>
                    </a:cubicBezTo>
                    <a:cubicBezTo>
                      <a:pt x="503" y="158"/>
                      <a:pt x="495" y="166"/>
                      <a:pt x="487" y="183"/>
                    </a:cubicBezTo>
                    <a:cubicBezTo>
                      <a:pt x="487" y="199"/>
                      <a:pt x="495" y="224"/>
                      <a:pt x="511" y="232"/>
                    </a:cubicBezTo>
                    <a:cubicBezTo>
                      <a:pt x="561" y="249"/>
                      <a:pt x="603" y="257"/>
                      <a:pt x="644" y="266"/>
                    </a:cubicBezTo>
                    <a:cubicBezTo>
                      <a:pt x="661" y="274"/>
                      <a:pt x="685" y="274"/>
                      <a:pt x="702" y="274"/>
                    </a:cubicBezTo>
                    <a:lnTo>
                      <a:pt x="710" y="274"/>
                    </a:lnTo>
                    <a:cubicBezTo>
                      <a:pt x="716" y="274"/>
                      <a:pt x="725" y="278"/>
                      <a:pt x="733" y="278"/>
                    </a:cubicBezTo>
                    <a:cubicBezTo>
                      <a:pt x="737" y="278"/>
                      <a:pt x="741" y="277"/>
                      <a:pt x="743" y="274"/>
                    </a:cubicBezTo>
                    <a:cubicBezTo>
                      <a:pt x="760" y="274"/>
                      <a:pt x="768" y="266"/>
                      <a:pt x="777" y="257"/>
                    </a:cubicBezTo>
                    <a:cubicBezTo>
                      <a:pt x="793" y="249"/>
                      <a:pt x="793" y="232"/>
                      <a:pt x="785" y="216"/>
                    </a:cubicBezTo>
                    <a:cubicBezTo>
                      <a:pt x="777" y="208"/>
                      <a:pt x="768" y="199"/>
                      <a:pt x="752" y="191"/>
                    </a:cubicBezTo>
                    <a:cubicBezTo>
                      <a:pt x="743" y="191"/>
                      <a:pt x="727" y="191"/>
                      <a:pt x="719" y="183"/>
                    </a:cubicBezTo>
                    <a:lnTo>
                      <a:pt x="694" y="183"/>
                    </a:lnTo>
                    <a:cubicBezTo>
                      <a:pt x="685" y="174"/>
                      <a:pt x="669" y="174"/>
                      <a:pt x="661" y="166"/>
                    </a:cubicBezTo>
                    <a:cubicBezTo>
                      <a:pt x="636" y="166"/>
                      <a:pt x="611" y="158"/>
                      <a:pt x="586" y="158"/>
                    </a:cubicBezTo>
                    <a:cubicBezTo>
                      <a:pt x="627" y="150"/>
                      <a:pt x="644" y="108"/>
                      <a:pt x="619" y="75"/>
                    </a:cubicBezTo>
                    <a:cubicBezTo>
                      <a:pt x="603" y="50"/>
                      <a:pt x="578" y="42"/>
                      <a:pt x="561" y="34"/>
                    </a:cubicBezTo>
                    <a:cubicBezTo>
                      <a:pt x="536" y="17"/>
                      <a:pt x="511" y="9"/>
                      <a:pt x="478" y="9"/>
                    </a:cubicBezTo>
                    <a:cubicBezTo>
                      <a:pt x="429" y="0"/>
                      <a:pt x="379" y="0"/>
                      <a:pt x="32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5" name="Google Shape;5064;p31">
                <a:extLst>
                  <a:ext uri="{FF2B5EF4-FFF2-40B4-BE49-F238E27FC236}">
                    <a16:creationId xmlns:a16="http://schemas.microsoft.com/office/drawing/2014/main" id="{17665349-CB2A-DE3B-E4CA-A304A2B4DFEE}"/>
                  </a:ext>
                </a:extLst>
              </p:cNvPr>
              <p:cNvSpPr/>
              <p:nvPr/>
            </p:nvSpPr>
            <p:spPr>
              <a:xfrm>
                <a:off x="2849700" y="4003800"/>
                <a:ext cx="11250" cy="30950"/>
              </a:xfrm>
              <a:custGeom>
                <a:avLst/>
                <a:gdLst/>
                <a:ahLst/>
                <a:cxnLst/>
                <a:rect l="l" t="t" r="r" b="b"/>
                <a:pathLst>
                  <a:path w="450" h="1238" extrusionOk="0">
                    <a:moveTo>
                      <a:pt x="395" y="1"/>
                    </a:moveTo>
                    <a:cubicBezTo>
                      <a:pt x="384" y="1"/>
                      <a:pt x="374" y="5"/>
                      <a:pt x="365" y="16"/>
                    </a:cubicBezTo>
                    <a:cubicBezTo>
                      <a:pt x="307" y="99"/>
                      <a:pt x="249" y="182"/>
                      <a:pt x="208" y="273"/>
                    </a:cubicBezTo>
                    <a:cubicBezTo>
                      <a:pt x="158" y="364"/>
                      <a:pt x="133" y="464"/>
                      <a:pt x="100" y="563"/>
                    </a:cubicBezTo>
                    <a:cubicBezTo>
                      <a:pt x="75" y="671"/>
                      <a:pt x="50" y="770"/>
                      <a:pt x="34" y="870"/>
                    </a:cubicBezTo>
                    <a:cubicBezTo>
                      <a:pt x="17" y="978"/>
                      <a:pt x="0" y="1085"/>
                      <a:pt x="25" y="1185"/>
                    </a:cubicBezTo>
                    <a:cubicBezTo>
                      <a:pt x="35" y="1218"/>
                      <a:pt x="63" y="1237"/>
                      <a:pt x="90" y="1237"/>
                    </a:cubicBezTo>
                    <a:cubicBezTo>
                      <a:pt x="111" y="1237"/>
                      <a:pt x="131" y="1226"/>
                      <a:pt x="141" y="1201"/>
                    </a:cubicBezTo>
                    <a:cubicBezTo>
                      <a:pt x="183" y="1110"/>
                      <a:pt x="191" y="1011"/>
                      <a:pt x="199" y="920"/>
                    </a:cubicBezTo>
                    <a:cubicBezTo>
                      <a:pt x="208" y="820"/>
                      <a:pt x="224" y="721"/>
                      <a:pt x="241" y="621"/>
                    </a:cubicBezTo>
                    <a:cubicBezTo>
                      <a:pt x="274" y="431"/>
                      <a:pt x="332" y="224"/>
                      <a:pt x="431" y="66"/>
                    </a:cubicBezTo>
                    <a:cubicBezTo>
                      <a:pt x="450" y="36"/>
                      <a:pt x="423" y="1"/>
                      <a:pt x="39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6" name="Google Shape;5065;p31">
                <a:extLst>
                  <a:ext uri="{FF2B5EF4-FFF2-40B4-BE49-F238E27FC236}">
                    <a16:creationId xmlns:a16="http://schemas.microsoft.com/office/drawing/2014/main" id="{5CE0E37B-3EB9-B1FC-98E7-47836D094BE5}"/>
                  </a:ext>
                </a:extLst>
              </p:cNvPr>
              <p:cNvSpPr/>
              <p:nvPr/>
            </p:nvSpPr>
            <p:spPr>
              <a:xfrm>
                <a:off x="2854675" y="4035475"/>
                <a:ext cx="2925" cy="9025"/>
              </a:xfrm>
              <a:custGeom>
                <a:avLst/>
                <a:gdLst/>
                <a:ahLst/>
                <a:cxnLst/>
                <a:rect l="l" t="t" r="r" b="b"/>
                <a:pathLst>
                  <a:path w="117" h="361" extrusionOk="0">
                    <a:moveTo>
                      <a:pt x="58" y="1"/>
                    </a:moveTo>
                    <a:cubicBezTo>
                      <a:pt x="33" y="1"/>
                      <a:pt x="9" y="25"/>
                      <a:pt x="9" y="50"/>
                    </a:cubicBezTo>
                    <a:cubicBezTo>
                      <a:pt x="9" y="100"/>
                      <a:pt x="0" y="141"/>
                      <a:pt x="0" y="191"/>
                    </a:cubicBezTo>
                    <a:cubicBezTo>
                      <a:pt x="0" y="224"/>
                      <a:pt x="0" y="249"/>
                      <a:pt x="0" y="274"/>
                    </a:cubicBezTo>
                    <a:cubicBezTo>
                      <a:pt x="0" y="307"/>
                      <a:pt x="9" y="332"/>
                      <a:pt x="33" y="357"/>
                    </a:cubicBezTo>
                    <a:cubicBezTo>
                      <a:pt x="36" y="360"/>
                      <a:pt x="40" y="360"/>
                      <a:pt x="44" y="360"/>
                    </a:cubicBezTo>
                    <a:cubicBezTo>
                      <a:pt x="53" y="360"/>
                      <a:pt x="64" y="357"/>
                      <a:pt x="75" y="357"/>
                    </a:cubicBezTo>
                    <a:cubicBezTo>
                      <a:pt x="100" y="332"/>
                      <a:pt x="100" y="307"/>
                      <a:pt x="108" y="274"/>
                    </a:cubicBezTo>
                    <a:cubicBezTo>
                      <a:pt x="108" y="249"/>
                      <a:pt x="116" y="224"/>
                      <a:pt x="116" y="208"/>
                    </a:cubicBezTo>
                    <a:cubicBezTo>
                      <a:pt x="116" y="150"/>
                      <a:pt x="116" y="100"/>
                      <a:pt x="108" y="50"/>
                    </a:cubicBezTo>
                    <a:cubicBezTo>
                      <a:pt x="108" y="25"/>
                      <a:pt x="83" y="1"/>
                      <a:pt x="5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Google Shape;5066;p31">
                <a:extLst>
                  <a:ext uri="{FF2B5EF4-FFF2-40B4-BE49-F238E27FC236}">
                    <a16:creationId xmlns:a16="http://schemas.microsoft.com/office/drawing/2014/main" id="{3F7BC5A2-A0B2-B0B1-6341-ECA8119F9A03}"/>
                  </a:ext>
                </a:extLst>
              </p:cNvPr>
              <p:cNvSpPr/>
              <p:nvPr/>
            </p:nvSpPr>
            <p:spPr>
              <a:xfrm>
                <a:off x="2822825" y="4084975"/>
                <a:ext cx="2250" cy="1700"/>
              </a:xfrm>
              <a:custGeom>
                <a:avLst/>
                <a:gdLst/>
                <a:ahLst/>
                <a:cxnLst/>
                <a:rect l="l" t="t" r="r" b="b"/>
                <a:pathLst>
                  <a:path w="90" h="68" extrusionOk="0">
                    <a:moveTo>
                      <a:pt x="40" y="1"/>
                    </a:moveTo>
                    <a:cubicBezTo>
                      <a:pt x="1" y="9"/>
                      <a:pt x="6" y="68"/>
                      <a:pt x="41" y="68"/>
                    </a:cubicBezTo>
                    <a:cubicBezTo>
                      <a:pt x="43" y="68"/>
                      <a:pt x="46" y="68"/>
                      <a:pt x="48" y="67"/>
                    </a:cubicBezTo>
                    <a:cubicBezTo>
                      <a:pt x="89" y="59"/>
                      <a:pt x="81" y="1"/>
                      <a:pt x="4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Google Shape;5067;p31">
                <a:extLst>
                  <a:ext uri="{FF2B5EF4-FFF2-40B4-BE49-F238E27FC236}">
                    <a16:creationId xmlns:a16="http://schemas.microsoft.com/office/drawing/2014/main" id="{9A948826-1503-0951-E7A4-72950A872C92}"/>
                  </a:ext>
                </a:extLst>
              </p:cNvPr>
              <p:cNvSpPr/>
              <p:nvPr/>
            </p:nvSpPr>
            <p:spPr>
              <a:xfrm>
                <a:off x="2825875" y="4084975"/>
                <a:ext cx="2925" cy="2925"/>
              </a:xfrm>
              <a:custGeom>
                <a:avLst/>
                <a:gdLst/>
                <a:ahLst/>
                <a:cxnLst/>
                <a:rect l="l" t="t" r="r" b="b"/>
                <a:pathLst>
                  <a:path w="117" h="117" extrusionOk="0">
                    <a:moveTo>
                      <a:pt x="83" y="1"/>
                    </a:moveTo>
                    <a:cubicBezTo>
                      <a:pt x="83" y="1"/>
                      <a:pt x="75" y="9"/>
                      <a:pt x="67" y="9"/>
                    </a:cubicBezTo>
                    <a:lnTo>
                      <a:pt x="50" y="26"/>
                    </a:lnTo>
                    <a:lnTo>
                      <a:pt x="17" y="50"/>
                    </a:lnTo>
                    <a:cubicBezTo>
                      <a:pt x="9" y="59"/>
                      <a:pt x="1" y="67"/>
                      <a:pt x="1" y="75"/>
                    </a:cubicBezTo>
                    <a:cubicBezTo>
                      <a:pt x="1" y="84"/>
                      <a:pt x="1" y="100"/>
                      <a:pt x="9" y="100"/>
                    </a:cubicBezTo>
                    <a:cubicBezTo>
                      <a:pt x="17" y="108"/>
                      <a:pt x="25" y="117"/>
                      <a:pt x="34" y="117"/>
                    </a:cubicBezTo>
                    <a:cubicBezTo>
                      <a:pt x="50" y="117"/>
                      <a:pt x="59" y="108"/>
                      <a:pt x="67" y="100"/>
                    </a:cubicBezTo>
                    <a:lnTo>
                      <a:pt x="92" y="67"/>
                    </a:lnTo>
                    <a:lnTo>
                      <a:pt x="100" y="50"/>
                    </a:lnTo>
                    <a:cubicBezTo>
                      <a:pt x="108" y="42"/>
                      <a:pt x="108" y="34"/>
                      <a:pt x="117" y="26"/>
                    </a:cubicBezTo>
                    <a:lnTo>
                      <a:pt x="117" y="17"/>
                    </a:lnTo>
                    <a:lnTo>
                      <a:pt x="108"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9" name="Google Shape;5068;p31">
                <a:extLst>
                  <a:ext uri="{FF2B5EF4-FFF2-40B4-BE49-F238E27FC236}">
                    <a16:creationId xmlns:a16="http://schemas.microsoft.com/office/drawing/2014/main" id="{5D85CC2E-36D3-3CDF-48B3-9A7EEB3E81B6}"/>
                  </a:ext>
                </a:extLst>
              </p:cNvPr>
              <p:cNvSpPr/>
              <p:nvPr/>
            </p:nvSpPr>
            <p:spPr>
              <a:xfrm>
                <a:off x="2900650" y="4130275"/>
                <a:ext cx="11225" cy="5275"/>
              </a:xfrm>
              <a:custGeom>
                <a:avLst/>
                <a:gdLst/>
                <a:ahLst/>
                <a:cxnLst/>
                <a:rect l="l" t="t" r="r" b="b"/>
                <a:pathLst>
                  <a:path w="449" h="211" extrusionOk="0">
                    <a:moveTo>
                      <a:pt x="91" y="0"/>
                    </a:moveTo>
                    <a:cubicBezTo>
                      <a:pt x="72" y="0"/>
                      <a:pt x="52" y="1"/>
                      <a:pt x="34" y="3"/>
                    </a:cubicBezTo>
                    <a:cubicBezTo>
                      <a:pt x="1" y="12"/>
                      <a:pt x="1" y="70"/>
                      <a:pt x="34" y="78"/>
                    </a:cubicBezTo>
                    <a:cubicBezTo>
                      <a:pt x="100" y="78"/>
                      <a:pt x="166" y="94"/>
                      <a:pt x="224" y="119"/>
                    </a:cubicBezTo>
                    <a:cubicBezTo>
                      <a:pt x="258" y="128"/>
                      <a:pt x="282" y="144"/>
                      <a:pt x="316" y="161"/>
                    </a:cubicBezTo>
                    <a:cubicBezTo>
                      <a:pt x="324" y="169"/>
                      <a:pt x="340" y="177"/>
                      <a:pt x="357" y="186"/>
                    </a:cubicBezTo>
                    <a:cubicBezTo>
                      <a:pt x="365" y="194"/>
                      <a:pt x="374" y="194"/>
                      <a:pt x="382" y="202"/>
                    </a:cubicBezTo>
                    <a:cubicBezTo>
                      <a:pt x="390" y="202"/>
                      <a:pt x="398" y="202"/>
                      <a:pt x="407" y="210"/>
                    </a:cubicBezTo>
                    <a:cubicBezTo>
                      <a:pt x="432" y="210"/>
                      <a:pt x="448" y="186"/>
                      <a:pt x="440" y="169"/>
                    </a:cubicBezTo>
                    <a:cubicBezTo>
                      <a:pt x="432" y="144"/>
                      <a:pt x="423" y="128"/>
                      <a:pt x="407" y="111"/>
                    </a:cubicBezTo>
                    <a:lnTo>
                      <a:pt x="407" y="119"/>
                    </a:lnTo>
                    <a:cubicBezTo>
                      <a:pt x="390" y="103"/>
                      <a:pt x="382" y="94"/>
                      <a:pt x="365" y="78"/>
                    </a:cubicBezTo>
                    <a:cubicBezTo>
                      <a:pt x="332" y="61"/>
                      <a:pt x="299" y="45"/>
                      <a:pt x="258" y="28"/>
                    </a:cubicBezTo>
                    <a:cubicBezTo>
                      <a:pt x="208" y="9"/>
                      <a:pt x="149" y="0"/>
                      <a:pt x="9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0" name="Google Shape;5069;p31">
                <a:extLst>
                  <a:ext uri="{FF2B5EF4-FFF2-40B4-BE49-F238E27FC236}">
                    <a16:creationId xmlns:a16="http://schemas.microsoft.com/office/drawing/2014/main" id="{95EC8DDF-30A3-8A3F-646F-FA6276DCD929}"/>
                  </a:ext>
                </a:extLst>
              </p:cNvPr>
              <p:cNvSpPr/>
              <p:nvPr/>
            </p:nvSpPr>
            <p:spPr>
              <a:xfrm>
                <a:off x="2902100" y="4125675"/>
                <a:ext cx="24050" cy="12575"/>
              </a:xfrm>
              <a:custGeom>
                <a:avLst/>
                <a:gdLst/>
                <a:ahLst/>
                <a:cxnLst/>
                <a:rect l="l" t="t" r="r" b="b"/>
                <a:pathLst>
                  <a:path w="962" h="503" extrusionOk="0">
                    <a:moveTo>
                      <a:pt x="134" y="1"/>
                    </a:moveTo>
                    <a:cubicBezTo>
                      <a:pt x="103" y="1"/>
                      <a:pt x="73" y="2"/>
                      <a:pt x="42" y="5"/>
                    </a:cubicBezTo>
                    <a:cubicBezTo>
                      <a:pt x="1" y="13"/>
                      <a:pt x="1" y="88"/>
                      <a:pt x="42" y="88"/>
                    </a:cubicBezTo>
                    <a:cubicBezTo>
                      <a:pt x="208" y="96"/>
                      <a:pt x="382" y="138"/>
                      <a:pt x="531" y="212"/>
                    </a:cubicBezTo>
                    <a:cubicBezTo>
                      <a:pt x="606" y="245"/>
                      <a:pt x="672" y="295"/>
                      <a:pt x="730" y="345"/>
                    </a:cubicBezTo>
                    <a:cubicBezTo>
                      <a:pt x="763" y="370"/>
                      <a:pt x="796" y="403"/>
                      <a:pt x="829" y="428"/>
                    </a:cubicBezTo>
                    <a:cubicBezTo>
                      <a:pt x="862" y="461"/>
                      <a:pt x="879" y="486"/>
                      <a:pt x="929" y="502"/>
                    </a:cubicBezTo>
                    <a:cubicBezTo>
                      <a:pt x="945" y="502"/>
                      <a:pt x="962" y="486"/>
                      <a:pt x="962" y="469"/>
                    </a:cubicBezTo>
                    <a:cubicBezTo>
                      <a:pt x="962" y="428"/>
                      <a:pt x="937" y="394"/>
                      <a:pt x="904" y="353"/>
                    </a:cubicBezTo>
                    <a:cubicBezTo>
                      <a:pt x="879" y="320"/>
                      <a:pt x="846" y="287"/>
                      <a:pt x="813" y="254"/>
                    </a:cubicBezTo>
                    <a:cubicBezTo>
                      <a:pt x="746" y="196"/>
                      <a:pt x="664" y="146"/>
                      <a:pt x="581" y="104"/>
                    </a:cubicBezTo>
                    <a:cubicBezTo>
                      <a:pt x="443" y="35"/>
                      <a:pt x="287" y="1"/>
                      <a:pt x="13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1" name="Google Shape;5070;p31">
                <a:extLst>
                  <a:ext uri="{FF2B5EF4-FFF2-40B4-BE49-F238E27FC236}">
                    <a16:creationId xmlns:a16="http://schemas.microsoft.com/office/drawing/2014/main" id="{11888C73-FDA2-8A04-45E3-45B8D020E07B}"/>
                  </a:ext>
                </a:extLst>
              </p:cNvPr>
              <p:cNvSpPr/>
              <p:nvPr/>
            </p:nvSpPr>
            <p:spPr>
              <a:xfrm>
                <a:off x="2920125" y="4125500"/>
                <a:ext cx="12050" cy="11075"/>
              </a:xfrm>
              <a:custGeom>
                <a:avLst/>
                <a:gdLst/>
                <a:ahLst/>
                <a:cxnLst/>
                <a:rect l="l" t="t" r="r" b="b"/>
                <a:pathLst>
                  <a:path w="482" h="443" extrusionOk="0">
                    <a:moveTo>
                      <a:pt x="57" y="1"/>
                    </a:moveTo>
                    <a:cubicBezTo>
                      <a:pt x="38" y="1"/>
                      <a:pt x="21" y="10"/>
                      <a:pt x="9" y="29"/>
                    </a:cubicBezTo>
                    <a:cubicBezTo>
                      <a:pt x="1" y="53"/>
                      <a:pt x="17" y="78"/>
                      <a:pt x="42" y="87"/>
                    </a:cubicBezTo>
                    <a:cubicBezTo>
                      <a:pt x="75" y="103"/>
                      <a:pt x="108" y="128"/>
                      <a:pt x="141" y="153"/>
                    </a:cubicBezTo>
                    <a:cubicBezTo>
                      <a:pt x="158" y="169"/>
                      <a:pt x="175" y="178"/>
                      <a:pt x="191" y="194"/>
                    </a:cubicBezTo>
                    <a:cubicBezTo>
                      <a:pt x="199" y="203"/>
                      <a:pt x="208" y="211"/>
                      <a:pt x="216" y="211"/>
                    </a:cubicBezTo>
                    <a:lnTo>
                      <a:pt x="224" y="219"/>
                    </a:lnTo>
                    <a:lnTo>
                      <a:pt x="233" y="227"/>
                    </a:lnTo>
                    <a:cubicBezTo>
                      <a:pt x="266" y="261"/>
                      <a:pt x="291" y="294"/>
                      <a:pt x="315" y="327"/>
                    </a:cubicBezTo>
                    <a:cubicBezTo>
                      <a:pt x="340" y="368"/>
                      <a:pt x="365" y="410"/>
                      <a:pt x="398" y="435"/>
                    </a:cubicBezTo>
                    <a:cubicBezTo>
                      <a:pt x="409" y="440"/>
                      <a:pt x="419" y="443"/>
                      <a:pt x="428" y="443"/>
                    </a:cubicBezTo>
                    <a:cubicBezTo>
                      <a:pt x="446" y="443"/>
                      <a:pt x="459" y="432"/>
                      <a:pt x="465" y="410"/>
                    </a:cubicBezTo>
                    <a:cubicBezTo>
                      <a:pt x="481" y="352"/>
                      <a:pt x="448" y="302"/>
                      <a:pt x="423" y="252"/>
                    </a:cubicBezTo>
                    <a:cubicBezTo>
                      <a:pt x="390" y="211"/>
                      <a:pt x="357" y="178"/>
                      <a:pt x="324" y="145"/>
                    </a:cubicBezTo>
                    <a:cubicBezTo>
                      <a:pt x="249" y="78"/>
                      <a:pt x="166" y="29"/>
                      <a:pt x="75" y="4"/>
                    </a:cubicBezTo>
                    <a:cubicBezTo>
                      <a:pt x="69" y="2"/>
                      <a:pt x="63" y="1"/>
                      <a:pt x="5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2" name="Google Shape;5071;p31">
                <a:extLst>
                  <a:ext uri="{FF2B5EF4-FFF2-40B4-BE49-F238E27FC236}">
                    <a16:creationId xmlns:a16="http://schemas.microsoft.com/office/drawing/2014/main" id="{FB0AE2BC-9F9E-1062-219D-AD6757943130}"/>
                  </a:ext>
                </a:extLst>
              </p:cNvPr>
              <p:cNvSpPr/>
              <p:nvPr/>
            </p:nvSpPr>
            <p:spPr>
              <a:xfrm>
                <a:off x="2928975" y="4125100"/>
                <a:ext cx="8150" cy="11650"/>
              </a:xfrm>
              <a:custGeom>
                <a:avLst/>
                <a:gdLst/>
                <a:ahLst/>
                <a:cxnLst/>
                <a:rect l="l" t="t" r="r" b="b"/>
                <a:pathLst>
                  <a:path w="326" h="466" extrusionOk="0">
                    <a:moveTo>
                      <a:pt x="53" y="1"/>
                    </a:moveTo>
                    <a:cubicBezTo>
                      <a:pt x="25" y="1"/>
                      <a:pt x="0" y="37"/>
                      <a:pt x="19" y="69"/>
                    </a:cubicBezTo>
                    <a:cubicBezTo>
                      <a:pt x="69" y="127"/>
                      <a:pt x="119" y="185"/>
                      <a:pt x="152" y="260"/>
                    </a:cubicBezTo>
                    <a:cubicBezTo>
                      <a:pt x="177" y="293"/>
                      <a:pt x="185" y="326"/>
                      <a:pt x="210" y="359"/>
                    </a:cubicBezTo>
                    <a:cubicBezTo>
                      <a:pt x="218" y="376"/>
                      <a:pt x="227" y="393"/>
                      <a:pt x="235" y="417"/>
                    </a:cubicBezTo>
                    <a:cubicBezTo>
                      <a:pt x="243" y="426"/>
                      <a:pt x="243" y="434"/>
                      <a:pt x="251" y="442"/>
                    </a:cubicBezTo>
                    <a:cubicBezTo>
                      <a:pt x="260" y="451"/>
                      <a:pt x="268" y="459"/>
                      <a:pt x="276" y="459"/>
                    </a:cubicBezTo>
                    <a:cubicBezTo>
                      <a:pt x="281" y="464"/>
                      <a:pt x="287" y="466"/>
                      <a:pt x="292" y="466"/>
                    </a:cubicBezTo>
                    <a:cubicBezTo>
                      <a:pt x="305" y="466"/>
                      <a:pt x="318" y="454"/>
                      <a:pt x="318" y="442"/>
                    </a:cubicBezTo>
                    <a:cubicBezTo>
                      <a:pt x="326" y="401"/>
                      <a:pt x="309" y="359"/>
                      <a:pt x="301" y="318"/>
                    </a:cubicBezTo>
                    <a:cubicBezTo>
                      <a:pt x="285" y="277"/>
                      <a:pt x="260" y="243"/>
                      <a:pt x="235" y="202"/>
                    </a:cubicBezTo>
                    <a:cubicBezTo>
                      <a:pt x="193" y="127"/>
                      <a:pt x="135" y="69"/>
                      <a:pt x="77" y="11"/>
                    </a:cubicBezTo>
                    <a:cubicBezTo>
                      <a:pt x="70" y="4"/>
                      <a:pt x="61" y="1"/>
                      <a:pt x="5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3" name="Google Shape;5072;p31">
                <a:extLst>
                  <a:ext uri="{FF2B5EF4-FFF2-40B4-BE49-F238E27FC236}">
                    <a16:creationId xmlns:a16="http://schemas.microsoft.com/office/drawing/2014/main" id="{653EBE93-5CBC-5F78-76B2-BD137BE93F4F}"/>
                  </a:ext>
                </a:extLst>
              </p:cNvPr>
              <p:cNvSpPr/>
              <p:nvPr/>
            </p:nvSpPr>
            <p:spPr>
              <a:xfrm>
                <a:off x="2847425" y="4037200"/>
                <a:ext cx="7675" cy="19800"/>
              </a:xfrm>
              <a:custGeom>
                <a:avLst/>
                <a:gdLst/>
                <a:ahLst/>
                <a:cxnLst/>
                <a:rect l="l" t="t" r="r" b="b"/>
                <a:pathLst>
                  <a:path w="307" h="792" extrusionOk="0">
                    <a:moveTo>
                      <a:pt x="66" y="1"/>
                    </a:moveTo>
                    <a:cubicBezTo>
                      <a:pt x="55" y="1"/>
                      <a:pt x="45" y="7"/>
                      <a:pt x="42" y="23"/>
                    </a:cubicBezTo>
                    <a:cubicBezTo>
                      <a:pt x="17" y="89"/>
                      <a:pt x="0" y="155"/>
                      <a:pt x="0" y="230"/>
                    </a:cubicBezTo>
                    <a:cubicBezTo>
                      <a:pt x="0" y="304"/>
                      <a:pt x="9" y="371"/>
                      <a:pt x="33" y="437"/>
                    </a:cubicBezTo>
                    <a:cubicBezTo>
                      <a:pt x="58" y="503"/>
                      <a:pt x="91" y="561"/>
                      <a:pt x="125" y="627"/>
                    </a:cubicBezTo>
                    <a:cubicBezTo>
                      <a:pt x="149" y="652"/>
                      <a:pt x="166" y="677"/>
                      <a:pt x="183" y="710"/>
                    </a:cubicBezTo>
                    <a:cubicBezTo>
                      <a:pt x="207" y="735"/>
                      <a:pt x="224" y="768"/>
                      <a:pt x="257" y="785"/>
                    </a:cubicBezTo>
                    <a:cubicBezTo>
                      <a:pt x="264" y="790"/>
                      <a:pt x="271" y="792"/>
                      <a:pt x="277" y="792"/>
                    </a:cubicBezTo>
                    <a:cubicBezTo>
                      <a:pt x="294" y="792"/>
                      <a:pt x="307" y="778"/>
                      <a:pt x="307" y="760"/>
                    </a:cubicBezTo>
                    <a:cubicBezTo>
                      <a:pt x="307" y="727"/>
                      <a:pt x="290" y="702"/>
                      <a:pt x="282" y="669"/>
                    </a:cubicBezTo>
                    <a:cubicBezTo>
                      <a:pt x="265" y="636"/>
                      <a:pt x="257" y="603"/>
                      <a:pt x="241" y="578"/>
                    </a:cubicBezTo>
                    <a:cubicBezTo>
                      <a:pt x="207" y="520"/>
                      <a:pt x="174" y="470"/>
                      <a:pt x="149" y="420"/>
                    </a:cubicBezTo>
                    <a:cubicBezTo>
                      <a:pt x="100" y="296"/>
                      <a:pt x="108" y="164"/>
                      <a:pt x="108" y="39"/>
                    </a:cubicBezTo>
                    <a:cubicBezTo>
                      <a:pt x="108" y="18"/>
                      <a:pt x="85" y="1"/>
                      <a:pt x="6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4" name="Google Shape;5073;p31">
                <a:extLst>
                  <a:ext uri="{FF2B5EF4-FFF2-40B4-BE49-F238E27FC236}">
                    <a16:creationId xmlns:a16="http://schemas.microsoft.com/office/drawing/2014/main" id="{E0DFAD88-07C4-7FA6-2E2B-0910875C00A5}"/>
                  </a:ext>
                </a:extLst>
              </p:cNvPr>
              <p:cNvSpPr/>
              <p:nvPr/>
            </p:nvSpPr>
            <p:spPr>
              <a:xfrm>
                <a:off x="2857150" y="4062225"/>
                <a:ext cx="6600" cy="13425"/>
              </a:xfrm>
              <a:custGeom>
                <a:avLst/>
                <a:gdLst/>
                <a:ahLst/>
                <a:cxnLst/>
                <a:rect l="l" t="t" r="r" b="b"/>
                <a:pathLst>
                  <a:path w="264" h="537" extrusionOk="0">
                    <a:moveTo>
                      <a:pt x="54" y="1"/>
                    </a:moveTo>
                    <a:cubicBezTo>
                      <a:pt x="44" y="1"/>
                      <a:pt x="33" y="6"/>
                      <a:pt x="26" y="16"/>
                    </a:cubicBezTo>
                    <a:cubicBezTo>
                      <a:pt x="9" y="57"/>
                      <a:pt x="1" y="99"/>
                      <a:pt x="1" y="148"/>
                    </a:cubicBezTo>
                    <a:cubicBezTo>
                      <a:pt x="9" y="190"/>
                      <a:pt x="26" y="240"/>
                      <a:pt x="42" y="281"/>
                    </a:cubicBezTo>
                    <a:cubicBezTo>
                      <a:pt x="67" y="322"/>
                      <a:pt x="84" y="364"/>
                      <a:pt x="108" y="405"/>
                    </a:cubicBezTo>
                    <a:cubicBezTo>
                      <a:pt x="133" y="455"/>
                      <a:pt x="166" y="496"/>
                      <a:pt x="208" y="530"/>
                    </a:cubicBezTo>
                    <a:cubicBezTo>
                      <a:pt x="215" y="534"/>
                      <a:pt x="222" y="536"/>
                      <a:pt x="230" y="536"/>
                    </a:cubicBezTo>
                    <a:cubicBezTo>
                      <a:pt x="248" y="536"/>
                      <a:pt x="264" y="523"/>
                      <a:pt x="258" y="505"/>
                    </a:cubicBezTo>
                    <a:cubicBezTo>
                      <a:pt x="249" y="455"/>
                      <a:pt x="241" y="414"/>
                      <a:pt x="216" y="372"/>
                    </a:cubicBezTo>
                    <a:cubicBezTo>
                      <a:pt x="200" y="331"/>
                      <a:pt x="175" y="289"/>
                      <a:pt x="150" y="248"/>
                    </a:cubicBezTo>
                    <a:cubicBezTo>
                      <a:pt x="133" y="215"/>
                      <a:pt x="117" y="182"/>
                      <a:pt x="100" y="140"/>
                    </a:cubicBezTo>
                    <a:cubicBezTo>
                      <a:pt x="84" y="107"/>
                      <a:pt x="75" y="66"/>
                      <a:pt x="75" y="24"/>
                    </a:cubicBezTo>
                    <a:cubicBezTo>
                      <a:pt x="80" y="10"/>
                      <a:pt x="68" y="1"/>
                      <a:pt x="5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5" name="Google Shape;5074;p31">
                <a:extLst>
                  <a:ext uri="{FF2B5EF4-FFF2-40B4-BE49-F238E27FC236}">
                    <a16:creationId xmlns:a16="http://schemas.microsoft.com/office/drawing/2014/main" id="{56EAA9CA-99FF-68E9-A263-856A552B7577}"/>
                  </a:ext>
                </a:extLst>
              </p:cNvPr>
              <p:cNvSpPr/>
              <p:nvPr/>
            </p:nvSpPr>
            <p:spPr>
              <a:xfrm>
                <a:off x="2856950" y="4077050"/>
                <a:ext cx="6650" cy="8175"/>
              </a:xfrm>
              <a:custGeom>
                <a:avLst/>
                <a:gdLst/>
                <a:ahLst/>
                <a:cxnLst/>
                <a:rect l="l" t="t" r="r" b="b"/>
                <a:pathLst>
                  <a:path w="266" h="327" extrusionOk="0">
                    <a:moveTo>
                      <a:pt x="51" y="1"/>
                    </a:moveTo>
                    <a:cubicBezTo>
                      <a:pt x="48" y="1"/>
                      <a:pt x="45" y="1"/>
                      <a:pt x="42" y="3"/>
                    </a:cubicBezTo>
                    <a:cubicBezTo>
                      <a:pt x="25" y="3"/>
                      <a:pt x="0" y="19"/>
                      <a:pt x="9" y="44"/>
                    </a:cubicBezTo>
                    <a:cubicBezTo>
                      <a:pt x="25" y="102"/>
                      <a:pt x="50" y="160"/>
                      <a:pt x="92" y="210"/>
                    </a:cubicBezTo>
                    <a:cubicBezTo>
                      <a:pt x="108" y="235"/>
                      <a:pt x="133" y="260"/>
                      <a:pt x="158" y="276"/>
                    </a:cubicBezTo>
                    <a:cubicBezTo>
                      <a:pt x="166" y="285"/>
                      <a:pt x="174" y="301"/>
                      <a:pt x="191" y="301"/>
                    </a:cubicBezTo>
                    <a:cubicBezTo>
                      <a:pt x="208" y="318"/>
                      <a:pt x="224" y="318"/>
                      <a:pt x="241" y="326"/>
                    </a:cubicBezTo>
                    <a:cubicBezTo>
                      <a:pt x="257" y="326"/>
                      <a:pt x="266" y="301"/>
                      <a:pt x="257" y="285"/>
                    </a:cubicBezTo>
                    <a:cubicBezTo>
                      <a:pt x="249" y="276"/>
                      <a:pt x="241" y="268"/>
                      <a:pt x="232" y="260"/>
                    </a:cubicBezTo>
                    <a:lnTo>
                      <a:pt x="199" y="235"/>
                    </a:lnTo>
                    <a:cubicBezTo>
                      <a:pt x="183" y="210"/>
                      <a:pt x="166" y="185"/>
                      <a:pt x="150" y="169"/>
                    </a:cubicBezTo>
                    <a:cubicBezTo>
                      <a:pt x="116" y="127"/>
                      <a:pt x="92" y="77"/>
                      <a:pt x="83" y="28"/>
                    </a:cubicBezTo>
                    <a:cubicBezTo>
                      <a:pt x="77" y="14"/>
                      <a:pt x="64" y="1"/>
                      <a:pt x="5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6" name="Google Shape;5075;p31">
                <a:extLst>
                  <a:ext uri="{FF2B5EF4-FFF2-40B4-BE49-F238E27FC236}">
                    <a16:creationId xmlns:a16="http://schemas.microsoft.com/office/drawing/2014/main" id="{E87FB898-B389-AE8C-DF34-8DD806A3C0A6}"/>
                  </a:ext>
                </a:extLst>
              </p:cNvPr>
              <p:cNvSpPr/>
              <p:nvPr/>
            </p:nvSpPr>
            <p:spPr>
              <a:xfrm>
                <a:off x="2858200" y="4089775"/>
                <a:ext cx="5600" cy="6625"/>
              </a:xfrm>
              <a:custGeom>
                <a:avLst/>
                <a:gdLst/>
                <a:ahLst/>
                <a:cxnLst/>
                <a:rect l="l" t="t" r="r" b="b"/>
                <a:pathLst>
                  <a:path w="224" h="265" extrusionOk="0">
                    <a:moveTo>
                      <a:pt x="46" y="1"/>
                    </a:moveTo>
                    <a:cubicBezTo>
                      <a:pt x="40" y="1"/>
                      <a:pt x="32" y="3"/>
                      <a:pt x="25" y="8"/>
                    </a:cubicBezTo>
                    <a:cubicBezTo>
                      <a:pt x="8" y="16"/>
                      <a:pt x="0" y="41"/>
                      <a:pt x="8" y="57"/>
                    </a:cubicBezTo>
                    <a:cubicBezTo>
                      <a:pt x="25" y="99"/>
                      <a:pt x="50" y="140"/>
                      <a:pt x="83" y="173"/>
                    </a:cubicBezTo>
                    <a:cubicBezTo>
                      <a:pt x="91" y="190"/>
                      <a:pt x="108" y="206"/>
                      <a:pt x="124" y="223"/>
                    </a:cubicBezTo>
                    <a:lnTo>
                      <a:pt x="149" y="248"/>
                    </a:lnTo>
                    <a:cubicBezTo>
                      <a:pt x="158" y="256"/>
                      <a:pt x="174" y="256"/>
                      <a:pt x="182" y="264"/>
                    </a:cubicBezTo>
                    <a:cubicBezTo>
                      <a:pt x="199" y="264"/>
                      <a:pt x="224" y="256"/>
                      <a:pt x="216" y="240"/>
                    </a:cubicBezTo>
                    <a:cubicBezTo>
                      <a:pt x="216" y="223"/>
                      <a:pt x="207" y="215"/>
                      <a:pt x="207" y="206"/>
                    </a:cubicBezTo>
                    <a:cubicBezTo>
                      <a:pt x="199" y="198"/>
                      <a:pt x="191" y="182"/>
                      <a:pt x="182" y="173"/>
                    </a:cubicBezTo>
                    <a:lnTo>
                      <a:pt x="182" y="182"/>
                    </a:lnTo>
                    <a:cubicBezTo>
                      <a:pt x="174" y="157"/>
                      <a:pt x="158" y="140"/>
                      <a:pt x="149" y="124"/>
                    </a:cubicBezTo>
                    <a:cubicBezTo>
                      <a:pt x="133" y="107"/>
                      <a:pt x="124" y="90"/>
                      <a:pt x="116" y="74"/>
                    </a:cubicBezTo>
                    <a:cubicBezTo>
                      <a:pt x="108" y="66"/>
                      <a:pt x="100" y="57"/>
                      <a:pt x="100" y="49"/>
                    </a:cubicBezTo>
                    <a:lnTo>
                      <a:pt x="91" y="49"/>
                    </a:lnTo>
                    <a:lnTo>
                      <a:pt x="91" y="41"/>
                    </a:lnTo>
                    <a:lnTo>
                      <a:pt x="83" y="24"/>
                    </a:lnTo>
                    <a:cubicBezTo>
                      <a:pt x="77" y="12"/>
                      <a:pt x="63" y="1"/>
                      <a:pt x="4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7" name="Google Shape;5076;p31">
                <a:extLst>
                  <a:ext uri="{FF2B5EF4-FFF2-40B4-BE49-F238E27FC236}">
                    <a16:creationId xmlns:a16="http://schemas.microsoft.com/office/drawing/2014/main" id="{14735BE0-93C5-CEA7-6321-81E3034D5D7B}"/>
                  </a:ext>
                </a:extLst>
              </p:cNvPr>
              <p:cNvSpPr/>
              <p:nvPr/>
            </p:nvSpPr>
            <p:spPr>
              <a:xfrm>
                <a:off x="2821725" y="4114400"/>
                <a:ext cx="3150" cy="2500"/>
              </a:xfrm>
              <a:custGeom>
                <a:avLst/>
                <a:gdLst/>
                <a:ahLst/>
                <a:cxnLst/>
                <a:rect l="l" t="t" r="r" b="b"/>
                <a:pathLst>
                  <a:path w="126" h="100" extrusionOk="0">
                    <a:moveTo>
                      <a:pt x="51" y="0"/>
                    </a:moveTo>
                    <a:lnTo>
                      <a:pt x="42" y="9"/>
                    </a:lnTo>
                    <a:lnTo>
                      <a:pt x="26" y="9"/>
                    </a:lnTo>
                    <a:lnTo>
                      <a:pt x="9" y="25"/>
                    </a:lnTo>
                    <a:lnTo>
                      <a:pt x="1" y="42"/>
                    </a:lnTo>
                    <a:cubicBezTo>
                      <a:pt x="1" y="42"/>
                      <a:pt x="1" y="50"/>
                      <a:pt x="1" y="58"/>
                    </a:cubicBezTo>
                    <a:lnTo>
                      <a:pt x="9" y="67"/>
                    </a:lnTo>
                    <a:cubicBezTo>
                      <a:pt x="9" y="75"/>
                      <a:pt x="17" y="83"/>
                      <a:pt x="17" y="83"/>
                    </a:cubicBezTo>
                    <a:lnTo>
                      <a:pt x="34" y="91"/>
                    </a:lnTo>
                    <a:cubicBezTo>
                      <a:pt x="42" y="100"/>
                      <a:pt x="42" y="100"/>
                      <a:pt x="51" y="100"/>
                    </a:cubicBezTo>
                    <a:lnTo>
                      <a:pt x="67" y="100"/>
                    </a:lnTo>
                    <a:cubicBezTo>
                      <a:pt x="75" y="100"/>
                      <a:pt x="84" y="100"/>
                      <a:pt x="92" y="91"/>
                    </a:cubicBezTo>
                    <a:lnTo>
                      <a:pt x="100" y="83"/>
                    </a:lnTo>
                    <a:lnTo>
                      <a:pt x="117" y="75"/>
                    </a:lnTo>
                    <a:lnTo>
                      <a:pt x="117" y="58"/>
                    </a:lnTo>
                    <a:cubicBezTo>
                      <a:pt x="117" y="50"/>
                      <a:pt x="125" y="50"/>
                      <a:pt x="117" y="42"/>
                    </a:cubicBezTo>
                    <a:lnTo>
                      <a:pt x="117" y="25"/>
                    </a:lnTo>
                    <a:lnTo>
                      <a:pt x="109" y="17"/>
                    </a:lnTo>
                    <a:lnTo>
                      <a:pt x="117" y="17"/>
                    </a:lnTo>
                    <a:lnTo>
                      <a:pt x="100" y="9"/>
                    </a:lnTo>
                    <a:cubicBezTo>
                      <a:pt x="100" y="9"/>
                      <a:pt x="92" y="0"/>
                      <a:pt x="8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8" name="Google Shape;5077;p31">
                <a:extLst>
                  <a:ext uri="{FF2B5EF4-FFF2-40B4-BE49-F238E27FC236}">
                    <a16:creationId xmlns:a16="http://schemas.microsoft.com/office/drawing/2014/main" id="{CE6E7DD4-5E6A-1884-75B5-1D207CEFD667}"/>
                  </a:ext>
                </a:extLst>
              </p:cNvPr>
              <p:cNvSpPr/>
              <p:nvPr/>
            </p:nvSpPr>
            <p:spPr>
              <a:xfrm>
                <a:off x="2830025" y="4110875"/>
                <a:ext cx="2925" cy="2725"/>
              </a:xfrm>
              <a:custGeom>
                <a:avLst/>
                <a:gdLst/>
                <a:ahLst/>
                <a:cxnLst/>
                <a:rect l="l" t="t" r="r" b="b"/>
                <a:pathLst>
                  <a:path w="117" h="109" extrusionOk="0">
                    <a:moveTo>
                      <a:pt x="50" y="0"/>
                    </a:moveTo>
                    <a:lnTo>
                      <a:pt x="33" y="9"/>
                    </a:lnTo>
                    <a:lnTo>
                      <a:pt x="25" y="17"/>
                    </a:lnTo>
                    <a:cubicBezTo>
                      <a:pt x="17" y="17"/>
                      <a:pt x="17" y="25"/>
                      <a:pt x="9" y="34"/>
                    </a:cubicBezTo>
                    <a:cubicBezTo>
                      <a:pt x="0" y="42"/>
                      <a:pt x="0" y="42"/>
                      <a:pt x="0" y="58"/>
                    </a:cubicBezTo>
                    <a:lnTo>
                      <a:pt x="0" y="67"/>
                    </a:lnTo>
                    <a:cubicBezTo>
                      <a:pt x="0" y="75"/>
                      <a:pt x="0" y="83"/>
                      <a:pt x="9" y="92"/>
                    </a:cubicBezTo>
                    <a:lnTo>
                      <a:pt x="25" y="108"/>
                    </a:lnTo>
                    <a:lnTo>
                      <a:pt x="58" y="108"/>
                    </a:lnTo>
                    <a:cubicBezTo>
                      <a:pt x="67" y="108"/>
                      <a:pt x="75" y="108"/>
                      <a:pt x="75" y="100"/>
                    </a:cubicBezTo>
                    <a:cubicBezTo>
                      <a:pt x="83" y="92"/>
                      <a:pt x="91" y="92"/>
                      <a:pt x="91" y="83"/>
                    </a:cubicBezTo>
                    <a:lnTo>
                      <a:pt x="100" y="67"/>
                    </a:lnTo>
                    <a:lnTo>
                      <a:pt x="100" y="58"/>
                    </a:lnTo>
                    <a:lnTo>
                      <a:pt x="108" y="58"/>
                    </a:lnTo>
                    <a:lnTo>
                      <a:pt x="116" y="42"/>
                    </a:lnTo>
                    <a:lnTo>
                      <a:pt x="108" y="50"/>
                    </a:lnTo>
                    <a:lnTo>
                      <a:pt x="108" y="50"/>
                    </a:lnTo>
                    <a:lnTo>
                      <a:pt x="116" y="34"/>
                    </a:lnTo>
                    <a:lnTo>
                      <a:pt x="116" y="25"/>
                    </a:lnTo>
                    <a:lnTo>
                      <a:pt x="116" y="17"/>
                    </a:lnTo>
                    <a:lnTo>
                      <a:pt x="108" y="9"/>
                    </a:lnTo>
                    <a:lnTo>
                      <a:pt x="100" y="0"/>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9" name="Google Shape;5078;p31">
                <a:extLst>
                  <a:ext uri="{FF2B5EF4-FFF2-40B4-BE49-F238E27FC236}">
                    <a16:creationId xmlns:a16="http://schemas.microsoft.com/office/drawing/2014/main" id="{9979C37D-AD4D-8E6F-7801-DFF04156EE0C}"/>
                  </a:ext>
                </a:extLst>
              </p:cNvPr>
              <p:cNvSpPr/>
              <p:nvPr/>
            </p:nvSpPr>
            <p:spPr>
              <a:xfrm>
                <a:off x="2827525" y="4118125"/>
                <a:ext cx="2725" cy="1975"/>
              </a:xfrm>
              <a:custGeom>
                <a:avLst/>
                <a:gdLst/>
                <a:ahLst/>
                <a:cxnLst/>
                <a:rect l="l" t="t" r="r" b="b"/>
                <a:pathLst>
                  <a:path w="109" h="79" extrusionOk="0">
                    <a:moveTo>
                      <a:pt x="34" y="0"/>
                    </a:moveTo>
                    <a:lnTo>
                      <a:pt x="17" y="9"/>
                    </a:lnTo>
                    <a:lnTo>
                      <a:pt x="9" y="17"/>
                    </a:lnTo>
                    <a:lnTo>
                      <a:pt x="1" y="25"/>
                    </a:lnTo>
                    <a:lnTo>
                      <a:pt x="1" y="42"/>
                    </a:lnTo>
                    <a:lnTo>
                      <a:pt x="9" y="58"/>
                    </a:lnTo>
                    <a:cubicBezTo>
                      <a:pt x="9" y="58"/>
                      <a:pt x="9" y="67"/>
                      <a:pt x="17" y="67"/>
                    </a:cubicBezTo>
                    <a:cubicBezTo>
                      <a:pt x="23" y="73"/>
                      <a:pt x="29" y="78"/>
                      <a:pt x="38" y="78"/>
                    </a:cubicBezTo>
                    <a:cubicBezTo>
                      <a:pt x="42" y="78"/>
                      <a:pt x="46" y="77"/>
                      <a:pt x="51" y="75"/>
                    </a:cubicBezTo>
                    <a:lnTo>
                      <a:pt x="67" y="75"/>
                    </a:lnTo>
                    <a:cubicBezTo>
                      <a:pt x="75" y="75"/>
                      <a:pt x="84" y="67"/>
                      <a:pt x="92" y="67"/>
                    </a:cubicBezTo>
                    <a:lnTo>
                      <a:pt x="92" y="58"/>
                    </a:lnTo>
                    <a:lnTo>
                      <a:pt x="100" y="50"/>
                    </a:lnTo>
                    <a:lnTo>
                      <a:pt x="109" y="42"/>
                    </a:lnTo>
                    <a:lnTo>
                      <a:pt x="109" y="34"/>
                    </a:lnTo>
                    <a:cubicBezTo>
                      <a:pt x="109" y="25"/>
                      <a:pt x="100" y="17"/>
                      <a:pt x="100" y="9"/>
                    </a:cubicBezTo>
                    <a:lnTo>
                      <a:pt x="84" y="0"/>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0" name="Google Shape;5079;p31">
                <a:extLst>
                  <a:ext uri="{FF2B5EF4-FFF2-40B4-BE49-F238E27FC236}">
                    <a16:creationId xmlns:a16="http://schemas.microsoft.com/office/drawing/2014/main" id="{B4A9EDAE-2832-F3E5-7D13-71D240228383}"/>
                  </a:ext>
                </a:extLst>
              </p:cNvPr>
              <p:cNvSpPr/>
              <p:nvPr/>
            </p:nvSpPr>
            <p:spPr>
              <a:xfrm>
                <a:off x="2835000" y="4117700"/>
                <a:ext cx="3550" cy="1900"/>
              </a:xfrm>
              <a:custGeom>
                <a:avLst/>
                <a:gdLst/>
                <a:ahLst/>
                <a:cxnLst/>
                <a:rect l="l" t="t" r="r" b="b"/>
                <a:pathLst>
                  <a:path w="142" h="76" extrusionOk="0">
                    <a:moveTo>
                      <a:pt x="42" y="1"/>
                    </a:moveTo>
                    <a:cubicBezTo>
                      <a:pt x="17" y="1"/>
                      <a:pt x="0" y="17"/>
                      <a:pt x="0" y="42"/>
                    </a:cubicBezTo>
                    <a:cubicBezTo>
                      <a:pt x="0" y="51"/>
                      <a:pt x="0" y="59"/>
                      <a:pt x="8" y="67"/>
                    </a:cubicBezTo>
                    <a:lnTo>
                      <a:pt x="25" y="75"/>
                    </a:lnTo>
                    <a:lnTo>
                      <a:pt x="116" y="75"/>
                    </a:lnTo>
                    <a:cubicBezTo>
                      <a:pt x="116" y="75"/>
                      <a:pt x="124" y="67"/>
                      <a:pt x="133" y="67"/>
                    </a:cubicBezTo>
                    <a:cubicBezTo>
                      <a:pt x="141" y="67"/>
                      <a:pt x="141" y="59"/>
                      <a:pt x="141" y="51"/>
                    </a:cubicBezTo>
                    <a:cubicBezTo>
                      <a:pt x="141" y="34"/>
                      <a:pt x="141" y="26"/>
                      <a:pt x="133" y="26"/>
                    </a:cubicBezTo>
                    <a:cubicBezTo>
                      <a:pt x="124" y="26"/>
                      <a:pt x="116" y="17"/>
                      <a:pt x="108" y="17"/>
                    </a:cubicBezTo>
                    <a:cubicBezTo>
                      <a:pt x="100" y="9"/>
                      <a:pt x="91" y="9"/>
                      <a:pt x="83" y="9"/>
                    </a:cubicBezTo>
                    <a:lnTo>
                      <a:pt x="42"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1" name="Google Shape;5080;p31">
                <a:extLst>
                  <a:ext uri="{FF2B5EF4-FFF2-40B4-BE49-F238E27FC236}">
                    <a16:creationId xmlns:a16="http://schemas.microsoft.com/office/drawing/2014/main" id="{408ED6AC-7252-2744-4F41-00D53B1D2A22}"/>
                  </a:ext>
                </a:extLst>
              </p:cNvPr>
              <p:cNvSpPr/>
              <p:nvPr/>
            </p:nvSpPr>
            <p:spPr>
              <a:xfrm>
                <a:off x="2797300" y="4122050"/>
                <a:ext cx="2500" cy="2100"/>
              </a:xfrm>
              <a:custGeom>
                <a:avLst/>
                <a:gdLst/>
                <a:ahLst/>
                <a:cxnLst/>
                <a:rect l="l" t="t" r="r" b="b"/>
                <a:pathLst>
                  <a:path w="100" h="84" extrusionOk="0">
                    <a:moveTo>
                      <a:pt x="42" y="1"/>
                    </a:moveTo>
                    <a:lnTo>
                      <a:pt x="25" y="9"/>
                    </a:lnTo>
                    <a:lnTo>
                      <a:pt x="17" y="9"/>
                    </a:lnTo>
                    <a:lnTo>
                      <a:pt x="9" y="26"/>
                    </a:lnTo>
                    <a:lnTo>
                      <a:pt x="0" y="34"/>
                    </a:lnTo>
                    <a:lnTo>
                      <a:pt x="0" y="42"/>
                    </a:lnTo>
                    <a:lnTo>
                      <a:pt x="0" y="51"/>
                    </a:lnTo>
                    <a:lnTo>
                      <a:pt x="0" y="59"/>
                    </a:lnTo>
                    <a:lnTo>
                      <a:pt x="9" y="67"/>
                    </a:lnTo>
                    <a:lnTo>
                      <a:pt x="17" y="75"/>
                    </a:lnTo>
                    <a:lnTo>
                      <a:pt x="25" y="84"/>
                    </a:lnTo>
                    <a:lnTo>
                      <a:pt x="58" y="84"/>
                    </a:lnTo>
                    <a:lnTo>
                      <a:pt x="75" y="75"/>
                    </a:lnTo>
                    <a:lnTo>
                      <a:pt x="83" y="67"/>
                    </a:lnTo>
                    <a:lnTo>
                      <a:pt x="91" y="51"/>
                    </a:lnTo>
                    <a:lnTo>
                      <a:pt x="100" y="51"/>
                    </a:lnTo>
                    <a:lnTo>
                      <a:pt x="100" y="34"/>
                    </a:lnTo>
                    <a:lnTo>
                      <a:pt x="100" y="26"/>
                    </a:lnTo>
                    <a:lnTo>
                      <a:pt x="91" y="9"/>
                    </a:lnTo>
                    <a:cubicBezTo>
                      <a:pt x="83" y="9"/>
                      <a:pt x="83" y="1"/>
                      <a:pt x="7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2" name="Google Shape;5081;p31">
                <a:extLst>
                  <a:ext uri="{FF2B5EF4-FFF2-40B4-BE49-F238E27FC236}">
                    <a16:creationId xmlns:a16="http://schemas.microsoft.com/office/drawing/2014/main" id="{2102E337-02D4-7B2A-5DBD-88EC51443563}"/>
                  </a:ext>
                </a:extLst>
              </p:cNvPr>
              <p:cNvSpPr/>
              <p:nvPr/>
            </p:nvSpPr>
            <p:spPr>
              <a:xfrm>
                <a:off x="2799000" y="4125150"/>
                <a:ext cx="2600" cy="1925"/>
              </a:xfrm>
              <a:custGeom>
                <a:avLst/>
                <a:gdLst/>
                <a:ahLst/>
                <a:cxnLst/>
                <a:rect l="l" t="t" r="r" b="b"/>
                <a:pathLst>
                  <a:path w="104" h="77" extrusionOk="0">
                    <a:moveTo>
                      <a:pt x="56" y="0"/>
                    </a:moveTo>
                    <a:cubicBezTo>
                      <a:pt x="53" y="0"/>
                      <a:pt x="51" y="1"/>
                      <a:pt x="48" y="1"/>
                    </a:cubicBezTo>
                    <a:cubicBezTo>
                      <a:pt x="1" y="1"/>
                      <a:pt x="6" y="76"/>
                      <a:pt x="50" y="76"/>
                    </a:cubicBezTo>
                    <a:cubicBezTo>
                      <a:pt x="52" y="76"/>
                      <a:pt x="54" y="76"/>
                      <a:pt x="57" y="76"/>
                    </a:cubicBezTo>
                    <a:cubicBezTo>
                      <a:pt x="104" y="68"/>
                      <a:pt x="99" y="0"/>
                      <a:pt x="5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3" name="Google Shape;5082;p31">
                <a:extLst>
                  <a:ext uri="{FF2B5EF4-FFF2-40B4-BE49-F238E27FC236}">
                    <a16:creationId xmlns:a16="http://schemas.microsoft.com/office/drawing/2014/main" id="{A8AABCEB-FEF9-5803-6E87-209DCD3AA770}"/>
                  </a:ext>
                </a:extLst>
              </p:cNvPr>
              <p:cNvSpPr/>
              <p:nvPr/>
            </p:nvSpPr>
            <p:spPr>
              <a:xfrm>
                <a:off x="2831475" y="4027600"/>
                <a:ext cx="11000" cy="13950"/>
              </a:xfrm>
              <a:custGeom>
                <a:avLst/>
                <a:gdLst/>
                <a:ahLst/>
                <a:cxnLst/>
                <a:rect l="l" t="t" r="r" b="b"/>
                <a:pathLst>
                  <a:path w="440" h="558" extrusionOk="0">
                    <a:moveTo>
                      <a:pt x="390" y="1"/>
                    </a:moveTo>
                    <a:cubicBezTo>
                      <a:pt x="340" y="17"/>
                      <a:pt x="323" y="84"/>
                      <a:pt x="307" y="125"/>
                    </a:cubicBezTo>
                    <a:cubicBezTo>
                      <a:pt x="274" y="166"/>
                      <a:pt x="249" y="208"/>
                      <a:pt x="216" y="249"/>
                    </a:cubicBezTo>
                    <a:cubicBezTo>
                      <a:pt x="183" y="291"/>
                      <a:pt x="141" y="324"/>
                      <a:pt x="108" y="357"/>
                    </a:cubicBezTo>
                    <a:cubicBezTo>
                      <a:pt x="91" y="382"/>
                      <a:pt x="75" y="398"/>
                      <a:pt x="58" y="423"/>
                    </a:cubicBezTo>
                    <a:cubicBezTo>
                      <a:pt x="42" y="440"/>
                      <a:pt x="25" y="465"/>
                      <a:pt x="17" y="490"/>
                    </a:cubicBezTo>
                    <a:cubicBezTo>
                      <a:pt x="0" y="506"/>
                      <a:pt x="0" y="531"/>
                      <a:pt x="17" y="548"/>
                    </a:cubicBezTo>
                    <a:cubicBezTo>
                      <a:pt x="26" y="552"/>
                      <a:pt x="39" y="557"/>
                      <a:pt x="51" y="557"/>
                    </a:cubicBezTo>
                    <a:cubicBezTo>
                      <a:pt x="59" y="557"/>
                      <a:pt x="68" y="555"/>
                      <a:pt x="75" y="548"/>
                    </a:cubicBezTo>
                    <a:cubicBezTo>
                      <a:pt x="91" y="531"/>
                      <a:pt x="108" y="514"/>
                      <a:pt x="133" y="498"/>
                    </a:cubicBezTo>
                    <a:cubicBezTo>
                      <a:pt x="149" y="473"/>
                      <a:pt x="174" y="448"/>
                      <a:pt x="191" y="432"/>
                    </a:cubicBezTo>
                    <a:cubicBezTo>
                      <a:pt x="232" y="390"/>
                      <a:pt x="257" y="349"/>
                      <a:pt x="299" y="307"/>
                    </a:cubicBezTo>
                    <a:cubicBezTo>
                      <a:pt x="332" y="266"/>
                      <a:pt x="365" y="224"/>
                      <a:pt x="390" y="175"/>
                    </a:cubicBezTo>
                    <a:cubicBezTo>
                      <a:pt x="398" y="150"/>
                      <a:pt x="415" y="125"/>
                      <a:pt x="423" y="100"/>
                    </a:cubicBezTo>
                    <a:cubicBezTo>
                      <a:pt x="431" y="84"/>
                      <a:pt x="439" y="34"/>
                      <a:pt x="415" y="17"/>
                    </a:cubicBezTo>
                    <a:cubicBezTo>
                      <a:pt x="415" y="9"/>
                      <a:pt x="398" y="1"/>
                      <a:pt x="39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4" name="Google Shape;5083;p31">
                <a:extLst>
                  <a:ext uri="{FF2B5EF4-FFF2-40B4-BE49-F238E27FC236}">
                    <a16:creationId xmlns:a16="http://schemas.microsoft.com/office/drawing/2014/main" id="{A28A603C-FC9F-3254-C879-23369F6D515F}"/>
                  </a:ext>
                </a:extLst>
              </p:cNvPr>
              <p:cNvSpPr/>
              <p:nvPr/>
            </p:nvSpPr>
            <p:spPr>
              <a:xfrm>
                <a:off x="2842325" y="4014475"/>
                <a:ext cx="2850" cy="10150"/>
              </a:xfrm>
              <a:custGeom>
                <a:avLst/>
                <a:gdLst/>
                <a:ahLst/>
                <a:cxnLst/>
                <a:rect l="l" t="t" r="r" b="b"/>
                <a:pathLst>
                  <a:path w="114" h="406" extrusionOk="0">
                    <a:moveTo>
                      <a:pt x="83" y="0"/>
                    </a:moveTo>
                    <a:cubicBezTo>
                      <a:pt x="81" y="0"/>
                      <a:pt x="80" y="1"/>
                      <a:pt x="80" y="4"/>
                    </a:cubicBezTo>
                    <a:cubicBezTo>
                      <a:pt x="63" y="29"/>
                      <a:pt x="63" y="62"/>
                      <a:pt x="63" y="95"/>
                    </a:cubicBezTo>
                    <a:cubicBezTo>
                      <a:pt x="72" y="128"/>
                      <a:pt x="63" y="161"/>
                      <a:pt x="63" y="186"/>
                    </a:cubicBezTo>
                    <a:cubicBezTo>
                      <a:pt x="55" y="219"/>
                      <a:pt x="47" y="252"/>
                      <a:pt x="39" y="285"/>
                    </a:cubicBezTo>
                    <a:cubicBezTo>
                      <a:pt x="22" y="319"/>
                      <a:pt x="14" y="343"/>
                      <a:pt x="5" y="377"/>
                    </a:cubicBezTo>
                    <a:cubicBezTo>
                      <a:pt x="0" y="393"/>
                      <a:pt x="16" y="405"/>
                      <a:pt x="30" y="405"/>
                    </a:cubicBezTo>
                    <a:cubicBezTo>
                      <a:pt x="37" y="405"/>
                      <a:pt x="44" y="402"/>
                      <a:pt x="47" y="393"/>
                    </a:cubicBezTo>
                    <a:cubicBezTo>
                      <a:pt x="55" y="360"/>
                      <a:pt x="72" y="327"/>
                      <a:pt x="80" y="294"/>
                    </a:cubicBezTo>
                    <a:cubicBezTo>
                      <a:pt x="80" y="261"/>
                      <a:pt x="88" y="227"/>
                      <a:pt x="97" y="194"/>
                    </a:cubicBezTo>
                    <a:cubicBezTo>
                      <a:pt x="97" y="161"/>
                      <a:pt x="105" y="128"/>
                      <a:pt x="105" y="95"/>
                    </a:cubicBezTo>
                    <a:cubicBezTo>
                      <a:pt x="105" y="70"/>
                      <a:pt x="113" y="29"/>
                      <a:pt x="97" y="4"/>
                    </a:cubicBezTo>
                    <a:cubicBezTo>
                      <a:pt x="91" y="4"/>
                      <a:pt x="86" y="0"/>
                      <a:pt x="8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5" name="Google Shape;5084;p31">
                <a:extLst>
                  <a:ext uri="{FF2B5EF4-FFF2-40B4-BE49-F238E27FC236}">
                    <a16:creationId xmlns:a16="http://schemas.microsoft.com/office/drawing/2014/main" id="{50761CA3-B945-4F8B-96E3-B39794612B01}"/>
                  </a:ext>
                </a:extLst>
              </p:cNvPr>
              <p:cNvSpPr/>
              <p:nvPr/>
            </p:nvSpPr>
            <p:spPr>
              <a:xfrm>
                <a:off x="2843475" y="4004400"/>
                <a:ext cx="1900" cy="4575"/>
              </a:xfrm>
              <a:custGeom>
                <a:avLst/>
                <a:gdLst/>
                <a:ahLst/>
                <a:cxnLst/>
                <a:rect l="l" t="t" r="r" b="b"/>
                <a:pathLst>
                  <a:path w="76" h="183" extrusionOk="0">
                    <a:moveTo>
                      <a:pt x="9" y="1"/>
                    </a:moveTo>
                    <a:cubicBezTo>
                      <a:pt x="1" y="17"/>
                      <a:pt x="1" y="34"/>
                      <a:pt x="1" y="42"/>
                    </a:cubicBezTo>
                    <a:cubicBezTo>
                      <a:pt x="1" y="59"/>
                      <a:pt x="1" y="75"/>
                      <a:pt x="9" y="84"/>
                    </a:cubicBezTo>
                    <a:cubicBezTo>
                      <a:pt x="9" y="100"/>
                      <a:pt x="9" y="117"/>
                      <a:pt x="9" y="125"/>
                    </a:cubicBezTo>
                    <a:cubicBezTo>
                      <a:pt x="17" y="142"/>
                      <a:pt x="17" y="158"/>
                      <a:pt x="26" y="166"/>
                    </a:cubicBezTo>
                    <a:cubicBezTo>
                      <a:pt x="26" y="183"/>
                      <a:pt x="42" y="183"/>
                      <a:pt x="59" y="183"/>
                    </a:cubicBezTo>
                    <a:cubicBezTo>
                      <a:pt x="67" y="175"/>
                      <a:pt x="75" y="166"/>
                      <a:pt x="67" y="150"/>
                    </a:cubicBezTo>
                    <a:cubicBezTo>
                      <a:pt x="59" y="125"/>
                      <a:pt x="59" y="100"/>
                      <a:pt x="51" y="75"/>
                    </a:cubicBezTo>
                    <a:cubicBezTo>
                      <a:pt x="42" y="59"/>
                      <a:pt x="42" y="50"/>
                      <a:pt x="42" y="42"/>
                    </a:cubicBezTo>
                    <a:cubicBezTo>
                      <a:pt x="34" y="26"/>
                      <a:pt x="34" y="9"/>
                      <a:pt x="2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6" name="Google Shape;5085;p31">
                <a:extLst>
                  <a:ext uri="{FF2B5EF4-FFF2-40B4-BE49-F238E27FC236}">
                    <a16:creationId xmlns:a16="http://schemas.microsoft.com/office/drawing/2014/main" id="{447D25EE-2562-2B45-6F41-CE7603ABB03A}"/>
                  </a:ext>
                </a:extLst>
              </p:cNvPr>
              <p:cNvSpPr/>
              <p:nvPr/>
            </p:nvSpPr>
            <p:spPr>
              <a:xfrm>
                <a:off x="2841200" y="3994750"/>
                <a:ext cx="2300" cy="6375"/>
              </a:xfrm>
              <a:custGeom>
                <a:avLst/>
                <a:gdLst/>
                <a:ahLst/>
                <a:cxnLst/>
                <a:rect l="l" t="t" r="r" b="b"/>
                <a:pathLst>
                  <a:path w="92" h="255" extrusionOk="0">
                    <a:moveTo>
                      <a:pt x="29" y="0"/>
                    </a:moveTo>
                    <a:cubicBezTo>
                      <a:pt x="22" y="0"/>
                      <a:pt x="14" y="4"/>
                      <a:pt x="9" y="14"/>
                    </a:cubicBezTo>
                    <a:cubicBezTo>
                      <a:pt x="9" y="22"/>
                      <a:pt x="9" y="30"/>
                      <a:pt x="9" y="39"/>
                    </a:cubicBezTo>
                    <a:cubicBezTo>
                      <a:pt x="9" y="47"/>
                      <a:pt x="9" y="47"/>
                      <a:pt x="1" y="55"/>
                    </a:cubicBezTo>
                    <a:cubicBezTo>
                      <a:pt x="1" y="64"/>
                      <a:pt x="1" y="80"/>
                      <a:pt x="1" y="97"/>
                    </a:cubicBezTo>
                    <a:cubicBezTo>
                      <a:pt x="1" y="105"/>
                      <a:pt x="1" y="113"/>
                      <a:pt x="1" y="122"/>
                    </a:cubicBezTo>
                    <a:cubicBezTo>
                      <a:pt x="1" y="138"/>
                      <a:pt x="9" y="155"/>
                      <a:pt x="9" y="171"/>
                    </a:cubicBezTo>
                    <a:lnTo>
                      <a:pt x="17" y="171"/>
                    </a:lnTo>
                    <a:cubicBezTo>
                      <a:pt x="17" y="188"/>
                      <a:pt x="17" y="204"/>
                      <a:pt x="26" y="221"/>
                    </a:cubicBezTo>
                    <a:cubicBezTo>
                      <a:pt x="26" y="238"/>
                      <a:pt x="42" y="254"/>
                      <a:pt x="59" y="254"/>
                    </a:cubicBezTo>
                    <a:cubicBezTo>
                      <a:pt x="84" y="246"/>
                      <a:pt x="92" y="229"/>
                      <a:pt x="92" y="213"/>
                    </a:cubicBezTo>
                    <a:lnTo>
                      <a:pt x="84" y="163"/>
                    </a:lnTo>
                    <a:cubicBezTo>
                      <a:pt x="84" y="146"/>
                      <a:pt x="84" y="122"/>
                      <a:pt x="84" y="105"/>
                    </a:cubicBezTo>
                    <a:cubicBezTo>
                      <a:pt x="75" y="88"/>
                      <a:pt x="75" y="64"/>
                      <a:pt x="67" y="47"/>
                    </a:cubicBezTo>
                    <a:cubicBezTo>
                      <a:pt x="59" y="47"/>
                      <a:pt x="59" y="39"/>
                      <a:pt x="59" y="30"/>
                    </a:cubicBezTo>
                    <a:cubicBezTo>
                      <a:pt x="50" y="22"/>
                      <a:pt x="50" y="14"/>
                      <a:pt x="42" y="6"/>
                    </a:cubicBezTo>
                    <a:cubicBezTo>
                      <a:pt x="39" y="2"/>
                      <a:pt x="34" y="0"/>
                      <a:pt x="2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7" name="Google Shape;5086;p31">
                <a:extLst>
                  <a:ext uri="{FF2B5EF4-FFF2-40B4-BE49-F238E27FC236}">
                    <a16:creationId xmlns:a16="http://schemas.microsoft.com/office/drawing/2014/main" id="{CFA37354-DDBE-CFE3-0647-39F09892A375}"/>
                  </a:ext>
                </a:extLst>
              </p:cNvPr>
              <p:cNvSpPr/>
              <p:nvPr/>
            </p:nvSpPr>
            <p:spPr>
              <a:xfrm>
                <a:off x="2840250" y="3973050"/>
                <a:ext cx="9475" cy="16800"/>
              </a:xfrm>
              <a:custGeom>
                <a:avLst/>
                <a:gdLst/>
                <a:ahLst/>
                <a:cxnLst/>
                <a:rect l="l" t="t" r="r" b="b"/>
                <a:pathLst>
                  <a:path w="379" h="672" extrusionOk="0">
                    <a:moveTo>
                      <a:pt x="351" y="0"/>
                    </a:moveTo>
                    <a:cubicBezTo>
                      <a:pt x="346" y="0"/>
                      <a:pt x="341" y="2"/>
                      <a:pt x="337" y="4"/>
                    </a:cubicBezTo>
                    <a:cubicBezTo>
                      <a:pt x="287" y="28"/>
                      <a:pt x="254" y="86"/>
                      <a:pt x="229" y="128"/>
                    </a:cubicBezTo>
                    <a:cubicBezTo>
                      <a:pt x="196" y="186"/>
                      <a:pt x="171" y="236"/>
                      <a:pt x="138" y="294"/>
                    </a:cubicBezTo>
                    <a:cubicBezTo>
                      <a:pt x="88" y="401"/>
                      <a:pt x="47" y="509"/>
                      <a:pt x="6" y="625"/>
                    </a:cubicBezTo>
                    <a:cubicBezTo>
                      <a:pt x="0" y="651"/>
                      <a:pt x="22" y="671"/>
                      <a:pt x="45" y="671"/>
                    </a:cubicBezTo>
                    <a:cubicBezTo>
                      <a:pt x="58" y="671"/>
                      <a:pt x="71" y="665"/>
                      <a:pt x="80" y="650"/>
                    </a:cubicBezTo>
                    <a:cubicBezTo>
                      <a:pt x="130" y="542"/>
                      <a:pt x="180" y="443"/>
                      <a:pt x="238" y="335"/>
                    </a:cubicBezTo>
                    <a:cubicBezTo>
                      <a:pt x="262" y="285"/>
                      <a:pt x="296" y="236"/>
                      <a:pt x="320" y="186"/>
                    </a:cubicBezTo>
                    <a:cubicBezTo>
                      <a:pt x="345" y="136"/>
                      <a:pt x="378" y="78"/>
                      <a:pt x="378" y="28"/>
                    </a:cubicBezTo>
                    <a:cubicBezTo>
                      <a:pt x="378" y="10"/>
                      <a:pt x="364" y="0"/>
                      <a:pt x="35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8" name="Google Shape;5087;p31">
                <a:extLst>
                  <a:ext uri="{FF2B5EF4-FFF2-40B4-BE49-F238E27FC236}">
                    <a16:creationId xmlns:a16="http://schemas.microsoft.com/office/drawing/2014/main" id="{6C3A9009-C600-001D-148A-280A364EF6BF}"/>
                  </a:ext>
                </a:extLst>
              </p:cNvPr>
              <p:cNvSpPr/>
              <p:nvPr/>
            </p:nvSpPr>
            <p:spPr>
              <a:xfrm>
                <a:off x="2858600" y="3975450"/>
                <a:ext cx="6650" cy="23650"/>
              </a:xfrm>
              <a:custGeom>
                <a:avLst/>
                <a:gdLst/>
                <a:ahLst/>
                <a:cxnLst/>
                <a:rect l="l" t="t" r="r" b="b"/>
                <a:pathLst>
                  <a:path w="266" h="946" extrusionOk="0">
                    <a:moveTo>
                      <a:pt x="195" y="1"/>
                    </a:moveTo>
                    <a:cubicBezTo>
                      <a:pt x="152" y="1"/>
                      <a:pt x="131" y="86"/>
                      <a:pt x="117" y="115"/>
                    </a:cubicBezTo>
                    <a:cubicBezTo>
                      <a:pt x="75" y="231"/>
                      <a:pt x="42" y="355"/>
                      <a:pt x="26" y="488"/>
                    </a:cubicBezTo>
                    <a:cubicBezTo>
                      <a:pt x="17" y="562"/>
                      <a:pt x="9" y="637"/>
                      <a:pt x="1" y="711"/>
                    </a:cubicBezTo>
                    <a:cubicBezTo>
                      <a:pt x="1" y="778"/>
                      <a:pt x="9" y="852"/>
                      <a:pt x="9" y="927"/>
                    </a:cubicBezTo>
                    <a:cubicBezTo>
                      <a:pt x="9" y="939"/>
                      <a:pt x="19" y="945"/>
                      <a:pt x="30" y="945"/>
                    </a:cubicBezTo>
                    <a:cubicBezTo>
                      <a:pt x="40" y="945"/>
                      <a:pt x="50" y="939"/>
                      <a:pt x="50" y="927"/>
                    </a:cubicBezTo>
                    <a:cubicBezTo>
                      <a:pt x="59" y="860"/>
                      <a:pt x="75" y="794"/>
                      <a:pt x="84" y="736"/>
                    </a:cubicBezTo>
                    <a:cubicBezTo>
                      <a:pt x="92" y="662"/>
                      <a:pt x="92" y="595"/>
                      <a:pt x="100" y="529"/>
                    </a:cubicBezTo>
                    <a:cubicBezTo>
                      <a:pt x="117" y="405"/>
                      <a:pt x="150" y="272"/>
                      <a:pt x="191" y="148"/>
                    </a:cubicBezTo>
                    <a:cubicBezTo>
                      <a:pt x="208" y="115"/>
                      <a:pt x="266" y="32"/>
                      <a:pt x="216" y="7"/>
                    </a:cubicBezTo>
                    <a:cubicBezTo>
                      <a:pt x="209" y="3"/>
                      <a:pt x="202" y="1"/>
                      <a:pt x="19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9" name="Google Shape;5088;p31">
                <a:extLst>
                  <a:ext uri="{FF2B5EF4-FFF2-40B4-BE49-F238E27FC236}">
                    <a16:creationId xmlns:a16="http://schemas.microsoft.com/office/drawing/2014/main" id="{6AB1DF6F-64E0-FAF6-AF89-50191E7AE5FA}"/>
                  </a:ext>
                </a:extLst>
              </p:cNvPr>
              <p:cNvSpPr/>
              <p:nvPr/>
            </p:nvSpPr>
            <p:spPr>
              <a:xfrm>
                <a:off x="2865225" y="3966700"/>
                <a:ext cx="3350" cy="4175"/>
              </a:xfrm>
              <a:custGeom>
                <a:avLst/>
                <a:gdLst/>
                <a:ahLst/>
                <a:cxnLst/>
                <a:rect l="l" t="t" r="r" b="b"/>
                <a:pathLst>
                  <a:path w="134" h="167" extrusionOk="0">
                    <a:moveTo>
                      <a:pt x="100" y="1"/>
                    </a:moveTo>
                    <a:lnTo>
                      <a:pt x="92" y="9"/>
                    </a:lnTo>
                    <a:cubicBezTo>
                      <a:pt x="84" y="9"/>
                      <a:pt x="75" y="9"/>
                      <a:pt x="67" y="17"/>
                    </a:cubicBezTo>
                    <a:lnTo>
                      <a:pt x="59" y="34"/>
                    </a:lnTo>
                    <a:lnTo>
                      <a:pt x="51" y="42"/>
                    </a:lnTo>
                    <a:lnTo>
                      <a:pt x="42" y="59"/>
                    </a:lnTo>
                    <a:cubicBezTo>
                      <a:pt x="34" y="75"/>
                      <a:pt x="17" y="92"/>
                      <a:pt x="9" y="108"/>
                    </a:cubicBezTo>
                    <a:cubicBezTo>
                      <a:pt x="1" y="117"/>
                      <a:pt x="1" y="125"/>
                      <a:pt x="1" y="133"/>
                    </a:cubicBezTo>
                    <a:cubicBezTo>
                      <a:pt x="1" y="142"/>
                      <a:pt x="9" y="158"/>
                      <a:pt x="17" y="158"/>
                    </a:cubicBezTo>
                    <a:cubicBezTo>
                      <a:pt x="26" y="166"/>
                      <a:pt x="34" y="166"/>
                      <a:pt x="42" y="166"/>
                    </a:cubicBezTo>
                    <a:cubicBezTo>
                      <a:pt x="51" y="166"/>
                      <a:pt x="59" y="158"/>
                      <a:pt x="67" y="150"/>
                    </a:cubicBezTo>
                    <a:cubicBezTo>
                      <a:pt x="75" y="133"/>
                      <a:pt x="92" y="117"/>
                      <a:pt x="100" y="100"/>
                    </a:cubicBezTo>
                    <a:cubicBezTo>
                      <a:pt x="109" y="92"/>
                      <a:pt x="117" y="84"/>
                      <a:pt x="125" y="67"/>
                    </a:cubicBezTo>
                    <a:lnTo>
                      <a:pt x="125" y="59"/>
                    </a:lnTo>
                    <a:cubicBezTo>
                      <a:pt x="133" y="50"/>
                      <a:pt x="133" y="34"/>
                      <a:pt x="133" y="26"/>
                    </a:cubicBezTo>
                    <a:cubicBezTo>
                      <a:pt x="133" y="17"/>
                      <a:pt x="125" y="9"/>
                      <a:pt x="117" y="9"/>
                    </a:cubicBezTo>
                    <a:cubicBezTo>
                      <a:pt x="117" y="1"/>
                      <a:pt x="109" y="1"/>
                      <a:pt x="10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0" name="Google Shape;5089;p31">
                <a:extLst>
                  <a:ext uri="{FF2B5EF4-FFF2-40B4-BE49-F238E27FC236}">
                    <a16:creationId xmlns:a16="http://schemas.microsoft.com/office/drawing/2014/main" id="{14280353-7A3C-369F-E8BB-20184BD31EAD}"/>
                  </a:ext>
                </a:extLst>
              </p:cNvPr>
              <p:cNvSpPr/>
              <p:nvPr/>
            </p:nvSpPr>
            <p:spPr>
              <a:xfrm>
                <a:off x="2858400" y="3955725"/>
                <a:ext cx="8725" cy="8750"/>
              </a:xfrm>
              <a:custGeom>
                <a:avLst/>
                <a:gdLst/>
                <a:ahLst/>
                <a:cxnLst/>
                <a:rect l="l" t="t" r="r" b="b"/>
                <a:pathLst>
                  <a:path w="349" h="350" extrusionOk="0">
                    <a:moveTo>
                      <a:pt x="307" y="1"/>
                    </a:moveTo>
                    <a:cubicBezTo>
                      <a:pt x="299" y="9"/>
                      <a:pt x="290" y="9"/>
                      <a:pt x="282" y="17"/>
                    </a:cubicBezTo>
                    <a:cubicBezTo>
                      <a:pt x="266" y="25"/>
                      <a:pt x="249" y="34"/>
                      <a:pt x="232" y="50"/>
                    </a:cubicBezTo>
                    <a:cubicBezTo>
                      <a:pt x="208" y="75"/>
                      <a:pt x="174" y="100"/>
                      <a:pt x="150" y="133"/>
                    </a:cubicBezTo>
                    <a:cubicBezTo>
                      <a:pt x="100" y="183"/>
                      <a:pt x="58" y="241"/>
                      <a:pt x="9" y="299"/>
                    </a:cubicBezTo>
                    <a:cubicBezTo>
                      <a:pt x="0" y="315"/>
                      <a:pt x="9" y="332"/>
                      <a:pt x="17" y="340"/>
                    </a:cubicBezTo>
                    <a:cubicBezTo>
                      <a:pt x="24" y="347"/>
                      <a:pt x="31" y="350"/>
                      <a:pt x="37" y="350"/>
                    </a:cubicBezTo>
                    <a:cubicBezTo>
                      <a:pt x="46" y="350"/>
                      <a:pt x="54" y="345"/>
                      <a:pt x="58" y="340"/>
                    </a:cubicBezTo>
                    <a:cubicBezTo>
                      <a:pt x="108" y="282"/>
                      <a:pt x="166" y="241"/>
                      <a:pt x="216" y="191"/>
                    </a:cubicBezTo>
                    <a:cubicBezTo>
                      <a:pt x="241" y="158"/>
                      <a:pt x="266" y="141"/>
                      <a:pt x="290" y="108"/>
                    </a:cubicBezTo>
                    <a:cubicBezTo>
                      <a:pt x="307" y="100"/>
                      <a:pt x="315" y="83"/>
                      <a:pt x="324" y="67"/>
                    </a:cubicBezTo>
                    <a:cubicBezTo>
                      <a:pt x="340" y="59"/>
                      <a:pt x="348" y="42"/>
                      <a:pt x="348" y="25"/>
                    </a:cubicBezTo>
                    <a:cubicBezTo>
                      <a:pt x="348" y="9"/>
                      <a:pt x="348" y="1"/>
                      <a:pt x="33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1" name="Google Shape;5090;p31">
                <a:extLst>
                  <a:ext uri="{FF2B5EF4-FFF2-40B4-BE49-F238E27FC236}">
                    <a16:creationId xmlns:a16="http://schemas.microsoft.com/office/drawing/2014/main" id="{94F0454E-E34B-D80C-AD13-93EAC5EF1CDA}"/>
                  </a:ext>
                </a:extLst>
              </p:cNvPr>
              <p:cNvSpPr/>
              <p:nvPr/>
            </p:nvSpPr>
            <p:spPr>
              <a:xfrm>
                <a:off x="2867100" y="3959250"/>
                <a:ext cx="1900" cy="2725"/>
              </a:xfrm>
              <a:custGeom>
                <a:avLst/>
                <a:gdLst/>
                <a:ahLst/>
                <a:cxnLst/>
                <a:rect l="l" t="t" r="r" b="b"/>
                <a:pathLst>
                  <a:path w="76" h="109" extrusionOk="0">
                    <a:moveTo>
                      <a:pt x="42" y="0"/>
                    </a:moveTo>
                    <a:cubicBezTo>
                      <a:pt x="34" y="9"/>
                      <a:pt x="25" y="9"/>
                      <a:pt x="25" y="17"/>
                    </a:cubicBezTo>
                    <a:cubicBezTo>
                      <a:pt x="17" y="25"/>
                      <a:pt x="9" y="42"/>
                      <a:pt x="9" y="58"/>
                    </a:cubicBezTo>
                    <a:cubicBezTo>
                      <a:pt x="9" y="58"/>
                      <a:pt x="0" y="67"/>
                      <a:pt x="9" y="75"/>
                    </a:cubicBezTo>
                    <a:cubicBezTo>
                      <a:pt x="9" y="83"/>
                      <a:pt x="9" y="92"/>
                      <a:pt x="9" y="100"/>
                    </a:cubicBezTo>
                    <a:cubicBezTo>
                      <a:pt x="17" y="100"/>
                      <a:pt x="17" y="108"/>
                      <a:pt x="25" y="108"/>
                    </a:cubicBezTo>
                    <a:lnTo>
                      <a:pt x="42" y="100"/>
                    </a:lnTo>
                    <a:lnTo>
                      <a:pt x="42" y="83"/>
                    </a:lnTo>
                    <a:lnTo>
                      <a:pt x="50" y="75"/>
                    </a:lnTo>
                    <a:cubicBezTo>
                      <a:pt x="50" y="67"/>
                      <a:pt x="50" y="58"/>
                      <a:pt x="58" y="58"/>
                    </a:cubicBezTo>
                    <a:lnTo>
                      <a:pt x="67" y="42"/>
                    </a:lnTo>
                    <a:cubicBezTo>
                      <a:pt x="75" y="34"/>
                      <a:pt x="67" y="17"/>
                      <a:pt x="58" y="9"/>
                    </a:cubicBezTo>
                    <a:cubicBezTo>
                      <a:pt x="50" y="9"/>
                      <a:pt x="50" y="0"/>
                      <a:pt x="4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2" name="Google Shape;5091;p31">
                <a:extLst>
                  <a:ext uri="{FF2B5EF4-FFF2-40B4-BE49-F238E27FC236}">
                    <a16:creationId xmlns:a16="http://schemas.microsoft.com/office/drawing/2014/main" id="{4FDBA1E8-EDFA-8123-48FB-A7B48CDE730E}"/>
                  </a:ext>
                </a:extLst>
              </p:cNvPr>
              <p:cNvSpPr/>
              <p:nvPr/>
            </p:nvSpPr>
            <p:spPr>
              <a:xfrm>
                <a:off x="2936000" y="4113375"/>
                <a:ext cx="8800" cy="13925"/>
              </a:xfrm>
              <a:custGeom>
                <a:avLst/>
                <a:gdLst/>
                <a:ahLst/>
                <a:cxnLst/>
                <a:rect l="l" t="t" r="r" b="b"/>
                <a:pathLst>
                  <a:path w="352" h="557" extrusionOk="0">
                    <a:moveTo>
                      <a:pt x="63" y="1"/>
                    </a:moveTo>
                    <a:cubicBezTo>
                      <a:pt x="33" y="1"/>
                      <a:pt x="0" y="33"/>
                      <a:pt x="20" y="66"/>
                    </a:cubicBezTo>
                    <a:cubicBezTo>
                      <a:pt x="62" y="141"/>
                      <a:pt x="111" y="215"/>
                      <a:pt x="144" y="290"/>
                    </a:cubicBezTo>
                    <a:cubicBezTo>
                      <a:pt x="161" y="331"/>
                      <a:pt x="178" y="373"/>
                      <a:pt x="194" y="414"/>
                    </a:cubicBezTo>
                    <a:cubicBezTo>
                      <a:pt x="202" y="456"/>
                      <a:pt x="211" y="505"/>
                      <a:pt x="244" y="538"/>
                    </a:cubicBezTo>
                    <a:cubicBezTo>
                      <a:pt x="255" y="550"/>
                      <a:pt x="269" y="556"/>
                      <a:pt x="281" y="556"/>
                    </a:cubicBezTo>
                    <a:cubicBezTo>
                      <a:pt x="296" y="556"/>
                      <a:pt x="309" y="548"/>
                      <a:pt x="318" y="530"/>
                    </a:cubicBezTo>
                    <a:cubicBezTo>
                      <a:pt x="352" y="480"/>
                      <a:pt x="327" y="431"/>
                      <a:pt x="318" y="381"/>
                    </a:cubicBezTo>
                    <a:cubicBezTo>
                      <a:pt x="302" y="331"/>
                      <a:pt x="285" y="282"/>
                      <a:pt x="269" y="240"/>
                    </a:cubicBezTo>
                    <a:cubicBezTo>
                      <a:pt x="227" y="157"/>
                      <a:pt x="169" y="66"/>
                      <a:pt x="86" y="8"/>
                    </a:cubicBezTo>
                    <a:cubicBezTo>
                      <a:pt x="79" y="3"/>
                      <a:pt x="71" y="1"/>
                      <a:pt x="6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3" name="Google Shape;5092;p31">
                <a:extLst>
                  <a:ext uri="{FF2B5EF4-FFF2-40B4-BE49-F238E27FC236}">
                    <a16:creationId xmlns:a16="http://schemas.microsoft.com/office/drawing/2014/main" id="{1CE513DE-6DE4-89B9-C1BC-BA33EE79BAC7}"/>
                  </a:ext>
                </a:extLst>
              </p:cNvPr>
              <p:cNvSpPr/>
              <p:nvPr/>
            </p:nvSpPr>
            <p:spPr>
              <a:xfrm>
                <a:off x="2941875" y="4109575"/>
                <a:ext cx="5400" cy="9500"/>
              </a:xfrm>
              <a:custGeom>
                <a:avLst/>
                <a:gdLst/>
                <a:ahLst/>
                <a:cxnLst/>
                <a:rect l="l" t="t" r="r" b="b"/>
                <a:pathLst>
                  <a:path w="216" h="380" extrusionOk="0">
                    <a:moveTo>
                      <a:pt x="44" y="1"/>
                    </a:moveTo>
                    <a:cubicBezTo>
                      <a:pt x="40" y="1"/>
                      <a:pt x="37" y="1"/>
                      <a:pt x="34" y="3"/>
                    </a:cubicBezTo>
                    <a:cubicBezTo>
                      <a:pt x="9" y="11"/>
                      <a:pt x="1" y="44"/>
                      <a:pt x="9" y="61"/>
                    </a:cubicBezTo>
                    <a:cubicBezTo>
                      <a:pt x="34" y="119"/>
                      <a:pt x="50" y="168"/>
                      <a:pt x="75" y="218"/>
                    </a:cubicBezTo>
                    <a:cubicBezTo>
                      <a:pt x="83" y="243"/>
                      <a:pt x="100" y="268"/>
                      <a:pt x="108" y="293"/>
                    </a:cubicBezTo>
                    <a:cubicBezTo>
                      <a:pt x="125" y="318"/>
                      <a:pt x="141" y="342"/>
                      <a:pt x="158" y="367"/>
                    </a:cubicBezTo>
                    <a:cubicBezTo>
                      <a:pt x="163" y="376"/>
                      <a:pt x="172" y="379"/>
                      <a:pt x="180" y="379"/>
                    </a:cubicBezTo>
                    <a:cubicBezTo>
                      <a:pt x="198" y="379"/>
                      <a:pt x="216" y="365"/>
                      <a:pt x="216" y="342"/>
                    </a:cubicBezTo>
                    <a:cubicBezTo>
                      <a:pt x="208" y="318"/>
                      <a:pt x="199" y="293"/>
                      <a:pt x="191" y="260"/>
                    </a:cubicBezTo>
                    <a:cubicBezTo>
                      <a:pt x="183" y="235"/>
                      <a:pt x="166" y="210"/>
                      <a:pt x="158" y="185"/>
                    </a:cubicBezTo>
                    <a:cubicBezTo>
                      <a:pt x="133" y="135"/>
                      <a:pt x="108" y="77"/>
                      <a:pt x="92" y="28"/>
                    </a:cubicBezTo>
                    <a:cubicBezTo>
                      <a:pt x="85" y="14"/>
                      <a:pt x="62" y="1"/>
                      <a:pt x="4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4" name="Google Shape;5093;p31">
                <a:extLst>
                  <a:ext uri="{FF2B5EF4-FFF2-40B4-BE49-F238E27FC236}">
                    <a16:creationId xmlns:a16="http://schemas.microsoft.com/office/drawing/2014/main" id="{E4258ACB-C816-2C42-90F4-B6B31FAE448D}"/>
                  </a:ext>
                </a:extLst>
              </p:cNvPr>
              <p:cNvSpPr/>
              <p:nvPr/>
            </p:nvSpPr>
            <p:spPr>
              <a:xfrm>
                <a:off x="2947775" y="4106075"/>
                <a:ext cx="5250" cy="12025"/>
              </a:xfrm>
              <a:custGeom>
                <a:avLst/>
                <a:gdLst/>
                <a:ahLst/>
                <a:cxnLst/>
                <a:rect l="l" t="t" r="r" b="b"/>
                <a:pathLst>
                  <a:path w="210" h="481" extrusionOk="0">
                    <a:moveTo>
                      <a:pt x="44" y="0"/>
                    </a:moveTo>
                    <a:cubicBezTo>
                      <a:pt x="22" y="0"/>
                      <a:pt x="0" y="15"/>
                      <a:pt x="5" y="43"/>
                    </a:cubicBezTo>
                    <a:cubicBezTo>
                      <a:pt x="21" y="118"/>
                      <a:pt x="46" y="192"/>
                      <a:pt x="63" y="267"/>
                    </a:cubicBezTo>
                    <a:cubicBezTo>
                      <a:pt x="88" y="342"/>
                      <a:pt x="121" y="408"/>
                      <a:pt x="162" y="474"/>
                    </a:cubicBezTo>
                    <a:cubicBezTo>
                      <a:pt x="167" y="479"/>
                      <a:pt x="173" y="481"/>
                      <a:pt x="180" y="481"/>
                    </a:cubicBezTo>
                    <a:cubicBezTo>
                      <a:pt x="195" y="481"/>
                      <a:pt x="210" y="469"/>
                      <a:pt x="204" y="458"/>
                    </a:cubicBezTo>
                    <a:cubicBezTo>
                      <a:pt x="187" y="383"/>
                      <a:pt x="162" y="317"/>
                      <a:pt x="137" y="242"/>
                    </a:cubicBezTo>
                    <a:cubicBezTo>
                      <a:pt x="113" y="176"/>
                      <a:pt x="96" y="101"/>
                      <a:pt x="79" y="27"/>
                    </a:cubicBezTo>
                    <a:cubicBezTo>
                      <a:pt x="76" y="9"/>
                      <a:pt x="60" y="0"/>
                      <a:pt x="4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5" name="Google Shape;5094;p31">
                <a:extLst>
                  <a:ext uri="{FF2B5EF4-FFF2-40B4-BE49-F238E27FC236}">
                    <a16:creationId xmlns:a16="http://schemas.microsoft.com/office/drawing/2014/main" id="{E31EAD51-807E-6211-2D8C-ECE8DEF3EA5F}"/>
                  </a:ext>
                </a:extLst>
              </p:cNvPr>
              <p:cNvSpPr/>
              <p:nvPr/>
            </p:nvSpPr>
            <p:spPr>
              <a:xfrm>
                <a:off x="2949125" y="4097450"/>
                <a:ext cx="12100" cy="17375"/>
              </a:xfrm>
              <a:custGeom>
                <a:avLst/>
                <a:gdLst/>
                <a:ahLst/>
                <a:cxnLst/>
                <a:rect l="l" t="t" r="r" b="b"/>
                <a:pathLst>
                  <a:path w="484" h="695" extrusionOk="0">
                    <a:moveTo>
                      <a:pt x="65" y="0"/>
                    </a:moveTo>
                    <a:cubicBezTo>
                      <a:pt x="31" y="0"/>
                      <a:pt x="1" y="37"/>
                      <a:pt x="25" y="73"/>
                    </a:cubicBezTo>
                    <a:cubicBezTo>
                      <a:pt x="175" y="264"/>
                      <a:pt x="290" y="463"/>
                      <a:pt x="398" y="670"/>
                    </a:cubicBezTo>
                    <a:cubicBezTo>
                      <a:pt x="407" y="687"/>
                      <a:pt x="421" y="695"/>
                      <a:pt x="434" y="695"/>
                    </a:cubicBezTo>
                    <a:cubicBezTo>
                      <a:pt x="459" y="695"/>
                      <a:pt x="484" y="669"/>
                      <a:pt x="473" y="637"/>
                    </a:cubicBezTo>
                    <a:cubicBezTo>
                      <a:pt x="406" y="405"/>
                      <a:pt x="266" y="198"/>
                      <a:pt x="100" y="15"/>
                    </a:cubicBezTo>
                    <a:cubicBezTo>
                      <a:pt x="89" y="5"/>
                      <a:pt x="77" y="0"/>
                      <a:pt x="6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6" name="Google Shape;5095;p31">
                <a:extLst>
                  <a:ext uri="{FF2B5EF4-FFF2-40B4-BE49-F238E27FC236}">
                    <a16:creationId xmlns:a16="http://schemas.microsoft.com/office/drawing/2014/main" id="{127F60F1-7567-A2C1-2653-B5F3564C4C65}"/>
                  </a:ext>
                </a:extLst>
              </p:cNvPr>
              <p:cNvSpPr/>
              <p:nvPr/>
            </p:nvSpPr>
            <p:spPr>
              <a:xfrm>
                <a:off x="2957625" y="4101575"/>
                <a:ext cx="14525" cy="28050"/>
              </a:xfrm>
              <a:custGeom>
                <a:avLst/>
                <a:gdLst/>
                <a:ahLst/>
                <a:cxnLst/>
                <a:rect l="l" t="t" r="r" b="b"/>
                <a:pathLst>
                  <a:path w="581" h="1122" extrusionOk="0">
                    <a:moveTo>
                      <a:pt x="64" y="1"/>
                    </a:moveTo>
                    <a:cubicBezTo>
                      <a:pt x="30" y="1"/>
                      <a:pt x="1" y="35"/>
                      <a:pt x="25" y="66"/>
                    </a:cubicBezTo>
                    <a:cubicBezTo>
                      <a:pt x="158" y="215"/>
                      <a:pt x="265" y="372"/>
                      <a:pt x="340" y="546"/>
                    </a:cubicBezTo>
                    <a:cubicBezTo>
                      <a:pt x="423" y="720"/>
                      <a:pt x="464" y="911"/>
                      <a:pt x="506" y="1093"/>
                    </a:cubicBezTo>
                    <a:cubicBezTo>
                      <a:pt x="514" y="1111"/>
                      <a:pt x="535" y="1121"/>
                      <a:pt x="552" y="1121"/>
                    </a:cubicBezTo>
                    <a:cubicBezTo>
                      <a:pt x="567" y="1121"/>
                      <a:pt x="580" y="1113"/>
                      <a:pt x="580" y="1093"/>
                    </a:cubicBezTo>
                    <a:cubicBezTo>
                      <a:pt x="580" y="894"/>
                      <a:pt x="522" y="696"/>
                      <a:pt x="439" y="513"/>
                    </a:cubicBezTo>
                    <a:cubicBezTo>
                      <a:pt x="356" y="331"/>
                      <a:pt x="240" y="165"/>
                      <a:pt x="100" y="16"/>
                    </a:cubicBezTo>
                    <a:cubicBezTo>
                      <a:pt x="89" y="5"/>
                      <a:pt x="76" y="1"/>
                      <a:pt x="6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7" name="Google Shape;5096;p31">
                <a:extLst>
                  <a:ext uri="{FF2B5EF4-FFF2-40B4-BE49-F238E27FC236}">
                    <a16:creationId xmlns:a16="http://schemas.microsoft.com/office/drawing/2014/main" id="{AE2821CE-8363-94FA-5109-F61203D2A9E7}"/>
                  </a:ext>
                </a:extLst>
              </p:cNvPr>
              <p:cNvSpPr/>
              <p:nvPr/>
            </p:nvSpPr>
            <p:spPr>
              <a:xfrm>
                <a:off x="2971500" y="4102200"/>
                <a:ext cx="8150" cy="23775"/>
              </a:xfrm>
              <a:custGeom>
                <a:avLst/>
                <a:gdLst/>
                <a:ahLst/>
                <a:cxnLst/>
                <a:rect l="l" t="t" r="r" b="b"/>
                <a:pathLst>
                  <a:path w="326" h="951" extrusionOk="0">
                    <a:moveTo>
                      <a:pt x="44" y="1"/>
                    </a:moveTo>
                    <a:cubicBezTo>
                      <a:pt x="22" y="1"/>
                      <a:pt x="0" y="19"/>
                      <a:pt x="0" y="49"/>
                    </a:cubicBezTo>
                    <a:lnTo>
                      <a:pt x="9" y="49"/>
                    </a:lnTo>
                    <a:cubicBezTo>
                      <a:pt x="9" y="124"/>
                      <a:pt x="33" y="198"/>
                      <a:pt x="50" y="273"/>
                    </a:cubicBezTo>
                    <a:cubicBezTo>
                      <a:pt x="67" y="339"/>
                      <a:pt x="91" y="414"/>
                      <a:pt x="108" y="488"/>
                    </a:cubicBezTo>
                    <a:cubicBezTo>
                      <a:pt x="149" y="637"/>
                      <a:pt x="191" y="778"/>
                      <a:pt x="232" y="927"/>
                    </a:cubicBezTo>
                    <a:cubicBezTo>
                      <a:pt x="239" y="944"/>
                      <a:pt x="255" y="951"/>
                      <a:pt x="272" y="951"/>
                    </a:cubicBezTo>
                    <a:cubicBezTo>
                      <a:pt x="298" y="951"/>
                      <a:pt x="325" y="933"/>
                      <a:pt x="315" y="903"/>
                    </a:cubicBezTo>
                    <a:cubicBezTo>
                      <a:pt x="282" y="753"/>
                      <a:pt x="249" y="604"/>
                      <a:pt x="207" y="455"/>
                    </a:cubicBezTo>
                    <a:cubicBezTo>
                      <a:pt x="191" y="381"/>
                      <a:pt x="174" y="306"/>
                      <a:pt x="149" y="240"/>
                    </a:cubicBezTo>
                    <a:cubicBezTo>
                      <a:pt x="133" y="165"/>
                      <a:pt x="116" y="91"/>
                      <a:pt x="83" y="24"/>
                    </a:cubicBezTo>
                    <a:cubicBezTo>
                      <a:pt x="74" y="8"/>
                      <a:pt x="59" y="1"/>
                      <a:pt x="4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8" name="Google Shape;5097;p31">
                <a:extLst>
                  <a:ext uri="{FF2B5EF4-FFF2-40B4-BE49-F238E27FC236}">
                    <a16:creationId xmlns:a16="http://schemas.microsoft.com/office/drawing/2014/main" id="{74D04E17-419A-B78A-19F0-2649C4A6BD97}"/>
                  </a:ext>
                </a:extLst>
              </p:cNvPr>
              <p:cNvSpPr/>
              <p:nvPr/>
            </p:nvSpPr>
            <p:spPr>
              <a:xfrm>
                <a:off x="2979425" y="4094200"/>
                <a:ext cx="10325" cy="24150"/>
              </a:xfrm>
              <a:custGeom>
                <a:avLst/>
                <a:gdLst/>
                <a:ahLst/>
                <a:cxnLst/>
                <a:rect l="l" t="t" r="r" b="b"/>
                <a:pathLst>
                  <a:path w="413" h="966" extrusionOk="0">
                    <a:moveTo>
                      <a:pt x="34" y="1"/>
                    </a:moveTo>
                    <a:cubicBezTo>
                      <a:pt x="18" y="1"/>
                      <a:pt x="1" y="16"/>
                      <a:pt x="6" y="38"/>
                    </a:cubicBezTo>
                    <a:lnTo>
                      <a:pt x="6" y="29"/>
                    </a:lnTo>
                    <a:cubicBezTo>
                      <a:pt x="6" y="112"/>
                      <a:pt x="40" y="187"/>
                      <a:pt x="64" y="253"/>
                    </a:cubicBezTo>
                    <a:cubicBezTo>
                      <a:pt x="89" y="336"/>
                      <a:pt x="122" y="411"/>
                      <a:pt x="147" y="485"/>
                    </a:cubicBezTo>
                    <a:cubicBezTo>
                      <a:pt x="205" y="634"/>
                      <a:pt x="263" y="783"/>
                      <a:pt x="313" y="941"/>
                    </a:cubicBezTo>
                    <a:cubicBezTo>
                      <a:pt x="319" y="958"/>
                      <a:pt x="333" y="965"/>
                      <a:pt x="348" y="965"/>
                    </a:cubicBezTo>
                    <a:cubicBezTo>
                      <a:pt x="378" y="965"/>
                      <a:pt x="412" y="938"/>
                      <a:pt x="396" y="899"/>
                    </a:cubicBezTo>
                    <a:cubicBezTo>
                      <a:pt x="354" y="750"/>
                      <a:pt x="305" y="593"/>
                      <a:pt x="255" y="444"/>
                    </a:cubicBezTo>
                    <a:cubicBezTo>
                      <a:pt x="222" y="369"/>
                      <a:pt x="197" y="295"/>
                      <a:pt x="172" y="220"/>
                    </a:cubicBezTo>
                    <a:cubicBezTo>
                      <a:pt x="139" y="145"/>
                      <a:pt x="106" y="71"/>
                      <a:pt x="56" y="13"/>
                    </a:cubicBezTo>
                    <a:cubicBezTo>
                      <a:pt x="51" y="5"/>
                      <a:pt x="42" y="1"/>
                      <a:pt x="3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9" name="Google Shape;5098;p31">
                <a:extLst>
                  <a:ext uri="{FF2B5EF4-FFF2-40B4-BE49-F238E27FC236}">
                    <a16:creationId xmlns:a16="http://schemas.microsoft.com/office/drawing/2014/main" id="{CCE55348-3C3C-8E2F-B3AF-F624472E6AA8}"/>
                  </a:ext>
                </a:extLst>
              </p:cNvPr>
              <p:cNvSpPr/>
              <p:nvPr/>
            </p:nvSpPr>
            <p:spPr>
              <a:xfrm>
                <a:off x="2986000" y="4096300"/>
                <a:ext cx="7675" cy="11050"/>
              </a:xfrm>
              <a:custGeom>
                <a:avLst/>
                <a:gdLst/>
                <a:ahLst/>
                <a:cxnLst/>
                <a:rect l="l" t="t" r="r" b="b"/>
                <a:pathLst>
                  <a:path w="307" h="442" extrusionOk="0">
                    <a:moveTo>
                      <a:pt x="44" y="0"/>
                    </a:moveTo>
                    <a:cubicBezTo>
                      <a:pt x="33" y="0"/>
                      <a:pt x="23" y="6"/>
                      <a:pt x="17" y="12"/>
                    </a:cubicBezTo>
                    <a:cubicBezTo>
                      <a:pt x="0" y="45"/>
                      <a:pt x="9" y="103"/>
                      <a:pt x="17" y="136"/>
                    </a:cubicBezTo>
                    <a:cubicBezTo>
                      <a:pt x="33" y="169"/>
                      <a:pt x="50" y="202"/>
                      <a:pt x="67" y="235"/>
                    </a:cubicBezTo>
                    <a:cubicBezTo>
                      <a:pt x="108" y="302"/>
                      <a:pt x="149" y="360"/>
                      <a:pt x="199" y="418"/>
                    </a:cubicBezTo>
                    <a:cubicBezTo>
                      <a:pt x="209" y="432"/>
                      <a:pt x="224" y="441"/>
                      <a:pt x="240" y="441"/>
                    </a:cubicBezTo>
                    <a:cubicBezTo>
                      <a:pt x="251" y="441"/>
                      <a:pt x="263" y="436"/>
                      <a:pt x="274" y="426"/>
                    </a:cubicBezTo>
                    <a:cubicBezTo>
                      <a:pt x="299" y="409"/>
                      <a:pt x="307" y="376"/>
                      <a:pt x="282" y="351"/>
                    </a:cubicBezTo>
                    <a:cubicBezTo>
                      <a:pt x="241" y="302"/>
                      <a:pt x="207" y="244"/>
                      <a:pt x="174" y="177"/>
                    </a:cubicBezTo>
                    <a:lnTo>
                      <a:pt x="174" y="186"/>
                    </a:lnTo>
                    <a:cubicBezTo>
                      <a:pt x="141" y="119"/>
                      <a:pt x="125" y="37"/>
                      <a:pt x="58" y="3"/>
                    </a:cubicBezTo>
                    <a:cubicBezTo>
                      <a:pt x="53" y="1"/>
                      <a:pt x="49" y="0"/>
                      <a:pt x="4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0" name="Google Shape;5099;p31">
                <a:extLst>
                  <a:ext uri="{FF2B5EF4-FFF2-40B4-BE49-F238E27FC236}">
                    <a16:creationId xmlns:a16="http://schemas.microsoft.com/office/drawing/2014/main" id="{E435C413-1B56-9B40-C7DC-C841D736099B}"/>
                  </a:ext>
                </a:extLst>
              </p:cNvPr>
              <p:cNvSpPr/>
              <p:nvPr/>
            </p:nvSpPr>
            <p:spPr>
              <a:xfrm>
                <a:off x="2996150" y="4095875"/>
                <a:ext cx="4775" cy="13400"/>
              </a:xfrm>
              <a:custGeom>
                <a:avLst/>
                <a:gdLst/>
                <a:ahLst/>
                <a:cxnLst/>
                <a:rect l="l" t="t" r="r" b="b"/>
                <a:pathLst>
                  <a:path w="191" h="536" extrusionOk="0">
                    <a:moveTo>
                      <a:pt x="29" y="1"/>
                    </a:moveTo>
                    <a:cubicBezTo>
                      <a:pt x="19" y="1"/>
                      <a:pt x="9" y="7"/>
                      <a:pt x="9" y="20"/>
                    </a:cubicBezTo>
                    <a:cubicBezTo>
                      <a:pt x="0" y="95"/>
                      <a:pt x="17" y="178"/>
                      <a:pt x="25" y="252"/>
                    </a:cubicBezTo>
                    <a:cubicBezTo>
                      <a:pt x="42" y="335"/>
                      <a:pt x="58" y="410"/>
                      <a:pt x="75" y="493"/>
                    </a:cubicBezTo>
                    <a:cubicBezTo>
                      <a:pt x="82" y="514"/>
                      <a:pt x="102" y="536"/>
                      <a:pt x="128" y="536"/>
                    </a:cubicBezTo>
                    <a:cubicBezTo>
                      <a:pt x="132" y="536"/>
                      <a:pt x="137" y="535"/>
                      <a:pt x="141" y="534"/>
                    </a:cubicBezTo>
                    <a:cubicBezTo>
                      <a:pt x="166" y="534"/>
                      <a:pt x="191" y="501"/>
                      <a:pt x="183" y="476"/>
                    </a:cubicBezTo>
                    <a:cubicBezTo>
                      <a:pt x="166" y="402"/>
                      <a:pt x="149" y="319"/>
                      <a:pt x="133" y="244"/>
                    </a:cubicBezTo>
                    <a:cubicBezTo>
                      <a:pt x="116" y="161"/>
                      <a:pt x="91" y="87"/>
                      <a:pt x="50" y="12"/>
                    </a:cubicBezTo>
                    <a:cubicBezTo>
                      <a:pt x="46" y="5"/>
                      <a:pt x="38" y="1"/>
                      <a:pt x="2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1" name="Google Shape;5100;p31">
                <a:extLst>
                  <a:ext uri="{FF2B5EF4-FFF2-40B4-BE49-F238E27FC236}">
                    <a16:creationId xmlns:a16="http://schemas.microsoft.com/office/drawing/2014/main" id="{2740B5FB-E2EC-F801-8AD4-F758085C160C}"/>
                  </a:ext>
                </a:extLst>
              </p:cNvPr>
              <p:cNvSpPr/>
              <p:nvPr/>
            </p:nvSpPr>
            <p:spPr>
              <a:xfrm>
                <a:off x="3001525" y="4082050"/>
                <a:ext cx="6650" cy="39225"/>
              </a:xfrm>
              <a:custGeom>
                <a:avLst/>
                <a:gdLst/>
                <a:ahLst/>
                <a:cxnLst/>
                <a:rect l="l" t="t" r="r" b="b"/>
                <a:pathLst>
                  <a:path w="266" h="1569" extrusionOk="0">
                    <a:moveTo>
                      <a:pt x="54" y="0"/>
                    </a:moveTo>
                    <a:cubicBezTo>
                      <a:pt x="27" y="0"/>
                      <a:pt x="1" y="15"/>
                      <a:pt x="1" y="43"/>
                    </a:cubicBezTo>
                    <a:cubicBezTo>
                      <a:pt x="1" y="167"/>
                      <a:pt x="26" y="283"/>
                      <a:pt x="42" y="408"/>
                    </a:cubicBezTo>
                    <a:cubicBezTo>
                      <a:pt x="50" y="532"/>
                      <a:pt x="75" y="656"/>
                      <a:pt x="84" y="781"/>
                    </a:cubicBezTo>
                    <a:lnTo>
                      <a:pt x="92" y="781"/>
                    </a:lnTo>
                    <a:cubicBezTo>
                      <a:pt x="117" y="1029"/>
                      <a:pt x="142" y="1278"/>
                      <a:pt x="166" y="1526"/>
                    </a:cubicBezTo>
                    <a:cubicBezTo>
                      <a:pt x="166" y="1555"/>
                      <a:pt x="186" y="1568"/>
                      <a:pt x="207" y="1568"/>
                    </a:cubicBezTo>
                    <a:cubicBezTo>
                      <a:pt x="235" y="1568"/>
                      <a:pt x="266" y="1547"/>
                      <a:pt x="266" y="1510"/>
                    </a:cubicBezTo>
                    <a:cubicBezTo>
                      <a:pt x="258" y="1261"/>
                      <a:pt x="241" y="1013"/>
                      <a:pt x="216" y="756"/>
                    </a:cubicBezTo>
                    <a:cubicBezTo>
                      <a:pt x="208" y="631"/>
                      <a:pt x="191" y="507"/>
                      <a:pt x="175" y="383"/>
                    </a:cubicBezTo>
                    <a:cubicBezTo>
                      <a:pt x="158" y="267"/>
                      <a:pt x="142" y="143"/>
                      <a:pt x="100" y="27"/>
                    </a:cubicBezTo>
                    <a:cubicBezTo>
                      <a:pt x="93" y="9"/>
                      <a:pt x="73" y="0"/>
                      <a:pt x="5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2" name="Google Shape;5101;p31">
                <a:extLst>
                  <a:ext uri="{FF2B5EF4-FFF2-40B4-BE49-F238E27FC236}">
                    <a16:creationId xmlns:a16="http://schemas.microsoft.com/office/drawing/2014/main" id="{38FCACC4-2D2F-3F9E-E810-B3261F297D88}"/>
                  </a:ext>
                </a:extLst>
              </p:cNvPr>
              <p:cNvSpPr/>
              <p:nvPr/>
            </p:nvSpPr>
            <p:spPr>
              <a:xfrm>
                <a:off x="3008650" y="4078900"/>
                <a:ext cx="9050" cy="33925"/>
              </a:xfrm>
              <a:custGeom>
                <a:avLst/>
                <a:gdLst/>
                <a:ahLst/>
                <a:cxnLst/>
                <a:rect l="l" t="t" r="r" b="b"/>
                <a:pathLst>
                  <a:path w="362" h="1357" extrusionOk="0">
                    <a:moveTo>
                      <a:pt x="49" y="0"/>
                    </a:moveTo>
                    <a:cubicBezTo>
                      <a:pt x="25" y="0"/>
                      <a:pt x="0" y="17"/>
                      <a:pt x="6" y="45"/>
                    </a:cubicBezTo>
                    <a:cubicBezTo>
                      <a:pt x="64" y="252"/>
                      <a:pt x="147" y="443"/>
                      <a:pt x="188" y="658"/>
                    </a:cubicBezTo>
                    <a:cubicBezTo>
                      <a:pt x="238" y="865"/>
                      <a:pt x="246" y="1089"/>
                      <a:pt x="238" y="1304"/>
                    </a:cubicBezTo>
                    <a:cubicBezTo>
                      <a:pt x="238" y="1337"/>
                      <a:pt x="267" y="1357"/>
                      <a:pt x="294" y="1357"/>
                    </a:cubicBezTo>
                    <a:cubicBezTo>
                      <a:pt x="315" y="1357"/>
                      <a:pt x="334" y="1346"/>
                      <a:pt x="337" y="1321"/>
                    </a:cubicBezTo>
                    <a:cubicBezTo>
                      <a:pt x="362" y="1089"/>
                      <a:pt x="354" y="865"/>
                      <a:pt x="312" y="641"/>
                    </a:cubicBezTo>
                    <a:cubicBezTo>
                      <a:pt x="271" y="426"/>
                      <a:pt x="213" y="186"/>
                      <a:pt x="80" y="12"/>
                    </a:cubicBezTo>
                    <a:cubicBezTo>
                      <a:pt x="72" y="4"/>
                      <a:pt x="61" y="0"/>
                      <a:pt x="4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3" name="Google Shape;5102;p31">
                <a:extLst>
                  <a:ext uri="{FF2B5EF4-FFF2-40B4-BE49-F238E27FC236}">
                    <a16:creationId xmlns:a16="http://schemas.microsoft.com/office/drawing/2014/main" id="{55DA0FED-BFB7-1F68-B063-9ABC8C2100D9}"/>
                  </a:ext>
                </a:extLst>
              </p:cNvPr>
              <p:cNvSpPr/>
              <p:nvPr/>
            </p:nvSpPr>
            <p:spPr>
              <a:xfrm>
                <a:off x="3017075" y="4080300"/>
                <a:ext cx="6850" cy="31950"/>
              </a:xfrm>
              <a:custGeom>
                <a:avLst/>
                <a:gdLst/>
                <a:ahLst/>
                <a:cxnLst/>
                <a:rect l="l" t="t" r="r" b="b"/>
                <a:pathLst>
                  <a:path w="274" h="1278" extrusionOk="0">
                    <a:moveTo>
                      <a:pt x="53" y="1"/>
                    </a:moveTo>
                    <a:cubicBezTo>
                      <a:pt x="26" y="1"/>
                      <a:pt x="0" y="21"/>
                      <a:pt x="0" y="55"/>
                    </a:cubicBezTo>
                    <a:cubicBezTo>
                      <a:pt x="8" y="155"/>
                      <a:pt x="33" y="254"/>
                      <a:pt x="58" y="345"/>
                    </a:cubicBezTo>
                    <a:cubicBezTo>
                      <a:pt x="83" y="445"/>
                      <a:pt x="100" y="544"/>
                      <a:pt x="116" y="643"/>
                    </a:cubicBezTo>
                    <a:cubicBezTo>
                      <a:pt x="149" y="842"/>
                      <a:pt x="166" y="1033"/>
                      <a:pt x="174" y="1240"/>
                    </a:cubicBezTo>
                    <a:cubicBezTo>
                      <a:pt x="174" y="1265"/>
                      <a:pt x="197" y="1277"/>
                      <a:pt x="220" y="1277"/>
                    </a:cubicBezTo>
                    <a:cubicBezTo>
                      <a:pt x="242" y="1277"/>
                      <a:pt x="265" y="1265"/>
                      <a:pt x="265" y="1240"/>
                    </a:cubicBezTo>
                    <a:cubicBezTo>
                      <a:pt x="274" y="1033"/>
                      <a:pt x="265" y="826"/>
                      <a:pt x="240" y="627"/>
                    </a:cubicBezTo>
                    <a:cubicBezTo>
                      <a:pt x="216" y="428"/>
                      <a:pt x="191" y="204"/>
                      <a:pt x="100" y="30"/>
                    </a:cubicBezTo>
                    <a:cubicBezTo>
                      <a:pt x="89" y="10"/>
                      <a:pt x="71" y="1"/>
                      <a:pt x="5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4" name="Google Shape;5103;p31">
                <a:extLst>
                  <a:ext uri="{FF2B5EF4-FFF2-40B4-BE49-F238E27FC236}">
                    <a16:creationId xmlns:a16="http://schemas.microsoft.com/office/drawing/2014/main" id="{2BE31FA6-AF99-6653-57E8-45D56BBF5173}"/>
                  </a:ext>
                </a:extLst>
              </p:cNvPr>
              <p:cNvSpPr/>
              <p:nvPr/>
            </p:nvSpPr>
            <p:spPr>
              <a:xfrm>
                <a:off x="3012550" y="4047250"/>
                <a:ext cx="25400" cy="36900"/>
              </a:xfrm>
              <a:custGeom>
                <a:avLst/>
                <a:gdLst/>
                <a:ahLst/>
                <a:cxnLst/>
                <a:rect l="l" t="t" r="r" b="b"/>
                <a:pathLst>
                  <a:path w="1016" h="1476" extrusionOk="0">
                    <a:moveTo>
                      <a:pt x="83" y="1"/>
                    </a:moveTo>
                    <a:cubicBezTo>
                      <a:pt x="40" y="1"/>
                      <a:pt x="1" y="49"/>
                      <a:pt x="32" y="93"/>
                    </a:cubicBezTo>
                    <a:cubicBezTo>
                      <a:pt x="214" y="300"/>
                      <a:pt x="380" y="515"/>
                      <a:pt x="529" y="747"/>
                    </a:cubicBezTo>
                    <a:cubicBezTo>
                      <a:pt x="604" y="863"/>
                      <a:pt x="678" y="988"/>
                      <a:pt x="745" y="1112"/>
                    </a:cubicBezTo>
                    <a:cubicBezTo>
                      <a:pt x="803" y="1228"/>
                      <a:pt x="861" y="1352"/>
                      <a:pt x="935" y="1460"/>
                    </a:cubicBezTo>
                    <a:cubicBezTo>
                      <a:pt x="943" y="1471"/>
                      <a:pt x="955" y="1476"/>
                      <a:pt x="967" y="1476"/>
                    </a:cubicBezTo>
                    <a:cubicBezTo>
                      <a:pt x="991" y="1476"/>
                      <a:pt x="1015" y="1457"/>
                      <a:pt x="1010" y="1435"/>
                    </a:cubicBezTo>
                    <a:cubicBezTo>
                      <a:pt x="985" y="1303"/>
                      <a:pt x="927" y="1178"/>
                      <a:pt x="861" y="1054"/>
                    </a:cubicBezTo>
                    <a:cubicBezTo>
                      <a:pt x="803" y="930"/>
                      <a:pt x="728" y="805"/>
                      <a:pt x="653" y="689"/>
                    </a:cubicBezTo>
                    <a:cubicBezTo>
                      <a:pt x="496" y="449"/>
                      <a:pt x="322" y="225"/>
                      <a:pt x="123" y="18"/>
                    </a:cubicBezTo>
                    <a:cubicBezTo>
                      <a:pt x="111" y="6"/>
                      <a:pt x="97" y="1"/>
                      <a:pt x="8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5" name="Google Shape;5104;p31">
                <a:extLst>
                  <a:ext uri="{FF2B5EF4-FFF2-40B4-BE49-F238E27FC236}">
                    <a16:creationId xmlns:a16="http://schemas.microsoft.com/office/drawing/2014/main" id="{F4F7DB53-E9AD-3890-9A3B-5F4500ADE0A3}"/>
                  </a:ext>
                </a:extLst>
              </p:cNvPr>
              <p:cNvSpPr/>
              <p:nvPr/>
            </p:nvSpPr>
            <p:spPr>
              <a:xfrm>
                <a:off x="2965075" y="4042975"/>
                <a:ext cx="4575" cy="17000"/>
              </a:xfrm>
              <a:custGeom>
                <a:avLst/>
                <a:gdLst/>
                <a:ahLst/>
                <a:cxnLst/>
                <a:rect l="l" t="t" r="r" b="b"/>
                <a:pathLst>
                  <a:path w="183" h="680" extrusionOk="0">
                    <a:moveTo>
                      <a:pt x="73" y="0"/>
                    </a:moveTo>
                    <a:cubicBezTo>
                      <a:pt x="55" y="0"/>
                      <a:pt x="31" y="14"/>
                      <a:pt x="25" y="32"/>
                    </a:cubicBezTo>
                    <a:cubicBezTo>
                      <a:pt x="0" y="82"/>
                      <a:pt x="17" y="140"/>
                      <a:pt x="25" y="189"/>
                    </a:cubicBezTo>
                    <a:cubicBezTo>
                      <a:pt x="34" y="239"/>
                      <a:pt x="42" y="289"/>
                      <a:pt x="42" y="339"/>
                    </a:cubicBezTo>
                    <a:cubicBezTo>
                      <a:pt x="50" y="388"/>
                      <a:pt x="50" y="438"/>
                      <a:pt x="50" y="488"/>
                    </a:cubicBezTo>
                    <a:cubicBezTo>
                      <a:pt x="58" y="546"/>
                      <a:pt x="67" y="595"/>
                      <a:pt x="67" y="645"/>
                    </a:cubicBezTo>
                    <a:cubicBezTo>
                      <a:pt x="67" y="669"/>
                      <a:pt x="82" y="679"/>
                      <a:pt x="99" y="679"/>
                    </a:cubicBezTo>
                    <a:cubicBezTo>
                      <a:pt x="117" y="679"/>
                      <a:pt x="137" y="667"/>
                      <a:pt x="141" y="645"/>
                    </a:cubicBezTo>
                    <a:cubicBezTo>
                      <a:pt x="158" y="595"/>
                      <a:pt x="166" y="546"/>
                      <a:pt x="174" y="488"/>
                    </a:cubicBezTo>
                    <a:cubicBezTo>
                      <a:pt x="183" y="438"/>
                      <a:pt x="183" y="380"/>
                      <a:pt x="174" y="322"/>
                    </a:cubicBezTo>
                    <a:cubicBezTo>
                      <a:pt x="174" y="272"/>
                      <a:pt x="174" y="214"/>
                      <a:pt x="158" y="165"/>
                    </a:cubicBezTo>
                    <a:cubicBezTo>
                      <a:pt x="150" y="107"/>
                      <a:pt x="141" y="49"/>
                      <a:pt x="92" y="7"/>
                    </a:cubicBezTo>
                    <a:cubicBezTo>
                      <a:pt x="87" y="2"/>
                      <a:pt x="80" y="0"/>
                      <a:pt x="7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6" name="Google Shape;5105;p31">
                <a:extLst>
                  <a:ext uri="{FF2B5EF4-FFF2-40B4-BE49-F238E27FC236}">
                    <a16:creationId xmlns:a16="http://schemas.microsoft.com/office/drawing/2014/main" id="{AF6BB82D-8C96-92F9-1D50-2DB3B9AA360A}"/>
                  </a:ext>
                </a:extLst>
              </p:cNvPr>
              <p:cNvSpPr/>
              <p:nvPr/>
            </p:nvSpPr>
            <p:spPr>
              <a:xfrm>
                <a:off x="2970250" y="4042100"/>
                <a:ext cx="3350" cy="11500"/>
              </a:xfrm>
              <a:custGeom>
                <a:avLst/>
                <a:gdLst/>
                <a:ahLst/>
                <a:cxnLst/>
                <a:rect l="l" t="t" r="r" b="b"/>
                <a:pathLst>
                  <a:path w="134" h="460" extrusionOk="0">
                    <a:moveTo>
                      <a:pt x="56" y="0"/>
                    </a:moveTo>
                    <a:cubicBezTo>
                      <a:pt x="44" y="0"/>
                      <a:pt x="34" y="9"/>
                      <a:pt x="34" y="26"/>
                    </a:cubicBezTo>
                    <a:cubicBezTo>
                      <a:pt x="25" y="84"/>
                      <a:pt x="34" y="150"/>
                      <a:pt x="34" y="208"/>
                    </a:cubicBezTo>
                    <a:cubicBezTo>
                      <a:pt x="34" y="274"/>
                      <a:pt x="25" y="340"/>
                      <a:pt x="9" y="398"/>
                    </a:cubicBezTo>
                    <a:cubicBezTo>
                      <a:pt x="1" y="423"/>
                      <a:pt x="9" y="440"/>
                      <a:pt x="34" y="456"/>
                    </a:cubicBezTo>
                    <a:lnTo>
                      <a:pt x="25" y="456"/>
                    </a:lnTo>
                    <a:cubicBezTo>
                      <a:pt x="32" y="458"/>
                      <a:pt x="38" y="459"/>
                      <a:pt x="44" y="459"/>
                    </a:cubicBezTo>
                    <a:cubicBezTo>
                      <a:pt x="62" y="459"/>
                      <a:pt x="77" y="450"/>
                      <a:pt x="83" y="431"/>
                    </a:cubicBezTo>
                    <a:cubicBezTo>
                      <a:pt x="108" y="365"/>
                      <a:pt x="125" y="291"/>
                      <a:pt x="133" y="224"/>
                    </a:cubicBezTo>
                    <a:cubicBezTo>
                      <a:pt x="133" y="150"/>
                      <a:pt x="125" y="67"/>
                      <a:pt x="75" y="9"/>
                    </a:cubicBezTo>
                    <a:cubicBezTo>
                      <a:pt x="69" y="3"/>
                      <a:pt x="62" y="0"/>
                      <a:pt x="5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7" name="Google Shape;5106;p31">
                <a:extLst>
                  <a:ext uri="{FF2B5EF4-FFF2-40B4-BE49-F238E27FC236}">
                    <a16:creationId xmlns:a16="http://schemas.microsoft.com/office/drawing/2014/main" id="{4E251C34-5CB4-9F53-7096-F6DD15250DC9}"/>
                  </a:ext>
                </a:extLst>
              </p:cNvPr>
              <p:cNvSpPr/>
              <p:nvPr/>
            </p:nvSpPr>
            <p:spPr>
              <a:xfrm>
                <a:off x="2973775" y="4039625"/>
                <a:ext cx="4175" cy="9550"/>
              </a:xfrm>
              <a:custGeom>
                <a:avLst/>
                <a:gdLst/>
                <a:ahLst/>
                <a:cxnLst/>
                <a:rect l="l" t="t" r="r" b="b"/>
                <a:pathLst>
                  <a:path w="167" h="382" extrusionOk="0">
                    <a:moveTo>
                      <a:pt x="75" y="0"/>
                    </a:moveTo>
                    <a:cubicBezTo>
                      <a:pt x="50" y="0"/>
                      <a:pt x="34" y="0"/>
                      <a:pt x="25" y="17"/>
                    </a:cubicBezTo>
                    <a:cubicBezTo>
                      <a:pt x="0" y="42"/>
                      <a:pt x="9" y="83"/>
                      <a:pt x="17" y="116"/>
                    </a:cubicBezTo>
                    <a:cubicBezTo>
                      <a:pt x="25" y="125"/>
                      <a:pt x="25" y="141"/>
                      <a:pt x="34" y="158"/>
                    </a:cubicBezTo>
                    <a:cubicBezTo>
                      <a:pt x="34" y="158"/>
                      <a:pt x="34" y="163"/>
                      <a:pt x="34" y="166"/>
                    </a:cubicBezTo>
                    <a:lnTo>
                      <a:pt x="42" y="183"/>
                    </a:lnTo>
                    <a:cubicBezTo>
                      <a:pt x="50" y="241"/>
                      <a:pt x="58" y="290"/>
                      <a:pt x="67" y="340"/>
                    </a:cubicBezTo>
                    <a:cubicBezTo>
                      <a:pt x="75" y="365"/>
                      <a:pt x="100" y="381"/>
                      <a:pt x="125" y="381"/>
                    </a:cubicBezTo>
                    <a:cubicBezTo>
                      <a:pt x="150" y="373"/>
                      <a:pt x="166" y="357"/>
                      <a:pt x="158" y="332"/>
                    </a:cubicBezTo>
                    <a:cubicBezTo>
                      <a:pt x="158" y="274"/>
                      <a:pt x="150" y="224"/>
                      <a:pt x="141" y="166"/>
                    </a:cubicBezTo>
                    <a:cubicBezTo>
                      <a:pt x="141" y="141"/>
                      <a:pt x="133" y="116"/>
                      <a:pt x="125" y="83"/>
                    </a:cubicBezTo>
                    <a:cubicBezTo>
                      <a:pt x="116" y="58"/>
                      <a:pt x="108" y="9"/>
                      <a:pt x="7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8" name="Google Shape;5107;p31">
                <a:extLst>
                  <a:ext uri="{FF2B5EF4-FFF2-40B4-BE49-F238E27FC236}">
                    <a16:creationId xmlns:a16="http://schemas.microsoft.com/office/drawing/2014/main" id="{E04CFB97-8431-9F17-1247-A2CB516B1112}"/>
                  </a:ext>
                </a:extLst>
              </p:cNvPr>
              <p:cNvSpPr/>
              <p:nvPr/>
            </p:nvSpPr>
            <p:spPr>
              <a:xfrm>
                <a:off x="2944975" y="3932675"/>
                <a:ext cx="3150" cy="12400"/>
              </a:xfrm>
              <a:custGeom>
                <a:avLst/>
                <a:gdLst/>
                <a:ahLst/>
                <a:cxnLst/>
                <a:rect l="l" t="t" r="r" b="b"/>
                <a:pathLst>
                  <a:path w="126" h="496" extrusionOk="0">
                    <a:moveTo>
                      <a:pt x="52" y="1"/>
                    </a:moveTo>
                    <a:cubicBezTo>
                      <a:pt x="37" y="1"/>
                      <a:pt x="21" y="9"/>
                      <a:pt x="17" y="28"/>
                    </a:cubicBezTo>
                    <a:cubicBezTo>
                      <a:pt x="1" y="111"/>
                      <a:pt x="1" y="185"/>
                      <a:pt x="9" y="268"/>
                    </a:cubicBezTo>
                    <a:cubicBezTo>
                      <a:pt x="9" y="301"/>
                      <a:pt x="17" y="343"/>
                      <a:pt x="26" y="376"/>
                    </a:cubicBezTo>
                    <a:cubicBezTo>
                      <a:pt x="34" y="401"/>
                      <a:pt x="42" y="417"/>
                      <a:pt x="42" y="434"/>
                    </a:cubicBezTo>
                    <a:cubicBezTo>
                      <a:pt x="51" y="459"/>
                      <a:pt x="67" y="467"/>
                      <a:pt x="75" y="483"/>
                    </a:cubicBezTo>
                    <a:cubicBezTo>
                      <a:pt x="81" y="492"/>
                      <a:pt x="89" y="496"/>
                      <a:pt x="97" y="496"/>
                    </a:cubicBezTo>
                    <a:cubicBezTo>
                      <a:pt x="111" y="496"/>
                      <a:pt x="125" y="483"/>
                      <a:pt x="125" y="467"/>
                    </a:cubicBezTo>
                    <a:cubicBezTo>
                      <a:pt x="125" y="442"/>
                      <a:pt x="125" y="425"/>
                      <a:pt x="117" y="409"/>
                    </a:cubicBezTo>
                    <a:cubicBezTo>
                      <a:pt x="109" y="392"/>
                      <a:pt x="109" y="376"/>
                      <a:pt x="109" y="359"/>
                    </a:cubicBezTo>
                    <a:cubicBezTo>
                      <a:pt x="100" y="326"/>
                      <a:pt x="92" y="293"/>
                      <a:pt x="84" y="251"/>
                    </a:cubicBezTo>
                    <a:cubicBezTo>
                      <a:pt x="75" y="185"/>
                      <a:pt x="75" y="111"/>
                      <a:pt x="84" y="36"/>
                    </a:cubicBezTo>
                    <a:cubicBezTo>
                      <a:pt x="88" y="13"/>
                      <a:pt x="70" y="1"/>
                      <a:pt x="5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9" name="Google Shape;5108;p31">
                <a:extLst>
                  <a:ext uri="{FF2B5EF4-FFF2-40B4-BE49-F238E27FC236}">
                    <a16:creationId xmlns:a16="http://schemas.microsoft.com/office/drawing/2014/main" id="{0E8E8A88-1399-1142-0FEC-9C4CF6E02A1A}"/>
                  </a:ext>
                </a:extLst>
              </p:cNvPr>
              <p:cNvSpPr/>
              <p:nvPr/>
            </p:nvSpPr>
            <p:spPr>
              <a:xfrm>
                <a:off x="2950450" y="3937225"/>
                <a:ext cx="3475" cy="10200"/>
              </a:xfrm>
              <a:custGeom>
                <a:avLst/>
                <a:gdLst/>
                <a:ahLst/>
                <a:cxnLst/>
                <a:rect l="l" t="t" r="r" b="b"/>
                <a:pathLst>
                  <a:path w="139" h="408" extrusionOk="0">
                    <a:moveTo>
                      <a:pt x="49" y="0"/>
                    </a:moveTo>
                    <a:cubicBezTo>
                      <a:pt x="26" y="0"/>
                      <a:pt x="1" y="20"/>
                      <a:pt x="6" y="53"/>
                    </a:cubicBezTo>
                    <a:cubicBezTo>
                      <a:pt x="14" y="111"/>
                      <a:pt x="14" y="161"/>
                      <a:pt x="22" y="219"/>
                    </a:cubicBezTo>
                    <a:cubicBezTo>
                      <a:pt x="30" y="277"/>
                      <a:pt x="39" y="343"/>
                      <a:pt x="64" y="393"/>
                    </a:cubicBezTo>
                    <a:cubicBezTo>
                      <a:pt x="70" y="403"/>
                      <a:pt x="80" y="408"/>
                      <a:pt x="90" y="408"/>
                    </a:cubicBezTo>
                    <a:cubicBezTo>
                      <a:pt x="103" y="408"/>
                      <a:pt x="117" y="399"/>
                      <a:pt x="122" y="384"/>
                    </a:cubicBezTo>
                    <a:cubicBezTo>
                      <a:pt x="138" y="326"/>
                      <a:pt x="122" y="268"/>
                      <a:pt x="122" y="210"/>
                    </a:cubicBezTo>
                    <a:cubicBezTo>
                      <a:pt x="113" y="152"/>
                      <a:pt x="105" y="94"/>
                      <a:pt x="88" y="36"/>
                    </a:cubicBezTo>
                    <a:cubicBezTo>
                      <a:pt x="85" y="11"/>
                      <a:pt x="67" y="0"/>
                      <a:pt x="4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0" name="Google Shape;5109;p31">
                <a:extLst>
                  <a:ext uri="{FF2B5EF4-FFF2-40B4-BE49-F238E27FC236}">
                    <a16:creationId xmlns:a16="http://schemas.microsoft.com/office/drawing/2014/main" id="{79A70D04-3EF0-E04B-8983-133CDE656697}"/>
                  </a:ext>
                </a:extLst>
              </p:cNvPr>
              <p:cNvSpPr/>
              <p:nvPr/>
            </p:nvSpPr>
            <p:spPr>
              <a:xfrm>
                <a:off x="2987250" y="3949525"/>
                <a:ext cx="3125" cy="13275"/>
              </a:xfrm>
              <a:custGeom>
                <a:avLst/>
                <a:gdLst/>
                <a:ahLst/>
                <a:cxnLst/>
                <a:rect l="l" t="t" r="r" b="b"/>
                <a:pathLst>
                  <a:path w="125" h="531" extrusionOk="0">
                    <a:moveTo>
                      <a:pt x="66" y="0"/>
                    </a:moveTo>
                    <a:cubicBezTo>
                      <a:pt x="50" y="0"/>
                      <a:pt x="25" y="8"/>
                      <a:pt x="25" y="25"/>
                    </a:cubicBezTo>
                    <a:cubicBezTo>
                      <a:pt x="0" y="99"/>
                      <a:pt x="8" y="182"/>
                      <a:pt x="8" y="257"/>
                    </a:cubicBezTo>
                    <a:cubicBezTo>
                      <a:pt x="8" y="331"/>
                      <a:pt x="17" y="414"/>
                      <a:pt x="25" y="489"/>
                    </a:cubicBezTo>
                    <a:cubicBezTo>
                      <a:pt x="33" y="514"/>
                      <a:pt x="58" y="530"/>
                      <a:pt x="83" y="530"/>
                    </a:cubicBezTo>
                    <a:cubicBezTo>
                      <a:pt x="108" y="522"/>
                      <a:pt x="124" y="497"/>
                      <a:pt x="124" y="472"/>
                    </a:cubicBezTo>
                    <a:cubicBezTo>
                      <a:pt x="124" y="398"/>
                      <a:pt x="124" y="323"/>
                      <a:pt x="116" y="249"/>
                    </a:cubicBezTo>
                    <a:cubicBezTo>
                      <a:pt x="116" y="182"/>
                      <a:pt x="116" y="108"/>
                      <a:pt x="99" y="33"/>
                    </a:cubicBezTo>
                    <a:cubicBezTo>
                      <a:pt x="99" y="17"/>
                      <a:pt x="83" y="0"/>
                      <a:pt x="6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1" name="Google Shape;5110;p31">
                <a:extLst>
                  <a:ext uri="{FF2B5EF4-FFF2-40B4-BE49-F238E27FC236}">
                    <a16:creationId xmlns:a16="http://schemas.microsoft.com/office/drawing/2014/main" id="{461F7B5A-D935-2AA4-343B-AB0F775987D9}"/>
                  </a:ext>
                </a:extLst>
              </p:cNvPr>
              <p:cNvSpPr/>
              <p:nvPr/>
            </p:nvSpPr>
            <p:spPr>
              <a:xfrm>
                <a:off x="2815500" y="3906200"/>
                <a:ext cx="24700" cy="30375"/>
              </a:xfrm>
              <a:custGeom>
                <a:avLst/>
                <a:gdLst/>
                <a:ahLst/>
                <a:cxnLst/>
                <a:rect l="l" t="t" r="r" b="b"/>
                <a:pathLst>
                  <a:path w="988" h="1215" extrusionOk="0">
                    <a:moveTo>
                      <a:pt x="60" y="1"/>
                    </a:moveTo>
                    <a:cubicBezTo>
                      <a:pt x="27" y="1"/>
                      <a:pt x="1" y="49"/>
                      <a:pt x="35" y="76"/>
                    </a:cubicBezTo>
                    <a:cubicBezTo>
                      <a:pt x="209" y="242"/>
                      <a:pt x="382" y="424"/>
                      <a:pt x="523" y="615"/>
                    </a:cubicBezTo>
                    <a:cubicBezTo>
                      <a:pt x="598" y="706"/>
                      <a:pt x="656" y="805"/>
                      <a:pt x="706" y="904"/>
                    </a:cubicBezTo>
                    <a:cubicBezTo>
                      <a:pt x="730" y="954"/>
                      <a:pt x="755" y="1012"/>
                      <a:pt x="780" y="1070"/>
                    </a:cubicBezTo>
                    <a:cubicBezTo>
                      <a:pt x="805" y="1112"/>
                      <a:pt x="838" y="1178"/>
                      <a:pt x="880" y="1203"/>
                    </a:cubicBezTo>
                    <a:cubicBezTo>
                      <a:pt x="892" y="1210"/>
                      <a:pt x="906" y="1214"/>
                      <a:pt x="919" y="1214"/>
                    </a:cubicBezTo>
                    <a:cubicBezTo>
                      <a:pt x="948" y="1214"/>
                      <a:pt x="973" y="1196"/>
                      <a:pt x="979" y="1161"/>
                    </a:cubicBezTo>
                    <a:cubicBezTo>
                      <a:pt x="987" y="1112"/>
                      <a:pt x="962" y="1037"/>
                      <a:pt x="938" y="987"/>
                    </a:cubicBezTo>
                    <a:cubicBezTo>
                      <a:pt x="921" y="929"/>
                      <a:pt x="888" y="880"/>
                      <a:pt x="863" y="822"/>
                    </a:cubicBezTo>
                    <a:cubicBezTo>
                      <a:pt x="805" y="714"/>
                      <a:pt x="722" y="615"/>
                      <a:pt x="639" y="523"/>
                    </a:cubicBezTo>
                    <a:cubicBezTo>
                      <a:pt x="474" y="333"/>
                      <a:pt x="283" y="167"/>
                      <a:pt x="84" y="10"/>
                    </a:cubicBezTo>
                    <a:cubicBezTo>
                      <a:pt x="76" y="3"/>
                      <a:pt x="68" y="1"/>
                      <a:pt x="6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2" name="Google Shape;5111;p31">
                <a:extLst>
                  <a:ext uri="{FF2B5EF4-FFF2-40B4-BE49-F238E27FC236}">
                    <a16:creationId xmlns:a16="http://schemas.microsoft.com/office/drawing/2014/main" id="{61584D7A-38B2-E17A-2986-C8D16B321EB6}"/>
                  </a:ext>
                </a:extLst>
              </p:cNvPr>
              <p:cNvSpPr/>
              <p:nvPr/>
            </p:nvSpPr>
            <p:spPr>
              <a:xfrm>
                <a:off x="2841000" y="3937950"/>
                <a:ext cx="3750" cy="6200"/>
              </a:xfrm>
              <a:custGeom>
                <a:avLst/>
                <a:gdLst/>
                <a:ahLst/>
                <a:cxnLst/>
                <a:rect l="l" t="t" r="r" b="b"/>
                <a:pathLst>
                  <a:path w="150" h="248" extrusionOk="0">
                    <a:moveTo>
                      <a:pt x="56" y="1"/>
                    </a:moveTo>
                    <a:cubicBezTo>
                      <a:pt x="48" y="1"/>
                      <a:pt x="41" y="3"/>
                      <a:pt x="34" y="7"/>
                    </a:cubicBezTo>
                    <a:cubicBezTo>
                      <a:pt x="9" y="16"/>
                      <a:pt x="0" y="40"/>
                      <a:pt x="9" y="65"/>
                    </a:cubicBezTo>
                    <a:lnTo>
                      <a:pt x="42" y="148"/>
                    </a:lnTo>
                    <a:cubicBezTo>
                      <a:pt x="42" y="173"/>
                      <a:pt x="50" y="190"/>
                      <a:pt x="67" y="206"/>
                    </a:cubicBezTo>
                    <a:lnTo>
                      <a:pt x="67" y="214"/>
                    </a:lnTo>
                    <a:cubicBezTo>
                      <a:pt x="75" y="223"/>
                      <a:pt x="83" y="223"/>
                      <a:pt x="83" y="231"/>
                    </a:cubicBezTo>
                    <a:cubicBezTo>
                      <a:pt x="92" y="248"/>
                      <a:pt x="108" y="248"/>
                      <a:pt x="125" y="248"/>
                    </a:cubicBezTo>
                    <a:cubicBezTo>
                      <a:pt x="133" y="239"/>
                      <a:pt x="150" y="231"/>
                      <a:pt x="150" y="214"/>
                    </a:cubicBezTo>
                    <a:lnTo>
                      <a:pt x="150" y="190"/>
                    </a:lnTo>
                    <a:lnTo>
                      <a:pt x="150" y="181"/>
                    </a:lnTo>
                    <a:lnTo>
                      <a:pt x="150" y="173"/>
                    </a:lnTo>
                    <a:cubicBezTo>
                      <a:pt x="150" y="156"/>
                      <a:pt x="141" y="132"/>
                      <a:pt x="133" y="115"/>
                    </a:cubicBezTo>
                    <a:cubicBezTo>
                      <a:pt x="125" y="82"/>
                      <a:pt x="108" y="57"/>
                      <a:pt x="100" y="32"/>
                    </a:cubicBezTo>
                    <a:cubicBezTo>
                      <a:pt x="94" y="14"/>
                      <a:pt x="75" y="1"/>
                      <a:pt x="5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3" name="Google Shape;5112;p31">
                <a:extLst>
                  <a:ext uri="{FF2B5EF4-FFF2-40B4-BE49-F238E27FC236}">
                    <a16:creationId xmlns:a16="http://schemas.microsoft.com/office/drawing/2014/main" id="{AC13821D-C477-AC17-B68F-7BB84B8A76DB}"/>
                  </a:ext>
                </a:extLst>
              </p:cNvPr>
              <p:cNvSpPr/>
              <p:nvPr/>
            </p:nvSpPr>
            <p:spPr>
              <a:xfrm>
                <a:off x="2824025" y="3905150"/>
                <a:ext cx="8600" cy="10050"/>
              </a:xfrm>
              <a:custGeom>
                <a:avLst/>
                <a:gdLst/>
                <a:ahLst/>
                <a:cxnLst/>
                <a:rect l="l" t="t" r="r" b="b"/>
                <a:pathLst>
                  <a:path w="344" h="402" extrusionOk="0">
                    <a:moveTo>
                      <a:pt x="40" y="1"/>
                    </a:moveTo>
                    <a:cubicBezTo>
                      <a:pt x="32" y="1"/>
                      <a:pt x="24" y="3"/>
                      <a:pt x="17" y="10"/>
                    </a:cubicBezTo>
                    <a:cubicBezTo>
                      <a:pt x="8" y="19"/>
                      <a:pt x="0" y="43"/>
                      <a:pt x="17" y="52"/>
                    </a:cubicBezTo>
                    <a:cubicBezTo>
                      <a:pt x="66" y="110"/>
                      <a:pt x="108" y="168"/>
                      <a:pt x="149" y="217"/>
                    </a:cubicBezTo>
                    <a:cubicBezTo>
                      <a:pt x="199" y="275"/>
                      <a:pt x="232" y="342"/>
                      <a:pt x="282" y="391"/>
                    </a:cubicBezTo>
                    <a:cubicBezTo>
                      <a:pt x="289" y="398"/>
                      <a:pt x="297" y="401"/>
                      <a:pt x="305" y="401"/>
                    </a:cubicBezTo>
                    <a:cubicBezTo>
                      <a:pt x="325" y="401"/>
                      <a:pt x="343" y="382"/>
                      <a:pt x="331" y="358"/>
                    </a:cubicBezTo>
                    <a:cubicBezTo>
                      <a:pt x="307" y="292"/>
                      <a:pt x="257" y="234"/>
                      <a:pt x="215" y="176"/>
                    </a:cubicBezTo>
                    <a:cubicBezTo>
                      <a:pt x="166" y="118"/>
                      <a:pt x="116" y="68"/>
                      <a:pt x="66" y="10"/>
                    </a:cubicBezTo>
                    <a:cubicBezTo>
                      <a:pt x="62" y="5"/>
                      <a:pt x="51" y="1"/>
                      <a:pt x="4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4" name="Google Shape;5113;p31">
                <a:extLst>
                  <a:ext uri="{FF2B5EF4-FFF2-40B4-BE49-F238E27FC236}">
                    <a16:creationId xmlns:a16="http://schemas.microsoft.com/office/drawing/2014/main" id="{39C016E1-62EA-A7CB-694F-C791F58712F6}"/>
                  </a:ext>
                </a:extLst>
              </p:cNvPr>
              <p:cNvSpPr/>
              <p:nvPr/>
            </p:nvSpPr>
            <p:spPr>
              <a:xfrm>
                <a:off x="2815175" y="3931525"/>
                <a:ext cx="13825" cy="28275"/>
              </a:xfrm>
              <a:custGeom>
                <a:avLst/>
                <a:gdLst/>
                <a:ahLst/>
                <a:cxnLst/>
                <a:rect l="l" t="t" r="r" b="b"/>
                <a:pathLst>
                  <a:path w="553" h="1131" extrusionOk="0">
                    <a:moveTo>
                      <a:pt x="40" y="0"/>
                    </a:moveTo>
                    <a:cubicBezTo>
                      <a:pt x="21" y="0"/>
                      <a:pt x="1" y="19"/>
                      <a:pt x="6" y="41"/>
                    </a:cubicBezTo>
                    <a:cubicBezTo>
                      <a:pt x="56" y="231"/>
                      <a:pt x="114" y="422"/>
                      <a:pt x="188" y="604"/>
                    </a:cubicBezTo>
                    <a:cubicBezTo>
                      <a:pt x="230" y="695"/>
                      <a:pt x="263" y="786"/>
                      <a:pt x="304" y="869"/>
                    </a:cubicBezTo>
                    <a:cubicBezTo>
                      <a:pt x="329" y="911"/>
                      <a:pt x="354" y="952"/>
                      <a:pt x="371" y="1002"/>
                    </a:cubicBezTo>
                    <a:cubicBezTo>
                      <a:pt x="395" y="1043"/>
                      <a:pt x="412" y="1093"/>
                      <a:pt x="453" y="1118"/>
                    </a:cubicBezTo>
                    <a:cubicBezTo>
                      <a:pt x="467" y="1127"/>
                      <a:pt x="481" y="1131"/>
                      <a:pt x="493" y="1131"/>
                    </a:cubicBezTo>
                    <a:cubicBezTo>
                      <a:pt x="527" y="1131"/>
                      <a:pt x="553" y="1102"/>
                      <a:pt x="553" y="1060"/>
                    </a:cubicBezTo>
                    <a:cubicBezTo>
                      <a:pt x="553" y="1018"/>
                      <a:pt x="520" y="977"/>
                      <a:pt x="495" y="935"/>
                    </a:cubicBezTo>
                    <a:cubicBezTo>
                      <a:pt x="478" y="894"/>
                      <a:pt x="453" y="853"/>
                      <a:pt x="429" y="803"/>
                    </a:cubicBezTo>
                    <a:cubicBezTo>
                      <a:pt x="387" y="720"/>
                      <a:pt x="346" y="629"/>
                      <a:pt x="304" y="546"/>
                    </a:cubicBezTo>
                    <a:cubicBezTo>
                      <a:pt x="222" y="372"/>
                      <a:pt x="130" y="198"/>
                      <a:pt x="64" y="16"/>
                    </a:cubicBezTo>
                    <a:cubicBezTo>
                      <a:pt x="59" y="5"/>
                      <a:pt x="49" y="0"/>
                      <a:pt x="4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5" name="Google Shape;5114;p31">
                <a:extLst>
                  <a:ext uri="{FF2B5EF4-FFF2-40B4-BE49-F238E27FC236}">
                    <a16:creationId xmlns:a16="http://schemas.microsoft.com/office/drawing/2014/main" id="{7AEC54EF-AB9F-F5F7-A546-E233DEC8A52E}"/>
                  </a:ext>
                </a:extLst>
              </p:cNvPr>
              <p:cNvSpPr/>
              <p:nvPr/>
            </p:nvSpPr>
            <p:spPr>
              <a:xfrm>
                <a:off x="2828300" y="3951900"/>
                <a:ext cx="3000" cy="5800"/>
              </a:xfrm>
              <a:custGeom>
                <a:avLst/>
                <a:gdLst/>
                <a:ahLst/>
                <a:cxnLst/>
                <a:rect l="l" t="t" r="r" b="b"/>
                <a:pathLst>
                  <a:path w="120" h="232" extrusionOk="0">
                    <a:moveTo>
                      <a:pt x="29" y="1"/>
                    </a:moveTo>
                    <a:cubicBezTo>
                      <a:pt x="15" y="1"/>
                      <a:pt x="0" y="16"/>
                      <a:pt x="11" y="38"/>
                    </a:cubicBezTo>
                    <a:cubicBezTo>
                      <a:pt x="20" y="71"/>
                      <a:pt x="36" y="96"/>
                      <a:pt x="44" y="129"/>
                    </a:cubicBezTo>
                    <a:cubicBezTo>
                      <a:pt x="53" y="145"/>
                      <a:pt x="61" y="162"/>
                      <a:pt x="69" y="178"/>
                    </a:cubicBezTo>
                    <a:cubicBezTo>
                      <a:pt x="78" y="195"/>
                      <a:pt x="86" y="212"/>
                      <a:pt x="94" y="228"/>
                    </a:cubicBezTo>
                    <a:cubicBezTo>
                      <a:pt x="96" y="230"/>
                      <a:pt x="99" y="231"/>
                      <a:pt x="102" y="231"/>
                    </a:cubicBezTo>
                    <a:cubicBezTo>
                      <a:pt x="110" y="231"/>
                      <a:pt x="119" y="224"/>
                      <a:pt x="119" y="212"/>
                    </a:cubicBezTo>
                    <a:cubicBezTo>
                      <a:pt x="119" y="195"/>
                      <a:pt x="111" y="178"/>
                      <a:pt x="111" y="162"/>
                    </a:cubicBezTo>
                    <a:cubicBezTo>
                      <a:pt x="102" y="145"/>
                      <a:pt x="94" y="129"/>
                      <a:pt x="86" y="112"/>
                    </a:cubicBezTo>
                    <a:lnTo>
                      <a:pt x="44" y="13"/>
                    </a:lnTo>
                    <a:cubicBezTo>
                      <a:pt x="42" y="4"/>
                      <a:pt x="35" y="1"/>
                      <a:pt x="2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6" name="Google Shape;5115;p31">
                <a:extLst>
                  <a:ext uri="{FF2B5EF4-FFF2-40B4-BE49-F238E27FC236}">
                    <a16:creationId xmlns:a16="http://schemas.microsoft.com/office/drawing/2014/main" id="{3E2D37B3-59A9-59FE-EF90-1093BF2E3F09}"/>
                  </a:ext>
                </a:extLst>
              </p:cNvPr>
              <p:cNvSpPr/>
              <p:nvPr/>
            </p:nvSpPr>
            <p:spPr>
              <a:xfrm>
                <a:off x="2977175" y="3929425"/>
                <a:ext cx="6150" cy="19850"/>
              </a:xfrm>
              <a:custGeom>
                <a:avLst/>
                <a:gdLst/>
                <a:ahLst/>
                <a:cxnLst/>
                <a:rect l="l" t="t" r="r" b="b"/>
                <a:pathLst>
                  <a:path w="246" h="794" extrusionOk="0">
                    <a:moveTo>
                      <a:pt x="43" y="0"/>
                    </a:moveTo>
                    <a:cubicBezTo>
                      <a:pt x="22" y="0"/>
                      <a:pt x="0" y="23"/>
                      <a:pt x="5" y="50"/>
                    </a:cubicBezTo>
                    <a:cubicBezTo>
                      <a:pt x="38" y="166"/>
                      <a:pt x="63" y="282"/>
                      <a:pt x="80" y="398"/>
                    </a:cubicBezTo>
                    <a:cubicBezTo>
                      <a:pt x="88" y="448"/>
                      <a:pt x="96" y="506"/>
                      <a:pt x="96" y="564"/>
                    </a:cubicBezTo>
                    <a:cubicBezTo>
                      <a:pt x="105" y="622"/>
                      <a:pt x="105" y="680"/>
                      <a:pt x="113" y="738"/>
                    </a:cubicBezTo>
                    <a:cubicBezTo>
                      <a:pt x="117" y="775"/>
                      <a:pt x="148" y="794"/>
                      <a:pt x="179" y="794"/>
                    </a:cubicBezTo>
                    <a:cubicBezTo>
                      <a:pt x="210" y="794"/>
                      <a:pt x="241" y="775"/>
                      <a:pt x="246" y="738"/>
                    </a:cubicBezTo>
                    <a:cubicBezTo>
                      <a:pt x="246" y="680"/>
                      <a:pt x="237" y="613"/>
                      <a:pt x="229" y="547"/>
                    </a:cubicBezTo>
                    <a:cubicBezTo>
                      <a:pt x="221" y="489"/>
                      <a:pt x="212" y="431"/>
                      <a:pt x="196" y="373"/>
                    </a:cubicBezTo>
                    <a:cubicBezTo>
                      <a:pt x="171" y="249"/>
                      <a:pt x="121" y="133"/>
                      <a:pt x="72" y="25"/>
                    </a:cubicBezTo>
                    <a:cubicBezTo>
                      <a:pt x="66" y="7"/>
                      <a:pt x="54" y="0"/>
                      <a:pt x="4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7" name="Google Shape;5116;p31">
                <a:extLst>
                  <a:ext uri="{FF2B5EF4-FFF2-40B4-BE49-F238E27FC236}">
                    <a16:creationId xmlns:a16="http://schemas.microsoft.com/office/drawing/2014/main" id="{B1EE8333-EB11-8102-6A6E-1B3E3BAE7664}"/>
                  </a:ext>
                </a:extLst>
              </p:cNvPr>
              <p:cNvSpPr/>
              <p:nvPr/>
            </p:nvSpPr>
            <p:spPr>
              <a:xfrm>
                <a:off x="2971700" y="3915375"/>
                <a:ext cx="5425" cy="10525"/>
              </a:xfrm>
              <a:custGeom>
                <a:avLst/>
                <a:gdLst/>
                <a:ahLst/>
                <a:cxnLst/>
                <a:rect l="l" t="t" r="r" b="b"/>
                <a:pathLst>
                  <a:path w="217" h="421" extrusionOk="0">
                    <a:moveTo>
                      <a:pt x="42" y="1"/>
                    </a:moveTo>
                    <a:cubicBezTo>
                      <a:pt x="25" y="1"/>
                      <a:pt x="7" y="14"/>
                      <a:pt x="1" y="32"/>
                    </a:cubicBezTo>
                    <a:cubicBezTo>
                      <a:pt x="1" y="65"/>
                      <a:pt x="17" y="107"/>
                      <a:pt x="25" y="140"/>
                    </a:cubicBezTo>
                    <a:cubicBezTo>
                      <a:pt x="34" y="165"/>
                      <a:pt x="50" y="190"/>
                      <a:pt x="59" y="223"/>
                    </a:cubicBezTo>
                    <a:lnTo>
                      <a:pt x="133" y="397"/>
                    </a:lnTo>
                    <a:cubicBezTo>
                      <a:pt x="139" y="408"/>
                      <a:pt x="153" y="420"/>
                      <a:pt x="170" y="420"/>
                    </a:cubicBezTo>
                    <a:cubicBezTo>
                      <a:pt x="177" y="420"/>
                      <a:pt x="184" y="418"/>
                      <a:pt x="191" y="413"/>
                    </a:cubicBezTo>
                    <a:cubicBezTo>
                      <a:pt x="208" y="405"/>
                      <a:pt x="216" y="380"/>
                      <a:pt x="208" y="364"/>
                    </a:cubicBezTo>
                    <a:cubicBezTo>
                      <a:pt x="191" y="297"/>
                      <a:pt x="166" y="239"/>
                      <a:pt x="150" y="181"/>
                    </a:cubicBezTo>
                    <a:cubicBezTo>
                      <a:pt x="133" y="156"/>
                      <a:pt x="125" y="123"/>
                      <a:pt x="117" y="98"/>
                    </a:cubicBezTo>
                    <a:lnTo>
                      <a:pt x="92" y="57"/>
                    </a:lnTo>
                    <a:cubicBezTo>
                      <a:pt x="83" y="40"/>
                      <a:pt x="75" y="24"/>
                      <a:pt x="59" y="7"/>
                    </a:cubicBezTo>
                    <a:cubicBezTo>
                      <a:pt x="54" y="3"/>
                      <a:pt x="48" y="1"/>
                      <a:pt x="4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8" name="Google Shape;5117;p31">
                <a:extLst>
                  <a:ext uri="{FF2B5EF4-FFF2-40B4-BE49-F238E27FC236}">
                    <a16:creationId xmlns:a16="http://schemas.microsoft.com/office/drawing/2014/main" id="{05F1F22A-1C69-E803-71E1-4773A2E0F173}"/>
                  </a:ext>
                </a:extLst>
              </p:cNvPr>
              <p:cNvSpPr/>
              <p:nvPr/>
            </p:nvSpPr>
            <p:spPr>
              <a:xfrm>
                <a:off x="2965500" y="3900675"/>
                <a:ext cx="3325" cy="6475"/>
              </a:xfrm>
              <a:custGeom>
                <a:avLst/>
                <a:gdLst/>
                <a:ahLst/>
                <a:cxnLst/>
                <a:rect l="l" t="t" r="r" b="b"/>
                <a:pathLst>
                  <a:path w="133" h="259" extrusionOk="0">
                    <a:moveTo>
                      <a:pt x="23" y="0"/>
                    </a:moveTo>
                    <a:cubicBezTo>
                      <a:pt x="12" y="0"/>
                      <a:pt x="0" y="12"/>
                      <a:pt x="0" y="24"/>
                    </a:cubicBezTo>
                    <a:cubicBezTo>
                      <a:pt x="8" y="57"/>
                      <a:pt x="17" y="98"/>
                      <a:pt x="33" y="131"/>
                    </a:cubicBezTo>
                    <a:cubicBezTo>
                      <a:pt x="41" y="164"/>
                      <a:pt x="58" y="206"/>
                      <a:pt x="66" y="239"/>
                    </a:cubicBezTo>
                    <a:lnTo>
                      <a:pt x="75" y="239"/>
                    </a:lnTo>
                    <a:cubicBezTo>
                      <a:pt x="75" y="251"/>
                      <a:pt x="88" y="259"/>
                      <a:pt x="98" y="259"/>
                    </a:cubicBezTo>
                    <a:cubicBezTo>
                      <a:pt x="102" y="259"/>
                      <a:pt x="106" y="258"/>
                      <a:pt x="108" y="256"/>
                    </a:cubicBezTo>
                    <a:cubicBezTo>
                      <a:pt x="124" y="247"/>
                      <a:pt x="133" y="231"/>
                      <a:pt x="124" y="214"/>
                    </a:cubicBezTo>
                    <a:cubicBezTo>
                      <a:pt x="116" y="181"/>
                      <a:pt x="99" y="148"/>
                      <a:pt x="83" y="106"/>
                    </a:cubicBezTo>
                    <a:cubicBezTo>
                      <a:pt x="75" y="73"/>
                      <a:pt x="58" y="40"/>
                      <a:pt x="33" y="7"/>
                    </a:cubicBezTo>
                    <a:cubicBezTo>
                      <a:pt x="31" y="2"/>
                      <a:pt x="27" y="0"/>
                      <a:pt x="2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9" name="Google Shape;5118;p31">
                <a:extLst>
                  <a:ext uri="{FF2B5EF4-FFF2-40B4-BE49-F238E27FC236}">
                    <a16:creationId xmlns:a16="http://schemas.microsoft.com/office/drawing/2014/main" id="{19CC7386-75D6-AEE9-0478-2E320E7F63E0}"/>
                  </a:ext>
                </a:extLst>
              </p:cNvPr>
              <p:cNvSpPr/>
              <p:nvPr/>
            </p:nvSpPr>
            <p:spPr>
              <a:xfrm>
                <a:off x="2945800" y="3881675"/>
                <a:ext cx="4525" cy="10300"/>
              </a:xfrm>
              <a:custGeom>
                <a:avLst/>
                <a:gdLst/>
                <a:ahLst/>
                <a:cxnLst/>
                <a:rect l="l" t="t" r="r" b="b"/>
                <a:pathLst>
                  <a:path w="181" h="412" extrusionOk="0">
                    <a:moveTo>
                      <a:pt x="154" y="1"/>
                    </a:moveTo>
                    <a:cubicBezTo>
                      <a:pt x="147" y="1"/>
                      <a:pt x="139" y="4"/>
                      <a:pt x="134" y="13"/>
                    </a:cubicBezTo>
                    <a:cubicBezTo>
                      <a:pt x="109" y="71"/>
                      <a:pt x="76" y="137"/>
                      <a:pt x="51" y="195"/>
                    </a:cubicBezTo>
                    <a:cubicBezTo>
                      <a:pt x="42" y="228"/>
                      <a:pt x="34" y="262"/>
                      <a:pt x="26" y="295"/>
                    </a:cubicBezTo>
                    <a:cubicBezTo>
                      <a:pt x="18" y="328"/>
                      <a:pt x="9" y="361"/>
                      <a:pt x="1" y="394"/>
                    </a:cubicBezTo>
                    <a:cubicBezTo>
                      <a:pt x="1" y="404"/>
                      <a:pt x="14" y="411"/>
                      <a:pt x="23" y="411"/>
                    </a:cubicBezTo>
                    <a:cubicBezTo>
                      <a:pt x="29" y="411"/>
                      <a:pt x="34" y="409"/>
                      <a:pt x="34" y="402"/>
                    </a:cubicBezTo>
                    <a:cubicBezTo>
                      <a:pt x="51" y="378"/>
                      <a:pt x="59" y="344"/>
                      <a:pt x="67" y="311"/>
                    </a:cubicBezTo>
                    <a:cubicBezTo>
                      <a:pt x="84" y="278"/>
                      <a:pt x="92" y="253"/>
                      <a:pt x="109" y="220"/>
                    </a:cubicBezTo>
                    <a:cubicBezTo>
                      <a:pt x="125" y="154"/>
                      <a:pt x="150" y="88"/>
                      <a:pt x="175" y="30"/>
                    </a:cubicBezTo>
                    <a:cubicBezTo>
                      <a:pt x="180" y="13"/>
                      <a:pt x="168" y="1"/>
                      <a:pt x="15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0" name="Google Shape;5119;p31">
                <a:extLst>
                  <a:ext uri="{FF2B5EF4-FFF2-40B4-BE49-F238E27FC236}">
                    <a16:creationId xmlns:a16="http://schemas.microsoft.com/office/drawing/2014/main" id="{55EBBF3A-57ED-6CA9-4FB0-74569AEE005A}"/>
                  </a:ext>
                </a:extLst>
              </p:cNvPr>
              <p:cNvSpPr/>
              <p:nvPr/>
            </p:nvSpPr>
            <p:spPr>
              <a:xfrm>
                <a:off x="2958250" y="3944500"/>
                <a:ext cx="5200" cy="15800"/>
              </a:xfrm>
              <a:custGeom>
                <a:avLst/>
                <a:gdLst/>
                <a:ahLst/>
                <a:cxnLst/>
                <a:rect l="l" t="t" r="r" b="b"/>
                <a:pathLst>
                  <a:path w="208" h="632" extrusionOk="0">
                    <a:moveTo>
                      <a:pt x="50" y="0"/>
                    </a:moveTo>
                    <a:cubicBezTo>
                      <a:pt x="25" y="0"/>
                      <a:pt x="0" y="15"/>
                      <a:pt x="0" y="44"/>
                    </a:cubicBezTo>
                    <a:cubicBezTo>
                      <a:pt x="0" y="143"/>
                      <a:pt x="0" y="242"/>
                      <a:pt x="17" y="342"/>
                    </a:cubicBezTo>
                    <a:cubicBezTo>
                      <a:pt x="25" y="392"/>
                      <a:pt x="41" y="441"/>
                      <a:pt x="58" y="491"/>
                    </a:cubicBezTo>
                    <a:cubicBezTo>
                      <a:pt x="66" y="516"/>
                      <a:pt x="75" y="541"/>
                      <a:pt x="91" y="566"/>
                    </a:cubicBezTo>
                    <a:cubicBezTo>
                      <a:pt x="108" y="590"/>
                      <a:pt x="116" y="607"/>
                      <a:pt x="141" y="624"/>
                    </a:cubicBezTo>
                    <a:cubicBezTo>
                      <a:pt x="149" y="629"/>
                      <a:pt x="157" y="632"/>
                      <a:pt x="165" y="632"/>
                    </a:cubicBezTo>
                    <a:cubicBezTo>
                      <a:pt x="181" y="632"/>
                      <a:pt x="193" y="621"/>
                      <a:pt x="199" y="599"/>
                    </a:cubicBezTo>
                    <a:cubicBezTo>
                      <a:pt x="207" y="574"/>
                      <a:pt x="199" y="557"/>
                      <a:pt x="191" y="532"/>
                    </a:cubicBezTo>
                    <a:cubicBezTo>
                      <a:pt x="191" y="499"/>
                      <a:pt x="182" y="483"/>
                      <a:pt x="174" y="458"/>
                    </a:cubicBezTo>
                    <a:cubicBezTo>
                      <a:pt x="157" y="408"/>
                      <a:pt x="149" y="367"/>
                      <a:pt x="141" y="325"/>
                    </a:cubicBezTo>
                    <a:cubicBezTo>
                      <a:pt x="116" y="234"/>
                      <a:pt x="108" y="135"/>
                      <a:pt x="99" y="44"/>
                    </a:cubicBezTo>
                    <a:cubicBezTo>
                      <a:pt x="99" y="15"/>
                      <a:pt x="75" y="0"/>
                      <a:pt x="5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1" name="Google Shape;5120;p31">
                <a:extLst>
                  <a:ext uri="{FF2B5EF4-FFF2-40B4-BE49-F238E27FC236}">
                    <a16:creationId xmlns:a16="http://schemas.microsoft.com/office/drawing/2014/main" id="{217DFA5E-7974-E5FE-D2F1-07BA3646A6F9}"/>
                  </a:ext>
                </a:extLst>
              </p:cNvPr>
              <p:cNvSpPr/>
              <p:nvPr/>
            </p:nvSpPr>
            <p:spPr>
              <a:xfrm>
                <a:off x="2962800" y="3945925"/>
                <a:ext cx="5400" cy="12650"/>
              </a:xfrm>
              <a:custGeom>
                <a:avLst/>
                <a:gdLst/>
                <a:ahLst/>
                <a:cxnLst/>
                <a:rect l="l" t="t" r="r" b="b"/>
                <a:pathLst>
                  <a:path w="216" h="506" extrusionOk="0">
                    <a:moveTo>
                      <a:pt x="53" y="0"/>
                    </a:moveTo>
                    <a:cubicBezTo>
                      <a:pt x="46" y="0"/>
                      <a:pt x="40" y="1"/>
                      <a:pt x="33" y="3"/>
                    </a:cubicBezTo>
                    <a:cubicBezTo>
                      <a:pt x="9" y="11"/>
                      <a:pt x="0" y="45"/>
                      <a:pt x="9" y="69"/>
                    </a:cubicBezTo>
                    <a:lnTo>
                      <a:pt x="75" y="285"/>
                    </a:lnTo>
                    <a:cubicBezTo>
                      <a:pt x="91" y="359"/>
                      <a:pt x="116" y="434"/>
                      <a:pt x="158" y="492"/>
                    </a:cubicBezTo>
                    <a:cubicBezTo>
                      <a:pt x="163" y="502"/>
                      <a:pt x="170" y="506"/>
                      <a:pt x="179" y="506"/>
                    </a:cubicBezTo>
                    <a:cubicBezTo>
                      <a:pt x="185" y="506"/>
                      <a:pt x="192" y="504"/>
                      <a:pt x="199" y="500"/>
                    </a:cubicBezTo>
                    <a:cubicBezTo>
                      <a:pt x="216" y="500"/>
                      <a:pt x="216" y="484"/>
                      <a:pt x="216" y="467"/>
                    </a:cubicBezTo>
                    <a:cubicBezTo>
                      <a:pt x="216" y="393"/>
                      <a:pt x="191" y="318"/>
                      <a:pt x="166" y="243"/>
                    </a:cubicBezTo>
                    <a:lnTo>
                      <a:pt x="100" y="28"/>
                    </a:lnTo>
                    <a:cubicBezTo>
                      <a:pt x="94" y="9"/>
                      <a:pt x="73" y="0"/>
                      <a:pt x="5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2" name="Google Shape;5121;p31">
                <a:extLst>
                  <a:ext uri="{FF2B5EF4-FFF2-40B4-BE49-F238E27FC236}">
                    <a16:creationId xmlns:a16="http://schemas.microsoft.com/office/drawing/2014/main" id="{43FF748B-BF99-C944-DDB5-62E5F5CF4AB7}"/>
                  </a:ext>
                </a:extLst>
              </p:cNvPr>
              <p:cNvSpPr/>
              <p:nvPr/>
            </p:nvSpPr>
            <p:spPr>
              <a:xfrm>
                <a:off x="2928400" y="3900525"/>
                <a:ext cx="21125" cy="53150"/>
              </a:xfrm>
              <a:custGeom>
                <a:avLst/>
                <a:gdLst/>
                <a:ahLst/>
                <a:cxnLst/>
                <a:rect l="l" t="t" r="r" b="b"/>
                <a:pathLst>
                  <a:path w="845" h="2126" extrusionOk="0">
                    <a:moveTo>
                      <a:pt x="294" y="1"/>
                    </a:moveTo>
                    <a:cubicBezTo>
                      <a:pt x="274" y="1"/>
                      <a:pt x="254" y="13"/>
                      <a:pt x="250" y="38"/>
                    </a:cubicBezTo>
                    <a:cubicBezTo>
                      <a:pt x="225" y="394"/>
                      <a:pt x="225" y="750"/>
                      <a:pt x="258" y="1107"/>
                    </a:cubicBezTo>
                    <a:cubicBezTo>
                      <a:pt x="266" y="1181"/>
                      <a:pt x="274" y="1256"/>
                      <a:pt x="291" y="1330"/>
                    </a:cubicBezTo>
                    <a:cubicBezTo>
                      <a:pt x="208" y="1181"/>
                      <a:pt x="142" y="1016"/>
                      <a:pt x="100" y="850"/>
                    </a:cubicBezTo>
                    <a:cubicBezTo>
                      <a:pt x="93" y="823"/>
                      <a:pt x="69" y="810"/>
                      <a:pt x="47" y="810"/>
                    </a:cubicBezTo>
                    <a:cubicBezTo>
                      <a:pt x="22" y="810"/>
                      <a:pt x="0" y="827"/>
                      <a:pt x="9" y="858"/>
                    </a:cubicBezTo>
                    <a:cubicBezTo>
                      <a:pt x="59" y="1107"/>
                      <a:pt x="150" y="1339"/>
                      <a:pt x="283" y="1554"/>
                    </a:cubicBezTo>
                    <a:cubicBezTo>
                      <a:pt x="308" y="1595"/>
                      <a:pt x="332" y="1637"/>
                      <a:pt x="366" y="1678"/>
                    </a:cubicBezTo>
                    <a:cubicBezTo>
                      <a:pt x="407" y="1827"/>
                      <a:pt x="457" y="1993"/>
                      <a:pt x="556" y="2101"/>
                    </a:cubicBezTo>
                    <a:cubicBezTo>
                      <a:pt x="570" y="2118"/>
                      <a:pt x="589" y="2125"/>
                      <a:pt x="608" y="2125"/>
                    </a:cubicBezTo>
                    <a:cubicBezTo>
                      <a:pt x="643" y="2125"/>
                      <a:pt x="678" y="2098"/>
                      <a:pt x="672" y="2059"/>
                    </a:cubicBezTo>
                    <a:cubicBezTo>
                      <a:pt x="664" y="2043"/>
                      <a:pt x="664" y="2035"/>
                      <a:pt x="664" y="2018"/>
                    </a:cubicBezTo>
                    <a:lnTo>
                      <a:pt x="664" y="2018"/>
                    </a:lnTo>
                    <a:cubicBezTo>
                      <a:pt x="697" y="2051"/>
                      <a:pt x="738" y="2076"/>
                      <a:pt x="788" y="2093"/>
                    </a:cubicBezTo>
                    <a:cubicBezTo>
                      <a:pt x="791" y="2094"/>
                      <a:pt x="795" y="2094"/>
                      <a:pt x="798" y="2094"/>
                    </a:cubicBezTo>
                    <a:cubicBezTo>
                      <a:pt x="821" y="2094"/>
                      <a:pt x="845" y="2072"/>
                      <a:pt x="838" y="2043"/>
                    </a:cubicBezTo>
                    <a:cubicBezTo>
                      <a:pt x="788" y="1943"/>
                      <a:pt x="689" y="1869"/>
                      <a:pt x="614" y="1786"/>
                    </a:cubicBezTo>
                    <a:cubicBezTo>
                      <a:pt x="598" y="1769"/>
                      <a:pt x="581" y="1745"/>
                      <a:pt x="564" y="1728"/>
                    </a:cubicBezTo>
                    <a:cubicBezTo>
                      <a:pt x="548" y="1678"/>
                      <a:pt x="531" y="1637"/>
                      <a:pt x="515" y="1587"/>
                    </a:cubicBezTo>
                    <a:cubicBezTo>
                      <a:pt x="465" y="1421"/>
                      <a:pt x="424" y="1247"/>
                      <a:pt x="399" y="1074"/>
                    </a:cubicBezTo>
                    <a:cubicBezTo>
                      <a:pt x="349" y="726"/>
                      <a:pt x="332" y="378"/>
                      <a:pt x="332" y="38"/>
                    </a:cubicBezTo>
                    <a:cubicBezTo>
                      <a:pt x="332" y="13"/>
                      <a:pt x="314" y="1"/>
                      <a:pt x="29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3" name="Google Shape;5122;p31">
                <a:extLst>
                  <a:ext uri="{FF2B5EF4-FFF2-40B4-BE49-F238E27FC236}">
                    <a16:creationId xmlns:a16="http://schemas.microsoft.com/office/drawing/2014/main" id="{CB9FA368-E156-D148-3D8B-53A1BE694E4F}"/>
                  </a:ext>
                </a:extLst>
              </p:cNvPr>
              <p:cNvSpPr/>
              <p:nvPr/>
            </p:nvSpPr>
            <p:spPr>
              <a:xfrm>
                <a:off x="3008500" y="4058600"/>
                <a:ext cx="14100" cy="19575"/>
              </a:xfrm>
              <a:custGeom>
                <a:avLst/>
                <a:gdLst/>
                <a:ahLst/>
                <a:cxnLst/>
                <a:rect l="l" t="t" r="r" b="b"/>
                <a:pathLst>
                  <a:path w="564" h="783" extrusionOk="0">
                    <a:moveTo>
                      <a:pt x="40" y="0"/>
                    </a:moveTo>
                    <a:cubicBezTo>
                      <a:pt x="14" y="0"/>
                      <a:pt x="1" y="40"/>
                      <a:pt x="37" y="61"/>
                    </a:cubicBezTo>
                    <a:cubicBezTo>
                      <a:pt x="161" y="128"/>
                      <a:pt x="252" y="235"/>
                      <a:pt x="327" y="360"/>
                    </a:cubicBezTo>
                    <a:cubicBezTo>
                      <a:pt x="360" y="426"/>
                      <a:pt x="393" y="492"/>
                      <a:pt x="426" y="567"/>
                    </a:cubicBezTo>
                    <a:cubicBezTo>
                      <a:pt x="451" y="641"/>
                      <a:pt x="484" y="716"/>
                      <a:pt x="525" y="774"/>
                    </a:cubicBezTo>
                    <a:cubicBezTo>
                      <a:pt x="531" y="780"/>
                      <a:pt x="538" y="783"/>
                      <a:pt x="544" y="783"/>
                    </a:cubicBezTo>
                    <a:cubicBezTo>
                      <a:pt x="555" y="783"/>
                      <a:pt x="564" y="774"/>
                      <a:pt x="559" y="757"/>
                    </a:cubicBezTo>
                    <a:cubicBezTo>
                      <a:pt x="559" y="675"/>
                      <a:pt x="525" y="592"/>
                      <a:pt x="501" y="517"/>
                    </a:cubicBezTo>
                    <a:cubicBezTo>
                      <a:pt x="467" y="443"/>
                      <a:pt x="426" y="360"/>
                      <a:pt x="385" y="293"/>
                    </a:cubicBezTo>
                    <a:cubicBezTo>
                      <a:pt x="302" y="169"/>
                      <a:pt x="194" y="61"/>
                      <a:pt x="53" y="3"/>
                    </a:cubicBezTo>
                    <a:cubicBezTo>
                      <a:pt x="49" y="1"/>
                      <a:pt x="44" y="0"/>
                      <a:pt x="4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4" name="Google Shape;5123;p31">
                <a:extLst>
                  <a:ext uri="{FF2B5EF4-FFF2-40B4-BE49-F238E27FC236}">
                    <a16:creationId xmlns:a16="http://schemas.microsoft.com/office/drawing/2014/main" id="{86C45A88-07F6-2356-93BF-DAFBE4199F45}"/>
                  </a:ext>
                </a:extLst>
              </p:cNvPr>
              <p:cNvSpPr/>
              <p:nvPr/>
            </p:nvSpPr>
            <p:spPr>
              <a:xfrm>
                <a:off x="3025975" y="4082225"/>
                <a:ext cx="6750" cy="9650"/>
              </a:xfrm>
              <a:custGeom>
                <a:avLst/>
                <a:gdLst/>
                <a:ahLst/>
                <a:cxnLst/>
                <a:rect l="l" t="t" r="r" b="b"/>
                <a:pathLst>
                  <a:path w="270" h="386" extrusionOk="0">
                    <a:moveTo>
                      <a:pt x="47" y="1"/>
                    </a:moveTo>
                    <a:cubicBezTo>
                      <a:pt x="43" y="1"/>
                      <a:pt x="38" y="2"/>
                      <a:pt x="34" y="3"/>
                    </a:cubicBezTo>
                    <a:cubicBezTo>
                      <a:pt x="17" y="11"/>
                      <a:pt x="0" y="44"/>
                      <a:pt x="17" y="61"/>
                    </a:cubicBezTo>
                    <a:cubicBezTo>
                      <a:pt x="42" y="111"/>
                      <a:pt x="75" y="169"/>
                      <a:pt x="108" y="218"/>
                    </a:cubicBezTo>
                    <a:cubicBezTo>
                      <a:pt x="141" y="276"/>
                      <a:pt x="174" y="326"/>
                      <a:pt x="216" y="376"/>
                    </a:cubicBezTo>
                    <a:cubicBezTo>
                      <a:pt x="221" y="383"/>
                      <a:pt x="227" y="386"/>
                      <a:pt x="234" y="386"/>
                    </a:cubicBezTo>
                    <a:cubicBezTo>
                      <a:pt x="251" y="386"/>
                      <a:pt x="269" y="366"/>
                      <a:pt x="257" y="343"/>
                    </a:cubicBezTo>
                    <a:cubicBezTo>
                      <a:pt x="241" y="293"/>
                      <a:pt x="216" y="235"/>
                      <a:pt x="183" y="185"/>
                    </a:cubicBezTo>
                    <a:cubicBezTo>
                      <a:pt x="150" y="136"/>
                      <a:pt x="125" y="78"/>
                      <a:pt x="92" y="28"/>
                    </a:cubicBezTo>
                    <a:cubicBezTo>
                      <a:pt x="85" y="14"/>
                      <a:pt x="67" y="1"/>
                      <a:pt x="4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5" name="Google Shape;5124;p31">
                <a:extLst>
                  <a:ext uri="{FF2B5EF4-FFF2-40B4-BE49-F238E27FC236}">
                    <a16:creationId xmlns:a16="http://schemas.microsoft.com/office/drawing/2014/main" id="{2DC11282-FA5E-7AAB-5EB3-30DB14099E9E}"/>
                  </a:ext>
                </a:extLst>
              </p:cNvPr>
              <p:cNvSpPr/>
              <p:nvPr/>
            </p:nvSpPr>
            <p:spPr>
              <a:xfrm>
                <a:off x="2831875" y="4177025"/>
                <a:ext cx="6550" cy="20750"/>
              </a:xfrm>
              <a:custGeom>
                <a:avLst/>
                <a:gdLst/>
                <a:ahLst/>
                <a:cxnLst/>
                <a:rect l="l" t="t" r="r" b="b"/>
                <a:pathLst>
                  <a:path w="262" h="830" extrusionOk="0">
                    <a:moveTo>
                      <a:pt x="210" y="1"/>
                    </a:moveTo>
                    <a:cubicBezTo>
                      <a:pt x="200" y="1"/>
                      <a:pt x="190" y="5"/>
                      <a:pt x="183" y="14"/>
                    </a:cubicBezTo>
                    <a:cubicBezTo>
                      <a:pt x="100" y="130"/>
                      <a:pt x="51" y="263"/>
                      <a:pt x="26" y="395"/>
                    </a:cubicBezTo>
                    <a:cubicBezTo>
                      <a:pt x="9" y="461"/>
                      <a:pt x="1" y="536"/>
                      <a:pt x="1" y="602"/>
                    </a:cubicBezTo>
                    <a:cubicBezTo>
                      <a:pt x="9" y="669"/>
                      <a:pt x="17" y="743"/>
                      <a:pt x="42" y="809"/>
                    </a:cubicBezTo>
                    <a:cubicBezTo>
                      <a:pt x="49" y="823"/>
                      <a:pt x="63" y="830"/>
                      <a:pt x="78" y="830"/>
                    </a:cubicBezTo>
                    <a:cubicBezTo>
                      <a:pt x="97" y="830"/>
                      <a:pt x="117" y="817"/>
                      <a:pt x="117" y="793"/>
                    </a:cubicBezTo>
                    <a:cubicBezTo>
                      <a:pt x="125" y="760"/>
                      <a:pt x="125" y="735"/>
                      <a:pt x="125" y="702"/>
                    </a:cubicBezTo>
                    <a:cubicBezTo>
                      <a:pt x="125" y="669"/>
                      <a:pt x="125" y="635"/>
                      <a:pt x="133" y="602"/>
                    </a:cubicBezTo>
                    <a:cubicBezTo>
                      <a:pt x="133" y="544"/>
                      <a:pt x="133" y="478"/>
                      <a:pt x="150" y="420"/>
                    </a:cubicBezTo>
                    <a:cubicBezTo>
                      <a:pt x="167" y="296"/>
                      <a:pt x="208" y="171"/>
                      <a:pt x="249" y="55"/>
                    </a:cubicBezTo>
                    <a:cubicBezTo>
                      <a:pt x="261" y="26"/>
                      <a:pt x="235" y="1"/>
                      <a:pt x="21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6" name="Google Shape;5125;p31">
                <a:extLst>
                  <a:ext uri="{FF2B5EF4-FFF2-40B4-BE49-F238E27FC236}">
                    <a16:creationId xmlns:a16="http://schemas.microsoft.com/office/drawing/2014/main" id="{324FF5D3-1226-498E-4619-2832A90008FD}"/>
                  </a:ext>
                </a:extLst>
              </p:cNvPr>
              <p:cNvSpPr/>
              <p:nvPr/>
            </p:nvSpPr>
            <p:spPr>
              <a:xfrm>
                <a:off x="2838300" y="4186675"/>
                <a:ext cx="2725" cy="14175"/>
              </a:xfrm>
              <a:custGeom>
                <a:avLst/>
                <a:gdLst/>
                <a:ahLst/>
                <a:cxnLst/>
                <a:rect l="l" t="t" r="r" b="b"/>
                <a:pathLst>
                  <a:path w="109" h="567" extrusionOk="0">
                    <a:moveTo>
                      <a:pt x="67" y="1"/>
                    </a:moveTo>
                    <a:cubicBezTo>
                      <a:pt x="42" y="1"/>
                      <a:pt x="17" y="17"/>
                      <a:pt x="17" y="42"/>
                    </a:cubicBezTo>
                    <a:cubicBezTo>
                      <a:pt x="9" y="125"/>
                      <a:pt x="1" y="216"/>
                      <a:pt x="1" y="299"/>
                    </a:cubicBezTo>
                    <a:cubicBezTo>
                      <a:pt x="1" y="382"/>
                      <a:pt x="9" y="473"/>
                      <a:pt x="42" y="548"/>
                    </a:cubicBezTo>
                    <a:cubicBezTo>
                      <a:pt x="46" y="561"/>
                      <a:pt x="54" y="566"/>
                      <a:pt x="63" y="566"/>
                    </a:cubicBezTo>
                    <a:cubicBezTo>
                      <a:pt x="77" y="566"/>
                      <a:pt x="92" y="554"/>
                      <a:pt x="92" y="539"/>
                    </a:cubicBezTo>
                    <a:cubicBezTo>
                      <a:pt x="108" y="465"/>
                      <a:pt x="108" y="374"/>
                      <a:pt x="108" y="299"/>
                    </a:cubicBezTo>
                    <a:cubicBezTo>
                      <a:pt x="100" y="216"/>
                      <a:pt x="100" y="133"/>
                      <a:pt x="108" y="51"/>
                    </a:cubicBezTo>
                    <a:cubicBezTo>
                      <a:pt x="108" y="26"/>
                      <a:pt x="92" y="9"/>
                      <a:pt x="6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7" name="Google Shape;5126;p31">
                <a:extLst>
                  <a:ext uri="{FF2B5EF4-FFF2-40B4-BE49-F238E27FC236}">
                    <a16:creationId xmlns:a16="http://schemas.microsoft.com/office/drawing/2014/main" id="{35CA9D10-E103-542B-2126-1C229F1457B8}"/>
                  </a:ext>
                </a:extLst>
              </p:cNvPr>
              <p:cNvSpPr/>
              <p:nvPr/>
            </p:nvSpPr>
            <p:spPr>
              <a:xfrm>
                <a:off x="2843075" y="4192275"/>
                <a:ext cx="2100" cy="9150"/>
              </a:xfrm>
              <a:custGeom>
                <a:avLst/>
                <a:gdLst/>
                <a:ahLst/>
                <a:cxnLst/>
                <a:rect l="l" t="t" r="r" b="b"/>
                <a:pathLst>
                  <a:path w="84" h="366" extrusionOk="0">
                    <a:moveTo>
                      <a:pt x="42" y="1"/>
                    </a:moveTo>
                    <a:cubicBezTo>
                      <a:pt x="25" y="1"/>
                      <a:pt x="0" y="9"/>
                      <a:pt x="0" y="34"/>
                    </a:cubicBezTo>
                    <a:cubicBezTo>
                      <a:pt x="0" y="83"/>
                      <a:pt x="0" y="141"/>
                      <a:pt x="0" y="191"/>
                    </a:cubicBezTo>
                    <a:cubicBezTo>
                      <a:pt x="9" y="216"/>
                      <a:pt x="9" y="241"/>
                      <a:pt x="17" y="274"/>
                    </a:cubicBezTo>
                    <a:cubicBezTo>
                      <a:pt x="17" y="299"/>
                      <a:pt x="33" y="324"/>
                      <a:pt x="42" y="349"/>
                    </a:cubicBezTo>
                    <a:cubicBezTo>
                      <a:pt x="42" y="357"/>
                      <a:pt x="58" y="365"/>
                      <a:pt x="67" y="365"/>
                    </a:cubicBezTo>
                    <a:cubicBezTo>
                      <a:pt x="83" y="357"/>
                      <a:pt x="83" y="349"/>
                      <a:pt x="83" y="340"/>
                    </a:cubicBezTo>
                    <a:cubicBezTo>
                      <a:pt x="83" y="315"/>
                      <a:pt x="83" y="291"/>
                      <a:pt x="83" y="266"/>
                    </a:cubicBezTo>
                    <a:cubicBezTo>
                      <a:pt x="83" y="241"/>
                      <a:pt x="83" y="216"/>
                      <a:pt x="75" y="191"/>
                    </a:cubicBezTo>
                    <a:cubicBezTo>
                      <a:pt x="75" y="141"/>
                      <a:pt x="75" y="92"/>
                      <a:pt x="75" y="42"/>
                    </a:cubicBezTo>
                    <a:cubicBezTo>
                      <a:pt x="75" y="25"/>
                      <a:pt x="67" y="1"/>
                      <a:pt x="4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8" name="Google Shape;5127;p31">
                <a:extLst>
                  <a:ext uri="{FF2B5EF4-FFF2-40B4-BE49-F238E27FC236}">
                    <a16:creationId xmlns:a16="http://schemas.microsoft.com/office/drawing/2014/main" id="{C76F3CEA-19ED-4D72-B906-DD5ED450803B}"/>
                  </a:ext>
                </a:extLst>
              </p:cNvPr>
              <p:cNvSpPr/>
              <p:nvPr/>
            </p:nvSpPr>
            <p:spPr>
              <a:xfrm>
                <a:off x="2925200" y="4197600"/>
                <a:ext cx="2825" cy="15125"/>
              </a:xfrm>
              <a:custGeom>
                <a:avLst/>
                <a:gdLst/>
                <a:ahLst/>
                <a:cxnLst/>
                <a:rect l="l" t="t" r="r" b="b"/>
                <a:pathLst>
                  <a:path w="113" h="605" extrusionOk="0">
                    <a:moveTo>
                      <a:pt x="32" y="1"/>
                    </a:moveTo>
                    <a:cubicBezTo>
                      <a:pt x="16" y="1"/>
                      <a:pt x="0" y="13"/>
                      <a:pt x="5" y="36"/>
                    </a:cubicBezTo>
                    <a:cubicBezTo>
                      <a:pt x="21" y="127"/>
                      <a:pt x="30" y="218"/>
                      <a:pt x="30" y="310"/>
                    </a:cubicBezTo>
                    <a:cubicBezTo>
                      <a:pt x="38" y="401"/>
                      <a:pt x="38" y="492"/>
                      <a:pt x="38" y="583"/>
                    </a:cubicBezTo>
                    <a:cubicBezTo>
                      <a:pt x="38" y="598"/>
                      <a:pt x="47" y="605"/>
                      <a:pt x="56" y="605"/>
                    </a:cubicBezTo>
                    <a:cubicBezTo>
                      <a:pt x="67" y="605"/>
                      <a:pt x="79" y="596"/>
                      <a:pt x="79" y="583"/>
                    </a:cubicBezTo>
                    <a:cubicBezTo>
                      <a:pt x="104" y="492"/>
                      <a:pt x="112" y="401"/>
                      <a:pt x="104" y="301"/>
                    </a:cubicBezTo>
                    <a:cubicBezTo>
                      <a:pt x="104" y="210"/>
                      <a:pt x="88" y="119"/>
                      <a:pt x="63" y="28"/>
                    </a:cubicBezTo>
                    <a:cubicBezTo>
                      <a:pt x="59" y="9"/>
                      <a:pt x="45" y="1"/>
                      <a:pt x="3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9" name="Google Shape;5128;p31">
                <a:extLst>
                  <a:ext uri="{FF2B5EF4-FFF2-40B4-BE49-F238E27FC236}">
                    <a16:creationId xmlns:a16="http://schemas.microsoft.com/office/drawing/2014/main" id="{8D80731C-F8AC-DEFA-2A64-63AD6005CCD1}"/>
                  </a:ext>
                </a:extLst>
              </p:cNvPr>
              <p:cNvSpPr/>
              <p:nvPr/>
            </p:nvSpPr>
            <p:spPr>
              <a:xfrm>
                <a:off x="2929025" y="4203875"/>
                <a:ext cx="3150" cy="9150"/>
              </a:xfrm>
              <a:custGeom>
                <a:avLst/>
                <a:gdLst/>
                <a:ahLst/>
                <a:cxnLst/>
                <a:rect l="l" t="t" r="r" b="b"/>
                <a:pathLst>
                  <a:path w="126" h="366" extrusionOk="0">
                    <a:moveTo>
                      <a:pt x="75" y="1"/>
                    </a:moveTo>
                    <a:cubicBezTo>
                      <a:pt x="51" y="1"/>
                      <a:pt x="17" y="17"/>
                      <a:pt x="17" y="50"/>
                    </a:cubicBezTo>
                    <a:cubicBezTo>
                      <a:pt x="17" y="100"/>
                      <a:pt x="9" y="141"/>
                      <a:pt x="9" y="191"/>
                    </a:cubicBezTo>
                    <a:cubicBezTo>
                      <a:pt x="1" y="216"/>
                      <a:pt x="1" y="241"/>
                      <a:pt x="1" y="257"/>
                    </a:cubicBezTo>
                    <a:cubicBezTo>
                      <a:pt x="1" y="274"/>
                      <a:pt x="1" y="291"/>
                      <a:pt x="1" y="307"/>
                    </a:cubicBezTo>
                    <a:cubicBezTo>
                      <a:pt x="1" y="315"/>
                      <a:pt x="9" y="332"/>
                      <a:pt x="9" y="349"/>
                    </a:cubicBezTo>
                    <a:cubicBezTo>
                      <a:pt x="17" y="357"/>
                      <a:pt x="34" y="365"/>
                      <a:pt x="42" y="365"/>
                    </a:cubicBezTo>
                    <a:cubicBezTo>
                      <a:pt x="59" y="365"/>
                      <a:pt x="67" y="357"/>
                      <a:pt x="75" y="349"/>
                    </a:cubicBezTo>
                    <a:cubicBezTo>
                      <a:pt x="84" y="324"/>
                      <a:pt x="92" y="299"/>
                      <a:pt x="100" y="274"/>
                    </a:cubicBezTo>
                    <a:cubicBezTo>
                      <a:pt x="100" y="249"/>
                      <a:pt x="109" y="224"/>
                      <a:pt x="109" y="199"/>
                    </a:cubicBezTo>
                    <a:cubicBezTo>
                      <a:pt x="117" y="158"/>
                      <a:pt x="117" y="108"/>
                      <a:pt x="125" y="67"/>
                    </a:cubicBezTo>
                    <a:cubicBezTo>
                      <a:pt x="125" y="34"/>
                      <a:pt x="109" y="9"/>
                      <a:pt x="7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0" name="Google Shape;5129;p31">
                <a:extLst>
                  <a:ext uri="{FF2B5EF4-FFF2-40B4-BE49-F238E27FC236}">
                    <a16:creationId xmlns:a16="http://schemas.microsoft.com/office/drawing/2014/main" id="{8C958087-7E16-D974-49AC-5A7EA4209CC5}"/>
                  </a:ext>
                </a:extLst>
              </p:cNvPr>
              <p:cNvSpPr/>
              <p:nvPr/>
            </p:nvSpPr>
            <p:spPr>
              <a:xfrm>
                <a:off x="2987550" y="4196625"/>
                <a:ext cx="4900" cy="14125"/>
              </a:xfrm>
              <a:custGeom>
                <a:avLst/>
                <a:gdLst/>
                <a:ahLst/>
                <a:cxnLst/>
                <a:rect l="l" t="t" r="r" b="b"/>
                <a:pathLst>
                  <a:path w="196" h="565" extrusionOk="0">
                    <a:moveTo>
                      <a:pt x="40" y="0"/>
                    </a:moveTo>
                    <a:cubicBezTo>
                      <a:pt x="20" y="0"/>
                      <a:pt x="0" y="15"/>
                      <a:pt x="5" y="42"/>
                    </a:cubicBezTo>
                    <a:cubicBezTo>
                      <a:pt x="21" y="133"/>
                      <a:pt x="38" y="216"/>
                      <a:pt x="54" y="307"/>
                    </a:cubicBezTo>
                    <a:cubicBezTo>
                      <a:pt x="63" y="349"/>
                      <a:pt x="71" y="390"/>
                      <a:pt x="79" y="431"/>
                    </a:cubicBezTo>
                    <a:cubicBezTo>
                      <a:pt x="87" y="456"/>
                      <a:pt x="87" y="481"/>
                      <a:pt x="96" y="498"/>
                    </a:cubicBezTo>
                    <a:cubicBezTo>
                      <a:pt x="104" y="523"/>
                      <a:pt x="112" y="539"/>
                      <a:pt x="129" y="556"/>
                    </a:cubicBezTo>
                    <a:cubicBezTo>
                      <a:pt x="135" y="562"/>
                      <a:pt x="143" y="565"/>
                      <a:pt x="150" y="565"/>
                    </a:cubicBezTo>
                    <a:cubicBezTo>
                      <a:pt x="162" y="565"/>
                      <a:pt x="173" y="558"/>
                      <a:pt x="179" y="547"/>
                    </a:cubicBezTo>
                    <a:cubicBezTo>
                      <a:pt x="195" y="506"/>
                      <a:pt x="179" y="456"/>
                      <a:pt x="170" y="423"/>
                    </a:cubicBezTo>
                    <a:cubicBezTo>
                      <a:pt x="162" y="373"/>
                      <a:pt x="154" y="332"/>
                      <a:pt x="145" y="291"/>
                    </a:cubicBezTo>
                    <a:cubicBezTo>
                      <a:pt x="121" y="208"/>
                      <a:pt x="104" y="117"/>
                      <a:pt x="79" y="34"/>
                    </a:cubicBezTo>
                    <a:cubicBezTo>
                      <a:pt x="75" y="11"/>
                      <a:pt x="58" y="0"/>
                      <a:pt x="4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1" name="Google Shape;5130;p31">
                <a:extLst>
                  <a:ext uri="{FF2B5EF4-FFF2-40B4-BE49-F238E27FC236}">
                    <a16:creationId xmlns:a16="http://schemas.microsoft.com/office/drawing/2014/main" id="{62538983-F42E-34E6-8842-9CF9D144C929}"/>
                  </a:ext>
                </a:extLst>
              </p:cNvPr>
              <p:cNvSpPr/>
              <p:nvPr/>
            </p:nvSpPr>
            <p:spPr>
              <a:xfrm>
                <a:off x="2990425" y="4199600"/>
                <a:ext cx="4425" cy="9700"/>
              </a:xfrm>
              <a:custGeom>
                <a:avLst/>
                <a:gdLst/>
                <a:ahLst/>
                <a:cxnLst/>
                <a:rect l="l" t="t" r="r" b="b"/>
                <a:pathLst>
                  <a:path w="177" h="388" extrusionOk="0">
                    <a:moveTo>
                      <a:pt x="51" y="1"/>
                    </a:moveTo>
                    <a:cubicBezTo>
                      <a:pt x="27" y="1"/>
                      <a:pt x="1" y="18"/>
                      <a:pt x="6" y="47"/>
                    </a:cubicBezTo>
                    <a:cubicBezTo>
                      <a:pt x="14" y="105"/>
                      <a:pt x="30" y="163"/>
                      <a:pt x="47" y="221"/>
                    </a:cubicBezTo>
                    <a:cubicBezTo>
                      <a:pt x="64" y="279"/>
                      <a:pt x="88" y="329"/>
                      <a:pt x="130" y="379"/>
                    </a:cubicBezTo>
                    <a:cubicBezTo>
                      <a:pt x="136" y="385"/>
                      <a:pt x="144" y="387"/>
                      <a:pt x="151" y="387"/>
                    </a:cubicBezTo>
                    <a:cubicBezTo>
                      <a:pt x="165" y="387"/>
                      <a:pt x="177" y="378"/>
                      <a:pt x="171" y="362"/>
                    </a:cubicBezTo>
                    <a:cubicBezTo>
                      <a:pt x="163" y="329"/>
                      <a:pt x="155" y="304"/>
                      <a:pt x="146" y="271"/>
                    </a:cubicBezTo>
                    <a:cubicBezTo>
                      <a:pt x="138" y="246"/>
                      <a:pt x="130" y="221"/>
                      <a:pt x="122" y="196"/>
                    </a:cubicBezTo>
                    <a:cubicBezTo>
                      <a:pt x="105" y="138"/>
                      <a:pt x="97" y="89"/>
                      <a:pt x="88" y="31"/>
                    </a:cubicBezTo>
                    <a:cubicBezTo>
                      <a:pt x="85" y="10"/>
                      <a:pt x="68" y="1"/>
                      <a:pt x="5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2" name="Google Shape;5131;p31">
                <a:extLst>
                  <a:ext uri="{FF2B5EF4-FFF2-40B4-BE49-F238E27FC236}">
                    <a16:creationId xmlns:a16="http://schemas.microsoft.com/office/drawing/2014/main" id="{092615E5-8A76-E57C-FC93-F51970F2D527}"/>
                  </a:ext>
                </a:extLst>
              </p:cNvPr>
              <p:cNvSpPr/>
              <p:nvPr/>
            </p:nvSpPr>
            <p:spPr>
              <a:xfrm>
                <a:off x="2996150" y="4204500"/>
                <a:ext cx="3125" cy="7900"/>
              </a:xfrm>
              <a:custGeom>
                <a:avLst/>
                <a:gdLst/>
                <a:ahLst/>
                <a:cxnLst/>
                <a:rect l="l" t="t" r="r" b="b"/>
                <a:pathLst>
                  <a:path w="125" h="316" extrusionOk="0">
                    <a:moveTo>
                      <a:pt x="42" y="0"/>
                    </a:moveTo>
                    <a:cubicBezTo>
                      <a:pt x="17" y="9"/>
                      <a:pt x="0" y="25"/>
                      <a:pt x="0" y="50"/>
                    </a:cubicBezTo>
                    <a:lnTo>
                      <a:pt x="17" y="174"/>
                    </a:lnTo>
                    <a:cubicBezTo>
                      <a:pt x="25" y="191"/>
                      <a:pt x="25" y="208"/>
                      <a:pt x="33" y="232"/>
                    </a:cubicBezTo>
                    <a:lnTo>
                      <a:pt x="42" y="257"/>
                    </a:lnTo>
                    <a:cubicBezTo>
                      <a:pt x="42" y="274"/>
                      <a:pt x="42" y="282"/>
                      <a:pt x="50" y="299"/>
                    </a:cubicBezTo>
                    <a:cubicBezTo>
                      <a:pt x="57" y="310"/>
                      <a:pt x="69" y="316"/>
                      <a:pt x="81" y="316"/>
                    </a:cubicBezTo>
                    <a:cubicBezTo>
                      <a:pt x="96" y="316"/>
                      <a:pt x="112" y="306"/>
                      <a:pt x="116" y="282"/>
                    </a:cubicBezTo>
                    <a:cubicBezTo>
                      <a:pt x="116" y="274"/>
                      <a:pt x="125" y="266"/>
                      <a:pt x="116" y="249"/>
                    </a:cubicBezTo>
                    <a:cubicBezTo>
                      <a:pt x="116" y="241"/>
                      <a:pt x="116" y="232"/>
                      <a:pt x="116" y="216"/>
                    </a:cubicBezTo>
                    <a:cubicBezTo>
                      <a:pt x="116" y="199"/>
                      <a:pt x="116" y="183"/>
                      <a:pt x="116" y="158"/>
                    </a:cubicBezTo>
                    <a:lnTo>
                      <a:pt x="100" y="42"/>
                    </a:lnTo>
                    <a:cubicBezTo>
                      <a:pt x="91" y="17"/>
                      <a:pt x="67" y="0"/>
                      <a:pt x="4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3" name="Google Shape;5132;p31">
                <a:extLst>
                  <a:ext uri="{FF2B5EF4-FFF2-40B4-BE49-F238E27FC236}">
                    <a16:creationId xmlns:a16="http://schemas.microsoft.com/office/drawing/2014/main" id="{8B0A6DEB-5AB3-8727-C11E-270C6009CF99}"/>
                  </a:ext>
                </a:extLst>
              </p:cNvPr>
              <p:cNvSpPr/>
              <p:nvPr/>
            </p:nvSpPr>
            <p:spPr>
              <a:xfrm>
                <a:off x="3024400" y="4190325"/>
                <a:ext cx="9475" cy="14750"/>
              </a:xfrm>
              <a:custGeom>
                <a:avLst/>
                <a:gdLst/>
                <a:ahLst/>
                <a:cxnLst/>
                <a:rect l="l" t="t" r="r" b="b"/>
                <a:pathLst>
                  <a:path w="379" h="590" extrusionOk="0">
                    <a:moveTo>
                      <a:pt x="42" y="1"/>
                    </a:moveTo>
                    <a:cubicBezTo>
                      <a:pt x="16" y="1"/>
                      <a:pt x="1" y="41"/>
                      <a:pt x="22" y="62"/>
                    </a:cubicBezTo>
                    <a:cubicBezTo>
                      <a:pt x="113" y="112"/>
                      <a:pt x="179" y="195"/>
                      <a:pt x="229" y="286"/>
                    </a:cubicBezTo>
                    <a:cubicBezTo>
                      <a:pt x="246" y="327"/>
                      <a:pt x="271" y="377"/>
                      <a:pt x="279" y="427"/>
                    </a:cubicBezTo>
                    <a:cubicBezTo>
                      <a:pt x="287" y="476"/>
                      <a:pt x="295" y="526"/>
                      <a:pt x="312" y="576"/>
                    </a:cubicBezTo>
                    <a:cubicBezTo>
                      <a:pt x="317" y="585"/>
                      <a:pt x="325" y="589"/>
                      <a:pt x="332" y="589"/>
                    </a:cubicBezTo>
                    <a:cubicBezTo>
                      <a:pt x="337" y="589"/>
                      <a:pt x="342" y="587"/>
                      <a:pt x="345" y="584"/>
                    </a:cubicBezTo>
                    <a:cubicBezTo>
                      <a:pt x="378" y="526"/>
                      <a:pt x="378" y="468"/>
                      <a:pt x="370" y="410"/>
                    </a:cubicBezTo>
                    <a:cubicBezTo>
                      <a:pt x="353" y="352"/>
                      <a:pt x="337" y="294"/>
                      <a:pt x="304" y="244"/>
                    </a:cubicBezTo>
                    <a:cubicBezTo>
                      <a:pt x="246" y="145"/>
                      <a:pt x="163" y="62"/>
                      <a:pt x="55" y="4"/>
                    </a:cubicBezTo>
                    <a:cubicBezTo>
                      <a:pt x="51" y="2"/>
                      <a:pt x="46" y="1"/>
                      <a:pt x="4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4" name="Google Shape;5133;p31">
                <a:extLst>
                  <a:ext uri="{FF2B5EF4-FFF2-40B4-BE49-F238E27FC236}">
                    <a16:creationId xmlns:a16="http://schemas.microsoft.com/office/drawing/2014/main" id="{A7FF8738-3727-F233-4748-5ECD1E89D6A2}"/>
                  </a:ext>
                </a:extLst>
              </p:cNvPr>
              <p:cNvSpPr/>
              <p:nvPr/>
            </p:nvSpPr>
            <p:spPr>
              <a:xfrm>
                <a:off x="3030525" y="4190950"/>
                <a:ext cx="6825" cy="9275"/>
              </a:xfrm>
              <a:custGeom>
                <a:avLst/>
                <a:gdLst/>
                <a:ahLst/>
                <a:cxnLst/>
                <a:rect l="l" t="t" r="r" b="b"/>
                <a:pathLst>
                  <a:path w="273" h="371" extrusionOk="0">
                    <a:moveTo>
                      <a:pt x="43" y="1"/>
                    </a:moveTo>
                    <a:cubicBezTo>
                      <a:pt x="34" y="1"/>
                      <a:pt x="25" y="5"/>
                      <a:pt x="17" y="12"/>
                    </a:cubicBezTo>
                    <a:cubicBezTo>
                      <a:pt x="1" y="29"/>
                      <a:pt x="1" y="45"/>
                      <a:pt x="9" y="70"/>
                    </a:cubicBezTo>
                    <a:cubicBezTo>
                      <a:pt x="42" y="120"/>
                      <a:pt x="75" y="170"/>
                      <a:pt x="100" y="219"/>
                    </a:cubicBezTo>
                    <a:lnTo>
                      <a:pt x="108" y="219"/>
                    </a:lnTo>
                    <a:cubicBezTo>
                      <a:pt x="133" y="269"/>
                      <a:pt x="166" y="327"/>
                      <a:pt x="216" y="368"/>
                    </a:cubicBezTo>
                    <a:cubicBezTo>
                      <a:pt x="219" y="370"/>
                      <a:pt x="223" y="371"/>
                      <a:pt x="227" y="371"/>
                    </a:cubicBezTo>
                    <a:cubicBezTo>
                      <a:pt x="246" y="371"/>
                      <a:pt x="273" y="356"/>
                      <a:pt x="266" y="335"/>
                    </a:cubicBezTo>
                    <a:cubicBezTo>
                      <a:pt x="249" y="277"/>
                      <a:pt x="208" y="219"/>
                      <a:pt x="175" y="170"/>
                    </a:cubicBezTo>
                    <a:cubicBezTo>
                      <a:pt x="142" y="120"/>
                      <a:pt x="108" y="70"/>
                      <a:pt x="75" y="20"/>
                    </a:cubicBezTo>
                    <a:cubicBezTo>
                      <a:pt x="66" y="7"/>
                      <a:pt x="55" y="1"/>
                      <a:pt x="4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5" name="Google Shape;5134;p31">
                <a:extLst>
                  <a:ext uri="{FF2B5EF4-FFF2-40B4-BE49-F238E27FC236}">
                    <a16:creationId xmlns:a16="http://schemas.microsoft.com/office/drawing/2014/main" id="{86750EBD-45F1-E298-C248-E2E03754AF95}"/>
                  </a:ext>
                </a:extLst>
              </p:cNvPr>
              <p:cNvSpPr/>
              <p:nvPr/>
            </p:nvSpPr>
            <p:spPr>
              <a:xfrm>
                <a:off x="3036950" y="4190325"/>
                <a:ext cx="6850" cy="8900"/>
              </a:xfrm>
              <a:custGeom>
                <a:avLst/>
                <a:gdLst/>
                <a:ahLst/>
                <a:cxnLst/>
                <a:rect l="l" t="t" r="r" b="b"/>
                <a:pathLst>
                  <a:path w="274" h="356" extrusionOk="0">
                    <a:moveTo>
                      <a:pt x="52" y="1"/>
                    </a:moveTo>
                    <a:cubicBezTo>
                      <a:pt x="46" y="1"/>
                      <a:pt x="40" y="2"/>
                      <a:pt x="34" y="4"/>
                    </a:cubicBezTo>
                    <a:cubicBezTo>
                      <a:pt x="9" y="21"/>
                      <a:pt x="1" y="45"/>
                      <a:pt x="9" y="70"/>
                    </a:cubicBezTo>
                    <a:cubicBezTo>
                      <a:pt x="34" y="128"/>
                      <a:pt x="59" y="178"/>
                      <a:pt x="92" y="228"/>
                    </a:cubicBezTo>
                    <a:cubicBezTo>
                      <a:pt x="133" y="277"/>
                      <a:pt x="183" y="327"/>
                      <a:pt x="233" y="352"/>
                    </a:cubicBezTo>
                    <a:cubicBezTo>
                      <a:pt x="235" y="354"/>
                      <a:pt x="238" y="355"/>
                      <a:pt x="242" y="355"/>
                    </a:cubicBezTo>
                    <a:cubicBezTo>
                      <a:pt x="250" y="355"/>
                      <a:pt x="260" y="350"/>
                      <a:pt x="266" y="344"/>
                    </a:cubicBezTo>
                    <a:cubicBezTo>
                      <a:pt x="274" y="335"/>
                      <a:pt x="274" y="319"/>
                      <a:pt x="266" y="311"/>
                    </a:cubicBezTo>
                    <a:cubicBezTo>
                      <a:pt x="249" y="286"/>
                      <a:pt x="241" y="261"/>
                      <a:pt x="224" y="244"/>
                    </a:cubicBezTo>
                    <a:lnTo>
                      <a:pt x="224" y="236"/>
                    </a:lnTo>
                    <a:cubicBezTo>
                      <a:pt x="199" y="219"/>
                      <a:pt x="191" y="195"/>
                      <a:pt x="175" y="170"/>
                    </a:cubicBezTo>
                    <a:cubicBezTo>
                      <a:pt x="166" y="161"/>
                      <a:pt x="158" y="145"/>
                      <a:pt x="150" y="137"/>
                    </a:cubicBezTo>
                    <a:lnTo>
                      <a:pt x="141" y="128"/>
                    </a:lnTo>
                    <a:cubicBezTo>
                      <a:pt x="141" y="120"/>
                      <a:pt x="133" y="112"/>
                      <a:pt x="133" y="103"/>
                    </a:cubicBezTo>
                    <a:cubicBezTo>
                      <a:pt x="117" y="79"/>
                      <a:pt x="108" y="54"/>
                      <a:pt x="92" y="29"/>
                    </a:cubicBezTo>
                    <a:cubicBezTo>
                      <a:pt x="85" y="10"/>
                      <a:pt x="70" y="1"/>
                      <a:pt x="5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6" name="Google Shape;5135;p31">
                <a:extLst>
                  <a:ext uri="{FF2B5EF4-FFF2-40B4-BE49-F238E27FC236}">
                    <a16:creationId xmlns:a16="http://schemas.microsoft.com/office/drawing/2014/main" id="{5037FE48-95E4-B40E-BEF1-C1EB5D484530}"/>
                  </a:ext>
                </a:extLst>
              </p:cNvPr>
              <p:cNvSpPr/>
              <p:nvPr/>
            </p:nvSpPr>
            <p:spPr>
              <a:xfrm>
                <a:off x="3033425" y="4220875"/>
                <a:ext cx="6025" cy="25250"/>
              </a:xfrm>
              <a:custGeom>
                <a:avLst/>
                <a:gdLst/>
                <a:ahLst/>
                <a:cxnLst/>
                <a:rect l="l" t="t" r="r" b="b"/>
                <a:pathLst>
                  <a:path w="241" h="1010" extrusionOk="0">
                    <a:moveTo>
                      <a:pt x="47" y="0"/>
                    </a:moveTo>
                    <a:cubicBezTo>
                      <a:pt x="32" y="0"/>
                      <a:pt x="17" y="8"/>
                      <a:pt x="17" y="25"/>
                    </a:cubicBezTo>
                    <a:cubicBezTo>
                      <a:pt x="1" y="199"/>
                      <a:pt x="9" y="365"/>
                      <a:pt x="34" y="539"/>
                    </a:cubicBezTo>
                    <a:cubicBezTo>
                      <a:pt x="50" y="621"/>
                      <a:pt x="67" y="704"/>
                      <a:pt x="84" y="787"/>
                    </a:cubicBezTo>
                    <a:cubicBezTo>
                      <a:pt x="108" y="853"/>
                      <a:pt x="133" y="953"/>
                      <a:pt x="183" y="1003"/>
                    </a:cubicBezTo>
                    <a:cubicBezTo>
                      <a:pt x="188" y="1007"/>
                      <a:pt x="194" y="1009"/>
                      <a:pt x="200" y="1009"/>
                    </a:cubicBezTo>
                    <a:cubicBezTo>
                      <a:pt x="215" y="1009"/>
                      <a:pt x="233" y="996"/>
                      <a:pt x="233" y="978"/>
                    </a:cubicBezTo>
                    <a:cubicBezTo>
                      <a:pt x="241" y="936"/>
                      <a:pt x="233" y="903"/>
                      <a:pt x="216" y="870"/>
                    </a:cubicBezTo>
                    <a:cubicBezTo>
                      <a:pt x="208" y="820"/>
                      <a:pt x="200" y="787"/>
                      <a:pt x="191" y="746"/>
                    </a:cubicBezTo>
                    <a:cubicBezTo>
                      <a:pt x="166" y="663"/>
                      <a:pt x="150" y="588"/>
                      <a:pt x="142" y="514"/>
                    </a:cubicBezTo>
                    <a:cubicBezTo>
                      <a:pt x="108" y="348"/>
                      <a:pt x="92" y="191"/>
                      <a:pt x="84" y="25"/>
                    </a:cubicBezTo>
                    <a:cubicBezTo>
                      <a:pt x="79" y="8"/>
                      <a:pt x="63" y="0"/>
                      <a:pt x="4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7" name="Google Shape;5136;p31">
                <a:extLst>
                  <a:ext uri="{FF2B5EF4-FFF2-40B4-BE49-F238E27FC236}">
                    <a16:creationId xmlns:a16="http://schemas.microsoft.com/office/drawing/2014/main" id="{618887BE-B9A6-F7F6-8E40-6962715024E5}"/>
                  </a:ext>
                </a:extLst>
              </p:cNvPr>
              <p:cNvSpPr/>
              <p:nvPr/>
            </p:nvSpPr>
            <p:spPr>
              <a:xfrm>
                <a:off x="3037575" y="4228375"/>
                <a:ext cx="3750" cy="13075"/>
              </a:xfrm>
              <a:custGeom>
                <a:avLst/>
                <a:gdLst/>
                <a:ahLst/>
                <a:cxnLst/>
                <a:rect l="l" t="t" r="r" b="b"/>
                <a:pathLst>
                  <a:path w="150" h="523" extrusionOk="0">
                    <a:moveTo>
                      <a:pt x="34" y="0"/>
                    </a:moveTo>
                    <a:cubicBezTo>
                      <a:pt x="17" y="0"/>
                      <a:pt x="0" y="11"/>
                      <a:pt x="0" y="31"/>
                    </a:cubicBezTo>
                    <a:cubicBezTo>
                      <a:pt x="0" y="114"/>
                      <a:pt x="0" y="197"/>
                      <a:pt x="17" y="280"/>
                    </a:cubicBezTo>
                    <a:cubicBezTo>
                      <a:pt x="25" y="321"/>
                      <a:pt x="34" y="363"/>
                      <a:pt x="50" y="396"/>
                    </a:cubicBezTo>
                    <a:cubicBezTo>
                      <a:pt x="50" y="421"/>
                      <a:pt x="58" y="437"/>
                      <a:pt x="67" y="462"/>
                    </a:cubicBezTo>
                    <a:cubicBezTo>
                      <a:pt x="75" y="479"/>
                      <a:pt x="92" y="495"/>
                      <a:pt x="100" y="512"/>
                    </a:cubicBezTo>
                    <a:cubicBezTo>
                      <a:pt x="105" y="519"/>
                      <a:pt x="111" y="522"/>
                      <a:pt x="117" y="522"/>
                    </a:cubicBezTo>
                    <a:cubicBezTo>
                      <a:pt x="133" y="522"/>
                      <a:pt x="150" y="505"/>
                      <a:pt x="150" y="487"/>
                    </a:cubicBezTo>
                    <a:cubicBezTo>
                      <a:pt x="141" y="471"/>
                      <a:pt x="141" y="446"/>
                      <a:pt x="141" y="429"/>
                    </a:cubicBezTo>
                    <a:cubicBezTo>
                      <a:pt x="133" y="413"/>
                      <a:pt x="125" y="396"/>
                      <a:pt x="125" y="379"/>
                    </a:cubicBezTo>
                    <a:cubicBezTo>
                      <a:pt x="108" y="338"/>
                      <a:pt x="100" y="305"/>
                      <a:pt x="92" y="263"/>
                    </a:cubicBezTo>
                    <a:cubicBezTo>
                      <a:pt x="75" y="189"/>
                      <a:pt x="67" y="106"/>
                      <a:pt x="67" y="31"/>
                    </a:cubicBezTo>
                    <a:cubicBezTo>
                      <a:pt x="67" y="11"/>
                      <a:pt x="50" y="0"/>
                      <a:pt x="3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8" name="Google Shape;5137;p31">
                <a:extLst>
                  <a:ext uri="{FF2B5EF4-FFF2-40B4-BE49-F238E27FC236}">
                    <a16:creationId xmlns:a16="http://schemas.microsoft.com/office/drawing/2014/main" id="{6CC00F06-3797-15F9-EC17-1ED9B0BE1F7B}"/>
                  </a:ext>
                </a:extLst>
              </p:cNvPr>
              <p:cNvSpPr/>
              <p:nvPr/>
            </p:nvSpPr>
            <p:spPr>
              <a:xfrm>
                <a:off x="2955975" y="4261050"/>
                <a:ext cx="10375" cy="33400"/>
              </a:xfrm>
              <a:custGeom>
                <a:avLst/>
                <a:gdLst/>
                <a:ahLst/>
                <a:cxnLst/>
                <a:rect l="l" t="t" r="r" b="b"/>
                <a:pathLst>
                  <a:path w="415" h="1336" extrusionOk="0">
                    <a:moveTo>
                      <a:pt x="53" y="1"/>
                    </a:moveTo>
                    <a:cubicBezTo>
                      <a:pt x="26" y="1"/>
                      <a:pt x="0" y="26"/>
                      <a:pt x="16" y="58"/>
                    </a:cubicBezTo>
                    <a:cubicBezTo>
                      <a:pt x="91" y="266"/>
                      <a:pt x="132" y="481"/>
                      <a:pt x="174" y="705"/>
                    </a:cubicBezTo>
                    <a:cubicBezTo>
                      <a:pt x="190" y="812"/>
                      <a:pt x="199" y="920"/>
                      <a:pt x="207" y="1036"/>
                    </a:cubicBezTo>
                    <a:cubicBezTo>
                      <a:pt x="207" y="1127"/>
                      <a:pt x="190" y="1252"/>
                      <a:pt x="265" y="1326"/>
                    </a:cubicBezTo>
                    <a:cubicBezTo>
                      <a:pt x="272" y="1333"/>
                      <a:pt x="282" y="1336"/>
                      <a:pt x="292" y="1336"/>
                    </a:cubicBezTo>
                    <a:cubicBezTo>
                      <a:pt x="307" y="1336"/>
                      <a:pt x="322" y="1331"/>
                      <a:pt x="331" y="1326"/>
                    </a:cubicBezTo>
                    <a:cubicBezTo>
                      <a:pt x="414" y="1252"/>
                      <a:pt x="389" y="1111"/>
                      <a:pt x="381" y="1011"/>
                    </a:cubicBezTo>
                    <a:cubicBezTo>
                      <a:pt x="373" y="895"/>
                      <a:pt x="356" y="779"/>
                      <a:pt x="331" y="672"/>
                    </a:cubicBezTo>
                    <a:cubicBezTo>
                      <a:pt x="282" y="448"/>
                      <a:pt x="190" y="232"/>
                      <a:pt x="91" y="25"/>
                    </a:cubicBezTo>
                    <a:cubicBezTo>
                      <a:pt x="82" y="8"/>
                      <a:pt x="68" y="1"/>
                      <a:pt x="5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9" name="Google Shape;5138;p31">
                <a:extLst>
                  <a:ext uri="{FF2B5EF4-FFF2-40B4-BE49-F238E27FC236}">
                    <a16:creationId xmlns:a16="http://schemas.microsoft.com/office/drawing/2014/main" id="{FDEB4E6B-1553-688B-C692-2954E52BF202}"/>
                  </a:ext>
                </a:extLst>
              </p:cNvPr>
              <p:cNvSpPr/>
              <p:nvPr/>
            </p:nvSpPr>
            <p:spPr>
              <a:xfrm>
                <a:off x="2967500" y="4280325"/>
                <a:ext cx="5275" cy="16375"/>
              </a:xfrm>
              <a:custGeom>
                <a:avLst/>
                <a:gdLst/>
                <a:ahLst/>
                <a:cxnLst/>
                <a:rect l="l" t="t" r="r" b="b"/>
                <a:pathLst>
                  <a:path w="211" h="655" extrusionOk="0">
                    <a:moveTo>
                      <a:pt x="56" y="0"/>
                    </a:moveTo>
                    <a:cubicBezTo>
                      <a:pt x="28" y="0"/>
                      <a:pt x="0" y="26"/>
                      <a:pt x="11" y="58"/>
                    </a:cubicBezTo>
                    <a:cubicBezTo>
                      <a:pt x="53" y="157"/>
                      <a:pt x="77" y="257"/>
                      <a:pt x="86" y="356"/>
                    </a:cubicBezTo>
                    <a:cubicBezTo>
                      <a:pt x="94" y="406"/>
                      <a:pt x="94" y="456"/>
                      <a:pt x="94" y="505"/>
                    </a:cubicBezTo>
                    <a:cubicBezTo>
                      <a:pt x="94" y="547"/>
                      <a:pt x="86" y="621"/>
                      <a:pt x="127" y="646"/>
                    </a:cubicBezTo>
                    <a:cubicBezTo>
                      <a:pt x="135" y="655"/>
                      <a:pt x="152" y="655"/>
                      <a:pt x="160" y="655"/>
                    </a:cubicBezTo>
                    <a:cubicBezTo>
                      <a:pt x="210" y="630"/>
                      <a:pt x="202" y="555"/>
                      <a:pt x="202" y="505"/>
                    </a:cubicBezTo>
                    <a:cubicBezTo>
                      <a:pt x="202" y="447"/>
                      <a:pt x="202" y="389"/>
                      <a:pt x="193" y="340"/>
                    </a:cubicBezTo>
                    <a:cubicBezTo>
                      <a:pt x="169" y="232"/>
                      <a:pt x="144" y="124"/>
                      <a:pt x="94" y="25"/>
                    </a:cubicBezTo>
                    <a:cubicBezTo>
                      <a:pt x="85" y="7"/>
                      <a:pt x="71" y="0"/>
                      <a:pt x="5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0" name="Google Shape;5139;p31">
                <a:extLst>
                  <a:ext uri="{FF2B5EF4-FFF2-40B4-BE49-F238E27FC236}">
                    <a16:creationId xmlns:a16="http://schemas.microsoft.com/office/drawing/2014/main" id="{FB4B7F14-7A92-F129-5B56-53C9B78E5089}"/>
                  </a:ext>
                </a:extLst>
              </p:cNvPr>
              <p:cNvSpPr/>
              <p:nvPr/>
            </p:nvSpPr>
            <p:spPr>
              <a:xfrm>
                <a:off x="2972525" y="4287200"/>
                <a:ext cx="3550" cy="16875"/>
              </a:xfrm>
              <a:custGeom>
                <a:avLst/>
                <a:gdLst/>
                <a:ahLst/>
                <a:cxnLst/>
                <a:rect l="l" t="t" r="r" b="b"/>
                <a:pathLst>
                  <a:path w="142" h="675" extrusionOk="0">
                    <a:moveTo>
                      <a:pt x="43" y="0"/>
                    </a:moveTo>
                    <a:cubicBezTo>
                      <a:pt x="20" y="0"/>
                      <a:pt x="0" y="17"/>
                      <a:pt x="9" y="48"/>
                    </a:cubicBezTo>
                    <a:cubicBezTo>
                      <a:pt x="26" y="148"/>
                      <a:pt x="42" y="247"/>
                      <a:pt x="50" y="346"/>
                    </a:cubicBezTo>
                    <a:cubicBezTo>
                      <a:pt x="50" y="454"/>
                      <a:pt x="50" y="554"/>
                      <a:pt x="50" y="653"/>
                    </a:cubicBezTo>
                    <a:cubicBezTo>
                      <a:pt x="54" y="668"/>
                      <a:pt x="65" y="675"/>
                      <a:pt x="77" y="675"/>
                    </a:cubicBezTo>
                    <a:cubicBezTo>
                      <a:pt x="90" y="675"/>
                      <a:pt x="104" y="666"/>
                      <a:pt x="108" y="653"/>
                    </a:cubicBezTo>
                    <a:cubicBezTo>
                      <a:pt x="142" y="554"/>
                      <a:pt x="142" y="446"/>
                      <a:pt x="133" y="346"/>
                    </a:cubicBezTo>
                    <a:cubicBezTo>
                      <a:pt x="125" y="239"/>
                      <a:pt x="117" y="139"/>
                      <a:pt x="92" y="40"/>
                    </a:cubicBezTo>
                    <a:cubicBezTo>
                      <a:pt x="84" y="13"/>
                      <a:pt x="62" y="0"/>
                      <a:pt x="4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1" name="Google Shape;5140;p31">
                <a:extLst>
                  <a:ext uri="{FF2B5EF4-FFF2-40B4-BE49-F238E27FC236}">
                    <a16:creationId xmlns:a16="http://schemas.microsoft.com/office/drawing/2014/main" id="{827DE098-AB41-7F71-721D-9BBFB66FFBC1}"/>
                  </a:ext>
                </a:extLst>
              </p:cNvPr>
              <p:cNvSpPr/>
              <p:nvPr/>
            </p:nvSpPr>
            <p:spPr>
              <a:xfrm>
                <a:off x="2894850" y="4229300"/>
                <a:ext cx="3900" cy="12400"/>
              </a:xfrm>
              <a:custGeom>
                <a:avLst/>
                <a:gdLst/>
                <a:ahLst/>
                <a:cxnLst/>
                <a:rect l="l" t="t" r="r" b="b"/>
                <a:pathLst>
                  <a:path w="156" h="496" extrusionOk="0">
                    <a:moveTo>
                      <a:pt x="50" y="1"/>
                    </a:moveTo>
                    <a:cubicBezTo>
                      <a:pt x="37" y="1"/>
                      <a:pt x="26" y="14"/>
                      <a:pt x="26" y="28"/>
                    </a:cubicBezTo>
                    <a:cubicBezTo>
                      <a:pt x="1" y="102"/>
                      <a:pt x="1" y="185"/>
                      <a:pt x="9" y="260"/>
                    </a:cubicBezTo>
                    <a:cubicBezTo>
                      <a:pt x="17" y="334"/>
                      <a:pt x="34" y="425"/>
                      <a:pt x="84" y="483"/>
                    </a:cubicBezTo>
                    <a:cubicBezTo>
                      <a:pt x="92" y="492"/>
                      <a:pt x="103" y="495"/>
                      <a:pt x="114" y="495"/>
                    </a:cubicBezTo>
                    <a:cubicBezTo>
                      <a:pt x="135" y="495"/>
                      <a:pt x="155" y="481"/>
                      <a:pt x="150" y="458"/>
                    </a:cubicBezTo>
                    <a:cubicBezTo>
                      <a:pt x="133" y="384"/>
                      <a:pt x="100" y="318"/>
                      <a:pt x="92" y="251"/>
                    </a:cubicBezTo>
                    <a:cubicBezTo>
                      <a:pt x="75" y="177"/>
                      <a:pt x="75" y="102"/>
                      <a:pt x="84" y="36"/>
                    </a:cubicBezTo>
                    <a:cubicBezTo>
                      <a:pt x="92" y="19"/>
                      <a:pt x="75" y="3"/>
                      <a:pt x="59" y="3"/>
                    </a:cubicBezTo>
                    <a:cubicBezTo>
                      <a:pt x="56" y="1"/>
                      <a:pt x="53" y="1"/>
                      <a:pt x="5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2" name="Google Shape;5141;p31">
                <a:extLst>
                  <a:ext uri="{FF2B5EF4-FFF2-40B4-BE49-F238E27FC236}">
                    <a16:creationId xmlns:a16="http://schemas.microsoft.com/office/drawing/2014/main" id="{D066742D-2D1D-234B-5D86-7F8F7E11B114}"/>
                  </a:ext>
                </a:extLst>
              </p:cNvPr>
              <p:cNvSpPr/>
              <p:nvPr/>
            </p:nvSpPr>
            <p:spPr>
              <a:xfrm>
                <a:off x="2899000" y="4233850"/>
                <a:ext cx="3900" cy="11775"/>
              </a:xfrm>
              <a:custGeom>
                <a:avLst/>
                <a:gdLst/>
                <a:ahLst/>
                <a:cxnLst/>
                <a:rect l="l" t="t" r="r" b="b"/>
                <a:pathLst>
                  <a:path w="156" h="471" extrusionOk="0">
                    <a:moveTo>
                      <a:pt x="45" y="1"/>
                    </a:moveTo>
                    <a:cubicBezTo>
                      <a:pt x="26" y="1"/>
                      <a:pt x="9" y="16"/>
                      <a:pt x="9" y="36"/>
                    </a:cubicBezTo>
                    <a:cubicBezTo>
                      <a:pt x="0" y="111"/>
                      <a:pt x="0" y="185"/>
                      <a:pt x="17" y="252"/>
                    </a:cubicBezTo>
                    <a:cubicBezTo>
                      <a:pt x="25" y="293"/>
                      <a:pt x="34" y="326"/>
                      <a:pt x="42" y="359"/>
                    </a:cubicBezTo>
                    <a:lnTo>
                      <a:pt x="42" y="368"/>
                    </a:lnTo>
                    <a:cubicBezTo>
                      <a:pt x="50" y="384"/>
                      <a:pt x="58" y="401"/>
                      <a:pt x="67" y="409"/>
                    </a:cubicBezTo>
                    <a:cubicBezTo>
                      <a:pt x="75" y="434"/>
                      <a:pt x="83" y="442"/>
                      <a:pt x="100" y="459"/>
                    </a:cubicBezTo>
                    <a:cubicBezTo>
                      <a:pt x="105" y="467"/>
                      <a:pt x="114" y="471"/>
                      <a:pt x="122" y="471"/>
                    </a:cubicBezTo>
                    <a:cubicBezTo>
                      <a:pt x="139" y="471"/>
                      <a:pt x="155" y="456"/>
                      <a:pt x="150" y="434"/>
                    </a:cubicBezTo>
                    <a:cubicBezTo>
                      <a:pt x="150" y="417"/>
                      <a:pt x="150" y="401"/>
                      <a:pt x="141" y="384"/>
                    </a:cubicBezTo>
                    <a:cubicBezTo>
                      <a:pt x="141" y="368"/>
                      <a:pt x="133" y="359"/>
                      <a:pt x="133" y="343"/>
                    </a:cubicBezTo>
                    <a:cubicBezTo>
                      <a:pt x="125" y="310"/>
                      <a:pt x="116" y="276"/>
                      <a:pt x="108" y="243"/>
                    </a:cubicBezTo>
                    <a:cubicBezTo>
                      <a:pt x="92" y="177"/>
                      <a:pt x="92" y="111"/>
                      <a:pt x="92" y="44"/>
                    </a:cubicBezTo>
                    <a:cubicBezTo>
                      <a:pt x="92" y="28"/>
                      <a:pt x="83" y="3"/>
                      <a:pt x="58" y="3"/>
                    </a:cubicBezTo>
                    <a:cubicBezTo>
                      <a:pt x="54" y="2"/>
                      <a:pt x="50" y="1"/>
                      <a:pt x="4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3" name="Google Shape;5142;p31">
                <a:extLst>
                  <a:ext uri="{FF2B5EF4-FFF2-40B4-BE49-F238E27FC236}">
                    <a16:creationId xmlns:a16="http://schemas.microsoft.com/office/drawing/2014/main" id="{BB048AE2-F48D-107D-91BC-61B137686FEB}"/>
                  </a:ext>
                </a:extLst>
              </p:cNvPr>
              <p:cNvSpPr/>
              <p:nvPr/>
            </p:nvSpPr>
            <p:spPr>
              <a:xfrm>
                <a:off x="2990550" y="4123775"/>
                <a:ext cx="3350" cy="21125"/>
              </a:xfrm>
              <a:custGeom>
                <a:avLst/>
                <a:gdLst/>
                <a:ahLst/>
                <a:cxnLst/>
                <a:rect l="l" t="t" r="r" b="b"/>
                <a:pathLst>
                  <a:path w="134" h="845" extrusionOk="0">
                    <a:moveTo>
                      <a:pt x="54" y="0"/>
                    </a:moveTo>
                    <a:cubicBezTo>
                      <a:pt x="50" y="0"/>
                      <a:pt x="46" y="2"/>
                      <a:pt x="42" y="6"/>
                    </a:cubicBezTo>
                    <a:cubicBezTo>
                      <a:pt x="1" y="56"/>
                      <a:pt x="17" y="131"/>
                      <a:pt x="17" y="189"/>
                    </a:cubicBezTo>
                    <a:cubicBezTo>
                      <a:pt x="17" y="255"/>
                      <a:pt x="17" y="321"/>
                      <a:pt x="17" y="388"/>
                    </a:cubicBezTo>
                    <a:cubicBezTo>
                      <a:pt x="25" y="520"/>
                      <a:pt x="25" y="653"/>
                      <a:pt x="17" y="794"/>
                    </a:cubicBezTo>
                    <a:cubicBezTo>
                      <a:pt x="13" y="825"/>
                      <a:pt x="41" y="845"/>
                      <a:pt x="67" y="845"/>
                    </a:cubicBezTo>
                    <a:cubicBezTo>
                      <a:pt x="88" y="845"/>
                      <a:pt x="108" y="832"/>
                      <a:pt x="108" y="802"/>
                    </a:cubicBezTo>
                    <a:cubicBezTo>
                      <a:pt x="125" y="661"/>
                      <a:pt x="133" y="528"/>
                      <a:pt x="133" y="388"/>
                    </a:cubicBezTo>
                    <a:cubicBezTo>
                      <a:pt x="133" y="313"/>
                      <a:pt x="125" y="247"/>
                      <a:pt x="117" y="172"/>
                    </a:cubicBezTo>
                    <a:cubicBezTo>
                      <a:pt x="117" y="114"/>
                      <a:pt x="108" y="48"/>
                      <a:pt x="67" y="6"/>
                    </a:cubicBezTo>
                    <a:cubicBezTo>
                      <a:pt x="63" y="2"/>
                      <a:pt x="59" y="0"/>
                      <a:pt x="5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4" name="Google Shape;5143;p31">
                <a:extLst>
                  <a:ext uri="{FF2B5EF4-FFF2-40B4-BE49-F238E27FC236}">
                    <a16:creationId xmlns:a16="http://schemas.microsoft.com/office/drawing/2014/main" id="{5EC519CB-6520-3D52-695F-A775CFF92A64}"/>
                  </a:ext>
                </a:extLst>
              </p:cNvPr>
              <p:cNvSpPr/>
              <p:nvPr/>
            </p:nvSpPr>
            <p:spPr>
              <a:xfrm>
                <a:off x="2995950" y="4125225"/>
                <a:ext cx="4150" cy="13900"/>
              </a:xfrm>
              <a:custGeom>
                <a:avLst/>
                <a:gdLst/>
                <a:ahLst/>
                <a:cxnLst/>
                <a:rect l="l" t="t" r="r" b="b"/>
                <a:pathLst>
                  <a:path w="166" h="556" extrusionOk="0">
                    <a:moveTo>
                      <a:pt x="108" y="0"/>
                    </a:moveTo>
                    <a:cubicBezTo>
                      <a:pt x="102" y="0"/>
                      <a:pt x="95" y="2"/>
                      <a:pt x="91" y="6"/>
                    </a:cubicBezTo>
                    <a:cubicBezTo>
                      <a:pt x="66" y="31"/>
                      <a:pt x="58" y="81"/>
                      <a:pt x="58" y="122"/>
                    </a:cubicBezTo>
                    <a:cubicBezTo>
                      <a:pt x="58" y="164"/>
                      <a:pt x="58" y="205"/>
                      <a:pt x="50" y="247"/>
                    </a:cubicBezTo>
                    <a:cubicBezTo>
                      <a:pt x="41" y="330"/>
                      <a:pt x="33" y="412"/>
                      <a:pt x="8" y="487"/>
                    </a:cubicBezTo>
                    <a:cubicBezTo>
                      <a:pt x="0" y="512"/>
                      <a:pt x="8" y="537"/>
                      <a:pt x="33" y="553"/>
                    </a:cubicBezTo>
                    <a:cubicBezTo>
                      <a:pt x="36" y="555"/>
                      <a:pt x="40" y="555"/>
                      <a:pt x="44" y="555"/>
                    </a:cubicBezTo>
                    <a:cubicBezTo>
                      <a:pt x="61" y="555"/>
                      <a:pt x="84" y="542"/>
                      <a:pt x="91" y="528"/>
                    </a:cubicBezTo>
                    <a:cubicBezTo>
                      <a:pt x="116" y="437"/>
                      <a:pt x="141" y="354"/>
                      <a:pt x="149" y="263"/>
                    </a:cubicBezTo>
                    <a:cubicBezTo>
                      <a:pt x="157" y="222"/>
                      <a:pt x="166" y="172"/>
                      <a:pt x="166" y="131"/>
                    </a:cubicBezTo>
                    <a:cubicBezTo>
                      <a:pt x="166" y="89"/>
                      <a:pt x="157" y="31"/>
                      <a:pt x="124" y="6"/>
                    </a:cubicBezTo>
                    <a:cubicBezTo>
                      <a:pt x="120" y="2"/>
                      <a:pt x="114" y="0"/>
                      <a:pt x="10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5" name="Google Shape;5144;p31">
                <a:extLst>
                  <a:ext uri="{FF2B5EF4-FFF2-40B4-BE49-F238E27FC236}">
                    <a16:creationId xmlns:a16="http://schemas.microsoft.com/office/drawing/2014/main" id="{C26855D6-A287-57A8-7EF0-6694080EE17C}"/>
                  </a:ext>
                </a:extLst>
              </p:cNvPr>
              <p:cNvSpPr/>
              <p:nvPr/>
            </p:nvSpPr>
            <p:spPr>
              <a:xfrm>
                <a:off x="3015000" y="4120525"/>
                <a:ext cx="3125" cy="14275"/>
              </a:xfrm>
              <a:custGeom>
                <a:avLst/>
                <a:gdLst/>
                <a:ahLst/>
                <a:cxnLst/>
                <a:rect l="l" t="t" r="r" b="b"/>
                <a:pathLst>
                  <a:path w="125" h="571" extrusionOk="0">
                    <a:moveTo>
                      <a:pt x="44" y="1"/>
                    </a:moveTo>
                    <a:cubicBezTo>
                      <a:pt x="35" y="1"/>
                      <a:pt x="26" y="7"/>
                      <a:pt x="17" y="20"/>
                    </a:cubicBezTo>
                    <a:cubicBezTo>
                      <a:pt x="9" y="45"/>
                      <a:pt x="0" y="54"/>
                      <a:pt x="0" y="78"/>
                    </a:cubicBezTo>
                    <a:cubicBezTo>
                      <a:pt x="0" y="103"/>
                      <a:pt x="0" y="128"/>
                      <a:pt x="0" y="153"/>
                    </a:cubicBezTo>
                    <a:cubicBezTo>
                      <a:pt x="9" y="194"/>
                      <a:pt x="9" y="236"/>
                      <a:pt x="17" y="277"/>
                    </a:cubicBezTo>
                    <a:cubicBezTo>
                      <a:pt x="25" y="368"/>
                      <a:pt x="33" y="451"/>
                      <a:pt x="33" y="542"/>
                    </a:cubicBezTo>
                    <a:cubicBezTo>
                      <a:pt x="33" y="562"/>
                      <a:pt x="46" y="570"/>
                      <a:pt x="61" y="570"/>
                    </a:cubicBezTo>
                    <a:cubicBezTo>
                      <a:pt x="77" y="570"/>
                      <a:pt x="95" y="560"/>
                      <a:pt x="100" y="542"/>
                    </a:cubicBezTo>
                    <a:cubicBezTo>
                      <a:pt x="116" y="451"/>
                      <a:pt x="125" y="360"/>
                      <a:pt x="125" y="269"/>
                    </a:cubicBezTo>
                    <a:cubicBezTo>
                      <a:pt x="125" y="228"/>
                      <a:pt x="125" y="186"/>
                      <a:pt x="116" y="145"/>
                    </a:cubicBezTo>
                    <a:cubicBezTo>
                      <a:pt x="116" y="120"/>
                      <a:pt x="108" y="95"/>
                      <a:pt x="100" y="70"/>
                    </a:cubicBezTo>
                    <a:cubicBezTo>
                      <a:pt x="91" y="45"/>
                      <a:pt x="91" y="29"/>
                      <a:pt x="67" y="12"/>
                    </a:cubicBezTo>
                    <a:cubicBezTo>
                      <a:pt x="59" y="5"/>
                      <a:pt x="52" y="1"/>
                      <a:pt x="4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6" name="Google Shape;5145;p31">
                <a:extLst>
                  <a:ext uri="{FF2B5EF4-FFF2-40B4-BE49-F238E27FC236}">
                    <a16:creationId xmlns:a16="http://schemas.microsoft.com/office/drawing/2014/main" id="{1D24E61B-5023-AD37-0732-6800883EB9F4}"/>
                  </a:ext>
                </a:extLst>
              </p:cNvPr>
              <p:cNvSpPr/>
              <p:nvPr/>
            </p:nvSpPr>
            <p:spPr>
              <a:xfrm>
                <a:off x="3033025" y="4113725"/>
                <a:ext cx="9550" cy="26425"/>
              </a:xfrm>
              <a:custGeom>
                <a:avLst/>
                <a:gdLst/>
                <a:ahLst/>
                <a:cxnLst/>
                <a:rect l="l" t="t" r="r" b="b"/>
                <a:pathLst>
                  <a:path w="382" h="1057" extrusionOk="0">
                    <a:moveTo>
                      <a:pt x="53" y="0"/>
                    </a:moveTo>
                    <a:cubicBezTo>
                      <a:pt x="29" y="0"/>
                      <a:pt x="4" y="15"/>
                      <a:pt x="0" y="44"/>
                    </a:cubicBezTo>
                    <a:cubicBezTo>
                      <a:pt x="0" y="185"/>
                      <a:pt x="8" y="334"/>
                      <a:pt x="33" y="475"/>
                    </a:cubicBezTo>
                    <a:cubicBezTo>
                      <a:pt x="42" y="549"/>
                      <a:pt x="58" y="616"/>
                      <a:pt x="83" y="690"/>
                    </a:cubicBezTo>
                    <a:cubicBezTo>
                      <a:pt x="100" y="748"/>
                      <a:pt x="116" y="831"/>
                      <a:pt x="166" y="881"/>
                    </a:cubicBezTo>
                    <a:cubicBezTo>
                      <a:pt x="172" y="885"/>
                      <a:pt x="180" y="887"/>
                      <a:pt x="188" y="887"/>
                    </a:cubicBezTo>
                    <a:cubicBezTo>
                      <a:pt x="210" y="887"/>
                      <a:pt x="232" y="872"/>
                      <a:pt x="232" y="848"/>
                    </a:cubicBezTo>
                    <a:lnTo>
                      <a:pt x="232" y="839"/>
                    </a:lnTo>
                    <a:cubicBezTo>
                      <a:pt x="257" y="914"/>
                      <a:pt x="282" y="980"/>
                      <a:pt x="323" y="1046"/>
                    </a:cubicBezTo>
                    <a:cubicBezTo>
                      <a:pt x="328" y="1054"/>
                      <a:pt x="335" y="1057"/>
                      <a:pt x="343" y="1057"/>
                    </a:cubicBezTo>
                    <a:cubicBezTo>
                      <a:pt x="361" y="1057"/>
                      <a:pt x="381" y="1039"/>
                      <a:pt x="381" y="1022"/>
                    </a:cubicBezTo>
                    <a:cubicBezTo>
                      <a:pt x="373" y="939"/>
                      <a:pt x="340" y="856"/>
                      <a:pt x="315" y="781"/>
                    </a:cubicBezTo>
                    <a:cubicBezTo>
                      <a:pt x="290" y="707"/>
                      <a:pt x="257" y="632"/>
                      <a:pt x="232" y="558"/>
                    </a:cubicBezTo>
                    <a:cubicBezTo>
                      <a:pt x="226" y="539"/>
                      <a:pt x="210" y="530"/>
                      <a:pt x="193" y="530"/>
                    </a:cubicBezTo>
                    <a:cubicBezTo>
                      <a:pt x="187" y="530"/>
                      <a:pt x="180" y="531"/>
                      <a:pt x="174" y="533"/>
                    </a:cubicBezTo>
                    <a:lnTo>
                      <a:pt x="166" y="533"/>
                    </a:lnTo>
                    <a:cubicBezTo>
                      <a:pt x="158" y="508"/>
                      <a:pt x="158" y="483"/>
                      <a:pt x="149" y="450"/>
                    </a:cubicBezTo>
                    <a:cubicBezTo>
                      <a:pt x="124" y="317"/>
                      <a:pt x="108" y="176"/>
                      <a:pt x="100" y="44"/>
                    </a:cubicBezTo>
                    <a:cubicBezTo>
                      <a:pt x="100" y="15"/>
                      <a:pt x="77" y="0"/>
                      <a:pt x="5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7" name="Google Shape;5146;p31">
                <a:extLst>
                  <a:ext uri="{FF2B5EF4-FFF2-40B4-BE49-F238E27FC236}">
                    <a16:creationId xmlns:a16="http://schemas.microsoft.com/office/drawing/2014/main" id="{A120FA95-8D32-BF70-1F86-54DD00973CB2}"/>
                  </a:ext>
                </a:extLst>
              </p:cNvPr>
              <p:cNvSpPr/>
              <p:nvPr/>
            </p:nvSpPr>
            <p:spPr>
              <a:xfrm>
                <a:off x="2617300" y="3834125"/>
                <a:ext cx="468350" cy="998025"/>
              </a:xfrm>
              <a:custGeom>
                <a:avLst/>
                <a:gdLst/>
                <a:ahLst/>
                <a:cxnLst/>
                <a:rect l="l" t="t" r="r" b="b"/>
                <a:pathLst>
                  <a:path w="18734" h="39921" extrusionOk="0">
                    <a:moveTo>
                      <a:pt x="6977" y="3373"/>
                    </a:moveTo>
                    <a:cubicBezTo>
                      <a:pt x="7010" y="3489"/>
                      <a:pt x="7043" y="3614"/>
                      <a:pt x="7076" y="3738"/>
                    </a:cubicBezTo>
                    <a:lnTo>
                      <a:pt x="7101" y="3812"/>
                    </a:lnTo>
                    <a:cubicBezTo>
                      <a:pt x="7084" y="3779"/>
                      <a:pt x="7059" y="3746"/>
                      <a:pt x="7043" y="3713"/>
                    </a:cubicBezTo>
                    <a:cubicBezTo>
                      <a:pt x="7001" y="3605"/>
                      <a:pt x="6952" y="3498"/>
                      <a:pt x="6977" y="3382"/>
                    </a:cubicBezTo>
                    <a:lnTo>
                      <a:pt x="6977" y="3373"/>
                    </a:lnTo>
                    <a:close/>
                    <a:moveTo>
                      <a:pt x="11070" y="3920"/>
                    </a:moveTo>
                    <a:cubicBezTo>
                      <a:pt x="11070" y="3920"/>
                      <a:pt x="11078" y="3928"/>
                      <a:pt x="11078" y="3928"/>
                    </a:cubicBezTo>
                    <a:cubicBezTo>
                      <a:pt x="11088" y="3939"/>
                      <a:pt x="11101" y="3946"/>
                      <a:pt x="11114" y="3946"/>
                    </a:cubicBezTo>
                    <a:cubicBezTo>
                      <a:pt x="11122" y="3946"/>
                      <a:pt x="11130" y="3943"/>
                      <a:pt x="11136" y="3937"/>
                    </a:cubicBezTo>
                    <a:cubicBezTo>
                      <a:pt x="11144" y="3945"/>
                      <a:pt x="11152" y="3945"/>
                      <a:pt x="11161" y="3953"/>
                    </a:cubicBezTo>
                    <a:cubicBezTo>
                      <a:pt x="11169" y="3953"/>
                      <a:pt x="11169" y="3961"/>
                      <a:pt x="11169" y="3961"/>
                    </a:cubicBezTo>
                    <a:cubicBezTo>
                      <a:pt x="11152" y="4019"/>
                      <a:pt x="11144" y="4077"/>
                      <a:pt x="11136" y="4144"/>
                    </a:cubicBezTo>
                    <a:cubicBezTo>
                      <a:pt x="11136" y="4151"/>
                      <a:pt x="11137" y="4159"/>
                      <a:pt x="11139" y="4166"/>
                    </a:cubicBezTo>
                    <a:lnTo>
                      <a:pt x="11139" y="4166"/>
                    </a:lnTo>
                    <a:cubicBezTo>
                      <a:pt x="11138" y="4164"/>
                      <a:pt x="11137" y="4162"/>
                      <a:pt x="11136" y="4160"/>
                    </a:cubicBezTo>
                    <a:cubicBezTo>
                      <a:pt x="11119" y="4135"/>
                      <a:pt x="11103" y="4102"/>
                      <a:pt x="11086" y="4069"/>
                    </a:cubicBezTo>
                    <a:cubicBezTo>
                      <a:pt x="11086" y="4061"/>
                      <a:pt x="11086" y="4061"/>
                      <a:pt x="11086" y="4053"/>
                    </a:cubicBezTo>
                    <a:cubicBezTo>
                      <a:pt x="11078" y="4044"/>
                      <a:pt x="11078" y="4028"/>
                      <a:pt x="11078" y="4019"/>
                    </a:cubicBezTo>
                    <a:lnTo>
                      <a:pt x="11070" y="4003"/>
                    </a:lnTo>
                    <a:cubicBezTo>
                      <a:pt x="11070" y="3995"/>
                      <a:pt x="11070" y="3986"/>
                      <a:pt x="11070" y="3978"/>
                    </a:cubicBezTo>
                    <a:lnTo>
                      <a:pt x="11070" y="3970"/>
                    </a:lnTo>
                    <a:lnTo>
                      <a:pt x="11070" y="3961"/>
                    </a:lnTo>
                    <a:cubicBezTo>
                      <a:pt x="11070" y="3953"/>
                      <a:pt x="11070" y="3937"/>
                      <a:pt x="11070" y="3928"/>
                    </a:cubicBezTo>
                    <a:lnTo>
                      <a:pt x="11070" y="3920"/>
                    </a:lnTo>
                    <a:close/>
                    <a:moveTo>
                      <a:pt x="7128" y="1222"/>
                    </a:moveTo>
                    <a:cubicBezTo>
                      <a:pt x="7231" y="1222"/>
                      <a:pt x="7343" y="1278"/>
                      <a:pt x="7424" y="1318"/>
                    </a:cubicBezTo>
                    <a:cubicBezTo>
                      <a:pt x="7557" y="1393"/>
                      <a:pt x="7673" y="1501"/>
                      <a:pt x="7780" y="1600"/>
                    </a:cubicBezTo>
                    <a:cubicBezTo>
                      <a:pt x="8070" y="1874"/>
                      <a:pt x="8319" y="2180"/>
                      <a:pt x="8634" y="2420"/>
                    </a:cubicBezTo>
                    <a:cubicBezTo>
                      <a:pt x="8716" y="2503"/>
                      <a:pt x="8791" y="2578"/>
                      <a:pt x="8866" y="2669"/>
                    </a:cubicBezTo>
                    <a:cubicBezTo>
                      <a:pt x="9064" y="2893"/>
                      <a:pt x="9205" y="3174"/>
                      <a:pt x="9238" y="3473"/>
                    </a:cubicBezTo>
                    <a:cubicBezTo>
                      <a:pt x="9243" y="3497"/>
                      <a:pt x="9265" y="3510"/>
                      <a:pt x="9286" y="3510"/>
                    </a:cubicBezTo>
                    <a:cubicBezTo>
                      <a:pt x="9300" y="3510"/>
                      <a:pt x="9314" y="3503"/>
                      <a:pt x="9321" y="3489"/>
                    </a:cubicBezTo>
                    <a:cubicBezTo>
                      <a:pt x="9346" y="3589"/>
                      <a:pt x="9371" y="3680"/>
                      <a:pt x="9388" y="3779"/>
                    </a:cubicBezTo>
                    <a:cubicBezTo>
                      <a:pt x="9391" y="3812"/>
                      <a:pt x="9416" y="3828"/>
                      <a:pt x="9442" y="3828"/>
                    </a:cubicBezTo>
                    <a:cubicBezTo>
                      <a:pt x="9475" y="3828"/>
                      <a:pt x="9508" y="3804"/>
                      <a:pt x="9504" y="3763"/>
                    </a:cubicBezTo>
                    <a:cubicBezTo>
                      <a:pt x="9487" y="3622"/>
                      <a:pt x="9462" y="3489"/>
                      <a:pt x="9437" y="3357"/>
                    </a:cubicBezTo>
                    <a:lnTo>
                      <a:pt x="9437" y="3357"/>
                    </a:lnTo>
                    <a:cubicBezTo>
                      <a:pt x="9454" y="3382"/>
                      <a:pt x="9479" y="3406"/>
                      <a:pt x="9495" y="3431"/>
                    </a:cubicBezTo>
                    <a:cubicBezTo>
                      <a:pt x="9520" y="3481"/>
                      <a:pt x="9537" y="3539"/>
                      <a:pt x="9553" y="3597"/>
                    </a:cubicBezTo>
                    <a:cubicBezTo>
                      <a:pt x="9628" y="3812"/>
                      <a:pt x="9669" y="4036"/>
                      <a:pt x="9702" y="4260"/>
                    </a:cubicBezTo>
                    <a:cubicBezTo>
                      <a:pt x="9707" y="4286"/>
                      <a:pt x="9733" y="4300"/>
                      <a:pt x="9758" y="4300"/>
                    </a:cubicBezTo>
                    <a:cubicBezTo>
                      <a:pt x="9781" y="4300"/>
                      <a:pt x="9802" y="4288"/>
                      <a:pt x="9802" y="4260"/>
                    </a:cubicBezTo>
                    <a:cubicBezTo>
                      <a:pt x="9802" y="4202"/>
                      <a:pt x="9802" y="4152"/>
                      <a:pt x="9794" y="4094"/>
                    </a:cubicBezTo>
                    <a:lnTo>
                      <a:pt x="9794" y="4094"/>
                    </a:lnTo>
                    <a:cubicBezTo>
                      <a:pt x="9818" y="4169"/>
                      <a:pt x="9835" y="4243"/>
                      <a:pt x="9852" y="4326"/>
                    </a:cubicBezTo>
                    <a:cubicBezTo>
                      <a:pt x="9852" y="4326"/>
                      <a:pt x="9852" y="4334"/>
                      <a:pt x="9860" y="4343"/>
                    </a:cubicBezTo>
                    <a:cubicBezTo>
                      <a:pt x="9843" y="4351"/>
                      <a:pt x="9827" y="4351"/>
                      <a:pt x="9810" y="4359"/>
                    </a:cubicBezTo>
                    <a:cubicBezTo>
                      <a:pt x="9744" y="4392"/>
                      <a:pt x="9678" y="4425"/>
                      <a:pt x="9611" y="4459"/>
                    </a:cubicBezTo>
                    <a:cubicBezTo>
                      <a:pt x="9479" y="4533"/>
                      <a:pt x="9346" y="4608"/>
                      <a:pt x="9222" y="4691"/>
                    </a:cubicBezTo>
                    <a:cubicBezTo>
                      <a:pt x="9131" y="4757"/>
                      <a:pt x="9040" y="4831"/>
                      <a:pt x="8965" y="4906"/>
                    </a:cubicBezTo>
                    <a:cubicBezTo>
                      <a:pt x="8932" y="4931"/>
                      <a:pt x="8907" y="4956"/>
                      <a:pt x="8882" y="4981"/>
                    </a:cubicBezTo>
                    <a:cubicBezTo>
                      <a:pt x="8808" y="5047"/>
                      <a:pt x="8741" y="5121"/>
                      <a:pt x="8667" y="5196"/>
                    </a:cubicBezTo>
                    <a:cubicBezTo>
                      <a:pt x="8526" y="5345"/>
                      <a:pt x="8410" y="5519"/>
                      <a:pt x="8302" y="5693"/>
                    </a:cubicBezTo>
                    <a:cubicBezTo>
                      <a:pt x="8112" y="6008"/>
                      <a:pt x="7996" y="6348"/>
                      <a:pt x="7929" y="6704"/>
                    </a:cubicBezTo>
                    <a:cubicBezTo>
                      <a:pt x="7913" y="6704"/>
                      <a:pt x="7896" y="6712"/>
                      <a:pt x="7880" y="6737"/>
                    </a:cubicBezTo>
                    <a:cubicBezTo>
                      <a:pt x="7871" y="6754"/>
                      <a:pt x="7871" y="6795"/>
                      <a:pt x="7896" y="6812"/>
                    </a:cubicBezTo>
                    <a:cubicBezTo>
                      <a:pt x="7905" y="6812"/>
                      <a:pt x="7905" y="6812"/>
                      <a:pt x="7913" y="6820"/>
                    </a:cubicBezTo>
                    <a:cubicBezTo>
                      <a:pt x="7896" y="6853"/>
                      <a:pt x="7880" y="6895"/>
                      <a:pt x="7871" y="6936"/>
                    </a:cubicBezTo>
                    <a:cubicBezTo>
                      <a:pt x="7863" y="6919"/>
                      <a:pt x="7855" y="6903"/>
                      <a:pt x="7847" y="6886"/>
                    </a:cubicBezTo>
                    <a:cubicBezTo>
                      <a:pt x="7838" y="6853"/>
                      <a:pt x="7830" y="6812"/>
                      <a:pt x="7822" y="6779"/>
                    </a:cubicBezTo>
                    <a:cubicBezTo>
                      <a:pt x="7805" y="6687"/>
                      <a:pt x="7797" y="6596"/>
                      <a:pt x="7789" y="6505"/>
                    </a:cubicBezTo>
                    <a:cubicBezTo>
                      <a:pt x="7764" y="6339"/>
                      <a:pt x="7739" y="6165"/>
                      <a:pt x="7706" y="6000"/>
                    </a:cubicBezTo>
                    <a:lnTo>
                      <a:pt x="7706" y="6000"/>
                    </a:lnTo>
                    <a:lnTo>
                      <a:pt x="7714" y="6008"/>
                    </a:lnTo>
                    <a:cubicBezTo>
                      <a:pt x="7723" y="6012"/>
                      <a:pt x="7732" y="6014"/>
                      <a:pt x="7740" y="6014"/>
                    </a:cubicBezTo>
                    <a:cubicBezTo>
                      <a:pt x="7765" y="6014"/>
                      <a:pt x="7786" y="5997"/>
                      <a:pt x="7780" y="5967"/>
                    </a:cubicBezTo>
                    <a:lnTo>
                      <a:pt x="7789" y="5967"/>
                    </a:lnTo>
                    <a:cubicBezTo>
                      <a:pt x="7780" y="5933"/>
                      <a:pt x="7772" y="5909"/>
                      <a:pt x="7755" y="5884"/>
                    </a:cubicBezTo>
                    <a:lnTo>
                      <a:pt x="7755" y="5884"/>
                    </a:lnTo>
                    <a:lnTo>
                      <a:pt x="7764" y="5892"/>
                    </a:lnTo>
                    <a:cubicBezTo>
                      <a:pt x="7772" y="5900"/>
                      <a:pt x="7782" y="5904"/>
                      <a:pt x="7793" y="5904"/>
                    </a:cubicBezTo>
                    <a:cubicBezTo>
                      <a:pt x="7815" y="5904"/>
                      <a:pt x="7838" y="5887"/>
                      <a:pt x="7838" y="5859"/>
                    </a:cubicBezTo>
                    <a:cubicBezTo>
                      <a:pt x="7830" y="5817"/>
                      <a:pt x="7813" y="5776"/>
                      <a:pt x="7805" y="5735"/>
                    </a:cubicBezTo>
                    <a:cubicBezTo>
                      <a:pt x="7797" y="5726"/>
                      <a:pt x="7797" y="5710"/>
                      <a:pt x="7789" y="5701"/>
                    </a:cubicBezTo>
                    <a:cubicBezTo>
                      <a:pt x="7772" y="5643"/>
                      <a:pt x="7747" y="5594"/>
                      <a:pt x="7731" y="5536"/>
                    </a:cubicBezTo>
                    <a:cubicBezTo>
                      <a:pt x="7714" y="5503"/>
                      <a:pt x="7706" y="5469"/>
                      <a:pt x="7689" y="5436"/>
                    </a:cubicBezTo>
                    <a:lnTo>
                      <a:pt x="7689" y="5428"/>
                    </a:lnTo>
                    <a:cubicBezTo>
                      <a:pt x="7692" y="5428"/>
                      <a:pt x="7695" y="5429"/>
                      <a:pt x="7698" y="5429"/>
                    </a:cubicBezTo>
                    <a:cubicBezTo>
                      <a:pt x="7766" y="5429"/>
                      <a:pt x="7787" y="5343"/>
                      <a:pt x="7755" y="5295"/>
                    </a:cubicBezTo>
                    <a:cubicBezTo>
                      <a:pt x="7706" y="5221"/>
                      <a:pt x="7681" y="5130"/>
                      <a:pt x="7639" y="5055"/>
                    </a:cubicBezTo>
                    <a:cubicBezTo>
                      <a:pt x="7623" y="5030"/>
                      <a:pt x="7615" y="5005"/>
                      <a:pt x="7598" y="4972"/>
                    </a:cubicBezTo>
                    <a:lnTo>
                      <a:pt x="7598" y="4972"/>
                    </a:lnTo>
                    <a:lnTo>
                      <a:pt x="7606" y="4981"/>
                    </a:lnTo>
                    <a:cubicBezTo>
                      <a:pt x="7611" y="4983"/>
                      <a:pt x="7615" y="4984"/>
                      <a:pt x="7619" y="4984"/>
                    </a:cubicBezTo>
                    <a:cubicBezTo>
                      <a:pt x="7631" y="4984"/>
                      <a:pt x="7642" y="4976"/>
                      <a:pt x="7648" y="4964"/>
                    </a:cubicBezTo>
                    <a:cubicBezTo>
                      <a:pt x="7673" y="5014"/>
                      <a:pt x="7689" y="5063"/>
                      <a:pt x="7714" y="5113"/>
                    </a:cubicBezTo>
                    <a:cubicBezTo>
                      <a:pt x="7725" y="5128"/>
                      <a:pt x="7743" y="5136"/>
                      <a:pt x="7760" y="5136"/>
                    </a:cubicBezTo>
                    <a:cubicBezTo>
                      <a:pt x="7781" y="5136"/>
                      <a:pt x="7801" y="5124"/>
                      <a:pt x="7805" y="5097"/>
                    </a:cubicBezTo>
                    <a:cubicBezTo>
                      <a:pt x="7822" y="4931"/>
                      <a:pt x="7722" y="4773"/>
                      <a:pt x="7615" y="4649"/>
                    </a:cubicBezTo>
                    <a:cubicBezTo>
                      <a:pt x="7565" y="4591"/>
                      <a:pt x="7515" y="4541"/>
                      <a:pt x="7457" y="4492"/>
                    </a:cubicBezTo>
                    <a:lnTo>
                      <a:pt x="7457" y="4492"/>
                    </a:lnTo>
                    <a:cubicBezTo>
                      <a:pt x="7490" y="4517"/>
                      <a:pt x="7523" y="4533"/>
                      <a:pt x="7565" y="4541"/>
                    </a:cubicBezTo>
                    <a:cubicBezTo>
                      <a:pt x="7598" y="4541"/>
                      <a:pt x="7615" y="4517"/>
                      <a:pt x="7606" y="4492"/>
                    </a:cubicBezTo>
                    <a:cubicBezTo>
                      <a:pt x="7573" y="4401"/>
                      <a:pt x="7474" y="4318"/>
                      <a:pt x="7407" y="4251"/>
                    </a:cubicBezTo>
                    <a:lnTo>
                      <a:pt x="7399" y="4243"/>
                    </a:lnTo>
                    <a:cubicBezTo>
                      <a:pt x="7341" y="3912"/>
                      <a:pt x="7233" y="3597"/>
                      <a:pt x="7151" y="3274"/>
                    </a:cubicBezTo>
                    <a:cubicBezTo>
                      <a:pt x="7059" y="2909"/>
                      <a:pt x="6960" y="2545"/>
                      <a:pt x="6902" y="2172"/>
                    </a:cubicBezTo>
                    <a:cubicBezTo>
                      <a:pt x="6869" y="1990"/>
                      <a:pt x="6852" y="1799"/>
                      <a:pt x="6861" y="1617"/>
                    </a:cubicBezTo>
                    <a:cubicBezTo>
                      <a:pt x="6869" y="1501"/>
                      <a:pt x="6894" y="1335"/>
                      <a:pt x="7001" y="1260"/>
                    </a:cubicBezTo>
                    <a:cubicBezTo>
                      <a:pt x="7039" y="1233"/>
                      <a:pt x="7083" y="1222"/>
                      <a:pt x="7128" y="1222"/>
                    </a:cubicBezTo>
                    <a:close/>
                    <a:moveTo>
                      <a:pt x="7714" y="10449"/>
                    </a:moveTo>
                    <a:cubicBezTo>
                      <a:pt x="7681" y="10474"/>
                      <a:pt x="7648" y="10490"/>
                      <a:pt x="7623" y="10515"/>
                    </a:cubicBezTo>
                    <a:cubicBezTo>
                      <a:pt x="7615" y="10524"/>
                      <a:pt x="7606" y="10532"/>
                      <a:pt x="7606" y="10532"/>
                    </a:cubicBezTo>
                    <a:cubicBezTo>
                      <a:pt x="7490" y="10548"/>
                      <a:pt x="7383" y="10565"/>
                      <a:pt x="7275" y="10582"/>
                    </a:cubicBezTo>
                    <a:cubicBezTo>
                      <a:pt x="7084" y="10615"/>
                      <a:pt x="6894" y="10648"/>
                      <a:pt x="6703" y="10681"/>
                    </a:cubicBezTo>
                    <a:lnTo>
                      <a:pt x="6695" y="10664"/>
                    </a:lnTo>
                    <a:cubicBezTo>
                      <a:pt x="6703" y="10664"/>
                      <a:pt x="6711" y="10664"/>
                      <a:pt x="6720" y="10656"/>
                    </a:cubicBezTo>
                    <a:cubicBezTo>
                      <a:pt x="6902" y="10582"/>
                      <a:pt x="7084" y="10524"/>
                      <a:pt x="7275" y="10490"/>
                    </a:cubicBezTo>
                    <a:cubicBezTo>
                      <a:pt x="7366" y="10474"/>
                      <a:pt x="7457" y="10457"/>
                      <a:pt x="7548" y="10457"/>
                    </a:cubicBezTo>
                    <a:cubicBezTo>
                      <a:pt x="7590" y="10449"/>
                      <a:pt x="7631" y="10449"/>
                      <a:pt x="7673" y="10449"/>
                    </a:cubicBezTo>
                    <a:close/>
                    <a:moveTo>
                      <a:pt x="7010" y="11253"/>
                    </a:moveTo>
                    <a:lnTo>
                      <a:pt x="7010" y="11253"/>
                    </a:lnTo>
                    <a:cubicBezTo>
                      <a:pt x="7051" y="11278"/>
                      <a:pt x="7093" y="11294"/>
                      <a:pt x="7126" y="11319"/>
                    </a:cubicBezTo>
                    <a:cubicBezTo>
                      <a:pt x="7184" y="11344"/>
                      <a:pt x="7242" y="11377"/>
                      <a:pt x="7300" y="11394"/>
                    </a:cubicBezTo>
                    <a:cubicBezTo>
                      <a:pt x="7333" y="11410"/>
                      <a:pt x="7366" y="11427"/>
                      <a:pt x="7391" y="11443"/>
                    </a:cubicBezTo>
                    <a:cubicBezTo>
                      <a:pt x="7399" y="11460"/>
                      <a:pt x="7416" y="11501"/>
                      <a:pt x="7424" y="11518"/>
                    </a:cubicBezTo>
                    <a:cubicBezTo>
                      <a:pt x="7432" y="11551"/>
                      <a:pt x="7449" y="11576"/>
                      <a:pt x="7465" y="11609"/>
                    </a:cubicBezTo>
                    <a:cubicBezTo>
                      <a:pt x="7486" y="11644"/>
                      <a:pt x="7513" y="11661"/>
                      <a:pt x="7540" y="11661"/>
                    </a:cubicBezTo>
                    <a:cubicBezTo>
                      <a:pt x="7545" y="11661"/>
                      <a:pt x="7551" y="11660"/>
                      <a:pt x="7557" y="11659"/>
                    </a:cubicBezTo>
                    <a:cubicBezTo>
                      <a:pt x="7573" y="11708"/>
                      <a:pt x="7581" y="11750"/>
                      <a:pt x="7590" y="11800"/>
                    </a:cubicBezTo>
                    <a:cubicBezTo>
                      <a:pt x="7581" y="11824"/>
                      <a:pt x="7565" y="11841"/>
                      <a:pt x="7540" y="11858"/>
                    </a:cubicBezTo>
                    <a:lnTo>
                      <a:pt x="7540" y="11866"/>
                    </a:lnTo>
                    <a:cubicBezTo>
                      <a:pt x="7508" y="11889"/>
                      <a:pt x="7474" y="11899"/>
                      <a:pt x="7441" y="11899"/>
                    </a:cubicBezTo>
                    <a:cubicBezTo>
                      <a:pt x="7378" y="11899"/>
                      <a:pt x="7318" y="11865"/>
                      <a:pt x="7275" y="11816"/>
                    </a:cubicBezTo>
                    <a:cubicBezTo>
                      <a:pt x="7200" y="11725"/>
                      <a:pt x="7167" y="11617"/>
                      <a:pt x="7126" y="11518"/>
                    </a:cubicBezTo>
                    <a:cubicBezTo>
                      <a:pt x="7084" y="11427"/>
                      <a:pt x="7051" y="11336"/>
                      <a:pt x="7010" y="11253"/>
                    </a:cubicBezTo>
                    <a:close/>
                    <a:moveTo>
                      <a:pt x="11840" y="35670"/>
                    </a:moveTo>
                    <a:cubicBezTo>
                      <a:pt x="11873" y="35761"/>
                      <a:pt x="11931" y="35844"/>
                      <a:pt x="11989" y="35902"/>
                    </a:cubicBezTo>
                    <a:lnTo>
                      <a:pt x="11998" y="35902"/>
                    </a:lnTo>
                    <a:cubicBezTo>
                      <a:pt x="12097" y="36018"/>
                      <a:pt x="12221" y="36084"/>
                      <a:pt x="12362" y="36142"/>
                    </a:cubicBezTo>
                    <a:cubicBezTo>
                      <a:pt x="12511" y="36209"/>
                      <a:pt x="12660" y="36250"/>
                      <a:pt x="12818" y="36291"/>
                    </a:cubicBezTo>
                    <a:cubicBezTo>
                      <a:pt x="12876" y="36308"/>
                      <a:pt x="12926" y="36325"/>
                      <a:pt x="12984" y="36333"/>
                    </a:cubicBezTo>
                    <a:lnTo>
                      <a:pt x="12984" y="36349"/>
                    </a:lnTo>
                    <a:cubicBezTo>
                      <a:pt x="12992" y="36383"/>
                      <a:pt x="13008" y="36399"/>
                      <a:pt x="13042" y="36399"/>
                    </a:cubicBezTo>
                    <a:cubicBezTo>
                      <a:pt x="13124" y="36407"/>
                      <a:pt x="13207" y="36416"/>
                      <a:pt x="13290" y="36416"/>
                    </a:cubicBezTo>
                    <a:lnTo>
                      <a:pt x="13505" y="36416"/>
                    </a:lnTo>
                    <a:cubicBezTo>
                      <a:pt x="13514" y="36416"/>
                      <a:pt x="13514" y="36416"/>
                      <a:pt x="13522" y="36424"/>
                    </a:cubicBezTo>
                    <a:lnTo>
                      <a:pt x="13530" y="36424"/>
                    </a:lnTo>
                    <a:lnTo>
                      <a:pt x="13539" y="36449"/>
                    </a:lnTo>
                    <a:lnTo>
                      <a:pt x="13547" y="36449"/>
                    </a:lnTo>
                    <a:lnTo>
                      <a:pt x="13547" y="36457"/>
                    </a:lnTo>
                    <a:cubicBezTo>
                      <a:pt x="13547" y="36465"/>
                      <a:pt x="13547" y="36474"/>
                      <a:pt x="13555" y="36482"/>
                    </a:cubicBezTo>
                    <a:cubicBezTo>
                      <a:pt x="13563" y="36499"/>
                      <a:pt x="13563" y="36515"/>
                      <a:pt x="13572" y="36540"/>
                    </a:cubicBezTo>
                    <a:cubicBezTo>
                      <a:pt x="13572" y="36557"/>
                      <a:pt x="13572" y="36565"/>
                      <a:pt x="13580" y="36581"/>
                    </a:cubicBezTo>
                    <a:cubicBezTo>
                      <a:pt x="13505" y="36565"/>
                      <a:pt x="13439" y="36557"/>
                      <a:pt x="13365" y="36548"/>
                    </a:cubicBezTo>
                    <a:cubicBezTo>
                      <a:pt x="13282" y="36540"/>
                      <a:pt x="13199" y="36532"/>
                      <a:pt x="13116" y="36523"/>
                    </a:cubicBezTo>
                    <a:cubicBezTo>
                      <a:pt x="13098" y="36523"/>
                      <a:pt x="13078" y="36523"/>
                      <a:pt x="13059" y="36523"/>
                    </a:cubicBezTo>
                    <a:cubicBezTo>
                      <a:pt x="12991" y="36523"/>
                      <a:pt x="12919" y="36528"/>
                      <a:pt x="12868" y="36573"/>
                    </a:cubicBezTo>
                    <a:cubicBezTo>
                      <a:pt x="12843" y="36590"/>
                      <a:pt x="12843" y="36631"/>
                      <a:pt x="12868" y="36648"/>
                    </a:cubicBezTo>
                    <a:cubicBezTo>
                      <a:pt x="12917" y="36697"/>
                      <a:pt x="13008" y="36706"/>
                      <a:pt x="13075" y="36714"/>
                    </a:cubicBezTo>
                    <a:cubicBezTo>
                      <a:pt x="13149" y="36722"/>
                      <a:pt x="13216" y="36739"/>
                      <a:pt x="13290" y="36747"/>
                    </a:cubicBezTo>
                    <a:cubicBezTo>
                      <a:pt x="13365" y="36764"/>
                      <a:pt x="13431" y="36772"/>
                      <a:pt x="13505" y="36789"/>
                    </a:cubicBezTo>
                    <a:cubicBezTo>
                      <a:pt x="13555" y="36797"/>
                      <a:pt x="13646" y="36813"/>
                      <a:pt x="13679" y="36838"/>
                    </a:cubicBezTo>
                    <a:cubicBezTo>
                      <a:pt x="13704" y="36863"/>
                      <a:pt x="13721" y="36896"/>
                      <a:pt x="13721" y="36946"/>
                    </a:cubicBezTo>
                    <a:cubicBezTo>
                      <a:pt x="13721" y="36945"/>
                      <a:pt x="13721" y="36945"/>
                      <a:pt x="13721" y="36945"/>
                    </a:cubicBezTo>
                    <a:cubicBezTo>
                      <a:pt x="13723" y="36945"/>
                      <a:pt x="13729" y="36972"/>
                      <a:pt x="13729" y="36979"/>
                    </a:cubicBezTo>
                    <a:lnTo>
                      <a:pt x="13729" y="37021"/>
                    </a:lnTo>
                    <a:cubicBezTo>
                      <a:pt x="13729" y="37062"/>
                      <a:pt x="13721" y="37095"/>
                      <a:pt x="13721" y="37128"/>
                    </a:cubicBezTo>
                    <a:cubicBezTo>
                      <a:pt x="13713" y="37161"/>
                      <a:pt x="13713" y="37195"/>
                      <a:pt x="13704" y="37219"/>
                    </a:cubicBezTo>
                    <a:cubicBezTo>
                      <a:pt x="13646" y="37161"/>
                      <a:pt x="13572" y="37120"/>
                      <a:pt x="13497" y="37079"/>
                    </a:cubicBezTo>
                    <a:cubicBezTo>
                      <a:pt x="13356" y="37012"/>
                      <a:pt x="13216" y="36963"/>
                      <a:pt x="13075" y="36896"/>
                    </a:cubicBezTo>
                    <a:cubicBezTo>
                      <a:pt x="13064" y="36892"/>
                      <a:pt x="13054" y="36890"/>
                      <a:pt x="13045" y="36890"/>
                    </a:cubicBezTo>
                    <a:cubicBezTo>
                      <a:pt x="12986" y="36890"/>
                      <a:pt x="12951" y="36969"/>
                      <a:pt x="13008" y="37012"/>
                    </a:cubicBezTo>
                    <a:cubicBezTo>
                      <a:pt x="13116" y="37079"/>
                      <a:pt x="13216" y="37153"/>
                      <a:pt x="13323" y="37219"/>
                    </a:cubicBezTo>
                    <a:cubicBezTo>
                      <a:pt x="13398" y="37269"/>
                      <a:pt x="13530" y="37302"/>
                      <a:pt x="13572" y="37385"/>
                    </a:cubicBezTo>
                    <a:cubicBezTo>
                      <a:pt x="13663" y="37559"/>
                      <a:pt x="13464" y="37708"/>
                      <a:pt x="13323" y="37733"/>
                    </a:cubicBezTo>
                    <a:cubicBezTo>
                      <a:pt x="13273" y="37743"/>
                      <a:pt x="13221" y="37747"/>
                      <a:pt x="13169" y="37747"/>
                    </a:cubicBezTo>
                    <a:cubicBezTo>
                      <a:pt x="13005" y="37747"/>
                      <a:pt x="12836" y="37706"/>
                      <a:pt x="12685" y="37675"/>
                    </a:cubicBezTo>
                    <a:cubicBezTo>
                      <a:pt x="12569" y="37650"/>
                      <a:pt x="12462" y="37634"/>
                      <a:pt x="12346" y="37609"/>
                    </a:cubicBezTo>
                    <a:cubicBezTo>
                      <a:pt x="12262" y="37586"/>
                      <a:pt x="12152" y="37550"/>
                      <a:pt x="12051" y="37550"/>
                    </a:cubicBezTo>
                    <a:cubicBezTo>
                      <a:pt x="12042" y="37550"/>
                      <a:pt x="12032" y="37550"/>
                      <a:pt x="12022" y="37551"/>
                    </a:cubicBezTo>
                    <a:cubicBezTo>
                      <a:pt x="12006" y="37501"/>
                      <a:pt x="11981" y="37451"/>
                      <a:pt x="11964" y="37402"/>
                    </a:cubicBezTo>
                    <a:cubicBezTo>
                      <a:pt x="11890" y="37178"/>
                      <a:pt x="11807" y="36963"/>
                      <a:pt x="11741" y="36739"/>
                    </a:cubicBezTo>
                    <a:cubicBezTo>
                      <a:pt x="11749" y="36731"/>
                      <a:pt x="11766" y="36714"/>
                      <a:pt x="11766" y="36697"/>
                    </a:cubicBezTo>
                    <a:cubicBezTo>
                      <a:pt x="11774" y="36573"/>
                      <a:pt x="11749" y="36441"/>
                      <a:pt x="11732" y="36308"/>
                    </a:cubicBezTo>
                    <a:cubicBezTo>
                      <a:pt x="11716" y="36184"/>
                      <a:pt x="11691" y="36051"/>
                      <a:pt x="11674" y="35927"/>
                    </a:cubicBezTo>
                    <a:cubicBezTo>
                      <a:pt x="11666" y="35894"/>
                      <a:pt x="11658" y="35861"/>
                      <a:pt x="11658" y="35827"/>
                    </a:cubicBezTo>
                    <a:cubicBezTo>
                      <a:pt x="11716" y="35786"/>
                      <a:pt x="11774" y="35736"/>
                      <a:pt x="11832" y="35678"/>
                    </a:cubicBezTo>
                    <a:lnTo>
                      <a:pt x="11840" y="35670"/>
                    </a:lnTo>
                    <a:close/>
                    <a:moveTo>
                      <a:pt x="13298" y="162"/>
                    </a:moveTo>
                    <a:cubicBezTo>
                      <a:pt x="13399" y="162"/>
                      <a:pt x="13458" y="246"/>
                      <a:pt x="13505" y="341"/>
                    </a:cubicBezTo>
                    <a:cubicBezTo>
                      <a:pt x="13762" y="888"/>
                      <a:pt x="13986" y="1451"/>
                      <a:pt x="14226" y="2014"/>
                    </a:cubicBezTo>
                    <a:cubicBezTo>
                      <a:pt x="14359" y="2338"/>
                      <a:pt x="14500" y="2652"/>
                      <a:pt x="14624" y="2984"/>
                    </a:cubicBezTo>
                    <a:cubicBezTo>
                      <a:pt x="14629" y="3003"/>
                      <a:pt x="14642" y="3011"/>
                      <a:pt x="14658" y="3011"/>
                    </a:cubicBezTo>
                    <a:cubicBezTo>
                      <a:pt x="14668" y="3011"/>
                      <a:pt x="14680" y="3007"/>
                      <a:pt x="14690" y="3000"/>
                    </a:cubicBezTo>
                    <a:cubicBezTo>
                      <a:pt x="14715" y="3000"/>
                      <a:pt x="14732" y="2984"/>
                      <a:pt x="14732" y="2951"/>
                    </a:cubicBezTo>
                    <a:lnTo>
                      <a:pt x="14732" y="2942"/>
                    </a:lnTo>
                    <a:cubicBezTo>
                      <a:pt x="14781" y="3075"/>
                      <a:pt x="14856" y="3199"/>
                      <a:pt x="14922" y="3332"/>
                    </a:cubicBezTo>
                    <a:cubicBezTo>
                      <a:pt x="14989" y="3456"/>
                      <a:pt x="15047" y="3589"/>
                      <a:pt x="15105" y="3721"/>
                    </a:cubicBezTo>
                    <a:cubicBezTo>
                      <a:pt x="15221" y="3986"/>
                      <a:pt x="15312" y="4268"/>
                      <a:pt x="15378" y="4558"/>
                    </a:cubicBezTo>
                    <a:cubicBezTo>
                      <a:pt x="15444" y="4840"/>
                      <a:pt x="15486" y="5130"/>
                      <a:pt x="15502" y="5420"/>
                    </a:cubicBezTo>
                    <a:cubicBezTo>
                      <a:pt x="15519" y="5569"/>
                      <a:pt x="15519" y="5718"/>
                      <a:pt x="15519" y="5867"/>
                    </a:cubicBezTo>
                    <a:cubicBezTo>
                      <a:pt x="15515" y="5865"/>
                      <a:pt x="15510" y="5864"/>
                      <a:pt x="15504" y="5864"/>
                    </a:cubicBezTo>
                    <a:cubicBezTo>
                      <a:pt x="15488" y="5864"/>
                      <a:pt x="15471" y="5873"/>
                      <a:pt x="15477" y="5892"/>
                    </a:cubicBezTo>
                    <a:cubicBezTo>
                      <a:pt x="15494" y="5933"/>
                      <a:pt x="15502" y="5983"/>
                      <a:pt x="15511" y="6025"/>
                    </a:cubicBezTo>
                    <a:cubicBezTo>
                      <a:pt x="15511" y="6124"/>
                      <a:pt x="15511" y="6223"/>
                      <a:pt x="15511" y="6315"/>
                    </a:cubicBezTo>
                    <a:cubicBezTo>
                      <a:pt x="15511" y="6348"/>
                      <a:pt x="15519" y="6364"/>
                      <a:pt x="15535" y="6373"/>
                    </a:cubicBezTo>
                    <a:cubicBezTo>
                      <a:pt x="15544" y="6406"/>
                      <a:pt x="15544" y="6447"/>
                      <a:pt x="15552" y="6480"/>
                    </a:cubicBezTo>
                    <a:cubicBezTo>
                      <a:pt x="15544" y="6480"/>
                      <a:pt x="15544" y="6472"/>
                      <a:pt x="15535" y="6472"/>
                    </a:cubicBezTo>
                    <a:cubicBezTo>
                      <a:pt x="15528" y="6468"/>
                      <a:pt x="15521" y="6467"/>
                      <a:pt x="15514" y="6467"/>
                    </a:cubicBezTo>
                    <a:cubicBezTo>
                      <a:pt x="15475" y="6467"/>
                      <a:pt x="15449" y="6520"/>
                      <a:pt x="15477" y="6555"/>
                    </a:cubicBezTo>
                    <a:cubicBezTo>
                      <a:pt x="15502" y="6605"/>
                      <a:pt x="15552" y="6638"/>
                      <a:pt x="15585" y="6679"/>
                    </a:cubicBezTo>
                    <a:lnTo>
                      <a:pt x="15593" y="6687"/>
                    </a:lnTo>
                    <a:cubicBezTo>
                      <a:pt x="15610" y="6729"/>
                      <a:pt x="15627" y="6779"/>
                      <a:pt x="15643" y="6820"/>
                    </a:cubicBezTo>
                    <a:cubicBezTo>
                      <a:pt x="15701" y="6986"/>
                      <a:pt x="15776" y="7160"/>
                      <a:pt x="15825" y="7334"/>
                    </a:cubicBezTo>
                    <a:cubicBezTo>
                      <a:pt x="15833" y="7348"/>
                      <a:pt x="15834" y="7363"/>
                      <a:pt x="15840" y="7372"/>
                    </a:cubicBezTo>
                    <a:lnTo>
                      <a:pt x="15840" y="7372"/>
                    </a:lnTo>
                    <a:cubicBezTo>
                      <a:pt x="15807" y="7332"/>
                      <a:pt x="15766" y="7300"/>
                      <a:pt x="15718" y="7292"/>
                    </a:cubicBezTo>
                    <a:cubicBezTo>
                      <a:pt x="15713" y="7291"/>
                      <a:pt x="15709" y="7290"/>
                      <a:pt x="15705" y="7290"/>
                    </a:cubicBezTo>
                    <a:cubicBezTo>
                      <a:pt x="15688" y="7290"/>
                      <a:pt x="15676" y="7305"/>
                      <a:pt x="15676" y="7325"/>
                    </a:cubicBezTo>
                    <a:cubicBezTo>
                      <a:pt x="15668" y="7417"/>
                      <a:pt x="15751" y="7516"/>
                      <a:pt x="15801" y="7591"/>
                    </a:cubicBezTo>
                    <a:cubicBezTo>
                      <a:pt x="15859" y="7682"/>
                      <a:pt x="15908" y="7773"/>
                      <a:pt x="15958" y="7864"/>
                    </a:cubicBezTo>
                    <a:cubicBezTo>
                      <a:pt x="15991" y="7939"/>
                      <a:pt x="16016" y="8013"/>
                      <a:pt x="16033" y="8088"/>
                    </a:cubicBezTo>
                    <a:cubicBezTo>
                      <a:pt x="16024" y="8079"/>
                      <a:pt x="16016" y="8071"/>
                      <a:pt x="16016" y="8063"/>
                    </a:cubicBezTo>
                    <a:cubicBezTo>
                      <a:pt x="15925" y="7963"/>
                      <a:pt x="15834" y="7814"/>
                      <a:pt x="15709" y="7765"/>
                    </a:cubicBezTo>
                    <a:cubicBezTo>
                      <a:pt x="15703" y="7762"/>
                      <a:pt x="15697" y="7760"/>
                      <a:pt x="15690" y="7760"/>
                    </a:cubicBezTo>
                    <a:cubicBezTo>
                      <a:pt x="15660" y="7760"/>
                      <a:pt x="15628" y="7789"/>
                      <a:pt x="15635" y="7823"/>
                    </a:cubicBezTo>
                    <a:cubicBezTo>
                      <a:pt x="15668" y="7955"/>
                      <a:pt x="15792" y="8071"/>
                      <a:pt x="15875" y="8171"/>
                    </a:cubicBezTo>
                    <a:cubicBezTo>
                      <a:pt x="15900" y="8195"/>
                      <a:pt x="15917" y="8220"/>
                      <a:pt x="15941" y="8245"/>
                    </a:cubicBezTo>
                    <a:cubicBezTo>
                      <a:pt x="15941" y="8253"/>
                      <a:pt x="15950" y="8262"/>
                      <a:pt x="15966" y="8270"/>
                    </a:cubicBezTo>
                    <a:cubicBezTo>
                      <a:pt x="15983" y="8295"/>
                      <a:pt x="16008" y="8320"/>
                      <a:pt x="16033" y="8353"/>
                    </a:cubicBezTo>
                    <a:cubicBezTo>
                      <a:pt x="16033" y="8361"/>
                      <a:pt x="16033" y="8378"/>
                      <a:pt x="16024" y="8394"/>
                    </a:cubicBezTo>
                    <a:cubicBezTo>
                      <a:pt x="16024" y="8403"/>
                      <a:pt x="16033" y="8419"/>
                      <a:pt x="16049" y="8419"/>
                    </a:cubicBezTo>
                    <a:cubicBezTo>
                      <a:pt x="16057" y="8419"/>
                      <a:pt x="16074" y="8411"/>
                      <a:pt x="16074" y="8403"/>
                    </a:cubicBezTo>
                    <a:cubicBezTo>
                      <a:pt x="16099" y="8427"/>
                      <a:pt x="16124" y="8461"/>
                      <a:pt x="16149" y="8485"/>
                    </a:cubicBezTo>
                    <a:cubicBezTo>
                      <a:pt x="16157" y="8494"/>
                      <a:pt x="16157" y="8502"/>
                      <a:pt x="16165" y="8510"/>
                    </a:cubicBezTo>
                    <a:cubicBezTo>
                      <a:pt x="16165" y="8519"/>
                      <a:pt x="16165" y="8535"/>
                      <a:pt x="16173" y="8552"/>
                    </a:cubicBezTo>
                    <a:cubicBezTo>
                      <a:pt x="16173" y="8560"/>
                      <a:pt x="16182" y="8560"/>
                      <a:pt x="16182" y="8568"/>
                    </a:cubicBezTo>
                    <a:cubicBezTo>
                      <a:pt x="16405" y="8833"/>
                      <a:pt x="16629" y="9082"/>
                      <a:pt x="16811" y="9372"/>
                    </a:cubicBezTo>
                    <a:cubicBezTo>
                      <a:pt x="16869" y="9471"/>
                      <a:pt x="16927" y="9579"/>
                      <a:pt x="16977" y="9687"/>
                    </a:cubicBezTo>
                    <a:cubicBezTo>
                      <a:pt x="16974" y="9686"/>
                      <a:pt x="16970" y="9686"/>
                      <a:pt x="16966" y="9686"/>
                    </a:cubicBezTo>
                    <a:cubicBezTo>
                      <a:pt x="16928" y="9686"/>
                      <a:pt x="16887" y="9724"/>
                      <a:pt x="16903" y="9770"/>
                    </a:cubicBezTo>
                    <a:cubicBezTo>
                      <a:pt x="16969" y="9952"/>
                      <a:pt x="17027" y="10142"/>
                      <a:pt x="17085" y="10333"/>
                    </a:cubicBezTo>
                    <a:cubicBezTo>
                      <a:pt x="17093" y="10358"/>
                      <a:pt x="17101" y="10391"/>
                      <a:pt x="17110" y="10424"/>
                    </a:cubicBezTo>
                    <a:cubicBezTo>
                      <a:pt x="17103" y="10420"/>
                      <a:pt x="17095" y="10418"/>
                      <a:pt x="17087" y="10418"/>
                    </a:cubicBezTo>
                    <a:cubicBezTo>
                      <a:pt x="17065" y="10418"/>
                      <a:pt x="17041" y="10433"/>
                      <a:pt x="17035" y="10457"/>
                    </a:cubicBezTo>
                    <a:cubicBezTo>
                      <a:pt x="17027" y="10438"/>
                      <a:pt x="17010" y="10430"/>
                      <a:pt x="16993" y="10430"/>
                    </a:cubicBezTo>
                    <a:cubicBezTo>
                      <a:pt x="16958" y="10430"/>
                      <a:pt x="16919" y="10463"/>
                      <a:pt x="16936" y="10507"/>
                    </a:cubicBezTo>
                    <a:cubicBezTo>
                      <a:pt x="16961" y="10573"/>
                      <a:pt x="16985" y="10648"/>
                      <a:pt x="17002" y="10714"/>
                    </a:cubicBezTo>
                    <a:cubicBezTo>
                      <a:pt x="17002" y="10722"/>
                      <a:pt x="17002" y="10731"/>
                      <a:pt x="17002" y="10739"/>
                    </a:cubicBezTo>
                    <a:cubicBezTo>
                      <a:pt x="17043" y="10913"/>
                      <a:pt x="17077" y="11095"/>
                      <a:pt x="17101" y="11278"/>
                    </a:cubicBezTo>
                    <a:cubicBezTo>
                      <a:pt x="17101" y="11286"/>
                      <a:pt x="17110" y="11294"/>
                      <a:pt x="17110" y="11302"/>
                    </a:cubicBezTo>
                    <a:cubicBezTo>
                      <a:pt x="17110" y="11319"/>
                      <a:pt x="17110" y="11344"/>
                      <a:pt x="17118" y="11360"/>
                    </a:cubicBezTo>
                    <a:lnTo>
                      <a:pt x="17085" y="11360"/>
                    </a:lnTo>
                    <a:cubicBezTo>
                      <a:pt x="17077" y="11344"/>
                      <a:pt x="17077" y="11336"/>
                      <a:pt x="17068" y="11319"/>
                    </a:cubicBezTo>
                    <a:lnTo>
                      <a:pt x="17068" y="11311"/>
                    </a:lnTo>
                    <a:cubicBezTo>
                      <a:pt x="17068" y="11286"/>
                      <a:pt x="17068" y="11269"/>
                      <a:pt x="17068" y="11244"/>
                    </a:cubicBezTo>
                    <a:cubicBezTo>
                      <a:pt x="17052" y="11170"/>
                      <a:pt x="17043" y="11087"/>
                      <a:pt x="17019" y="11012"/>
                    </a:cubicBezTo>
                    <a:cubicBezTo>
                      <a:pt x="17019" y="11004"/>
                      <a:pt x="17010" y="10996"/>
                      <a:pt x="17002" y="10979"/>
                    </a:cubicBezTo>
                    <a:cubicBezTo>
                      <a:pt x="16985" y="10896"/>
                      <a:pt x="16969" y="10814"/>
                      <a:pt x="16952" y="10722"/>
                    </a:cubicBezTo>
                    <a:cubicBezTo>
                      <a:pt x="16949" y="10698"/>
                      <a:pt x="16931" y="10686"/>
                      <a:pt x="16913" y="10686"/>
                    </a:cubicBezTo>
                    <a:cubicBezTo>
                      <a:pt x="16888" y="10686"/>
                      <a:pt x="16861" y="10706"/>
                      <a:pt x="16861" y="10739"/>
                    </a:cubicBezTo>
                    <a:cubicBezTo>
                      <a:pt x="16869" y="10805"/>
                      <a:pt x="16878" y="10872"/>
                      <a:pt x="16886" y="10946"/>
                    </a:cubicBezTo>
                    <a:cubicBezTo>
                      <a:pt x="16869" y="10963"/>
                      <a:pt x="16878" y="10988"/>
                      <a:pt x="16894" y="10996"/>
                    </a:cubicBezTo>
                    <a:cubicBezTo>
                      <a:pt x="16903" y="11054"/>
                      <a:pt x="16911" y="11120"/>
                      <a:pt x="16919" y="11178"/>
                    </a:cubicBezTo>
                    <a:cubicBezTo>
                      <a:pt x="16919" y="11228"/>
                      <a:pt x="16927" y="11286"/>
                      <a:pt x="16927" y="11336"/>
                    </a:cubicBezTo>
                    <a:cubicBezTo>
                      <a:pt x="16936" y="11402"/>
                      <a:pt x="16936" y="11460"/>
                      <a:pt x="16936" y="11518"/>
                    </a:cubicBezTo>
                    <a:cubicBezTo>
                      <a:pt x="16936" y="11551"/>
                      <a:pt x="16936" y="11584"/>
                      <a:pt x="16944" y="11617"/>
                    </a:cubicBezTo>
                    <a:cubicBezTo>
                      <a:pt x="16944" y="11650"/>
                      <a:pt x="16944" y="11675"/>
                      <a:pt x="16944" y="11708"/>
                    </a:cubicBezTo>
                    <a:cubicBezTo>
                      <a:pt x="16949" y="11735"/>
                      <a:pt x="16974" y="11751"/>
                      <a:pt x="16998" y="11751"/>
                    </a:cubicBezTo>
                    <a:cubicBezTo>
                      <a:pt x="17012" y="11751"/>
                      <a:pt x="17026" y="11745"/>
                      <a:pt x="17035" y="11733"/>
                    </a:cubicBezTo>
                    <a:cubicBezTo>
                      <a:pt x="17052" y="11800"/>
                      <a:pt x="17068" y="11858"/>
                      <a:pt x="17118" y="11899"/>
                    </a:cubicBezTo>
                    <a:cubicBezTo>
                      <a:pt x="17126" y="11907"/>
                      <a:pt x="17126" y="11907"/>
                      <a:pt x="17135" y="11907"/>
                    </a:cubicBezTo>
                    <a:cubicBezTo>
                      <a:pt x="17184" y="12065"/>
                      <a:pt x="17234" y="12214"/>
                      <a:pt x="17292" y="12355"/>
                    </a:cubicBezTo>
                    <a:cubicBezTo>
                      <a:pt x="17350" y="12479"/>
                      <a:pt x="17416" y="12603"/>
                      <a:pt x="17507" y="12711"/>
                    </a:cubicBezTo>
                    <a:cubicBezTo>
                      <a:pt x="17532" y="12736"/>
                      <a:pt x="17557" y="12769"/>
                      <a:pt x="17590" y="12786"/>
                    </a:cubicBezTo>
                    <a:cubicBezTo>
                      <a:pt x="17599" y="12802"/>
                      <a:pt x="17607" y="12819"/>
                      <a:pt x="17615" y="12835"/>
                    </a:cubicBezTo>
                    <a:cubicBezTo>
                      <a:pt x="17541" y="12752"/>
                      <a:pt x="17466" y="12678"/>
                      <a:pt x="17383" y="12603"/>
                    </a:cubicBezTo>
                    <a:cubicBezTo>
                      <a:pt x="17376" y="12594"/>
                      <a:pt x="17367" y="12590"/>
                      <a:pt x="17359" y="12590"/>
                    </a:cubicBezTo>
                    <a:cubicBezTo>
                      <a:pt x="17329" y="12590"/>
                      <a:pt x="17299" y="12637"/>
                      <a:pt x="17325" y="12670"/>
                    </a:cubicBezTo>
                    <a:cubicBezTo>
                      <a:pt x="17358" y="12719"/>
                      <a:pt x="17400" y="12769"/>
                      <a:pt x="17441" y="12819"/>
                    </a:cubicBezTo>
                    <a:cubicBezTo>
                      <a:pt x="17433" y="12835"/>
                      <a:pt x="17433" y="12844"/>
                      <a:pt x="17441" y="12860"/>
                    </a:cubicBezTo>
                    <a:cubicBezTo>
                      <a:pt x="17532" y="13051"/>
                      <a:pt x="17623" y="13250"/>
                      <a:pt x="17706" y="13457"/>
                    </a:cubicBezTo>
                    <a:cubicBezTo>
                      <a:pt x="17748" y="13548"/>
                      <a:pt x="17781" y="13639"/>
                      <a:pt x="17806" y="13747"/>
                    </a:cubicBezTo>
                    <a:cubicBezTo>
                      <a:pt x="17814" y="13788"/>
                      <a:pt x="17822" y="13838"/>
                      <a:pt x="17822" y="13887"/>
                    </a:cubicBezTo>
                    <a:cubicBezTo>
                      <a:pt x="17822" y="13937"/>
                      <a:pt x="17822" y="13987"/>
                      <a:pt x="17839" y="14037"/>
                    </a:cubicBezTo>
                    <a:cubicBezTo>
                      <a:pt x="17843" y="14054"/>
                      <a:pt x="17860" y="14063"/>
                      <a:pt x="17878" y="14063"/>
                    </a:cubicBezTo>
                    <a:cubicBezTo>
                      <a:pt x="17893" y="14063"/>
                      <a:pt x="17910" y="14056"/>
                      <a:pt x="17922" y="14045"/>
                    </a:cubicBezTo>
                    <a:cubicBezTo>
                      <a:pt x="17963" y="13995"/>
                      <a:pt x="17971" y="13929"/>
                      <a:pt x="17971" y="13863"/>
                    </a:cubicBezTo>
                    <a:cubicBezTo>
                      <a:pt x="18046" y="13979"/>
                      <a:pt x="18121" y="14095"/>
                      <a:pt x="18195" y="14211"/>
                    </a:cubicBezTo>
                    <a:cubicBezTo>
                      <a:pt x="18228" y="14277"/>
                      <a:pt x="18270" y="14335"/>
                      <a:pt x="18303" y="14393"/>
                    </a:cubicBezTo>
                    <a:cubicBezTo>
                      <a:pt x="18311" y="14434"/>
                      <a:pt x="18319" y="14467"/>
                      <a:pt x="18328" y="14509"/>
                    </a:cubicBezTo>
                    <a:cubicBezTo>
                      <a:pt x="18303" y="14476"/>
                      <a:pt x="18270" y="14451"/>
                      <a:pt x="18228" y="14426"/>
                    </a:cubicBezTo>
                    <a:cubicBezTo>
                      <a:pt x="18221" y="14422"/>
                      <a:pt x="18214" y="14420"/>
                      <a:pt x="18207" y="14420"/>
                    </a:cubicBezTo>
                    <a:cubicBezTo>
                      <a:pt x="18170" y="14420"/>
                      <a:pt x="18137" y="14466"/>
                      <a:pt x="18179" y="14501"/>
                    </a:cubicBezTo>
                    <a:cubicBezTo>
                      <a:pt x="18295" y="14583"/>
                      <a:pt x="18328" y="14733"/>
                      <a:pt x="18353" y="14865"/>
                    </a:cubicBezTo>
                    <a:cubicBezTo>
                      <a:pt x="18386" y="15031"/>
                      <a:pt x="18394" y="15188"/>
                      <a:pt x="18411" y="15354"/>
                    </a:cubicBezTo>
                    <a:cubicBezTo>
                      <a:pt x="18427" y="15478"/>
                      <a:pt x="18435" y="15594"/>
                      <a:pt x="18427" y="15719"/>
                    </a:cubicBezTo>
                    <a:cubicBezTo>
                      <a:pt x="18402" y="15636"/>
                      <a:pt x="18377" y="15561"/>
                      <a:pt x="18336" y="15478"/>
                    </a:cubicBezTo>
                    <a:cubicBezTo>
                      <a:pt x="18327" y="15455"/>
                      <a:pt x="18309" y="15445"/>
                      <a:pt x="18291" y="15445"/>
                    </a:cubicBezTo>
                    <a:cubicBezTo>
                      <a:pt x="18257" y="15445"/>
                      <a:pt x="18220" y="15480"/>
                      <a:pt x="18237" y="15528"/>
                    </a:cubicBezTo>
                    <a:cubicBezTo>
                      <a:pt x="18344" y="15876"/>
                      <a:pt x="18295" y="16232"/>
                      <a:pt x="18253" y="16589"/>
                    </a:cubicBezTo>
                    <a:cubicBezTo>
                      <a:pt x="18237" y="16746"/>
                      <a:pt x="18228" y="16895"/>
                      <a:pt x="18212" y="17053"/>
                    </a:cubicBezTo>
                    <a:cubicBezTo>
                      <a:pt x="18203" y="17061"/>
                      <a:pt x="18195" y="17069"/>
                      <a:pt x="18195" y="17077"/>
                    </a:cubicBezTo>
                    <a:cubicBezTo>
                      <a:pt x="18187" y="17268"/>
                      <a:pt x="18170" y="17442"/>
                      <a:pt x="18170" y="17624"/>
                    </a:cubicBezTo>
                    <a:cubicBezTo>
                      <a:pt x="18162" y="17815"/>
                      <a:pt x="18162" y="17997"/>
                      <a:pt x="18162" y="18188"/>
                    </a:cubicBezTo>
                    <a:cubicBezTo>
                      <a:pt x="18162" y="18370"/>
                      <a:pt x="18162" y="18552"/>
                      <a:pt x="18179" y="18726"/>
                    </a:cubicBezTo>
                    <a:cubicBezTo>
                      <a:pt x="18187" y="18768"/>
                      <a:pt x="18187" y="18809"/>
                      <a:pt x="18195" y="18850"/>
                    </a:cubicBezTo>
                    <a:cubicBezTo>
                      <a:pt x="18170" y="18834"/>
                      <a:pt x="18145" y="18809"/>
                      <a:pt x="18129" y="18784"/>
                    </a:cubicBezTo>
                    <a:cubicBezTo>
                      <a:pt x="17922" y="18552"/>
                      <a:pt x="17723" y="18312"/>
                      <a:pt x="17557" y="18055"/>
                    </a:cubicBezTo>
                    <a:cubicBezTo>
                      <a:pt x="17548" y="18043"/>
                      <a:pt x="17534" y="18038"/>
                      <a:pt x="17521" y="18038"/>
                    </a:cubicBezTo>
                    <a:cubicBezTo>
                      <a:pt x="17486" y="18038"/>
                      <a:pt x="17450" y="18071"/>
                      <a:pt x="17474" y="18113"/>
                    </a:cubicBezTo>
                    <a:cubicBezTo>
                      <a:pt x="17615" y="18370"/>
                      <a:pt x="17756" y="18619"/>
                      <a:pt x="17938" y="18850"/>
                    </a:cubicBezTo>
                    <a:cubicBezTo>
                      <a:pt x="18021" y="18966"/>
                      <a:pt x="18104" y="19074"/>
                      <a:pt x="18195" y="19182"/>
                    </a:cubicBezTo>
                    <a:cubicBezTo>
                      <a:pt x="18286" y="19281"/>
                      <a:pt x="18394" y="19397"/>
                      <a:pt x="18435" y="19530"/>
                    </a:cubicBezTo>
                    <a:cubicBezTo>
                      <a:pt x="18485" y="19671"/>
                      <a:pt x="18477" y="19836"/>
                      <a:pt x="18477" y="19986"/>
                    </a:cubicBezTo>
                    <a:lnTo>
                      <a:pt x="18493" y="20002"/>
                    </a:lnTo>
                    <a:cubicBezTo>
                      <a:pt x="18493" y="20077"/>
                      <a:pt x="18485" y="20160"/>
                      <a:pt x="18477" y="20242"/>
                    </a:cubicBezTo>
                    <a:cubicBezTo>
                      <a:pt x="18452" y="20118"/>
                      <a:pt x="18419" y="20002"/>
                      <a:pt x="18377" y="19878"/>
                    </a:cubicBezTo>
                    <a:cubicBezTo>
                      <a:pt x="18374" y="19863"/>
                      <a:pt x="18363" y="19857"/>
                      <a:pt x="18349" y="19857"/>
                    </a:cubicBezTo>
                    <a:cubicBezTo>
                      <a:pt x="18326" y="19857"/>
                      <a:pt x="18298" y="19876"/>
                      <a:pt x="18303" y="19903"/>
                    </a:cubicBezTo>
                    <a:cubicBezTo>
                      <a:pt x="18328" y="20110"/>
                      <a:pt x="18344" y="20317"/>
                      <a:pt x="18377" y="20516"/>
                    </a:cubicBezTo>
                    <a:cubicBezTo>
                      <a:pt x="18394" y="20648"/>
                      <a:pt x="18411" y="20773"/>
                      <a:pt x="18419" y="20897"/>
                    </a:cubicBezTo>
                    <a:cubicBezTo>
                      <a:pt x="18411" y="20963"/>
                      <a:pt x="18402" y="21030"/>
                      <a:pt x="18394" y="21088"/>
                    </a:cubicBezTo>
                    <a:cubicBezTo>
                      <a:pt x="18386" y="21162"/>
                      <a:pt x="18369" y="21245"/>
                      <a:pt x="18377" y="21320"/>
                    </a:cubicBezTo>
                    <a:cubicBezTo>
                      <a:pt x="18377" y="21344"/>
                      <a:pt x="18394" y="21361"/>
                      <a:pt x="18411" y="21369"/>
                    </a:cubicBezTo>
                    <a:cubicBezTo>
                      <a:pt x="18402" y="21469"/>
                      <a:pt x="18394" y="21568"/>
                      <a:pt x="18369" y="21659"/>
                    </a:cubicBezTo>
                    <a:cubicBezTo>
                      <a:pt x="18369" y="21674"/>
                      <a:pt x="18363" y="21688"/>
                      <a:pt x="18361" y="21708"/>
                    </a:cubicBezTo>
                    <a:lnTo>
                      <a:pt x="18361" y="21708"/>
                    </a:lnTo>
                    <a:cubicBezTo>
                      <a:pt x="18369" y="21513"/>
                      <a:pt x="18360" y="21325"/>
                      <a:pt x="18328" y="21137"/>
                    </a:cubicBezTo>
                    <a:cubicBezTo>
                      <a:pt x="18324" y="21110"/>
                      <a:pt x="18304" y="21098"/>
                      <a:pt x="18284" y="21098"/>
                    </a:cubicBezTo>
                    <a:cubicBezTo>
                      <a:pt x="18260" y="21098"/>
                      <a:pt x="18237" y="21115"/>
                      <a:pt x="18237" y="21146"/>
                    </a:cubicBezTo>
                    <a:cubicBezTo>
                      <a:pt x="18286" y="21634"/>
                      <a:pt x="18179" y="22140"/>
                      <a:pt x="17996" y="22587"/>
                    </a:cubicBezTo>
                    <a:cubicBezTo>
                      <a:pt x="17996" y="22603"/>
                      <a:pt x="17989" y="22611"/>
                      <a:pt x="17988" y="22619"/>
                    </a:cubicBezTo>
                    <a:lnTo>
                      <a:pt x="17988" y="22619"/>
                    </a:lnTo>
                    <a:cubicBezTo>
                      <a:pt x="17996" y="22495"/>
                      <a:pt x="18005" y="22371"/>
                      <a:pt x="18005" y="22239"/>
                    </a:cubicBezTo>
                    <a:cubicBezTo>
                      <a:pt x="18005" y="22216"/>
                      <a:pt x="17983" y="22200"/>
                      <a:pt x="17963" y="22200"/>
                    </a:cubicBezTo>
                    <a:cubicBezTo>
                      <a:pt x="17948" y="22200"/>
                      <a:pt x="17934" y="22209"/>
                      <a:pt x="17930" y="22231"/>
                    </a:cubicBezTo>
                    <a:cubicBezTo>
                      <a:pt x="17889" y="22546"/>
                      <a:pt x="17839" y="22861"/>
                      <a:pt x="17739" y="23167"/>
                    </a:cubicBezTo>
                    <a:cubicBezTo>
                      <a:pt x="17632" y="23366"/>
                      <a:pt x="17524" y="23565"/>
                      <a:pt x="17425" y="23772"/>
                    </a:cubicBezTo>
                    <a:cubicBezTo>
                      <a:pt x="17416" y="23780"/>
                      <a:pt x="17408" y="23789"/>
                      <a:pt x="17408" y="23797"/>
                    </a:cubicBezTo>
                    <a:cubicBezTo>
                      <a:pt x="17226" y="24029"/>
                      <a:pt x="17010" y="24228"/>
                      <a:pt x="16869" y="24485"/>
                    </a:cubicBezTo>
                    <a:cubicBezTo>
                      <a:pt x="16836" y="24551"/>
                      <a:pt x="16803" y="24617"/>
                      <a:pt x="16770" y="24692"/>
                    </a:cubicBezTo>
                    <a:cubicBezTo>
                      <a:pt x="16753" y="24592"/>
                      <a:pt x="16729" y="24493"/>
                      <a:pt x="16629" y="24435"/>
                    </a:cubicBezTo>
                    <a:cubicBezTo>
                      <a:pt x="16623" y="24431"/>
                      <a:pt x="16618" y="24430"/>
                      <a:pt x="16613" y="24430"/>
                    </a:cubicBezTo>
                    <a:cubicBezTo>
                      <a:pt x="16580" y="24430"/>
                      <a:pt x="16559" y="24489"/>
                      <a:pt x="16588" y="24518"/>
                    </a:cubicBezTo>
                    <a:cubicBezTo>
                      <a:pt x="16629" y="24551"/>
                      <a:pt x="16621" y="24625"/>
                      <a:pt x="16621" y="24667"/>
                    </a:cubicBezTo>
                    <a:cubicBezTo>
                      <a:pt x="16621" y="24733"/>
                      <a:pt x="16629" y="24791"/>
                      <a:pt x="16637" y="24849"/>
                    </a:cubicBezTo>
                    <a:cubicBezTo>
                      <a:pt x="16654" y="24973"/>
                      <a:pt x="16679" y="25089"/>
                      <a:pt x="16646" y="25205"/>
                    </a:cubicBezTo>
                    <a:cubicBezTo>
                      <a:pt x="16629" y="25288"/>
                      <a:pt x="16596" y="25363"/>
                      <a:pt x="16563" y="25437"/>
                    </a:cubicBezTo>
                    <a:cubicBezTo>
                      <a:pt x="16579" y="25330"/>
                      <a:pt x="16588" y="25214"/>
                      <a:pt x="16588" y="25098"/>
                    </a:cubicBezTo>
                    <a:cubicBezTo>
                      <a:pt x="16588" y="25051"/>
                      <a:pt x="16552" y="25023"/>
                      <a:pt x="16518" y="25023"/>
                    </a:cubicBezTo>
                    <a:cubicBezTo>
                      <a:pt x="16492" y="25023"/>
                      <a:pt x="16467" y="25041"/>
                      <a:pt x="16463" y="25081"/>
                    </a:cubicBezTo>
                    <a:cubicBezTo>
                      <a:pt x="16422" y="25346"/>
                      <a:pt x="16364" y="25611"/>
                      <a:pt x="16289" y="25877"/>
                    </a:cubicBezTo>
                    <a:cubicBezTo>
                      <a:pt x="16256" y="26001"/>
                      <a:pt x="16215" y="26125"/>
                      <a:pt x="16173" y="26258"/>
                    </a:cubicBezTo>
                    <a:cubicBezTo>
                      <a:pt x="16124" y="26382"/>
                      <a:pt x="16066" y="26506"/>
                      <a:pt x="16057" y="26639"/>
                    </a:cubicBezTo>
                    <a:cubicBezTo>
                      <a:pt x="16051" y="26676"/>
                      <a:pt x="16086" y="26712"/>
                      <a:pt x="16121" y="26712"/>
                    </a:cubicBezTo>
                    <a:cubicBezTo>
                      <a:pt x="16133" y="26712"/>
                      <a:pt x="16146" y="26708"/>
                      <a:pt x="16157" y="26697"/>
                    </a:cubicBezTo>
                    <a:cubicBezTo>
                      <a:pt x="16248" y="26606"/>
                      <a:pt x="16306" y="26473"/>
                      <a:pt x="16347" y="26349"/>
                    </a:cubicBezTo>
                    <a:lnTo>
                      <a:pt x="16347" y="26349"/>
                    </a:lnTo>
                    <a:cubicBezTo>
                      <a:pt x="16347" y="26390"/>
                      <a:pt x="16347" y="26440"/>
                      <a:pt x="16339" y="26481"/>
                    </a:cubicBezTo>
                    <a:cubicBezTo>
                      <a:pt x="16323" y="26647"/>
                      <a:pt x="16306" y="26805"/>
                      <a:pt x="16281" y="26970"/>
                    </a:cubicBezTo>
                    <a:cubicBezTo>
                      <a:pt x="16231" y="27302"/>
                      <a:pt x="16173" y="27633"/>
                      <a:pt x="16099" y="27956"/>
                    </a:cubicBezTo>
                    <a:cubicBezTo>
                      <a:pt x="15950" y="28627"/>
                      <a:pt x="15767" y="29282"/>
                      <a:pt x="15585" y="29936"/>
                    </a:cubicBezTo>
                    <a:cubicBezTo>
                      <a:pt x="15535" y="30127"/>
                      <a:pt x="15486" y="30309"/>
                      <a:pt x="15444" y="30500"/>
                    </a:cubicBezTo>
                    <a:cubicBezTo>
                      <a:pt x="15395" y="30699"/>
                      <a:pt x="15353" y="30898"/>
                      <a:pt x="15312" y="31105"/>
                    </a:cubicBezTo>
                    <a:cubicBezTo>
                      <a:pt x="15312" y="31121"/>
                      <a:pt x="15328" y="31138"/>
                      <a:pt x="15345" y="31146"/>
                    </a:cubicBezTo>
                    <a:cubicBezTo>
                      <a:pt x="15328" y="31254"/>
                      <a:pt x="15312" y="31362"/>
                      <a:pt x="15295" y="31469"/>
                    </a:cubicBezTo>
                    <a:cubicBezTo>
                      <a:pt x="15262" y="31768"/>
                      <a:pt x="15229" y="32066"/>
                      <a:pt x="15212" y="32364"/>
                    </a:cubicBezTo>
                    <a:cubicBezTo>
                      <a:pt x="15187" y="32662"/>
                      <a:pt x="15171" y="32961"/>
                      <a:pt x="15171" y="33259"/>
                    </a:cubicBezTo>
                    <a:cubicBezTo>
                      <a:pt x="15163" y="33400"/>
                      <a:pt x="15163" y="33541"/>
                      <a:pt x="15171" y="33682"/>
                    </a:cubicBezTo>
                    <a:cubicBezTo>
                      <a:pt x="15171" y="33839"/>
                      <a:pt x="15187" y="33996"/>
                      <a:pt x="15196" y="34154"/>
                    </a:cubicBezTo>
                    <a:cubicBezTo>
                      <a:pt x="15200" y="34174"/>
                      <a:pt x="15219" y="34185"/>
                      <a:pt x="15236" y="34185"/>
                    </a:cubicBezTo>
                    <a:cubicBezTo>
                      <a:pt x="15254" y="34185"/>
                      <a:pt x="15270" y="34174"/>
                      <a:pt x="15270" y="34154"/>
                    </a:cubicBezTo>
                    <a:cubicBezTo>
                      <a:pt x="15270" y="34112"/>
                      <a:pt x="15279" y="34071"/>
                      <a:pt x="15279" y="34029"/>
                    </a:cubicBezTo>
                    <a:cubicBezTo>
                      <a:pt x="15279" y="34046"/>
                      <a:pt x="15287" y="34054"/>
                      <a:pt x="15287" y="34071"/>
                    </a:cubicBezTo>
                    <a:cubicBezTo>
                      <a:pt x="15320" y="34203"/>
                      <a:pt x="15353" y="34336"/>
                      <a:pt x="15395" y="34477"/>
                    </a:cubicBezTo>
                    <a:cubicBezTo>
                      <a:pt x="15469" y="34750"/>
                      <a:pt x="15544" y="35032"/>
                      <a:pt x="15627" y="35305"/>
                    </a:cubicBezTo>
                    <a:cubicBezTo>
                      <a:pt x="15693" y="35562"/>
                      <a:pt x="15767" y="35819"/>
                      <a:pt x="15925" y="36035"/>
                    </a:cubicBezTo>
                    <a:cubicBezTo>
                      <a:pt x="16034" y="36173"/>
                      <a:pt x="16208" y="36325"/>
                      <a:pt x="16395" y="36325"/>
                    </a:cubicBezTo>
                    <a:cubicBezTo>
                      <a:pt x="16421" y="36325"/>
                      <a:pt x="16446" y="36322"/>
                      <a:pt x="16472" y="36316"/>
                    </a:cubicBezTo>
                    <a:cubicBezTo>
                      <a:pt x="16480" y="36325"/>
                      <a:pt x="16497" y="36333"/>
                      <a:pt x="16513" y="36333"/>
                    </a:cubicBezTo>
                    <a:cubicBezTo>
                      <a:pt x="16662" y="36391"/>
                      <a:pt x="16828" y="36432"/>
                      <a:pt x="16985" y="36482"/>
                    </a:cubicBezTo>
                    <a:cubicBezTo>
                      <a:pt x="17093" y="36515"/>
                      <a:pt x="17217" y="36548"/>
                      <a:pt x="17251" y="36673"/>
                    </a:cubicBezTo>
                    <a:cubicBezTo>
                      <a:pt x="17259" y="36722"/>
                      <a:pt x="17267" y="36772"/>
                      <a:pt x="17267" y="36822"/>
                    </a:cubicBezTo>
                    <a:cubicBezTo>
                      <a:pt x="17201" y="36780"/>
                      <a:pt x="17135" y="36739"/>
                      <a:pt x="17060" y="36697"/>
                    </a:cubicBezTo>
                    <a:cubicBezTo>
                      <a:pt x="16944" y="36639"/>
                      <a:pt x="16836" y="36590"/>
                      <a:pt x="16720" y="36540"/>
                    </a:cubicBezTo>
                    <a:cubicBezTo>
                      <a:pt x="16712" y="36537"/>
                      <a:pt x="16704" y="36535"/>
                      <a:pt x="16697" y="36535"/>
                    </a:cubicBezTo>
                    <a:cubicBezTo>
                      <a:pt x="16650" y="36535"/>
                      <a:pt x="16619" y="36595"/>
                      <a:pt x="16662" y="36631"/>
                    </a:cubicBezTo>
                    <a:cubicBezTo>
                      <a:pt x="16753" y="36706"/>
                      <a:pt x="16836" y="36772"/>
                      <a:pt x="16927" y="36838"/>
                    </a:cubicBezTo>
                    <a:cubicBezTo>
                      <a:pt x="17002" y="36896"/>
                      <a:pt x="17093" y="36946"/>
                      <a:pt x="17168" y="37004"/>
                    </a:cubicBezTo>
                    <a:cubicBezTo>
                      <a:pt x="17234" y="37054"/>
                      <a:pt x="17292" y="37112"/>
                      <a:pt x="17300" y="37195"/>
                    </a:cubicBezTo>
                    <a:cubicBezTo>
                      <a:pt x="17300" y="37269"/>
                      <a:pt x="17267" y="37352"/>
                      <a:pt x="17234" y="37418"/>
                    </a:cubicBezTo>
                    <a:cubicBezTo>
                      <a:pt x="17217" y="37435"/>
                      <a:pt x="17209" y="37460"/>
                      <a:pt x="17201" y="37476"/>
                    </a:cubicBezTo>
                    <a:cubicBezTo>
                      <a:pt x="17184" y="37493"/>
                      <a:pt x="17168" y="37509"/>
                      <a:pt x="17159" y="37534"/>
                    </a:cubicBezTo>
                    <a:cubicBezTo>
                      <a:pt x="17151" y="37518"/>
                      <a:pt x="17143" y="37509"/>
                      <a:pt x="17135" y="37501"/>
                    </a:cubicBezTo>
                    <a:cubicBezTo>
                      <a:pt x="17093" y="37443"/>
                      <a:pt x="17027" y="37393"/>
                      <a:pt x="16969" y="37352"/>
                    </a:cubicBezTo>
                    <a:cubicBezTo>
                      <a:pt x="16903" y="37302"/>
                      <a:pt x="16845" y="37253"/>
                      <a:pt x="16787" y="37203"/>
                    </a:cubicBezTo>
                    <a:cubicBezTo>
                      <a:pt x="16671" y="37095"/>
                      <a:pt x="16546" y="36996"/>
                      <a:pt x="16430" y="36880"/>
                    </a:cubicBezTo>
                    <a:cubicBezTo>
                      <a:pt x="16420" y="36871"/>
                      <a:pt x="16409" y="36868"/>
                      <a:pt x="16399" y="36868"/>
                    </a:cubicBezTo>
                    <a:cubicBezTo>
                      <a:pt x="16358" y="36868"/>
                      <a:pt x="16323" y="36923"/>
                      <a:pt x="16356" y="36963"/>
                    </a:cubicBezTo>
                    <a:cubicBezTo>
                      <a:pt x="16430" y="37070"/>
                      <a:pt x="16513" y="37178"/>
                      <a:pt x="16604" y="37269"/>
                    </a:cubicBezTo>
                    <a:cubicBezTo>
                      <a:pt x="16695" y="37369"/>
                      <a:pt x="16787" y="37460"/>
                      <a:pt x="16886" y="37551"/>
                    </a:cubicBezTo>
                    <a:cubicBezTo>
                      <a:pt x="16911" y="37576"/>
                      <a:pt x="16936" y="37592"/>
                      <a:pt x="16961" y="37609"/>
                    </a:cubicBezTo>
                    <a:lnTo>
                      <a:pt x="16969" y="37625"/>
                    </a:lnTo>
                    <a:cubicBezTo>
                      <a:pt x="16944" y="37659"/>
                      <a:pt x="16894" y="37692"/>
                      <a:pt x="16861" y="37717"/>
                    </a:cubicBezTo>
                    <a:cubicBezTo>
                      <a:pt x="16811" y="37750"/>
                      <a:pt x="16753" y="37791"/>
                      <a:pt x="16704" y="37824"/>
                    </a:cubicBezTo>
                    <a:cubicBezTo>
                      <a:pt x="16662" y="37849"/>
                      <a:pt x="16621" y="37874"/>
                      <a:pt x="16596" y="37899"/>
                    </a:cubicBezTo>
                    <a:cubicBezTo>
                      <a:pt x="16567" y="37905"/>
                      <a:pt x="16538" y="37907"/>
                      <a:pt x="16511" y="37907"/>
                    </a:cubicBezTo>
                    <a:cubicBezTo>
                      <a:pt x="16460" y="37907"/>
                      <a:pt x="16412" y="37898"/>
                      <a:pt x="16364" y="37882"/>
                    </a:cubicBezTo>
                    <a:cubicBezTo>
                      <a:pt x="16273" y="37857"/>
                      <a:pt x="16207" y="37791"/>
                      <a:pt x="16124" y="37741"/>
                    </a:cubicBezTo>
                    <a:cubicBezTo>
                      <a:pt x="16049" y="37692"/>
                      <a:pt x="15966" y="37659"/>
                      <a:pt x="15875" y="37625"/>
                    </a:cubicBezTo>
                    <a:cubicBezTo>
                      <a:pt x="15701" y="37567"/>
                      <a:pt x="15519" y="37518"/>
                      <a:pt x="15345" y="37476"/>
                    </a:cubicBezTo>
                    <a:cubicBezTo>
                      <a:pt x="15295" y="37435"/>
                      <a:pt x="15229" y="37418"/>
                      <a:pt x="15171" y="37393"/>
                    </a:cubicBezTo>
                    <a:cubicBezTo>
                      <a:pt x="15080" y="37360"/>
                      <a:pt x="14997" y="37311"/>
                      <a:pt x="14914" y="37261"/>
                    </a:cubicBezTo>
                    <a:cubicBezTo>
                      <a:pt x="14748" y="37161"/>
                      <a:pt x="14641" y="37037"/>
                      <a:pt x="14583" y="36855"/>
                    </a:cubicBezTo>
                    <a:cubicBezTo>
                      <a:pt x="14525" y="36681"/>
                      <a:pt x="14508" y="36490"/>
                      <a:pt x="14491" y="36308"/>
                    </a:cubicBezTo>
                    <a:cubicBezTo>
                      <a:pt x="14467" y="36159"/>
                      <a:pt x="14433" y="36018"/>
                      <a:pt x="14367" y="35885"/>
                    </a:cubicBezTo>
                    <a:cubicBezTo>
                      <a:pt x="14359" y="35819"/>
                      <a:pt x="14351" y="35761"/>
                      <a:pt x="14342" y="35703"/>
                    </a:cubicBezTo>
                    <a:cubicBezTo>
                      <a:pt x="14309" y="35513"/>
                      <a:pt x="14251" y="35314"/>
                      <a:pt x="14177" y="35131"/>
                    </a:cubicBezTo>
                    <a:cubicBezTo>
                      <a:pt x="14110" y="34966"/>
                      <a:pt x="14036" y="34783"/>
                      <a:pt x="13903" y="34651"/>
                    </a:cubicBezTo>
                    <a:cubicBezTo>
                      <a:pt x="13820" y="34568"/>
                      <a:pt x="13729" y="34493"/>
                      <a:pt x="13638" y="34427"/>
                    </a:cubicBezTo>
                    <a:cubicBezTo>
                      <a:pt x="13671" y="34402"/>
                      <a:pt x="13696" y="34369"/>
                      <a:pt x="13679" y="34328"/>
                    </a:cubicBezTo>
                    <a:cubicBezTo>
                      <a:pt x="13555" y="34087"/>
                      <a:pt x="13423" y="33864"/>
                      <a:pt x="13448" y="33582"/>
                    </a:cubicBezTo>
                    <a:cubicBezTo>
                      <a:pt x="13464" y="33309"/>
                      <a:pt x="13547" y="33044"/>
                      <a:pt x="13580" y="32770"/>
                    </a:cubicBezTo>
                    <a:cubicBezTo>
                      <a:pt x="13646" y="32207"/>
                      <a:pt x="13605" y="31635"/>
                      <a:pt x="13539" y="31072"/>
                    </a:cubicBezTo>
                    <a:cubicBezTo>
                      <a:pt x="13514" y="30873"/>
                      <a:pt x="13481" y="30674"/>
                      <a:pt x="13448" y="30483"/>
                    </a:cubicBezTo>
                    <a:cubicBezTo>
                      <a:pt x="13439" y="30268"/>
                      <a:pt x="13431" y="30052"/>
                      <a:pt x="13398" y="29845"/>
                    </a:cubicBezTo>
                    <a:cubicBezTo>
                      <a:pt x="13398" y="29829"/>
                      <a:pt x="13381" y="29812"/>
                      <a:pt x="13373" y="29812"/>
                    </a:cubicBezTo>
                    <a:cubicBezTo>
                      <a:pt x="13373" y="29729"/>
                      <a:pt x="13373" y="29638"/>
                      <a:pt x="13365" y="29555"/>
                    </a:cubicBezTo>
                    <a:cubicBezTo>
                      <a:pt x="13348" y="29257"/>
                      <a:pt x="13307" y="28959"/>
                      <a:pt x="13249" y="28661"/>
                    </a:cubicBezTo>
                    <a:cubicBezTo>
                      <a:pt x="13224" y="28511"/>
                      <a:pt x="13191" y="28362"/>
                      <a:pt x="13149" y="28221"/>
                    </a:cubicBezTo>
                    <a:cubicBezTo>
                      <a:pt x="13116" y="28064"/>
                      <a:pt x="13075" y="27907"/>
                      <a:pt x="13008" y="27774"/>
                    </a:cubicBezTo>
                    <a:cubicBezTo>
                      <a:pt x="13000" y="27754"/>
                      <a:pt x="12979" y="27744"/>
                      <a:pt x="12959" y="27744"/>
                    </a:cubicBezTo>
                    <a:cubicBezTo>
                      <a:pt x="12938" y="27744"/>
                      <a:pt x="12917" y="27756"/>
                      <a:pt x="12917" y="27782"/>
                    </a:cubicBezTo>
                    <a:cubicBezTo>
                      <a:pt x="12909" y="28089"/>
                      <a:pt x="13000" y="28395"/>
                      <a:pt x="13050" y="28694"/>
                    </a:cubicBezTo>
                    <a:cubicBezTo>
                      <a:pt x="13108" y="28984"/>
                      <a:pt x="13149" y="29282"/>
                      <a:pt x="13174" y="29588"/>
                    </a:cubicBezTo>
                    <a:cubicBezTo>
                      <a:pt x="13207" y="30011"/>
                      <a:pt x="13191" y="30434"/>
                      <a:pt x="13224" y="30856"/>
                    </a:cubicBezTo>
                    <a:cubicBezTo>
                      <a:pt x="13207" y="31121"/>
                      <a:pt x="13191" y="31386"/>
                      <a:pt x="13149" y="31660"/>
                    </a:cubicBezTo>
                    <a:cubicBezTo>
                      <a:pt x="13058" y="32190"/>
                      <a:pt x="12859" y="32712"/>
                      <a:pt x="12520" y="33135"/>
                    </a:cubicBezTo>
                    <a:cubicBezTo>
                      <a:pt x="12321" y="33392"/>
                      <a:pt x="12080" y="33624"/>
                      <a:pt x="11848" y="33847"/>
                    </a:cubicBezTo>
                    <a:cubicBezTo>
                      <a:pt x="11808" y="33888"/>
                      <a:pt x="11844" y="33950"/>
                      <a:pt x="11890" y="33950"/>
                    </a:cubicBezTo>
                    <a:cubicBezTo>
                      <a:pt x="11901" y="33950"/>
                      <a:pt x="11912" y="33946"/>
                      <a:pt x="11923" y="33938"/>
                    </a:cubicBezTo>
                    <a:cubicBezTo>
                      <a:pt x="12122" y="33764"/>
                      <a:pt x="12321" y="33599"/>
                      <a:pt x="12511" y="33408"/>
                    </a:cubicBezTo>
                    <a:lnTo>
                      <a:pt x="12511" y="33408"/>
                    </a:lnTo>
                    <a:cubicBezTo>
                      <a:pt x="12445" y="33566"/>
                      <a:pt x="12379" y="33731"/>
                      <a:pt x="12304" y="33880"/>
                    </a:cubicBezTo>
                    <a:cubicBezTo>
                      <a:pt x="12163" y="34203"/>
                      <a:pt x="11981" y="34502"/>
                      <a:pt x="11840" y="34817"/>
                    </a:cubicBezTo>
                    <a:cubicBezTo>
                      <a:pt x="11823" y="34863"/>
                      <a:pt x="11858" y="34893"/>
                      <a:pt x="11895" y="34893"/>
                    </a:cubicBezTo>
                    <a:cubicBezTo>
                      <a:pt x="11911" y="34893"/>
                      <a:pt x="11927" y="34887"/>
                      <a:pt x="11940" y="34875"/>
                    </a:cubicBezTo>
                    <a:cubicBezTo>
                      <a:pt x="12014" y="34783"/>
                      <a:pt x="12089" y="34692"/>
                      <a:pt x="12147" y="34593"/>
                    </a:cubicBezTo>
                    <a:lnTo>
                      <a:pt x="12147" y="34593"/>
                    </a:lnTo>
                    <a:cubicBezTo>
                      <a:pt x="12130" y="34825"/>
                      <a:pt x="12047" y="35049"/>
                      <a:pt x="11931" y="35239"/>
                    </a:cubicBezTo>
                    <a:cubicBezTo>
                      <a:pt x="11857" y="35347"/>
                      <a:pt x="11774" y="35446"/>
                      <a:pt x="11683" y="35529"/>
                    </a:cubicBezTo>
                    <a:cubicBezTo>
                      <a:pt x="11658" y="35546"/>
                      <a:pt x="11641" y="35571"/>
                      <a:pt x="11616" y="35587"/>
                    </a:cubicBezTo>
                    <a:cubicBezTo>
                      <a:pt x="11592" y="35438"/>
                      <a:pt x="11567" y="35289"/>
                      <a:pt x="11542" y="35140"/>
                    </a:cubicBezTo>
                    <a:cubicBezTo>
                      <a:pt x="11509" y="34883"/>
                      <a:pt x="11476" y="34626"/>
                      <a:pt x="11442" y="34361"/>
                    </a:cubicBezTo>
                    <a:cubicBezTo>
                      <a:pt x="11409" y="34096"/>
                      <a:pt x="11368" y="33831"/>
                      <a:pt x="11343" y="33557"/>
                    </a:cubicBezTo>
                    <a:cubicBezTo>
                      <a:pt x="11339" y="33535"/>
                      <a:pt x="11323" y="33525"/>
                      <a:pt x="11305" y="33525"/>
                    </a:cubicBezTo>
                    <a:cubicBezTo>
                      <a:pt x="11283" y="33525"/>
                      <a:pt x="11260" y="33541"/>
                      <a:pt x="11260" y="33574"/>
                    </a:cubicBezTo>
                    <a:cubicBezTo>
                      <a:pt x="11260" y="33839"/>
                      <a:pt x="11260" y="34104"/>
                      <a:pt x="11285" y="34369"/>
                    </a:cubicBezTo>
                    <a:cubicBezTo>
                      <a:pt x="11302" y="34634"/>
                      <a:pt x="11326" y="34899"/>
                      <a:pt x="11360" y="35165"/>
                    </a:cubicBezTo>
                    <a:cubicBezTo>
                      <a:pt x="11384" y="35421"/>
                      <a:pt x="11426" y="35678"/>
                      <a:pt x="11467" y="35935"/>
                    </a:cubicBezTo>
                    <a:cubicBezTo>
                      <a:pt x="11476" y="35993"/>
                      <a:pt x="11484" y="36051"/>
                      <a:pt x="11500" y="36109"/>
                    </a:cubicBezTo>
                    <a:cubicBezTo>
                      <a:pt x="11509" y="36341"/>
                      <a:pt x="11542" y="36573"/>
                      <a:pt x="11592" y="36797"/>
                    </a:cubicBezTo>
                    <a:cubicBezTo>
                      <a:pt x="11650" y="37037"/>
                      <a:pt x="11724" y="37269"/>
                      <a:pt x="11790" y="37509"/>
                    </a:cubicBezTo>
                    <a:cubicBezTo>
                      <a:pt x="11824" y="37609"/>
                      <a:pt x="11857" y="37708"/>
                      <a:pt x="11915" y="37808"/>
                    </a:cubicBezTo>
                    <a:cubicBezTo>
                      <a:pt x="11973" y="37891"/>
                      <a:pt x="12047" y="37965"/>
                      <a:pt x="12122" y="38031"/>
                    </a:cubicBezTo>
                    <a:cubicBezTo>
                      <a:pt x="12213" y="38114"/>
                      <a:pt x="12304" y="38189"/>
                      <a:pt x="12395" y="38272"/>
                    </a:cubicBezTo>
                    <a:cubicBezTo>
                      <a:pt x="12412" y="38288"/>
                      <a:pt x="12428" y="38297"/>
                      <a:pt x="12445" y="38313"/>
                    </a:cubicBezTo>
                    <a:cubicBezTo>
                      <a:pt x="12453" y="38321"/>
                      <a:pt x="12462" y="38338"/>
                      <a:pt x="12470" y="38346"/>
                    </a:cubicBezTo>
                    <a:cubicBezTo>
                      <a:pt x="12528" y="38421"/>
                      <a:pt x="12594" y="38495"/>
                      <a:pt x="12660" y="38570"/>
                    </a:cubicBezTo>
                    <a:cubicBezTo>
                      <a:pt x="12718" y="38636"/>
                      <a:pt x="12776" y="38711"/>
                      <a:pt x="12776" y="38802"/>
                    </a:cubicBezTo>
                    <a:cubicBezTo>
                      <a:pt x="12776" y="38835"/>
                      <a:pt x="12768" y="38868"/>
                      <a:pt x="12768" y="38901"/>
                    </a:cubicBezTo>
                    <a:cubicBezTo>
                      <a:pt x="12694" y="38835"/>
                      <a:pt x="12611" y="38777"/>
                      <a:pt x="12536" y="38719"/>
                    </a:cubicBezTo>
                    <a:cubicBezTo>
                      <a:pt x="12453" y="38661"/>
                      <a:pt x="12362" y="38587"/>
                      <a:pt x="12329" y="38487"/>
                    </a:cubicBezTo>
                    <a:cubicBezTo>
                      <a:pt x="12321" y="38446"/>
                      <a:pt x="12288" y="38426"/>
                      <a:pt x="12256" y="38426"/>
                    </a:cubicBezTo>
                    <a:cubicBezTo>
                      <a:pt x="12217" y="38426"/>
                      <a:pt x="12179" y="38454"/>
                      <a:pt x="12188" y="38504"/>
                    </a:cubicBezTo>
                    <a:cubicBezTo>
                      <a:pt x="12213" y="38744"/>
                      <a:pt x="12420" y="38876"/>
                      <a:pt x="12578" y="39034"/>
                    </a:cubicBezTo>
                    <a:cubicBezTo>
                      <a:pt x="12644" y="39100"/>
                      <a:pt x="12702" y="39175"/>
                      <a:pt x="12710" y="39258"/>
                    </a:cubicBezTo>
                    <a:cubicBezTo>
                      <a:pt x="12710" y="39332"/>
                      <a:pt x="12685" y="39390"/>
                      <a:pt x="12660" y="39448"/>
                    </a:cubicBezTo>
                    <a:cubicBezTo>
                      <a:pt x="12644" y="39498"/>
                      <a:pt x="12627" y="39556"/>
                      <a:pt x="12627" y="39606"/>
                    </a:cubicBezTo>
                    <a:cubicBezTo>
                      <a:pt x="12619" y="39614"/>
                      <a:pt x="12611" y="39614"/>
                      <a:pt x="12611" y="39622"/>
                    </a:cubicBezTo>
                    <a:lnTo>
                      <a:pt x="12602" y="39622"/>
                    </a:lnTo>
                    <a:lnTo>
                      <a:pt x="12578" y="39630"/>
                    </a:lnTo>
                    <a:lnTo>
                      <a:pt x="12569" y="39639"/>
                    </a:lnTo>
                    <a:lnTo>
                      <a:pt x="12561" y="39639"/>
                    </a:lnTo>
                    <a:lnTo>
                      <a:pt x="12528" y="39647"/>
                    </a:lnTo>
                    <a:cubicBezTo>
                      <a:pt x="12462" y="39655"/>
                      <a:pt x="12387" y="39664"/>
                      <a:pt x="12312" y="39672"/>
                    </a:cubicBezTo>
                    <a:cubicBezTo>
                      <a:pt x="12238" y="39688"/>
                      <a:pt x="12163" y="39688"/>
                      <a:pt x="12097" y="39705"/>
                    </a:cubicBezTo>
                    <a:lnTo>
                      <a:pt x="12080" y="39705"/>
                    </a:lnTo>
                    <a:cubicBezTo>
                      <a:pt x="12080" y="39572"/>
                      <a:pt x="12039" y="39432"/>
                      <a:pt x="11973" y="39324"/>
                    </a:cubicBezTo>
                    <a:cubicBezTo>
                      <a:pt x="11931" y="39249"/>
                      <a:pt x="11882" y="39191"/>
                      <a:pt x="11832" y="39133"/>
                    </a:cubicBezTo>
                    <a:cubicBezTo>
                      <a:pt x="11782" y="39084"/>
                      <a:pt x="11732" y="39034"/>
                      <a:pt x="11724" y="38959"/>
                    </a:cubicBezTo>
                    <a:cubicBezTo>
                      <a:pt x="11724" y="38918"/>
                      <a:pt x="11689" y="38897"/>
                      <a:pt x="11654" y="38897"/>
                    </a:cubicBezTo>
                    <a:cubicBezTo>
                      <a:pt x="11618" y="38897"/>
                      <a:pt x="11583" y="38918"/>
                      <a:pt x="11583" y="38959"/>
                    </a:cubicBezTo>
                    <a:cubicBezTo>
                      <a:pt x="11575" y="39100"/>
                      <a:pt x="11666" y="39200"/>
                      <a:pt x="11732" y="39316"/>
                    </a:cubicBezTo>
                    <a:cubicBezTo>
                      <a:pt x="11790" y="39423"/>
                      <a:pt x="11832" y="39548"/>
                      <a:pt x="11848" y="39664"/>
                    </a:cubicBezTo>
                    <a:lnTo>
                      <a:pt x="11848" y="39680"/>
                    </a:lnTo>
                    <a:cubicBezTo>
                      <a:pt x="11782" y="39664"/>
                      <a:pt x="11716" y="39647"/>
                      <a:pt x="11650" y="39622"/>
                    </a:cubicBezTo>
                    <a:cubicBezTo>
                      <a:pt x="11525" y="39572"/>
                      <a:pt x="11401" y="39523"/>
                      <a:pt x="11277" y="39481"/>
                    </a:cubicBezTo>
                    <a:cubicBezTo>
                      <a:pt x="11003" y="39382"/>
                      <a:pt x="10722" y="39307"/>
                      <a:pt x="10440" y="39274"/>
                    </a:cubicBezTo>
                    <a:lnTo>
                      <a:pt x="10415" y="39274"/>
                    </a:lnTo>
                    <a:cubicBezTo>
                      <a:pt x="10374" y="39249"/>
                      <a:pt x="10332" y="39224"/>
                      <a:pt x="10291" y="39200"/>
                    </a:cubicBezTo>
                    <a:cubicBezTo>
                      <a:pt x="10208" y="39150"/>
                      <a:pt x="10117" y="39100"/>
                      <a:pt x="10034" y="39050"/>
                    </a:cubicBezTo>
                    <a:cubicBezTo>
                      <a:pt x="9885" y="38968"/>
                      <a:pt x="9736" y="38876"/>
                      <a:pt x="9686" y="38703"/>
                    </a:cubicBezTo>
                    <a:cubicBezTo>
                      <a:pt x="9644" y="38520"/>
                      <a:pt x="9686" y="38321"/>
                      <a:pt x="9694" y="38139"/>
                    </a:cubicBezTo>
                    <a:cubicBezTo>
                      <a:pt x="9694" y="37949"/>
                      <a:pt x="9694" y="37733"/>
                      <a:pt x="9611" y="37559"/>
                    </a:cubicBezTo>
                    <a:cubicBezTo>
                      <a:pt x="9604" y="37537"/>
                      <a:pt x="9585" y="37526"/>
                      <a:pt x="9566" y="37526"/>
                    </a:cubicBezTo>
                    <a:cubicBezTo>
                      <a:pt x="9542" y="37526"/>
                      <a:pt x="9517" y="37543"/>
                      <a:pt x="9512" y="37576"/>
                    </a:cubicBezTo>
                    <a:cubicBezTo>
                      <a:pt x="9512" y="37592"/>
                      <a:pt x="9512" y="37601"/>
                      <a:pt x="9512" y="37617"/>
                    </a:cubicBezTo>
                    <a:cubicBezTo>
                      <a:pt x="9512" y="37617"/>
                      <a:pt x="9504" y="37609"/>
                      <a:pt x="9504" y="37609"/>
                    </a:cubicBezTo>
                    <a:cubicBezTo>
                      <a:pt x="9504" y="37601"/>
                      <a:pt x="9495" y="37584"/>
                      <a:pt x="9495" y="37576"/>
                    </a:cubicBezTo>
                    <a:cubicBezTo>
                      <a:pt x="9470" y="37493"/>
                      <a:pt x="9512" y="37402"/>
                      <a:pt x="9528" y="37327"/>
                    </a:cubicBezTo>
                    <a:cubicBezTo>
                      <a:pt x="9553" y="37228"/>
                      <a:pt x="9570" y="37120"/>
                      <a:pt x="9586" y="37021"/>
                    </a:cubicBezTo>
                    <a:cubicBezTo>
                      <a:pt x="9620" y="36789"/>
                      <a:pt x="9636" y="36557"/>
                      <a:pt x="9636" y="36325"/>
                    </a:cubicBezTo>
                    <a:cubicBezTo>
                      <a:pt x="9678" y="36225"/>
                      <a:pt x="9678" y="36109"/>
                      <a:pt x="9686" y="36018"/>
                    </a:cubicBezTo>
                    <a:cubicBezTo>
                      <a:pt x="9694" y="35852"/>
                      <a:pt x="9686" y="35695"/>
                      <a:pt x="9678" y="35537"/>
                    </a:cubicBezTo>
                    <a:cubicBezTo>
                      <a:pt x="9653" y="35231"/>
                      <a:pt x="9586" y="34924"/>
                      <a:pt x="9504" y="34626"/>
                    </a:cubicBezTo>
                    <a:cubicBezTo>
                      <a:pt x="9491" y="34607"/>
                      <a:pt x="9474" y="34598"/>
                      <a:pt x="9452" y="34598"/>
                    </a:cubicBezTo>
                    <a:cubicBezTo>
                      <a:pt x="9445" y="34598"/>
                      <a:pt x="9437" y="34599"/>
                      <a:pt x="9429" y="34601"/>
                    </a:cubicBezTo>
                    <a:lnTo>
                      <a:pt x="9487" y="33731"/>
                    </a:lnTo>
                    <a:cubicBezTo>
                      <a:pt x="9492" y="33690"/>
                      <a:pt x="9458" y="33666"/>
                      <a:pt x="9426" y="33666"/>
                    </a:cubicBezTo>
                    <a:cubicBezTo>
                      <a:pt x="9400" y="33666"/>
                      <a:pt x="9375" y="33681"/>
                      <a:pt x="9371" y="33715"/>
                    </a:cubicBezTo>
                    <a:lnTo>
                      <a:pt x="9338" y="33955"/>
                    </a:lnTo>
                    <a:cubicBezTo>
                      <a:pt x="9338" y="33855"/>
                      <a:pt x="9330" y="33756"/>
                      <a:pt x="9321" y="33665"/>
                    </a:cubicBezTo>
                    <a:cubicBezTo>
                      <a:pt x="9296" y="33474"/>
                      <a:pt x="9272" y="33292"/>
                      <a:pt x="9238" y="33110"/>
                    </a:cubicBezTo>
                    <a:cubicBezTo>
                      <a:pt x="9197" y="32928"/>
                      <a:pt x="9131" y="32745"/>
                      <a:pt x="9147" y="32555"/>
                    </a:cubicBezTo>
                    <a:cubicBezTo>
                      <a:pt x="9147" y="32522"/>
                      <a:pt x="9120" y="32502"/>
                      <a:pt x="9096" y="32502"/>
                    </a:cubicBezTo>
                    <a:cubicBezTo>
                      <a:pt x="9077" y="32502"/>
                      <a:pt x="9060" y="32513"/>
                      <a:pt x="9056" y="32538"/>
                    </a:cubicBezTo>
                    <a:cubicBezTo>
                      <a:pt x="9056" y="32571"/>
                      <a:pt x="9048" y="32596"/>
                      <a:pt x="9048" y="32621"/>
                    </a:cubicBezTo>
                    <a:cubicBezTo>
                      <a:pt x="9040" y="32555"/>
                      <a:pt x="9023" y="32488"/>
                      <a:pt x="9015" y="32414"/>
                    </a:cubicBezTo>
                    <a:cubicBezTo>
                      <a:pt x="8982" y="32157"/>
                      <a:pt x="8932" y="31892"/>
                      <a:pt x="8907" y="31627"/>
                    </a:cubicBezTo>
                    <a:cubicBezTo>
                      <a:pt x="8903" y="31598"/>
                      <a:pt x="8880" y="31583"/>
                      <a:pt x="8858" y="31583"/>
                    </a:cubicBezTo>
                    <a:cubicBezTo>
                      <a:pt x="8837" y="31583"/>
                      <a:pt x="8816" y="31598"/>
                      <a:pt x="8816" y="31627"/>
                    </a:cubicBezTo>
                    <a:cubicBezTo>
                      <a:pt x="8816" y="31652"/>
                      <a:pt x="8808" y="31676"/>
                      <a:pt x="8808" y="31701"/>
                    </a:cubicBezTo>
                    <a:cubicBezTo>
                      <a:pt x="8791" y="31569"/>
                      <a:pt x="8774" y="31436"/>
                      <a:pt x="8766" y="31304"/>
                    </a:cubicBezTo>
                    <a:cubicBezTo>
                      <a:pt x="8750" y="31121"/>
                      <a:pt x="8758" y="30947"/>
                      <a:pt x="8783" y="30765"/>
                    </a:cubicBezTo>
                    <a:cubicBezTo>
                      <a:pt x="8808" y="30591"/>
                      <a:pt x="8857" y="30409"/>
                      <a:pt x="8841" y="30235"/>
                    </a:cubicBezTo>
                    <a:cubicBezTo>
                      <a:pt x="8841" y="30203"/>
                      <a:pt x="8819" y="30189"/>
                      <a:pt x="8795" y="30189"/>
                    </a:cubicBezTo>
                    <a:cubicBezTo>
                      <a:pt x="8775" y="30189"/>
                      <a:pt x="8753" y="30199"/>
                      <a:pt x="8741" y="30218"/>
                    </a:cubicBezTo>
                    <a:cubicBezTo>
                      <a:pt x="8692" y="30334"/>
                      <a:pt x="8658" y="30475"/>
                      <a:pt x="8634" y="30599"/>
                    </a:cubicBezTo>
                    <a:cubicBezTo>
                      <a:pt x="8625" y="30458"/>
                      <a:pt x="8617" y="30326"/>
                      <a:pt x="8617" y="30185"/>
                    </a:cubicBezTo>
                    <a:cubicBezTo>
                      <a:pt x="8609" y="29878"/>
                      <a:pt x="8600" y="29572"/>
                      <a:pt x="8600" y="29274"/>
                    </a:cubicBezTo>
                    <a:cubicBezTo>
                      <a:pt x="8600" y="29241"/>
                      <a:pt x="8574" y="29221"/>
                      <a:pt x="8549" y="29221"/>
                    </a:cubicBezTo>
                    <a:cubicBezTo>
                      <a:pt x="8530" y="29221"/>
                      <a:pt x="8513" y="29232"/>
                      <a:pt x="8509" y="29257"/>
                    </a:cubicBezTo>
                    <a:cubicBezTo>
                      <a:pt x="8460" y="29564"/>
                      <a:pt x="8443" y="29870"/>
                      <a:pt x="8443" y="30185"/>
                    </a:cubicBezTo>
                    <a:cubicBezTo>
                      <a:pt x="8443" y="30334"/>
                      <a:pt x="8443" y="30475"/>
                      <a:pt x="8451" y="30624"/>
                    </a:cubicBezTo>
                    <a:cubicBezTo>
                      <a:pt x="8460" y="30773"/>
                      <a:pt x="8460" y="30947"/>
                      <a:pt x="8526" y="31080"/>
                    </a:cubicBezTo>
                    <a:cubicBezTo>
                      <a:pt x="8534" y="31105"/>
                      <a:pt x="8542" y="31113"/>
                      <a:pt x="8559" y="31113"/>
                    </a:cubicBezTo>
                    <a:cubicBezTo>
                      <a:pt x="8559" y="31179"/>
                      <a:pt x="8559" y="31237"/>
                      <a:pt x="8559" y="31304"/>
                    </a:cubicBezTo>
                    <a:cubicBezTo>
                      <a:pt x="8576" y="31494"/>
                      <a:pt x="8600" y="31685"/>
                      <a:pt x="8625" y="31875"/>
                    </a:cubicBezTo>
                    <a:cubicBezTo>
                      <a:pt x="8634" y="31966"/>
                      <a:pt x="8642" y="32066"/>
                      <a:pt x="8658" y="32157"/>
                    </a:cubicBezTo>
                    <a:cubicBezTo>
                      <a:pt x="8675" y="32248"/>
                      <a:pt x="8692" y="32348"/>
                      <a:pt x="8741" y="32422"/>
                    </a:cubicBezTo>
                    <a:cubicBezTo>
                      <a:pt x="8752" y="32432"/>
                      <a:pt x="8768" y="32439"/>
                      <a:pt x="8785" y="32439"/>
                    </a:cubicBezTo>
                    <a:cubicBezTo>
                      <a:pt x="8796" y="32439"/>
                      <a:pt x="8806" y="32437"/>
                      <a:pt x="8816" y="32430"/>
                    </a:cubicBezTo>
                    <a:cubicBezTo>
                      <a:pt x="8824" y="32563"/>
                      <a:pt x="8849" y="32687"/>
                      <a:pt x="8866" y="32820"/>
                    </a:cubicBezTo>
                    <a:cubicBezTo>
                      <a:pt x="8890" y="32952"/>
                      <a:pt x="8907" y="33093"/>
                      <a:pt x="8998" y="33193"/>
                    </a:cubicBezTo>
                    <a:cubicBezTo>
                      <a:pt x="9013" y="33207"/>
                      <a:pt x="9033" y="33216"/>
                      <a:pt x="9052" y="33216"/>
                    </a:cubicBezTo>
                    <a:cubicBezTo>
                      <a:pt x="9066" y="33216"/>
                      <a:pt x="9079" y="33211"/>
                      <a:pt x="9089" y="33201"/>
                    </a:cubicBezTo>
                    <a:cubicBezTo>
                      <a:pt x="9106" y="33350"/>
                      <a:pt x="9122" y="33491"/>
                      <a:pt x="9139" y="33640"/>
                    </a:cubicBezTo>
                    <a:cubicBezTo>
                      <a:pt x="9156" y="33831"/>
                      <a:pt x="9156" y="34021"/>
                      <a:pt x="9164" y="34212"/>
                    </a:cubicBezTo>
                    <a:cubicBezTo>
                      <a:pt x="9164" y="34311"/>
                      <a:pt x="9164" y="34402"/>
                      <a:pt x="9172" y="34502"/>
                    </a:cubicBezTo>
                    <a:cubicBezTo>
                      <a:pt x="9172" y="34593"/>
                      <a:pt x="9164" y="34684"/>
                      <a:pt x="9197" y="34775"/>
                    </a:cubicBezTo>
                    <a:cubicBezTo>
                      <a:pt x="9197" y="34800"/>
                      <a:pt x="9214" y="34808"/>
                      <a:pt x="9230" y="34808"/>
                    </a:cubicBezTo>
                    <a:cubicBezTo>
                      <a:pt x="9214" y="34949"/>
                      <a:pt x="9205" y="35090"/>
                      <a:pt x="9205" y="35231"/>
                    </a:cubicBezTo>
                    <a:cubicBezTo>
                      <a:pt x="9197" y="35380"/>
                      <a:pt x="9205" y="35546"/>
                      <a:pt x="9280" y="35678"/>
                    </a:cubicBezTo>
                    <a:cubicBezTo>
                      <a:pt x="9291" y="35693"/>
                      <a:pt x="9308" y="35699"/>
                      <a:pt x="9325" y="35699"/>
                    </a:cubicBezTo>
                    <a:cubicBezTo>
                      <a:pt x="9346" y="35699"/>
                      <a:pt x="9366" y="35689"/>
                      <a:pt x="9371" y="35670"/>
                    </a:cubicBezTo>
                    <a:cubicBezTo>
                      <a:pt x="9421" y="35521"/>
                      <a:pt x="9396" y="35347"/>
                      <a:pt x="9404" y="35189"/>
                    </a:cubicBezTo>
                    <a:cubicBezTo>
                      <a:pt x="9404" y="35065"/>
                      <a:pt x="9412" y="34933"/>
                      <a:pt x="9421" y="34800"/>
                    </a:cubicBezTo>
                    <a:cubicBezTo>
                      <a:pt x="9462" y="35049"/>
                      <a:pt x="9479" y="35297"/>
                      <a:pt x="9479" y="35546"/>
                    </a:cubicBezTo>
                    <a:cubicBezTo>
                      <a:pt x="9479" y="35695"/>
                      <a:pt x="9479" y="35836"/>
                      <a:pt x="9470" y="35985"/>
                    </a:cubicBezTo>
                    <a:cubicBezTo>
                      <a:pt x="9462" y="36109"/>
                      <a:pt x="9437" y="36267"/>
                      <a:pt x="9470" y="36391"/>
                    </a:cubicBezTo>
                    <a:cubicBezTo>
                      <a:pt x="9446" y="36615"/>
                      <a:pt x="9412" y="36838"/>
                      <a:pt x="9371" y="37054"/>
                    </a:cubicBezTo>
                    <a:cubicBezTo>
                      <a:pt x="9354" y="37112"/>
                      <a:pt x="9346" y="37170"/>
                      <a:pt x="9330" y="37228"/>
                    </a:cubicBezTo>
                    <a:cubicBezTo>
                      <a:pt x="9305" y="37186"/>
                      <a:pt x="9272" y="37137"/>
                      <a:pt x="9230" y="37103"/>
                    </a:cubicBezTo>
                    <a:cubicBezTo>
                      <a:pt x="9147" y="37035"/>
                      <a:pt x="9050" y="37013"/>
                      <a:pt x="8950" y="37013"/>
                    </a:cubicBezTo>
                    <a:cubicBezTo>
                      <a:pt x="8880" y="37013"/>
                      <a:pt x="8809" y="37024"/>
                      <a:pt x="8741" y="37037"/>
                    </a:cubicBezTo>
                    <a:cubicBezTo>
                      <a:pt x="8559" y="37079"/>
                      <a:pt x="8368" y="37095"/>
                      <a:pt x="8178" y="37095"/>
                    </a:cubicBezTo>
                    <a:cubicBezTo>
                      <a:pt x="8128" y="37087"/>
                      <a:pt x="8079" y="37087"/>
                      <a:pt x="8037" y="37079"/>
                    </a:cubicBezTo>
                    <a:cubicBezTo>
                      <a:pt x="7963" y="37037"/>
                      <a:pt x="7896" y="36987"/>
                      <a:pt x="7822" y="36946"/>
                    </a:cubicBezTo>
                    <a:cubicBezTo>
                      <a:pt x="7747" y="36896"/>
                      <a:pt x="7673" y="36855"/>
                      <a:pt x="7598" y="36805"/>
                    </a:cubicBezTo>
                    <a:cubicBezTo>
                      <a:pt x="7523" y="36764"/>
                      <a:pt x="7424" y="36722"/>
                      <a:pt x="7374" y="36656"/>
                    </a:cubicBezTo>
                    <a:cubicBezTo>
                      <a:pt x="7333" y="36606"/>
                      <a:pt x="7341" y="36507"/>
                      <a:pt x="7341" y="36441"/>
                    </a:cubicBezTo>
                    <a:lnTo>
                      <a:pt x="7341" y="36441"/>
                    </a:lnTo>
                    <a:cubicBezTo>
                      <a:pt x="7349" y="36444"/>
                      <a:pt x="7359" y="36446"/>
                      <a:pt x="7368" y="36446"/>
                    </a:cubicBezTo>
                    <a:cubicBezTo>
                      <a:pt x="7406" y="36446"/>
                      <a:pt x="7445" y="36419"/>
                      <a:pt x="7432" y="36366"/>
                    </a:cubicBezTo>
                    <a:cubicBezTo>
                      <a:pt x="7407" y="36267"/>
                      <a:pt x="7366" y="36175"/>
                      <a:pt x="7333" y="36084"/>
                    </a:cubicBezTo>
                    <a:cubicBezTo>
                      <a:pt x="7325" y="35910"/>
                      <a:pt x="7316" y="35745"/>
                      <a:pt x="7308" y="35579"/>
                    </a:cubicBezTo>
                    <a:cubicBezTo>
                      <a:pt x="7308" y="35562"/>
                      <a:pt x="7300" y="35562"/>
                      <a:pt x="7291" y="35554"/>
                    </a:cubicBezTo>
                    <a:cubicBezTo>
                      <a:pt x="7308" y="35479"/>
                      <a:pt x="7333" y="35397"/>
                      <a:pt x="7358" y="35322"/>
                    </a:cubicBezTo>
                    <a:cubicBezTo>
                      <a:pt x="7383" y="35297"/>
                      <a:pt x="7407" y="35272"/>
                      <a:pt x="7432" y="35247"/>
                    </a:cubicBezTo>
                    <a:cubicBezTo>
                      <a:pt x="7507" y="35173"/>
                      <a:pt x="7573" y="35090"/>
                      <a:pt x="7639" y="35015"/>
                    </a:cubicBezTo>
                    <a:cubicBezTo>
                      <a:pt x="7639" y="35043"/>
                      <a:pt x="7667" y="35070"/>
                      <a:pt x="7695" y="35070"/>
                    </a:cubicBezTo>
                    <a:cubicBezTo>
                      <a:pt x="7701" y="35070"/>
                      <a:pt x="7708" y="35068"/>
                      <a:pt x="7714" y="35065"/>
                    </a:cubicBezTo>
                    <a:cubicBezTo>
                      <a:pt x="7822" y="35015"/>
                      <a:pt x="7905" y="34924"/>
                      <a:pt x="7979" y="34841"/>
                    </a:cubicBezTo>
                    <a:cubicBezTo>
                      <a:pt x="8062" y="34759"/>
                      <a:pt x="8137" y="34659"/>
                      <a:pt x="8211" y="34560"/>
                    </a:cubicBezTo>
                    <a:cubicBezTo>
                      <a:pt x="8352" y="34361"/>
                      <a:pt x="8468" y="34145"/>
                      <a:pt x="8542" y="33913"/>
                    </a:cubicBezTo>
                    <a:cubicBezTo>
                      <a:pt x="8692" y="33458"/>
                      <a:pt x="8683" y="32952"/>
                      <a:pt x="8410" y="32555"/>
                    </a:cubicBezTo>
                    <a:cubicBezTo>
                      <a:pt x="8410" y="32323"/>
                      <a:pt x="8385" y="32099"/>
                      <a:pt x="8335" y="31875"/>
                    </a:cubicBezTo>
                    <a:cubicBezTo>
                      <a:pt x="8219" y="31386"/>
                      <a:pt x="8004" y="30914"/>
                      <a:pt x="7731" y="30500"/>
                    </a:cubicBezTo>
                    <a:cubicBezTo>
                      <a:pt x="7573" y="30268"/>
                      <a:pt x="7399" y="30052"/>
                      <a:pt x="7192" y="29854"/>
                    </a:cubicBezTo>
                    <a:cubicBezTo>
                      <a:pt x="7183" y="29847"/>
                      <a:pt x="7174" y="29844"/>
                      <a:pt x="7166" y="29844"/>
                    </a:cubicBezTo>
                    <a:cubicBezTo>
                      <a:pt x="7133" y="29844"/>
                      <a:pt x="7106" y="29887"/>
                      <a:pt x="7126" y="29920"/>
                    </a:cubicBezTo>
                    <a:cubicBezTo>
                      <a:pt x="7515" y="30400"/>
                      <a:pt x="7830" y="30914"/>
                      <a:pt x="8004" y="31502"/>
                    </a:cubicBezTo>
                    <a:cubicBezTo>
                      <a:pt x="8095" y="31784"/>
                      <a:pt x="8153" y="32091"/>
                      <a:pt x="8161" y="32381"/>
                    </a:cubicBezTo>
                    <a:cubicBezTo>
                      <a:pt x="8170" y="32530"/>
                      <a:pt x="8170" y="32679"/>
                      <a:pt x="8153" y="32828"/>
                    </a:cubicBezTo>
                    <a:cubicBezTo>
                      <a:pt x="8137" y="32977"/>
                      <a:pt x="8095" y="33118"/>
                      <a:pt x="8095" y="33267"/>
                    </a:cubicBezTo>
                    <a:cubicBezTo>
                      <a:pt x="8095" y="33311"/>
                      <a:pt x="8125" y="33341"/>
                      <a:pt x="8159" y="33341"/>
                    </a:cubicBezTo>
                    <a:cubicBezTo>
                      <a:pt x="8176" y="33341"/>
                      <a:pt x="8194" y="33334"/>
                      <a:pt x="8211" y="33317"/>
                    </a:cubicBezTo>
                    <a:cubicBezTo>
                      <a:pt x="8319" y="33193"/>
                      <a:pt x="8368" y="33019"/>
                      <a:pt x="8393" y="32845"/>
                    </a:cubicBezTo>
                    <a:lnTo>
                      <a:pt x="8393" y="32845"/>
                    </a:lnTo>
                    <a:cubicBezTo>
                      <a:pt x="8476" y="33184"/>
                      <a:pt x="8443" y="33549"/>
                      <a:pt x="8319" y="33880"/>
                    </a:cubicBezTo>
                    <a:cubicBezTo>
                      <a:pt x="8244" y="34079"/>
                      <a:pt x="8137" y="34270"/>
                      <a:pt x="8012" y="34444"/>
                    </a:cubicBezTo>
                    <a:cubicBezTo>
                      <a:pt x="7996" y="34477"/>
                      <a:pt x="7971" y="34510"/>
                      <a:pt x="7946" y="34543"/>
                    </a:cubicBezTo>
                    <a:cubicBezTo>
                      <a:pt x="7938" y="34536"/>
                      <a:pt x="7928" y="34532"/>
                      <a:pt x="7917" y="34532"/>
                    </a:cubicBezTo>
                    <a:cubicBezTo>
                      <a:pt x="7903" y="34532"/>
                      <a:pt x="7889" y="34538"/>
                      <a:pt x="7880" y="34551"/>
                    </a:cubicBezTo>
                    <a:cubicBezTo>
                      <a:pt x="7706" y="34759"/>
                      <a:pt x="7515" y="34957"/>
                      <a:pt x="7325" y="35156"/>
                    </a:cubicBezTo>
                    <a:cubicBezTo>
                      <a:pt x="7142" y="35347"/>
                      <a:pt x="6927" y="35521"/>
                      <a:pt x="6753" y="35728"/>
                    </a:cubicBezTo>
                    <a:cubicBezTo>
                      <a:pt x="6719" y="35762"/>
                      <a:pt x="6757" y="35801"/>
                      <a:pt x="6794" y="35801"/>
                    </a:cubicBezTo>
                    <a:cubicBezTo>
                      <a:pt x="6803" y="35801"/>
                      <a:pt x="6811" y="35799"/>
                      <a:pt x="6819" y="35794"/>
                    </a:cubicBezTo>
                    <a:cubicBezTo>
                      <a:pt x="6919" y="35736"/>
                      <a:pt x="7001" y="35670"/>
                      <a:pt x="7084" y="35595"/>
                    </a:cubicBezTo>
                    <a:lnTo>
                      <a:pt x="7084" y="35595"/>
                    </a:lnTo>
                    <a:cubicBezTo>
                      <a:pt x="7068" y="35670"/>
                      <a:pt x="7059" y="35745"/>
                      <a:pt x="7059" y="35819"/>
                    </a:cubicBezTo>
                    <a:cubicBezTo>
                      <a:pt x="7068" y="35919"/>
                      <a:pt x="7101" y="36026"/>
                      <a:pt x="7142" y="36117"/>
                    </a:cubicBezTo>
                    <a:cubicBezTo>
                      <a:pt x="7151" y="36151"/>
                      <a:pt x="7159" y="36175"/>
                      <a:pt x="7175" y="36200"/>
                    </a:cubicBezTo>
                    <a:cubicBezTo>
                      <a:pt x="7167" y="36300"/>
                      <a:pt x="7159" y="36399"/>
                      <a:pt x="7159" y="36499"/>
                    </a:cubicBezTo>
                    <a:cubicBezTo>
                      <a:pt x="7151" y="36590"/>
                      <a:pt x="7142" y="36689"/>
                      <a:pt x="7192" y="36764"/>
                    </a:cubicBezTo>
                    <a:cubicBezTo>
                      <a:pt x="7242" y="36838"/>
                      <a:pt x="7325" y="36888"/>
                      <a:pt x="7399" y="36938"/>
                    </a:cubicBezTo>
                    <a:cubicBezTo>
                      <a:pt x="7449" y="36971"/>
                      <a:pt x="7499" y="37004"/>
                      <a:pt x="7548" y="37037"/>
                    </a:cubicBezTo>
                    <a:cubicBezTo>
                      <a:pt x="7532" y="37054"/>
                      <a:pt x="7532" y="37095"/>
                      <a:pt x="7565" y="37112"/>
                    </a:cubicBezTo>
                    <a:cubicBezTo>
                      <a:pt x="7656" y="37161"/>
                      <a:pt x="7747" y="37195"/>
                      <a:pt x="7847" y="37219"/>
                    </a:cubicBezTo>
                    <a:cubicBezTo>
                      <a:pt x="7963" y="37277"/>
                      <a:pt x="8079" y="37335"/>
                      <a:pt x="8203" y="37369"/>
                    </a:cubicBezTo>
                    <a:cubicBezTo>
                      <a:pt x="8209" y="37370"/>
                      <a:pt x="8215" y="37371"/>
                      <a:pt x="8221" y="37371"/>
                    </a:cubicBezTo>
                    <a:cubicBezTo>
                      <a:pt x="8276" y="37371"/>
                      <a:pt x="8306" y="37306"/>
                      <a:pt x="8261" y="37261"/>
                    </a:cubicBezTo>
                    <a:cubicBezTo>
                      <a:pt x="8344" y="37261"/>
                      <a:pt x="8418" y="37253"/>
                      <a:pt x="8493" y="37253"/>
                    </a:cubicBezTo>
                    <a:cubicBezTo>
                      <a:pt x="8638" y="37237"/>
                      <a:pt x="8791" y="37194"/>
                      <a:pt x="8937" y="37194"/>
                    </a:cubicBezTo>
                    <a:cubicBezTo>
                      <a:pt x="8949" y="37194"/>
                      <a:pt x="8961" y="37194"/>
                      <a:pt x="8973" y="37195"/>
                    </a:cubicBezTo>
                    <a:cubicBezTo>
                      <a:pt x="9031" y="37195"/>
                      <a:pt x="9089" y="37219"/>
                      <a:pt x="9139" y="37261"/>
                    </a:cubicBezTo>
                    <a:cubicBezTo>
                      <a:pt x="9180" y="37311"/>
                      <a:pt x="9189" y="37360"/>
                      <a:pt x="9197" y="37418"/>
                    </a:cubicBezTo>
                    <a:cubicBezTo>
                      <a:pt x="9204" y="37447"/>
                      <a:pt x="9236" y="37470"/>
                      <a:pt x="9261" y="37470"/>
                    </a:cubicBezTo>
                    <a:cubicBezTo>
                      <a:pt x="9265" y="37470"/>
                      <a:pt x="9268" y="37469"/>
                      <a:pt x="9272" y="37468"/>
                    </a:cubicBezTo>
                    <a:cubicBezTo>
                      <a:pt x="9272" y="37485"/>
                      <a:pt x="9272" y="37501"/>
                      <a:pt x="9272" y="37518"/>
                    </a:cubicBezTo>
                    <a:cubicBezTo>
                      <a:pt x="9234" y="37509"/>
                      <a:pt x="9197" y="37505"/>
                      <a:pt x="9161" y="37505"/>
                    </a:cubicBezTo>
                    <a:cubicBezTo>
                      <a:pt x="9125" y="37505"/>
                      <a:pt x="9089" y="37509"/>
                      <a:pt x="9056" y="37518"/>
                    </a:cubicBezTo>
                    <a:cubicBezTo>
                      <a:pt x="8982" y="37534"/>
                      <a:pt x="8915" y="37567"/>
                      <a:pt x="8849" y="37609"/>
                    </a:cubicBezTo>
                    <a:cubicBezTo>
                      <a:pt x="8806" y="37630"/>
                      <a:pt x="8838" y="37696"/>
                      <a:pt x="8880" y="37696"/>
                    </a:cubicBezTo>
                    <a:cubicBezTo>
                      <a:pt x="8886" y="37696"/>
                      <a:pt x="8892" y="37695"/>
                      <a:pt x="8899" y="37692"/>
                    </a:cubicBezTo>
                    <a:cubicBezTo>
                      <a:pt x="8957" y="37669"/>
                      <a:pt x="9014" y="37662"/>
                      <a:pt x="9072" y="37662"/>
                    </a:cubicBezTo>
                    <a:cubicBezTo>
                      <a:pt x="9122" y="37662"/>
                      <a:pt x="9172" y="37667"/>
                      <a:pt x="9222" y="37675"/>
                    </a:cubicBezTo>
                    <a:cubicBezTo>
                      <a:pt x="9247" y="37683"/>
                      <a:pt x="9263" y="37683"/>
                      <a:pt x="9288" y="37692"/>
                    </a:cubicBezTo>
                    <a:cubicBezTo>
                      <a:pt x="9296" y="37692"/>
                      <a:pt x="9296" y="37700"/>
                      <a:pt x="9305" y="37700"/>
                    </a:cubicBezTo>
                    <a:cubicBezTo>
                      <a:pt x="9321" y="37733"/>
                      <a:pt x="9338" y="37758"/>
                      <a:pt x="9363" y="37783"/>
                    </a:cubicBezTo>
                    <a:cubicBezTo>
                      <a:pt x="9354" y="37808"/>
                      <a:pt x="9346" y="37833"/>
                      <a:pt x="9354" y="37857"/>
                    </a:cubicBezTo>
                    <a:lnTo>
                      <a:pt x="9354" y="37866"/>
                    </a:lnTo>
                    <a:cubicBezTo>
                      <a:pt x="9354" y="37874"/>
                      <a:pt x="9346" y="37891"/>
                      <a:pt x="9346" y="37899"/>
                    </a:cubicBezTo>
                    <a:lnTo>
                      <a:pt x="9346" y="37915"/>
                    </a:lnTo>
                    <a:cubicBezTo>
                      <a:pt x="9338" y="37932"/>
                      <a:pt x="9338" y="37940"/>
                      <a:pt x="9330" y="37957"/>
                    </a:cubicBezTo>
                    <a:cubicBezTo>
                      <a:pt x="9330" y="37965"/>
                      <a:pt x="9321" y="37965"/>
                      <a:pt x="9321" y="37973"/>
                    </a:cubicBezTo>
                    <a:lnTo>
                      <a:pt x="9305" y="38015"/>
                    </a:lnTo>
                    <a:cubicBezTo>
                      <a:pt x="9288" y="38048"/>
                      <a:pt x="9263" y="38073"/>
                      <a:pt x="9247" y="38106"/>
                    </a:cubicBezTo>
                    <a:cubicBezTo>
                      <a:pt x="9205" y="38114"/>
                      <a:pt x="9164" y="38131"/>
                      <a:pt x="9122" y="38156"/>
                    </a:cubicBezTo>
                    <a:cubicBezTo>
                      <a:pt x="9098" y="38164"/>
                      <a:pt x="9089" y="38189"/>
                      <a:pt x="9098" y="38214"/>
                    </a:cubicBezTo>
                    <a:cubicBezTo>
                      <a:pt x="9106" y="38239"/>
                      <a:pt x="9122" y="38247"/>
                      <a:pt x="9147" y="38247"/>
                    </a:cubicBezTo>
                    <a:cubicBezTo>
                      <a:pt x="9139" y="38255"/>
                      <a:pt x="9131" y="38263"/>
                      <a:pt x="9122" y="38272"/>
                    </a:cubicBezTo>
                    <a:cubicBezTo>
                      <a:pt x="9122" y="38280"/>
                      <a:pt x="9114" y="38288"/>
                      <a:pt x="9114" y="38297"/>
                    </a:cubicBezTo>
                    <a:cubicBezTo>
                      <a:pt x="9048" y="38330"/>
                      <a:pt x="8982" y="38346"/>
                      <a:pt x="8907" y="38363"/>
                    </a:cubicBezTo>
                    <a:cubicBezTo>
                      <a:pt x="8786" y="38385"/>
                      <a:pt x="8657" y="38389"/>
                      <a:pt x="8528" y="38389"/>
                    </a:cubicBezTo>
                    <a:cubicBezTo>
                      <a:pt x="8463" y="38389"/>
                      <a:pt x="8399" y="38388"/>
                      <a:pt x="8335" y="38388"/>
                    </a:cubicBezTo>
                    <a:cubicBezTo>
                      <a:pt x="8021" y="38379"/>
                      <a:pt x="7706" y="38346"/>
                      <a:pt x="7391" y="38305"/>
                    </a:cubicBezTo>
                    <a:cubicBezTo>
                      <a:pt x="7366" y="38305"/>
                      <a:pt x="7341" y="38297"/>
                      <a:pt x="7316" y="38297"/>
                    </a:cubicBezTo>
                    <a:cubicBezTo>
                      <a:pt x="7076" y="38247"/>
                      <a:pt x="6836" y="38197"/>
                      <a:pt x="6595" y="38164"/>
                    </a:cubicBezTo>
                    <a:cubicBezTo>
                      <a:pt x="6562" y="38164"/>
                      <a:pt x="6537" y="38181"/>
                      <a:pt x="6529" y="38205"/>
                    </a:cubicBezTo>
                    <a:cubicBezTo>
                      <a:pt x="5974" y="38147"/>
                      <a:pt x="5427" y="38023"/>
                      <a:pt x="4897" y="37849"/>
                    </a:cubicBezTo>
                    <a:cubicBezTo>
                      <a:pt x="4890" y="37847"/>
                      <a:pt x="4884" y="37846"/>
                      <a:pt x="4879" y="37846"/>
                    </a:cubicBezTo>
                    <a:cubicBezTo>
                      <a:pt x="4863" y="37846"/>
                      <a:pt x="4851" y="37854"/>
                      <a:pt x="4839" y="37866"/>
                    </a:cubicBezTo>
                    <a:cubicBezTo>
                      <a:pt x="4773" y="37849"/>
                      <a:pt x="4715" y="37833"/>
                      <a:pt x="4657" y="37808"/>
                    </a:cubicBezTo>
                    <a:cubicBezTo>
                      <a:pt x="4499" y="37766"/>
                      <a:pt x="4350" y="37717"/>
                      <a:pt x="4209" y="37659"/>
                    </a:cubicBezTo>
                    <a:cubicBezTo>
                      <a:pt x="4068" y="37601"/>
                      <a:pt x="3927" y="37534"/>
                      <a:pt x="3787" y="37460"/>
                    </a:cubicBezTo>
                    <a:cubicBezTo>
                      <a:pt x="3753" y="37443"/>
                      <a:pt x="3712" y="37427"/>
                      <a:pt x="3679" y="37402"/>
                    </a:cubicBezTo>
                    <a:cubicBezTo>
                      <a:pt x="3654" y="37393"/>
                      <a:pt x="3604" y="37369"/>
                      <a:pt x="3596" y="37344"/>
                    </a:cubicBezTo>
                    <a:cubicBezTo>
                      <a:pt x="3588" y="37335"/>
                      <a:pt x="3613" y="37335"/>
                      <a:pt x="3637" y="37319"/>
                    </a:cubicBezTo>
                    <a:cubicBezTo>
                      <a:pt x="3654" y="37311"/>
                      <a:pt x="3662" y="37311"/>
                      <a:pt x="3687" y="37302"/>
                    </a:cubicBezTo>
                    <a:cubicBezTo>
                      <a:pt x="3712" y="37304"/>
                      <a:pt x="3737" y="37304"/>
                      <a:pt x="3762" y="37304"/>
                    </a:cubicBezTo>
                    <a:cubicBezTo>
                      <a:pt x="3878" y="37304"/>
                      <a:pt x="3994" y="37290"/>
                      <a:pt x="4110" y="37269"/>
                    </a:cubicBezTo>
                    <a:cubicBezTo>
                      <a:pt x="4176" y="37253"/>
                      <a:pt x="4159" y="37170"/>
                      <a:pt x="4101" y="37170"/>
                    </a:cubicBezTo>
                    <a:cubicBezTo>
                      <a:pt x="4074" y="37171"/>
                      <a:pt x="4046" y="37171"/>
                      <a:pt x="4018" y="37171"/>
                    </a:cubicBezTo>
                    <a:cubicBezTo>
                      <a:pt x="3770" y="37171"/>
                      <a:pt x="3511" y="37138"/>
                      <a:pt x="3273" y="37079"/>
                    </a:cubicBezTo>
                    <a:cubicBezTo>
                      <a:pt x="3008" y="37004"/>
                      <a:pt x="2759" y="36880"/>
                      <a:pt x="2527" y="36731"/>
                    </a:cubicBezTo>
                    <a:cubicBezTo>
                      <a:pt x="2515" y="36722"/>
                      <a:pt x="2504" y="36718"/>
                      <a:pt x="2493" y="36718"/>
                    </a:cubicBezTo>
                    <a:cubicBezTo>
                      <a:pt x="2450" y="36718"/>
                      <a:pt x="2420" y="36774"/>
                      <a:pt x="2453" y="36813"/>
                    </a:cubicBezTo>
                    <a:cubicBezTo>
                      <a:pt x="2436" y="36805"/>
                      <a:pt x="2420" y="36797"/>
                      <a:pt x="2403" y="36797"/>
                    </a:cubicBezTo>
                    <a:cubicBezTo>
                      <a:pt x="2171" y="36706"/>
                      <a:pt x="1947" y="36606"/>
                      <a:pt x="1740" y="36482"/>
                    </a:cubicBezTo>
                    <a:cubicBezTo>
                      <a:pt x="1550" y="36366"/>
                      <a:pt x="1359" y="36225"/>
                      <a:pt x="1202" y="36068"/>
                    </a:cubicBezTo>
                    <a:cubicBezTo>
                      <a:pt x="1160" y="36026"/>
                      <a:pt x="1119" y="35985"/>
                      <a:pt x="1077" y="35935"/>
                    </a:cubicBezTo>
                    <a:lnTo>
                      <a:pt x="1077" y="35935"/>
                    </a:lnTo>
                    <a:cubicBezTo>
                      <a:pt x="1089" y="35941"/>
                      <a:pt x="1101" y="35947"/>
                      <a:pt x="1112" y="35947"/>
                    </a:cubicBezTo>
                    <a:cubicBezTo>
                      <a:pt x="1117" y="35947"/>
                      <a:pt x="1122" y="35946"/>
                      <a:pt x="1127" y="35943"/>
                    </a:cubicBezTo>
                    <a:cubicBezTo>
                      <a:pt x="1177" y="35927"/>
                      <a:pt x="1152" y="35869"/>
                      <a:pt x="1135" y="35836"/>
                    </a:cubicBezTo>
                    <a:cubicBezTo>
                      <a:pt x="1094" y="35761"/>
                      <a:pt x="1036" y="35695"/>
                      <a:pt x="978" y="35629"/>
                    </a:cubicBezTo>
                    <a:cubicBezTo>
                      <a:pt x="920" y="35562"/>
                      <a:pt x="862" y="35488"/>
                      <a:pt x="796" y="35421"/>
                    </a:cubicBezTo>
                    <a:cubicBezTo>
                      <a:pt x="786" y="35408"/>
                      <a:pt x="772" y="35402"/>
                      <a:pt x="757" y="35402"/>
                    </a:cubicBezTo>
                    <a:cubicBezTo>
                      <a:pt x="745" y="35402"/>
                      <a:pt x="732" y="35406"/>
                      <a:pt x="721" y="35413"/>
                    </a:cubicBezTo>
                    <a:cubicBezTo>
                      <a:pt x="688" y="35347"/>
                      <a:pt x="663" y="35289"/>
                      <a:pt x="638" y="35231"/>
                    </a:cubicBezTo>
                    <a:cubicBezTo>
                      <a:pt x="597" y="35107"/>
                      <a:pt x="572" y="34982"/>
                      <a:pt x="539" y="34858"/>
                    </a:cubicBezTo>
                    <a:cubicBezTo>
                      <a:pt x="514" y="34725"/>
                      <a:pt x="489" y="34585"/>
                      <a:pt x="489" y="34452"/>
                    </a:cubicBezTo>
                    <a:cubicBezTo>
                      <a:pt x="489" y="34419"/>
                      <a:pt x="472" y="34402"/>
                      <a:pt x="448" y="34394"/>
                    </a:cubicBezTo>
                    <a:cubicBezTo>
                      <a:pt x="439" y="34361"/>
                      <a:pt x="439" y="34328"/>
                      <a:pt x="431" y="34295"/>
                    </a:cubicBezTo>
                    <a:cubicBezTo>
                      <a:pt x="406" y="34029"/>
                      <a:pt x="390" y="33756"/>
                      <a:pt x="390" y="33491"/>
                    </a:cubicBezTo>
                    <a:cubicBezTo>
                      <a:pt x="373" y="32944"/>
                      <a:pt x="406" y="32389"/>
                      <a:pt x="481" y="31842"/>
                    </a:cubicBezTo>
                    <a:cubicBezTo>
                      <a:pt x="485" y="31803"/>
                      <a:pt x="457" y="31782"/>
                      <a:pt x="427" y="31782"/>
                    </a:cubicBezTo>
                    <a:cubicBezTo>
                      <a:pt x="401" y="31782"/>
                      <a:pt x="373" y="31799"/>
                      <a:pt x="365" y="31834"/>
                    </a:cubicBezTo>
                    <a:cubicBezTo>
                      <a:pt x="340" y="31950"/>
                      <a:pt x="315" y="32074"/>
                      <a:pt x="290" y="32190"/>
                    </a:cubicBezTo>
                    <a:cubicBezTo>
                      <a:pt x="290" y="32165"/>
                      <a:pt x="290" y="32140"/>
                      <a:pt x="282" y="32116"/>
                    </a:cubicBezTo>
                    <a:cubicBezTo>
                      <a:pt x="257" y="31884"/>
                      <a:pt x="240" y="31652"/>
                      <a:pt x="240" y="31411"/>
                    </a:cubicBezTo>
                    <a:cubicBezTo>
                      <a:pt x="249" y="30964"/>
                      <a:pt x="307" y="30475"/>
                      <a:pt x="481" y="30061"/>
                    </a:cubicBezTo>
                    <a:cubicBezTo>
                      <a:pt x="491" y="30024"/>
                      <a:pt x="466" y="30001"/>
                      <a:pt x="439" y="30001"/>
                    </a:cubicBezTo>
                    <a:cubicBezTo>
                      <a:pt x="423" y="30001"/>
                      <a:pt x="407" y="30009"/>
                      <a:pt x="398" y="30028"/>
                    </a:cubicBezTo>
                    <a:cubicBezTo>
                      <a:pt x="365" y="30086"/>
                      <a:pt x="340" y="30135"/>
                      <a:pt x="315" y="30193"/>
                    </a:cubicBezTo>
                    <a:cubicBezTo>
                      <a:pt x="365" y="29895"/>
                      <a:pt x="423" y="29605"/>
                      <a:pt x="522" y="29323"/>
                    </a:cubicBezTo>
                    <a:cubicBezTo>
                      <a:pt x="605" y="29066"/>
                      <a:pt x="721" y="28834"/>
                      <a:pt x="837" y="28594"/>
                    </a:cubicBezTo>
                    <a:cubicBezTo>
                      <a:pt x="841" y="28619"/>
                      <a:pt x="858" y="28632"/>
                      <a:pt x="875" y="28632"/>
                    </a:cubicBezTo>
                    <a:cubicBezTo>
                      <a:pt x="893" y="28632"/>
                      <a:pt x="912" y="28619"/>
                      <a:pt x="920" y="28594"/>
                    </a:cubicBezTo>
                    <a:cubicBezTo>
                      <a:pt x="945" y="28470"/>
                      <a:pt x="970" y="28346"/>
                      <a:pt x="1003" y="28221"/>
                    </a:cubicBezTo>
                    <a:cubicBezTo>
                      <a:pt x="1102" y="28006"/>
                      <a:pt x="1193" y="27782"/>
                      <a:pt x="1293" y="27567"/>
                    </a:cubicBezTo>
                    <a:cubicBezTo>
                      <a:pt x="1310" y="27533"/>
                      <a:pt x="1280" y="27507"/>
                      <a:pt x="1249" y="27507"/>
                    </a:cubicBezTo>
                    <a:cubicBezTo>
                      <a:pt x="1235" y="27507"/>
                      <a:pt x="1220" y="27512"/>
                      <a:pt x="1210" y="27525"/>
                    </a:cubicBezTo>
                    <a:cubicBezTo>
                      <a:pt x="1268" y="27385"/>
                      <a:pt x="1326" y="27235"/>
                      <a:pt x="1392" y="27095"/>
                    </a:cubicBezTo>
                    <a:cubicBezTo>
                      <a:pt x="1624" y="26589"/>
                      <a:pt x="1906" y="26109"/>
                      <a:pt x="2163" y="25611"/>
                    </a:cubicBezTo>
                    <a:cubicBezTo>
                      <a:pt x="2320" y="25305"/>
                      <a:pt x="2461" y="24990"/>
                      <a:pt x="2610" y="24683"/>
                    </a:cubicBezTo>
                    <a:cubicBezTo>
                      <a:pt x="2628" y="24648"/>
                      <a:pt x="2595" y="24617"/>
                      <a:pt x="2566" y="24617"/>
                    </a:cubicBezTo>
                    <a:cubicBezTo>
                      <a:pt x="2554" y="24617"/>
                      <a:pt x="2543" y="24622"/>
                      <a:pt x="2536" y="24634"/>
                    </a:cubicBezTo>
                    <a:lnTo>
                      <a:pt x="2353" y="24924"/>
                    </a:lnTo>
                    <a:cubicBezTo>
                      <a:pt x="2411" y="24808"/>
                      <a:pt x="2461" y="24700"/>
                      <a:pt x="2511" y="24584"/>
                    </a:cubicBezTo>
                    <a:cubicBezTo>
                      <a:pt x="2718" y="24128"/>
                      <a:pt x="2933" y="23673"/>
                      <a:pt x="3182" y="23234"/>
                    </a:cubicBezTo>
                    <a:cubicBezTo>
                      <a:pt x="3323" y="22985"/>
                      <a:pt x="3472" y="22736"/>
                      <a:pt x="3629" y="22504"/>
                    </a:cubicBezTo>
                    <a:cubicBezTo>
                      <a:pt x="3653" y="22463"/>
                      <a:pt x="3626" y="22426"/>
                      <a:pt x="3594" y="22426"/>
                    </a:cubicBezTo>
                    <a:cubicBezTo>
                      <a:pt x="3581" y="22426"/>
                      <a:pt x="3567" y="22432"/>
                      <a:pt x="3555" y="22446"/>
                    </a:cubicBezTo>
                    <a:cubicBezTo>
                      <a:pt x="3463" y="22546"/>
                      <a:pt x="3381" y="22645"/>
                      <a:pt x="3298" y="22753"/>
                    </a:cubicBezTo>
                    <a:cubicBezTo>
                      <a:pt x="3314" y="22720"/>
                      <a:pt x="3323" y="22678"/>
                      <a:pt x="3339" y="22645"/>
                    </a:cubicBezTo>
                    <a:cubicBezTo>
                      <a:pt x="3439" y="22347"/>
                      <a:pt x="3530" y="22040"/>
                      <a:pt x="3662" y="21750"/>
                    </a:cubicBezTo>
                    <a:cubicBezTo>
                      <a:pt x="3795" y="21469"/>
                      <a:pt x="3985" y="21212"/>
                      <a:pt x="4176" y="20972"/>
                    </a:cubicBezTo>
                    <a:cubicBezTo>
                      <a:pt x="4383" y="20706"/>
                      <a:pt x="4582" y="20450"/>
                      <a:pt x="4789" y="20193"/>
                    </a:cubicBezTo>
                    <a:cubicBezTo>
                      <a:pt x="4963" y="19977"/>
                      <a:pt x="5129" y="19762"/>
                      <a:pt x="5295" y="19538"/>
                    </a:cubicBezTo>
                    <a:cubicBezTo>
                      <a:pt x="5303" y="19555"/>
                      <a:pt x="5303" y="19571"/>
                      <a:pt x="5303" y="19588"/>
                    </a:cubicBezTo>
                    <a:cubicBezTo>
                      <a:pt x="5314" y="19620"/>
                      <a:pt x="5342" y="19642"/>
                      <a:pt x="5369" y="19642"/>
                    </a:cubicBezTo>
                    <a:cubicBezTo>
                      <a:pt x="5384" y="19642"/>
                      <a:pt x="5399" y="19636"/>
                      <a:pt x="5411" y="19621"/>
                    </a:cubicBezTo>
                    <a:cubicBezTo>
                      <a:pt x="5469" y="19538"/>
                      <a:pt x="5485" y="19430"/>
                      <a:pt x="5518" y="19339"/>
                    </a:cubicBezTo>
                    <a:cubicBezTo>
                      <a:pt x="5551" y="19240"/>
                      <a:pt x="5576" y="19140"/>
                      <a:pt x="5618" y="19041"/>
                    </a:cubicBezTo>
                    <a:cubicBezTo>
                      <a:pt x="5684" y="18850"/>
                      <a:pt x="5767" y="18660"/>
                      <a:pt x="5891" y="18494"/>
                    </a:cubicBezTo>
                    <a:cubicBezTo>
                      <a:pt x="5957" y="18395"/>
                      <a:pt x="6049" y="18304"/>
                      <a:pt x="6131" y="18221"/>
                    </a:cubicBezTo>
                    <a:cubicBezTo>
                      <a:pt x="6131" y="18262"/>
                      <a:pt x="6148" y="18304"/>
                      <a:pt x="6173" y="18329"/>
                    </a:cubicBezTo>
                    <a:cubicBezTo>
                      <a:pt x="6185" y="18341"/>
                      <a:pt x="6200" y="18347"/>
                      <a:pt x="6213" y="18347"/>
                    </a:cubicBezTo>
                    <a:cubicBezTo>
                      <a:pt x="6227" y="18347"/>
                      <a:pt x="6239" y="18341"/>
                      <a:pt x="6247" y="18329"/>
                    </a:cubicBezTo>
                    <a:cubicBezTo>
                      <a:pt x="6289" y="18287"/>
                      <a:pt x="6289" y="18221"/>
                      <a:pt x="6297" y="18163"/>
                    </a:cubicBezTo>
                    <a:cubicBezTo>
                      <a:pt x="6305" y="18113"/>
                      <a:pt x="6314" y="18055"/>
                      <a:pt x="6322" y="17997"/>
                    </a:cubicBezTo>
                    <a:cubicBezTo>
                      <a:pt x="6438" y="17831"/>
                      <a:pt x="6504" y="17649"/>
                      <a:pt x="6496" y="17450"/>
                    </a:cubicBezTo>
                    <a:cubicBezTo>
                      <a:pt x="6496" y="17409"/>
                      <a:pt x="6463" y="17392"/>
                      <a:pt x="6430" y="17392"/>
                    </a:cubicBezTo>
                    <a:cubicBezTo>
                      <a:pt x="6471" y="17235"/>
                      <a:pt x="6529" y="17086"/>
                      <a:pt x="6604" y="16937"/>
                    </a:cubicBezTo>
                    <a:cubicBezTo>
                      <a:pt x="6703" y="16721"/>
                      <a:pt x="6836" y="16514"/>
                      <a:pt x="6960" y="16307"/>
                    </a:cubicBezTo>
                    <a:cubicBezTo>
                      <a:pt x="6960" y="16307"/>
                      <a:pt x="6960" y="16307"/>
                      <a:pt x="6960" y="16299"/>
                    </a:cubicBezTo>
                    <a:cubicBezTo>
                      <a:pt x="6970" y="16302"/>
                      <a:pt x="6979" y="16304"/>
                      <a:pt x="6987" y="16304"/>
                    </a:cubicBezTo>
                    <a:cubicBezTo>
                      <a:pt x="6999" y="16304"/>
                      <a:pt x="7008" y="16300"/>
                      <a:pt x="7018" y="16290"/>
                    </a:cubicBezTo>
                    <a:cubicBezTo>
                      <a:pt x="7068" y="16207"/>
                      <a:pt x="7093" y="16116"/>
                      <a:pt x="7117" y="16033"/>
                    </a:cubicBezTo>
                    <a:cubicBezTo>
                      <a:pt x="7184" y="15909"/>
                      <a:pt x="7242" y="15793"/>
                      <a:pt x="7300" y="15661"/>
                    </a:cubicBezTo>
                    <a:cubicBezTo>
                      <a:pt x="7316" y="15627"/>
                      <a:pt x="7300" y="15603"/>
                      <a:pt x="7275" y="15594"/>
                    </a:cubicBezTo>
                    <a:cubicBezTo>
                      <a:pt x="7291" y="15594"/>
                      <a:pt x="7316" y="15594"/>
                      <a:pt x="7325" y="15569"/>
                    </a:cubicBezTo>
                    <a:cubicBezTo>
                      <a:pt x="7383" y="15503"/>
                      <a:pt x="7407" y="15420"/>
                      <a:pt x="7441" y="15337"/>
                    </a:cubicBezTo>
                    <a:cubicBezTo>
                      <a:pt x="7474" y="15255"/>
                      <a:pt x="7499" y="15163"/>
                      <a:pt x="7523" y="15081"/>
                    </a:cubicBezTo>
                    <a:cubicBezTo>
                      <a:pt x="7532" y="15064"/>
                      <a:pt x="7540" y="15039"/>
                      <a:pt x="7548" y="15023"/>
                    </a:cubicBezTo>
                    <a:cubicBezTo>
                      <a:pt x="7565" y="15006"/>
                      <a:pt x="7557" y="14989"/>
                      <a:pt x="7557" y="14973"/>
                    </a:cubicBezTo>
                    <a:cubicBezTo>
                      <a:pt x="7598" y="14824"/>
                      <a:pt x="7648" y="14666"/>
                      <a:pt x="7714" y="14525"/>
                    </a:cubicBezTo>
                    <a:cubicBezTo>
                      <a:pt x="7780" y="14401"/>
                      <a:pt x="7863" y="14285"/>
                      <a:pt x="7938" y="14169"/>
                    </a:cubicBezTo>
                    <a:cubicBezTo>
                      <a:pt x="7946" y="14177"/>
                      <a:pt x="7946" y="14194"/>
                      <a:pt x="7946" y="14202"/>
                    </a:cubicBezTo>
                    <a:cubicBezTo>
                      <a:pt x="7950" y="14211"/>
                      <a:pt x="7963" y="14218"/>
                      <a:pt x="7975" y="14218"/>
                    </a:cubicBezTo>
                    <a:cubicBezTo>
                      <a:pt x="7986" y="14218"/>
                      <a:pt x="7996" y="14214"/>
                      <a:pt x="8004" y="14202"/>
                    </a:cubicBezTo>
                    <a:cubicBezTo>
                      <a:pt x="8045" y="14136"/>
                      <a:pt x="8062" y="14037"/>
                      <a:pt x="8079" y="13954"/>
                    </a:cubicBezTo>
                    <a:cubicBezTo>
                      <a:pt x="8112" y="13904"/>
                      <a:pt x="8137" y="13846"/>
                      <a:pt x="8161" y="13788"/>
                    </a:cubicBezTo>
                    <a:lnTo>
                      <a:pt x="8161" y="13788"/>
                    </a:lnTo>
                    <a:cubicBezTo>
                      <a:pt x="8145" y="13846"/>
                      <a:pt x="8128" y="13904"/>
                      <a:pt x="8120" y="13962"/>
                    </a:cubicBezTo>
                    <a:cubicBezTo>
                      <a:pt x="8112" y="14028"/>
                      <a:pt x="8103" y="14095"/>
                      <a:pt x="8103" y="14161"/>
                    </a:cubicBezTo>
                    <a:cubicBezTo>
                      <a:pt x="8103" y="14227"/>
                      <a:pt x="8095" y="14302"/>
                      <a:pt x="8120" y="14368"/>
                    </a:cubicBezTo>
                    <a:cubicBezTo>
                      <a:pt x="8129" y="14381"/>
                      <a:pt x="8147" y="14390"/>
                      <a:pt x="8164" y="14390"/>
                    </a:cubicBezTo>
                    <a:cubicBezTo>
                      <a:pt x="8178" y="14390"/>
                      <a:pt x="8191" y="14383"/>
                      <a:pt x="8194" y="14368"/>
                    </a:cubicBezTo>
                    <a:cubicBezTo>
                      <a:pt x="8219" y="14302"/>
                      <a:pt x="8211" y="14235"/>
                      <a:pt x="8219" y="14169"/>
                    </a:cubicBezTo>
                    <a:cubicBezTo>
                      <a:pt x="8228" y="14103"/>
                      <a:pt x="8228" y="14045"/>
                      <a:pt x="8236" y="13979"/>
                    </a:cubicBezTo>
                    <a:cubicBezTo>
                      <a:pt x="8252" y="13854"/>
                      <a:pt x="8277" y="13722"/>
                      <a:pt x="8319" y="13598"/>
                    </a:cubicBezTo>
                    <a:cubicBezTo>
                      <a:pt x="8335" y="13561"/>
                      <a:pt x="8304" y="13534"/>
                      <a:pt x="8273" y="13534"/>
                    </a:cubicBezTo>
                    <a:cubicBezTo>
                      <a:pt x="8255" y="13534"/>
                      <a:pt x="8237" y="13543"/>
                      <a:pt x="8228" y="13564"/>
                    </a:cubicBezTo>
                    <a:cubicBezTo>
                      <a:pt x="8211" y="13606"/>
                      <a:pt x="8203" y="13647"/>
                      <a:pt x="8186" y="13689"/>
                    </a:cubicBezTo>
                    <a:cubicBezTo>
                      <a:pt x="8186" y="13672"/>
                      <a:pt x="8170" y="13656"/>
                      <a:pt x="8153" y="13639"/>
                    </a:cubicBezTo>
                    <a:cubicBezTo>
                      <a:pt x="8161" y="13598"/>
                      <a:pt x="8178" y="13556"/>
                      <a:pt x="8194" y="13506"/>
                    </a:cubicBezTo>
                    <a:cubicBezTo>
                      <a:pt x="8203" y="13482"/>
                      <a:pt x="8211" y="13448"/>
                      <a:pt x="8219" y="13415"/>
                    </a:cubicBezTo>
                    <a:cubicBezTo>
                      <a:pt x="8228" y="13419"/>
                      <a:pt x="8236" y="13421"/>
                      <a:pt x="8243" y="13421"/>
                    </a:cubicBezTo>
                    <a:cubicBezTo>
                      <a:pt x="8250" y="13421"/>
                      <a:pt x="8257" y="13419"/>
                      <a:pt x="8261" y="13415"/>
                    </a:cubicBezTo>
                    <a:cubicBezTo>
                      <a:pt x="8335" y="13357"/>
                      <a:pt x="8385" y="13274"/>
                      <a:pt x="8426" y="13200"/>
                    </a:cubicBezTo>
                    <a:cubicBezTo>
                      <a:pt x="8468" y="13117"/>
                      <a:pt x="8509" y="13026"/>
                      <a:pt x="8534" y="12935"/>
                    </a:cubicBezTo>
                    <a:cubicBezTo>
                      <a:pt x="8584" y="12802"/>
                      <a:pt x="8625" y="12636"/>
                      <a:pt x="8559" y="12504"/>
                    </a:cubicBezTo>
                    <a:lnTo>
                      <a:pt x="8675" y="12504"/>
                    </a:lnTo>
                    <a:cubicBezTo>
                      <a:pt x="8658" y="12512"/>
                      <a:pt x="8650" y="12520"/>
                      <a:pt x="8650" y="12537"/>
                    </a:cubicBezTo>
                    <a:cubicBezTo>
                      <a:pt x="8650" y="12587"/>
                      <a:pt x="8658" y="12645"/>
                      <a:pt x="8658" y="12694"/>
                    </a:cubicBezTo>
                    <a:cubicBezTo>
                      <a:pt x="8658" y="12744"/>
                      <a:pt x="8658" y="12786"/>
                      <a:pt x="8650" y="12835"/>
                    </a:cubicBezTo>
                    <a:cubicBezTo>
                      <a:pt x="8650" y="12885"/>
                      <a:pt x="8634" y="12935"/>
                      <a:pt x="8625" y="12984"/>
                    </a:cubicBezTo>
                    <a:cubicBezTo>
                      <a:pt x="8617" y="13026"/>
                      <a:pt x="8600" y="13076"/>
                      <a:pt x="8600" y="13125"/>
                    </a:cubicBezTo>
                    <a:cubicBezTo>
                      <a:pt x="8600" y="13144"/>
                      <a:pt x="8619" y="13153"/>
                      <a:pt x="8635" y="13153"/>
                    </a:cubicBezTo>
                    <a:cubicBezTo>
                      <a:pt x="8641" y="13153"/>
                      <a:pt x="8646" y="13152"/>
                      <a:pt x="8650" y="13150"/>
                    </a:cubicBezTo>
                    <a:cubicBezTo>
                      <a:pt x="8692" y="13117"/>
                      <a:pt x="8716" y="13059"/>
                      <a:pt x="8733" y="13018"/>
                    </a:cubicBezTo>
                    <a:cubicBezTo>
                      <a:pt x="8758" y="12960"/>
                      <a:pt x="8766" y="12902"/>
                      <a:pt x="8774" y="12852"/>
                    </a:cubicBezTo>
                    <a:cubicBezTo>
                      <a:pt x="8783" y="12744"/>
                      <a:pt x="8774" y="12620"/>
                      <a:pt x="8725" y="12529"/>
                    </a:cubicBezTo>
                    <a:cubicBezTo>
                      <a:pt x="8717" y="12521"/>
                      <a:pt x="8709" y="12513"/>
                      <a:pt x="8701" y="12512"/>
                    </a:cubicBezTo>
                    <a:lnTo>
                      <a:pt x="8701" y="12512"/>
                    </a:lnTo>
                    <a:cubicBezTo>
                      <a:pt x="8753" y="12514"/>
                      <a:pt x="8806" y="12515"/>
                      <a:pt x="8858" y="12515"/>
                    </a:cubicBezTo>
                    <a:cubicBezTo>
                      <a:pt x="9337" y="12515"/>
                      <a:pt x="9819" y="12447"/>
                      <a:pt x="10274" y="12305"/>
                    </a:cubicBezTo>
                    <a:cubicBezTo>
                      <a:pt x="10432" y="12255"/>
                      <a:pt x="10589" y="12206"/>
                      <a:pt x="10755" y="12164"/>
                    </a:cubicBezTo>
                    <a:cubicBezTo>
                      <a:pt x="10904" y="12131"/>
                      <a:pt x="11053" y="12098"/>
                      <a:pt x="11202" y="12056"/>
                    </a:cubicBezTo>
                    <a:cubicBezTo>
                      <a:pt x="11210" y="12056"/>
                      <a:pt x="11210" y="12048"/>
                      <a:pt x="11219" y="12040"/>
                    </a:cubicBezTo>
                    <a:cubicBezTo>
                      <a:pt x="11244" y="12036"/>
                      <a:pt x="11268" y="12034"/>
                      <a:pt x="11293" y="12034"/>
                    </a:cubicBezTo>
                    <a:cubicBezTo>
                      <a:pt x="11318" y="12034"/>
                      <a:pt x="11343" y="12036"/>
                      <a:pt x="11368" y="12040"/>
                    </a:cubicBezTo>
                    <a:cubicBezTo>
                      <a:pt x="11426" y="12048"/>
                      <a:pt x="11476" y="12073"/>
                      <a:pt x="11534" y="12090"/>
                    </a:cubicBezTo>
                    <a:cubicBezTo>
                      <a:pt x="11558" y="12098"/>
                      <a:pt x="11583" y="12106"/>
                      <a:pt x="11608" y="12114"/>
                    </a:cubicBezTo>
                    <a:cubicBezTo>
                      <a:pt x="11633" y="12123"/>
                      <a:pt x="11658" y="12131"/>
                      <a:pt x="11683" y="12131"/>
                    </a:cubicBezTo>
                    <a:cubicBezTo>
                      <a:pt x="11699" y="12131"/>
                      <a:pt x="11708" y="12114"/>
                      <a:pt x="11708" y="12098"/>
                    </a:cubicBezTo>
                    <a:cubicBezTo>
                      <a:pt x="11699" y="12040"/>
                      <a:pt x="11625" y="12007"/>
                      <a:pt x="11575" y="11990"/>
                    </a:cubicBezTo>
                    <a:cubicBezTo>
                      <a:pt x="11517" y="11965"/>
                      <a:pt x="11451" y="11940"/>
                      <a:pt x="11393" y="11932"/>
                    </a:cubicBezTo>
                    <a:cubicBezTo>
                      <a:pt x="11367" y="11926"/>
                      <a:pt x="11342" y="11923"/>
                      <a:pt x="11317" y="11923"/>
                    </a:cubicBezTo>
                    <a:cubicBezTo>
                      <a:pt x="11276" y="11923"/>
                      <a:pt x="11235" y="11930"/>
                      <a:pt x="11194" y="11940"/>
                    </a:cubicBezTo>
                    <a:cubicBezTo>
                      <a:pt x="11161" y="11949"/>
                      <a:pt x="11136" y="11957"/>
                      <a:pt x="11103" y="11974"/>
                    </a:cubicBezTo>
                    <a:cubicBezTo>
                      <a:pt x="10813" y="11974"/>
                      <a:pt x="10514" y="12090"/>
                      <a:pt x="10233" y="12164"/>
                    </a:cubicBezTo>
                    <a:cubicBezTo>
                      <a:pt x="9918" y="12239"/>
                      <a:pt x="9603" y="12305"/>
                      <a:pt x="9280" y="12330"/>
                    </a:cubicBezTo>
                    <a:cubicBezTo>
                      <a:pt x="9131" y="12345"/>
                      <a:pt x="8981" y="12354"/>
                      <a:pt x="8830" y="12354"/>
                    </a:cubicBezTo>
                    <a:cubicBezTo>
                      <a:pt x="8662" y="12354"/>
                      <a:pt x="8493" y="12343"/>
                      <a:pt x="8327" y="12322"/>
                    </a:cubicBezTo>
                    <a:cubicBezTo>
                      <a:pt x="8070" y="12297"/>
                      <a:pt x="7780" y="12189"/>
                      <a:pt x="7681" y="11940"/>
                    </a:cubicBezTo>
                    <a:lnTo>
                      <a:pt x="7681" y="11932"/>
                    </a:lnTo>
                    <a:cubicBezTo>
                      <a:pt x="7689" y="11940"/>
                      <a:pt x="7697" y="11940"/>
                      <a:pt x="7697" y="11949"/>
                    </a:cubicBezTo>
                    <a:cubicBezTo>
                      <a:pt x="7813" y="12015"/>
                      <a:pt x="7979" y="12032"/>
                      <a:pt x="8112" y="12040"/>
                    </a:cubicBezTo>
                    <a:cubicBezTo>
                      <a:pt x="8148" y="12042"/>
                      <a:pt x="8184" y="12043"/>
                      <a:pt x="8220" y="12043"/>
                    </a:cubicBezTo>
                    <a:cubicBezTo>
                      <a:pt x="8497" y="12043"/>
                      <a:pt x="8768" y="11989"/>
                      <a:pt x="9031" y="11916"/>
                    </a:cubicBezTo>
                    <a:cubicBezTo>
                      <a:pt x="9180" y="11874"/>
                      <a:pt x="9330" y="11833"/>
                      <a:pt x="9462" y="11750"/>
                    </a:cubicBezTo>
                    <a:cubicBezTo>
                      <a:pt x="9520" y="11717"/>
                      <a:pt x="9578" y="11675"/>
                      <a:pt x="9644" y="11650"/>
                    </a:cubicBezTo>
                    <a:cubicBezTo>
                      <a:pt x="9673" y="11646"/>
                      <a:pt x="9699" y="11641"/>
                      <a:pt x="9725" y="11641"/>
                    </a:cubicBezTo>
                    <a:cubicBezTo>
                      <a:pt x="9745" y="11641"/>
                      <a:pt x="9764" y="11643"/>
                      <a:pt x="9785" y="11650"/>
                    </a:cubicBezTo>
                    <a:cubicBezTo>
                      <a:pt x="9818" y="11659"/>
                      <a:pt x="9843" y="11675"/>
                      <a:pt x="9876" y="11675"/>
                    </a:cubicBezTo>
                    <a:cubicBezTo>
                      <a:pt x="9883" y="11676"/>
                      <a:pt x="9888" y="11677"/>
                      <a:pt x="9894" y="11677"/>
                    </a:cubicBezTo>
                    <a:cubicBezTo>
                      <a:pt x="9942" y="11677"/>
                      <a:pt x="9972" y="11647"/>
                      <a:pt x="10009" y="11617"/>
                    </a:cubicBezTo>
                    <a:cubicBezTo>
                      <a:pt x="10052" y="11579"/>
                      <a:pt x="10099" y="11563"/>
                      <a:pt x="10150" y="11563"/>
                    </a:cubicBezTo>
                    <a:cubicBezTo>
                      <a:pt x="10177" y="11563"/>
                      <a:pt x="10204" y="11567"/>
                      <a:pt x="10233" y="11576"/>
                    </a:cubicBezTo>
                    <a:cubicBezTo>
                      <a:pt x="10365" y="11609"/>
                      <a:pt x="10490" y="11667"/>
                      <a:pt x="10630" y="11675"/>
                    </a:cubicBezTo>
                    <a:cubicBezTo>
                      <a:pt x="10651" y="11677"/>
                      <a:pt x="10673" y="11678"/>
                      <a:pt x="10694" y="11678"/>
                    </a:cubicBezTo>
                    <a:cubicBezTo>
                      <a:pt x="10907" y="11678"/>
                      <a:pt x="11126" y="11602"/>
                      <a:pt x="11277" y="11443"/>
                    </a:cubicBezTo>
                    <a:lnTo>
                      <a:pt x="11293" y="11427"/>
                    </a:lnTo>
                    <a:lnTo>
                      <a:pt x="11302" y="11418"/>
                    </a:lnTo>
                    <a:lnTo>
                      <a:pt x="11310" y="11410"/>
                    </a:lnTo>
                    <a:cubicBezTo>
                      <a:pt x="11318" y="11402"/>
                      <a:pt x="11326" y="11394"/>
                      <a:pt x="11335" y="11385"/>
                    </a:cubicBezTo>
                    <a:lnTo>
                      <a:pt x="11343" y="11377"/>
                    </a:lnTo>
                    <a:cubicBezTo>
                      <a:pt x="11360" y="11360"/>
                      <a:pt x="11368" y="11352"/>
                      <a:pt x="11384" y="11344"/>
                    </a:cubicBezTo>
                    <a:cubicBezTo>
                      <a:pt x="11401" y="11319"/>
                      <a:pt x="11426" y="11294"/>
                      <a:pt x="11451" y="11269"/>
                    </a:cubicBezTo>
                    <a:cubicBezTo>
                      <a:pt x="11467" y="11261"/>
                      <a:pt x="11476" y="11253"/>
                      <a:pt x="11492" y="11236"/>
                    </a:cubicBezTo>
                    <a:cubicBezTo>
                      <a:pt x="11500" y="11236"/>
                      <a:pt x="11500" y="11228"/>
                      <a:pt x="11509" y="11220"/>
                    </a:cubicBezTo>
                    <a:cubicBezTo>
                      <a:pt x="11534" y="11203"/>
                      <a:pt x="11542" y="11186"/>
                      <a:pt x="11550" y="11153"/>
                    </a:cubicBezTo>
                    <a:cubicBezTo>
                      <a:pt x="11550" y="11145"/>
                      <a:pt x="11550" y="11137"/>
                      <a:pt x="11550" y="11128"/>
                    </a:cubicBezTo>
                    <a:cubicBezTo>
                      <a:pt x="11550" y="11137"/>
                      <a:pt x="11558" y="11145"/>
                      <a:pt x="11567" y="11145"/>
                    </a:cubicBezTo>
                    <a:lnTo>
                      <a:pt x="11567" y="11162"/>
                    </a:lnTo>
                    <a:cubicBezTo>
                      <a:pt x="11575" y="11170"/>
                      <a:pt x="11583" y="11178"/>
                      <a:pt x="11583" y="11186"/>
                    </a:cubicBezTo>
                    <a:lnTo>
                      <a:pt x="11583" y="11195"/>
                    </a:lnTo>
                    <a:cubicBezTo>
                      <a:pt x="11592" y="11211"/>
                      <a:pt x="11592" y="11228"/>
                      <a:pt x="11600" y="11244"/>
                    </a:cubicBezTo>
                    <a:cubicBezTo>
                      <a:pt x="11616" y="11267"/>
                      <a:pt x="11644" y="11285"/>
                      <a:pt x="11673" y="11285"/>
                    </a:cubicBezTo>
                    <a:cubicBezTo>
                      <a:pt x="11687" y="11285"/>
                      <a:pt x="11702" y="11280"/>
                      <a:pt x="11716" y="11269"/>
                    </a:cubicBezTo>
                    <a:cubicBezTo>
                      <a:pt x="11757" y="11228"/>
                      <a:pt x="11749" y="11153"/>
                      <a:pt x="11724" y="11104"/>
                    </a:cubicBezTo>
                    <a:cubicBezTo>
                      <a:pt x="11683" y="11021"/>
                      <a:pt x="11608" y="10971"/>
                      <a:pt x="11525" y="10938"/>
                    </a:cubicBezTo>
                    <a:cubicBezTo>
                      <a:pt x="11426" y="10905"/>
                      <a:pt x="11335" y="10888"/>
                      <a:pt x="11235" y="10880"/>
                    </a:cubicBezTo>
                    <a:cubicBezTo>
                      <a:pt x="11210" y="10880"/>
                      <a:pt x="11177" y="10896"/>
                      <a:pt x="11177" y="10930"/>
                    </a:cubicBezTo>
                    <a:cubicBezTo>
                      <a:pt x="11169" y="10963"/>
                      <a:pt x="11194" y="10979"/>
                      <a:pt x="11227" y="10988"/>
                    </a:cubicBezTo>
                    <a:cubicBezTo>
                      <a:pt x="11293" y="11004"/>
                      <a:pt x="11368" y="11037"/>
                      <a:pt x="11442" y="11062"/>
                    </a:cubicBezTo>
                    <a:cubicBezTo>
                      <a:pt x="11418" y="11070"/>
                      <a:pt x="11401" y="11087"/>
                      <a:pt x="11384" y="11104"/>
                    </a:cubicBezTo>
                    <a:cubicBezTo>
                      <a:pt x="11368" y="11120"/>
                      <a:pt x="11351" y="11137"/>
                      <a:pt x="11335" y="11153"/>
                    </a:cubicBezTo>
                    <a:cubicBezTo>
                      <a:pt x="11310" y="11178"/>
                      <a:pt x="11285" y="11203"/>
                      <a:pt x="11268" y="11228"/>
                    </a:cubicBezTo>
                    <a:lnTo>
                      <a:pt x="11260" y="11244"/>
                    </a:lnTo>
                    <a:cubicBezTo>
                      <a:pt x="11252" y="11244"/>
                      <a:pt x="11235" y="11253"/>
                      <a:pt x="11227" y="11261"/>
                    </a:cubicBezTo>
                    <a:cubicBezTo>
                      <a:pt x="11083" y="11413"/>
                      <a:pt x="10890" y="11495"/>
                      <a:pt x="10680" y="11495"/>
                    </a:cubicBezTo>
                    <a:cubicBezTo>
                      <a:pt x="10661" y="11495"/>
                      <a:pt x="10642" y="11494"/>
                      <a:pt x="10622" y="11493"/>
                    </a:cubicBezTo>
                    <a:cubicBezTo>
                      <a:pt x="10485" y="11488"/>
                      <a:pt x="10327" y="11418"/>
                      <a:pt x="10181" y="11418"/>
                    </a:cubicBezTo>
                    <a:cubicBezTo>
                      <a:pt x="10099" y="11418"/>
                      <a:pt x="10020" y="11441"/>
                      <a:pt x="9951" y="11510"/>
                    </a:cubicBezTo>
                    <a:cubicBezTo>
                      <a:pt x="9918" y="11534"/>
                      <a:pt x="9918" y="11551"/>
                      <a:pt x="9876" y="11559"/>
                    </a:cubicBezTo>
                    <a:cubicBezTo>
                      <a:pt x="9843" y="11559"/>
                      <a:pt x="9810" y="11543"/>
                      <a:pt x="9777" y="11543"/>
                    </a:cubicBezTo>
                    <a:cubicBezTo>
                      <a:pt x="9764" y="11540"/>
                      <a:pt x="9750" y="11539"/>
                      <a:pt x="9736" y="11539"/>
                    </a:cubicBezTo>
                    <a:cubicBezTo>
                      <a:pt x="9697" y="11539"/>
                      <a:pt x="9656" y="11547"/>
                      <a:pt x="9620" y="11559"/>
                    </a:cubicBezTo>
                    <a:cubicBezTo>
                      <a:pt x="9487" y="11609"/>
                      <a:pt x="9371" y="11692"/>
                      <a:pt x="9230" y="11725"/>
                    </a:cubicBezTo>
                    <a:cubicBezTo>
                      <a:pt x="8965" y="11791"/>
                      <a:pt x="8683" y="11849"/>
                      <a:pt x="8410" y="11874"/>
                    </a:cubicBezTo>
                    <a:cubicBezTo>
                      <a:pt x="8350" y="11880"/>
                      <a:pt x="8290" y="11883"/>
                      <a:pt x="8230" y="11883"/>
                    </a:cubicBezTo>
                    <a:cubicBezTo>
                      <a:pt x="8133" y="11883"/>
                      <a:pt x="8038" y="11876"/>
                      <a:pt x="7946" y="11866"/>
                    </a:cubicBezTo>
                    <a:cubicBezTo>
                      <a:pt x="7880" y="11849"/>
                      <a:pt x="7780" y="11849"/>
                      <a:pt x="7739" y="11783"/>
                    </a:cubicBezTo>
                    <a:cubicBezTo>
                      <a:pt x="7755" y="11675"/>
                      <a:pt x="7714" y="11559"/>
                      <a:pt x="7623" y="11493"/>
                    </a:cubicBezTo>
                    <a:cubicBezTo>
                      <a:pt x="7623" y="11485"/>
                      <a:pt x="7615" y="11468"/>
                      <a:pt x="7606" y="11452"/>
                    </a:cubicBezTo>
                    <a:cubicBezTo>
                      <a:pt x="7623" y="11435"/>
                      <a:pt x="7631" y="11418"/>
                      <a:pt x="7623" y="11394"/>
                    </a:cubicBezTo>
                    <a:cubicBezTo>
                      <a:pt x="7623" y="11369"/>
                      <a:pt x="7631" y="11352"/>
                      <a:pt x="7648" y="11327"/>
                    </a:cubicBezTo>
                    <a:cubicBezTo>
                      <a:pt x="7714" y="11286"/>
                      <a:pt x="7764" y="11220"/>
                      <a:pt x="7797" y="11153"/>
                    </a:cubicBezTo>
                    <a:lnTo>
                      <a:pt x="7805" y="11145"/>
                    </a:lnTo>
                    <a:cubicBezTo>
                      <a:pt x="7871" y="11054"/>
                      <a:pt x="7938" y="10971"/>
                      <a:pt x="7996" y="10880"/>
                    </a:cubicBezTo>
                    <a:cubicBezTo>
                      <a:pt x="8112" y="10689"/>
                      <a:pt x="8211" y="10499"/>
                      <a:pt x="8294" y="10292"/>
                    </a:cubicBezTo>
                    <a:cubicBezTo>
                      <a:pt x="8322" y="10228"/>
                      <a:pt x="8272" y="10170"/>
                      <a:pt x="8210" y="10170"/>
                    </a:cubicBezTo>
                    <a:cubicBezTo>
                      <a:pt x="8200" y="10170"/>
                      <a:pt x="8189" y="10172"/>
                      <a:pt x="8178" y="10176"/>
                    </a:cubicBezTo>
                    <a:cubicBezTo>
                      <a:pt x="8079" y="10217"/>
                      <a:pt x="7987" y="10250"/>
                      <a:pt x="7896" y="10300"/>
                    </a:cubicBezTo>
                    <a:cubicBezTo>
                      <a:pt x="7863" y="10283"/>
                      <a:pt x="7822" y="10275"/>
                      <a:pt x="7789" y="10267"/>
                    </a:cubicBezTo>
                    <a:cubicBezTo>
                      <a:pt x="7711" y="10257"/>
                      <a:pt x="7633" y="10253"/>
                      <a:pt x="7557" y="10253"/>
                    </a:cubicBezTo>
                    <a:cubicBezTo>
                      <a:pt x="7503" y="10253"/>
                      <a:pt x="7451" y="10255"/>
                      <a:pt x="7399" y="10258"/>
                    </a:cubicBezTo>
                    <a:cubicBezTo>
                      <a:pt x="7151" y="10267"/>
                      <a:pt x="6910" y="10316"/>
                      <a:pt x="6687" y="10408"/>
                    </a:cubicBezTo>
                    <a:cubicBezTo>
                      <a:pt x="6711" y="10350"/>
                      <a:pt x="6745" y="10300"/>
                      <a:pt x="6778" y="10250"/>
                    </a:cubicBezTo>
                    <a:cubicBezTo>
                      <a:pt x="6827" y="10159"/>
                      <a:pt x="6877" y="10076"/>
                      <a:pt x="6943" y="9993"/>
                    </a:cubicBezTo>
                    <a:cubicBezTo>
                      <a:pt x="7051" y="9844"/>
                      <a:pt x="7184" y="9703"/>
                      <a:pt x="7308" y="9562"/>
                    </a:cubicBezTo>
                    <a:cubicBezTo>
                      <a:pt x="7507" y="9347"/>
                      <a:pt x="7722" y="9148"/>
                      <a:pt x="7921" y="8933"/>
                    </a:cubicBezTo>
                    <a:cubicBezTo>
                      <a:pt x="7946" y="8933"/>
                      <a:pt x="7971" y="8924"/>
                      <a:pt x="7979" y="8900"/>
                    </a:cubicBezTo>
                    <a:cubicBezTo>
                      <a:pt x="7996" y="8875"/>
                      <a:pt x="8012" y="8850"/>
                      <a:pt x="8021" y="8825"/>
                    </a:cubicBezTo>
                    <a:cubicBezTo>
                      <a:pt x="8079" y="8759"/>
                      <a:pt x="8137" y="8693"/>
                      <a:pt x="8186" y="8626"/>
                    </a:cubicBezTo>
                    <a:cubicBezTo>
                      <a:pt x="8212" y="8593"/>
                      <a:pt x="8181" y="8550"/>
                      <a:pt x="8147" y="8550"/>
                    </a:cubicBezTo>
                    <a:cubicBezTo>
                      <a:pt x="8138" y="8550"/>
                      <a:pt x="8129" y="8553"/>
                      <a:pt x="8120" y="8560"/>
                    </a:cubicBezTo>
                    <a:cubicBezTo>
                      <a:pt x="8095" y="8577"/>
                      <a:pt x="8079" y="8593"/>
                      <a:pt x="8054" y="8610"/>
                    </a:cubicBezTo>
                    <a:cubicBezTo>
                      <a:pt x="8062" y="8593"/>
                      <a:pt x="8062" y="8585"/>
                      <a:pt x="8062" y="8568"/>
                    </a:cubicBezTo>
                    <a:cubicBezTo>
                      <a:pt x="8070" y="8452"/>
                      <a:pt x="8070" y="8336"/>
                      <a:pt x="8062" y="8229"/>
                    </a:cubicBezTo>
                    <a:cubicBezTo>
                      <a:pt x="8054" y="7997"/>
                      <a:pt x="8037" y="7765"/>
                      <a:pt x="8054" y="7533"/>
                    </a:cubicBezTo>
                    <a:cubicBezTo>
                      <a:pt x="8054" y="7507"/>
                      <a:pt x="8032" y="7488"/>
                      <a:pt x="8012" y="7488"/>
                    </a:cubicBezTo>
                    <a:cubicBezTo>
                      <a:pt x="7999" y="7488"/>
                      <a:pt x="7986" y="7496"/>
                      <a:pt x="7979" y="7516"/>
                    </a:cubicBezTo>
                    <a:lnTo>
                      <a:pt x="7971" y="7524"/>
                    </a:lnTo>
                    <a:cubicBezTo>
                      <a:pt x="7971" y="7392"/>
                      <a:pt x="7971" y="7259"/>
                      <a:pt x="7987" y="7127"/>
                    </a:cubicBezTo>
                    <a:cubicBezTo>
                      <a:pt x="7996" y="7102"/>
                      <a:pt x="7996" y="7069"/>
                      <a:pt x="8004" y="7044"/>
                    </a:cubicBezTo>
                    <a:lnTo>
                      <a:pt x="8029" y="7052"/>
                    </a:lnTo>
                    <a:cubicBezTo>
                      <a:pt x="8062" y="7060"/>
                      <a:pt x="8087" y="7085"/>
                      <a:pt x="8112" y="7102"/>
                    </a:cubicBezTo>
                    <a:cubicBezTo>
                      <a:pt x="8145" y="7127"/>
                      <a:pt x="8170" y="7151"/>
                      <a:pt x="8203" y="7168"/>
                    </a:cubicBezTo>
                    <a:cubicBezTo>
                      <a:pt x="8207" y="7173"/>
                      <a:pt x="8213" y="7175"/>
                      <a:pt x="8219" y="7175"/>
                    </a:cubicBezTo>
                    <a:cubicBezTo>
                      <a:pt x="8234" y="7175"/>
                      <a:pt x="8248" y="7161"/>
                      <a:pt x="8236" y="7143"/>
                    </a:cubicBezTo>
                    <a:cubicBezTo>
                      <a:pt x="8203" y="7060"/>
                      <a:pt x="8145" y="6986"/>
                      <a:pt x="8062" y="6953"/>
                    </a:cubicBezTo>
                    <a:cubicBezTo>
                      <a:pt x="8054" y="6953"/>
                      <a:pt x="8037" y="6944"/>
                      <a:pt x="8029" y="6944"/>
                    </a:cubicBezTo>
                    <a:cubicBezTo>
                      <a:pt x="8037" y="6928"/>
                      <a:pt x="8037" y="6911"/>
                      <a:pt x="8045" y="6895"/>
                    </a:cubicBezTo>
                    <a:cubicBezTo>
                      <a:pt x="8095" y="6928"/>
                      <a:pt x="8137" y="6961"/>
                      <a:pt x="8186" y="6994"/>
                    </a:cubicBezTo>
                    <a:cubicBezTo>
                      <a:pt x="8228" y="7035"/>
                      <a:pt x="8269" y="7069"/>
                      <a:pt x="8310" y="7110"/>
                    </a:cubicBezTo>
                    <a:lnTo>
                      <a:pt x="8319" y="7118"/>
                    </a:lnTo>
                    <a:lnTo>
                      <a:pt x="8335" y="7135"/>
                    </a:lnTo>
                    <a:cubicBezTo>
                      <a:pt x="8352" y="7143"/>
                      <a:pt x="8360" y="7160"/>
                      <a:pt x="8377" y="7168"/>
                    </a:cubicBezTo>
                    <a:cubicBezTo>
                      <a:pt x="8402" y="7193"/>
                      <a:pt x="8426" y="7209"/>
                      <a:pt x="8460" y="7226"/>
                    </a:cubicBezTo>
                    <a:cubicBezTo>
                      <a:pt x="8465" y="7227"/>
                      <a:pt x="8470" y="7228"/>
                      <a:pt x="8475" y="7228"/>
                    </a:cubicBezTo>
                    <a:cubicBezTo>
                      <a:pt x="8511" y="7228"/>
                      <a:pt x="8541" y="7203"/>
                      <a:pt x="8534" y="7160"/>
                    </a:cubicBezTo>
                    <a:cubicBezTo>
                      <a:pt x="8526" y="7093"/>
                      <a:pt x="8476" y="7044"/>
                      <a:pt x="8435" y="6994"/>
                    </a:cubicBezTo>
                    <a:cubicBezTo>
                      <a:pt x="8418" y="6977"/>
                      <a:pt x="8393" y="6961"/>
                      <a:pt x="8377" y="6944"/>
                    </a:cubicBezTo>
                    <a:lnTo>
                      <a:pt x="8377" y="6944"/>
                    </a:lnTo>
                    <a:lnTo>
                      <a:pt x="8393" y="6953"/>
                    </a:lnTo>
                    <a:lnTo>
                      <a:pt x="8418" y="6953"/>
                    </a:lnTo>
                    <a:lnTo>
                      <a:pt x="8426" y="6961"/>
                    </a:lnTo>
                    <a:lnTo>
                      <a:pt x="8443" y="6969"/>
                    </a:lnTo>
                    <a:cubicBezTo>
                      <a:pt x="8460" y="6977"/>
                      <a:pt x="8476" y="6994"/>
                      <a:pt x="8493" y="7011"/>
                    </a:cubicBezTo>
                    <a:lnTo>
                      <a:pt x="8501" y="7019"/>
                    </a:lnTo>
                    <a:lnTo>
                      <a:pt x="8509" y="7027"/>
                    </a:lnTo>
                    <a:cubicBezTo>
                      <a:pt x="8518" y="7035"/>
                      <a:pt x="8526" y="7044"/>
                      <a:pt x="8534" y="7052"/>
                    </a:cubicBezTo>
                    <a:cubicBezTo>
                      <a:pt x="8567" y="7085"/>
                      <a:pt x="8592" y="7127"/>
                      <a:pt x="8625" y="7168"/>
                    </a:cubicBezTo>
                    <a:lnTo>
                      <a:pt x="8625" y="7176"/>
                    </a:lnTo>
                    <a:lnTo>
                      <a:pt x="8634" y="7193"/>
                    </a:lnTo>
                    <a:cubicBezTo>
                      <a:pt x="8642" y="7201"/>
                      <a:pt x="8642" y="7209"/>
                      <a:pt x="8650" y="7226"/>
                    </a:cubicBezTo>
                    <a:cubicBezTo>
                      <a:pt x="8658" y="7243"/>
                      <a:pt x="8667" y="7267"/>
                      <a:pt x="8675" y="7292"/>
                    </a:cubicBezTo>
                    <a:cubicBezTo>
                      <a:pt x="8683" y="7317"/>
                      <a:pt x="8710" y="7330"/>
                      <a:pt x="8737" y="7330"/>
                    </a:cubicBezTo>
                    <a:cubicBezTo>
                      <a:pt x="8764" y="7330"/>
                      <a:pt x="8791" y="7317"/>
                      <a:pt x="8799" y="7292"/>
                    </a:cubicBezTo>
                    <a:lnTo>
                      <a:pt x="8799" y="7284"/>
                    </a:lnTo>
                    <a:lnTo>
                      <a:pt x="8808" y="7284"/>
                    </a:lnTo>
                    <a:cubicBezTo>
                      <a:pt x="8814" y="7290"/>
                      <a:pt x="8821" y="7293"/>
                      <a:pt x="8829" y="7293"/>
                    </a:cubicBezTo>
                    <a:cubicBezTo>
                      <a:pt x="8841" y="7293"/>
                      <a:pt x="8852" y="7286"/>
                      <a:pt x="8857" y="7276"/>
                    </a:cubicBezTo>
                    <a:cubicBezTo>
                      <a:pt x="8882" y="7251"/>
                      <a:pt x="8882" y="7209"/>
                      <a:pt x="8874" y="7176"/>
                    </a:cubicBezTo>
                    <a:cubicBezTo>
                      <a:pt x="8874" y="7143"/>
                      <a:pt x="8866" y="7110"/>
                      <a:pt x="8866" y="7085"/>
                    </a:cubicBezTo>
                    <a:cubicBezTo>
                      <a:pt x="8849" y="7019"/>
                      <a:pt x="8841" y="6961"/>
                      <a:pt x="8832" y="6903"/>
                    </a:cubicBezTo>
                    <a:cubicBezTo>
                      <a:pt x="8825" y="6874"/>
                      <a:pt x="8806" y="6852"/>
                      <a:pt x="8784" y="6852"/>
                    </a:cubicBezTo>
                    <a:cubicBezTo>
                      <a:pt x="8781" y="6852"/>
                      <a:pt x="8778" y="6852"/>
                      <a:pt x="8774" y="6853"/>
                    </a:cubicBezTo>
                    <a:cubicBezTo>
                      <a:pt x="8741" y="6861"/>
                      <a:pt x="8725" y="6886"/>
                      <a:pt x="8725" y="6911"/>
                    </a:cubicBezTo>
                    <a:cubicBezTo>
                      <a:pt x="8733" y="6944"/>
                      <a:pt x="8733" y="6977"/>
                      <a:pt x="8741" y="7011"/>
                    </a:cubicBezTo>
                    <a:cubicBezTo>
                      <a:pt x="8708" y="6977"/>
                      <a:pt x="8675" y="6944"/>
                      <a:pt x="8642" y="6911"/>
                    </a:cubicBezTo>
                    <a:cubicBezTo>
                      <a:pt x="8592" y="6861"/>
                      <a:pt x="8534" y="6820"/>
                      <a:pt x="8468" y="6803"/>
                    </a:cubicBezTo>
                    <a:cubicBezTo>
                      <a:pt x="8451" y="6799"/>
                      <a:pt x="8435" y="6797"/>
                      <a:pt x="8418" y="6797"/>
                    </a:cubicBezTo>
                    <a:cubicBezTo>
                      <a:pt x="8402" y="6797"/>
                      <a:pt x="8385" y="6799"/>
                      <a:pt x="8368" y="6803"/>
                    </a:cubicBezTo>
                    <a:cubicBezTo>
                      <a:pt x="8344" y="6812"/>
                      <a:pt x="8327" y="6820"/>
                      <a:pt x="8310" y="6837"/>
                    </a:cubicBezTo>
                    <a:cubicBezTo>
                      <a:pt x="8302" y="6845"/>
                      <a:pt x="8294" y="6861"/>
                      <a:pt x="8294" y="6878"/>
                    </a:cubicBezTo>
                    <a:lnTo>
                      <a:pt x="8277" y="6870"/>
                    </a:lnTo>
                    <a:cubicBezTo>
                      <a:pt x="8219" y="6828"/>
                      <a:pt x="8161" y="6787"/>
                      <a:pt x="8095" y="6754"/>
                    </a:cubicBezTo>
                    <a:cubicBezTo>
                      <a:pt x="8153" y="6629"/>
                      <a:pt x="8236" y="6513"/>
                      <a:pt x="8319" y="6414"/>
                    </a:cubicBezTo>
                    <a:cubicBezTo>
                      <a:pt x="8352" y="6380"/>
                      <a:pt x="8315" y="6330"/>
                      <a:pt x="8273" y="6330"/>
                    </a:cubicBezTo>
                    <a:cubicBezTo>
                      <a:pt x="8264" y="6330"/>
                      <a:pt x="8254" y="6333"/>
                      <a:pt x="8244" y="6339"/>
                    </a:cubicBezTo>
                    <a:cubicBezTo>
                      <a:pt x="8186" y="6397"/>
                      <a:pt x="8128" y="6455"/>
                      <a:pt x="8079" y="6513"/>
                    </a:cubicBezTo>
                    <a:cubicBezTo>
                      <a:pt x="8170" y="6248"/>
                      <a:pt x="8294" y="5991"/>
                      <a:pt x="8443" y="5759"/>
                    </a:cubicBezTo>
                    <a:cubicBezTo>
                      <a:pt x="8542" y="5594"/>
                      <a:pt x="8658" y="5445"/>
                      <a:pt x="8783" y="5295"/>
                    </a:cubicBezTo>
                    <a:cubicBezTo>
                      <a:pt x="8841" y="5221"/>
                      <a:pt x="8907" y="5155"/>
                      <a:pt x="8982" y="5088"/>
                    </a:cubicBezTo>
                    <a:cubicBezTo>
                      <a:pt x="9006" y="5063"/>
                      <a:pt x="9023" y="5047"/>
                      <a:pt x="9048" y="5022"/>
                    </a:cubicBezTo>
                    <a:cubicBezTo>
                      <a:pt x="9139" y="4956"/>
                      <a:pt x="9238" y="4889"/>
                      <a:pt x="9338" y="4831"/>
                    </a:cubicBezTo>
                    <a:cubicBezTo>
                      <a:pt x="9454" y="4757"/>
                      <a:pt x="9570" y="4682"/>
                      <a:pt x="9694" y="4616"/>
                    </a:cubicBezTo>
                    <a:cubicBezTo>
                      <a:pt x="9752" y="4583"/>
                      <a:pt x="9818" y="4541"/>
                      <a:pt x="9876" y="4508"/>
                    </a:cubicBezTo>
                    <a:cubicBezTo>
                      <a:pt x="9885" y="4508"/>
                      <a:pt x="9893" y="4500"/>
                      <a:pt x="9901" y="4500"/>
                    </a:cubicBezTo>
                    <a:cubicBezTo>
                      <a:pt x="9910" y="4503"/>
                      <a:pt x="9918" y="4505"/>
                      <a:pt x="9926" y="4505"/>
                    </a:cubicBezTo>
                    <a:cubicBezTo>
                      <a:pt x="9938" y="4505"/>
                      <a:pt x="9949" y="4499"/>
                      <a:pt x="9959" y="4483"/>
                    </a:cubicBezTo>
                    <a:cubicBezTo>
                      <a:pt x="9968" y="4467"/>
                      <a:pt x="9968" y="4459"/>
                      <a:pt x="9976" y="4442"/>
                    </a:cubicBezTo>
                    <a:cubicBezTo>
                      <a:pt x="9992" y="4425"/>
                      <a:pt x="10009" y="4409"/>
                      <a:pt x="10017" y="4384"/>
                    </a:cubicBezTo>
                    <a:cubicBezTo>
                      <a:pt x="10017" y="4367"/>
                      <a:pt x="10017" y="4351"/>
                      <a:pt x="10017" y="4343"/>
                    </a:cubicBezTo>
                    <a:cubicBezTo>
                      <a:pt x="10017" y="4334"/>
                      <a:pt x="10017" y="4334"/>
                      <a:pt x="10017" y="4326"/>
                    </a:cubicBezTo>
                    <a:lnTo>
                      <a:pt x="10026" y="4326"/>
                    </a:lnTo>
                    <a:cubicBezTo>
                      <a:pt x="10034" y="4326"/>
                      <a:pt x="10050" y="4318"/>
                      <a:pt x="10059" y="4309"/>
                    </a:cubicBezTo>
                    <a:cubicBezTo>
                      <a:pt x="10072" y="4327"/>
                      <a:pt x="10096" y="4338"/>
                      <a:pt x="10118" y="4338"/>
                    </a:cubicBezTo>
                    <a:cubicBezTo>
                      <a:pt x="10137" y="4338"/>
                      <a:pt x="10154" y="4329"/>
                      <a:pt x="10158" y="4309"/>
                    </a:cubicBezTo>
                    <a:cubicBezTo>
                      <a:pt x="10166" y="4276"/>
                      <a:pt x="10175" y="4251"/>
                      <a:pt x="10183" y="4227"/>
                    </a:cubicBezTo>
                    <a:cubicBezTo>
                      <a:pt x="10216" y="4160"/>
                      <a:pt x="10241" y="4086"/>
                      <a:pt x="10258" y="4011"/>
                    </a:cubicBezTo>
                    <a:lnTo>
                      <a:pt x="10258" y="4003"/>
                    </a:lnTo>
                    <a:cubicBezTo>
                      <a:pt x="10258" y="4011"/>
                      <a:pt x="10266" y="4019"/>
                      <a:pt x="10274" y="4028"/>
                    </a:cubicBezTo>
                    <a:lnTo>
                      <a:pt x="10274" y="4036"/>
                    </a:lnTo>
                    <a:lnTo>
                      <a:pt x="10282" y="4053"/>
                    </a:lnTo>
                    <a:cubicBezTo>
                      <a:pt x="10291" y="4061"/>
                      <a:pt x="10291" y="4069"/>
                      <a:pt x="10299" y="4086"/>
                    </a:cubicBezTo>
                    <a:cubicBezTo>
                      <a:pt x="10307" y="4094"/>
                      <a:pt x="10307" y="4111"/>
                      <a:pt x="10316" y="4119"/>
                    </a:cubicBezTo>
                    <a:lnTo>
                      <a:pt x="10316" y="4135"/>
                    </a:lnTo>
                    <a:cubicBezTo>
                      <a:pt x="10316" y="4135"/>
                      <a:pt x="10320" y="4149"/>
                      <a:pt x="10323" y="4149"/>
                    </a:cubicBezTo>
                    <a:cubicBezTo>
                      <a:pt x="10323" y="4149"/>
                      <a:pt x="10324" y="4148"/>
                      <a:pt x="10324" y="4144"/>
                    </a:cubicBezTo>
                    <a:cubicBezTo>
                      <a:pt x="10324" y="4160"/>
                      <a:pt x="10332" y="4177"/>
                      <a:pt x="10349" y="4185"/>
                    </a:cubicBezTo>
                    <a:cubicBezTo>
                      <a:pt x="10357" y="4193"/>
                      <a:pt x="10382" y="4202"/>
                      <a:pt x="10398" y="4202"/>
                    </a:cubicBezTo>
                    <a:cubicBezTo>
                      <a:pt x="10432" y="4193"/>
                      <a:pt x="10465" y="4160"/>
                      <a:pt x="10456" y="4119"/>
                    </a:cubicBezTo>
                    <a:cubicBezTo>
                      <a:pt x="10440" y="4077"/>
                      <a:pt x="10432" y="4036"/>
                      <a:pt x="10407" y="3995"/>
                    </a:cubicBezTo>
                    <a:lnTo>
                      <a:pt x="10407" y="3995"/>
                    </a:lnTo>
                    <a:lnTo>
                      <a:pt x="10415" y="4003"/>
                    </a:lnTo>
                    <a:cubicBezTo>
                      <a:pt x="10427" y="4015"/>
                      <a:pt x="10444" y="4023"/>
                      <a:pt x="10458" y="4023"/>
                    </a:cubicBezTo>
                    <a:cubicBezTo>
                      <a:pt x="10464" y="4023"/>
                      <a:pt x="10469" y="4022"/>
                      <a:pt x="10473" y="4019"/>
                    </a:cubicBezTo>
                    <a:cubicBezTo>
                      <a:pt x="10490" y="4094"/>
                      <a:pt x="10506" y="4169"/>
                      <a:pt x="10523" y="4243"/>
                    </a:cubicBezTo>
                    <a:cubicBezTo>
                      <a:pt x="10530" y="4278"/>
                      <a:pt x="10559" y="4294"/>
                      <a:pt x="10587" y="4294"/>
                    </a:cubicBezTo>
                    <a:cubicBezTo>
                      <a:pt x="10620" y="4294"/>
                      <a:pt x="10651" y="4271"/>
                      <a:pt x="10647" y="4227"/>
                    </a:cubicBezTo>
                    <a:cubicBezTo>
                      <a:pt x="10630" y="4152"/>
                      <a:pt x="10622" y="4086"/>
                      <a:pt x="10614" y="4011"/>
                    </a:cubicBezTo>
                    <a:lnTo>
                      <a:pt x="10614" y="4011"/>
                    </a:lnTo>
                    <a:cubicBezTo>
                      <a:pt x="10622" y="4053"/>
                      <a:pt x="10630" y="4102"/>
                      <a:pt x="10639" y="4144"/>
                    </a:cubicBezTo>
                    <a:cubicBezTo>
                      <a:pt x="10645" y="4169"/>
                      <a:pt x="10666" y="4180"/>
                      <a:pt x="10683" y="4180"/>
                    </a:cubicBezTo>
                    <a:cubicBezTo>
                      <a:pt x="10688" y="4180"/>
                      <a:pt x="10693" y="4179"/>
                      <a:pt x="10697" y="4177"/>
                    </a:cubicBezTo>
                    <a:cubicBezTo>
                      <a:pt x="10705" y="4202"/>
                      <a:pt x="10713" y="4218"/>
                      <a:pt x="10713" y="4235"/>
                    </a:cubicBezTo>
                    <a:cubicBezTo>
                      <a:pt x="10723" y="4260"/>
                      <a:pt x="10744" y="4271"/>
                      <a:pt x="10766" y="4271"/>
                    </a:cubicBezTo>
                    <a:cubicBezTo>
                      <a:pt x="10802" y="4271"/>
                      <a:pt x="10840" y="4243"/>
                      <a:pt x="10829" y="4202"/>
                    </a:cubicBezTo>
                    <a:cubicBezTo>
                      <a:pt x="10813" y="4144"/>
                      <a:pt x="10796" y="4077"/>
                      <a:pt x="10780" y="4011"/>
                    </a:cubicBezTo>
                    <a:cubicBezTo>
                      <a:pt x="10780" y="4007"/>
                      <a:pt x="10780" y="4003"/>
                      <a:pt x="10779" y="4000"/>
                    </a:cubicBezTo>
                    <a:lnTo>
                      <a:pt x="10779" y="4000"/>
                    </a:lnTo>
                    <a:cubicBezTo>
                      <a:pt x="10808" y="4053"/>
                      <a:pt x="10831" y="4107"/>
                      <a:pt x="10854" y="4160"/>
                    </a:cubicBezTo>
                    <a:cubicBezTo>
                      <a:pt x="10861" y="4183"/>
                      <a:pt x="10880" y="4193"/>
                      <a:pt x="10901" y="4193"/>
                    </a:cubicBezTo>
                    <a:cubicBezTo>
                      <a:pt x="10931" y="4193"/>
                      <a:pt x="10964" y="4170"/>
                      <a:pt x="10954" y="4135"/>
                    </a:cubicBezTo>
                    <a:cubicBezTo>
                      <a:pt x="10954" y="4129"/>
                      <a:pt x="10954" y="4118"/>
                      <a:pt x="10950" y="4109"/>
                    </a:cubicBezTo>
                    <a:lnTo>
                      <a:pt x="10950" y="4109"/>
                    </a:lnTo>
                    <a:lnTo>
                      <a:pt x="11028" y="4227"/>
                    </a:lnTo>
                    <a:cubicBezTo>
                      <a:pt x="11039" y="4243"/>
                      <a:pt x="11060" y="4252"/>
                      <a:pt x="11080" y="4252"/>
                    </a:cubicBezTo>
                    <a:cubicBezTo>
                      <a:pt x="11091" y="4252"/>
                      <a:pt x="11102" y="4249"/>
                      <a:pt x="11111" y="4243"/>
                    </a:cubicBezTo>
                    <a:cubicBezTo>
                      <a:pt x="11132" y="4229"/>
                      <a:pt x="11147" y="4203"/>
                      <a:pt x="11141" y="4175"/>
                    </a:cubicBezTo>
                    <a:lnTo>
                      <a:pt x="11141" y="4175"/>
                    </a:lnTo>
                    <a:cubicBezTo>
                      <a:pt x="11148" y="4195"/>
                      <a:pt x="11163" y="4210"/>
                      <a:pt x="11186" y="4210"/>
                    </a:cubicBezTo>
                    <a:lnTo>
                      <a:pt x="11186" y="4218"/>
                    </a:lnTo>
                    <a:cubicBezTo>
                      <a:pt x="11186" y="4247"/>
                      <a:pt x="11210" y="4262"/>
                      <a:pt x="11236" y="4262"/>
                    </a:cubicBezTo>
                    <a:cubicBezTo>
                      <a:pt x="11262" y="4262"/>
                      <a:pt x="11289" y="4247"/>
                      <a:pt x="11293" y="4218"/>
                    </a:cubicBezTo>
                    <a:cubicBezTo>
                      <a:pt x="11293" y="4177"/>
                      <a:pt x="11293" y="4135"/>
                      <a:pt x="11293" y="4086"/>
                    </a:cubicBezTo>
                    <a:cubicBezTo>
                      <a:pt x="11293" y="4086"/>
                      <a:pt x="11302" y="4086"/>
                      <a:pt x="11302" y="4077"/>
                    </a:cubicBezTo>
                    <a:cubicBezTo>
                      <a:pt x="11318" y="4094"/>
                      <a:pt x="11326" y="4111"/>
                      <a:pt x="11335" y="4127"/>
                    </a:cubicBezTo>
                    <a:cubicBezTo>
                      <a:pt x="11344" y="4141"/>
                      <a:pt x="11355" y="4147"/>
                      <a:pt x="11367" y="4147"/>
                    </a:cubicBezTo>
                    <a:cubicBezTo>
                      <a:pt x="11376" y="4147"/>
                      <a:pt x="11385" y="4143"/>
                      <a:pt x="11393" y="4135"/>
                    </a:cubicBezTo>
                    <a:cubicBezTo>
                      <a:pt x="11393" y="4152"/>
                      <a:pt x="11401" y="4160"/>
                      <a:pt x="11401" y="4177"/>
                    </a:cubicBezTo>
                    <a:cubicBezTo>
                      <a:pt x="11401" y="4202"/>
                      <a:pt x="11424" y="4214"/>
                      <a:pt x="11447" y="4214"/>
                    </a:cubicBezTo>
                    <a:cubicBezTo>
                      <a:pt x="11469" y="4214"/>
                      <a:pt x="11492" y="4202"/>
                      <a:pt x="11492" y="4177"/>
                    </a:cubicBezTo>
                    <a:cubicBezTo>
                      <a:pt x="11492" y="4135"/>
                      <a:pt x="11492" y="4086"/>
                      <a:pt x="11492" y="4044"/>
                    </a:cubicBezTo>
                    <a:cubicBezTo>
                      <a:pt x="11500" y="4069"/>
                      <a:pt x="11517" y="4094"/>
                      <a:pt x="11525" y="4119"/>
                    </a:cubicBezTo>
                    <a:cubicBezTo>
                      <a:pt x="11525" y="4152"/>
                      <a:pt x="11525" y="4177"/>
                      <a:pt x="11517" y="4210"/>
                    </a:cubicBezTo>
                    <a:cubicBezTo>
                      <a:pt x="11512" y="4241"/>
                      <a:pt x="11545" y="4266"/>
                      <a:pt x="11573" y="4266"/>
                    </a:cubicBezTo>
                    <a:cubicBezTo>
                      <a:pt x="11590" y="4266"/>
                      <a:pt x="11605" y="4257"/>
                      <a:pt x="11608" y="4235"/>
                    </a:cubicBezTo>
                    <a:cubicBezTo>
                      <a:pt x="11617" y="4239"/>
                      <a:pt x="11626" y="4241"/>
                      <a:pt x="11636" y="4241"/>
                    </a:cubicBezTo>
                    <a:cubicBezTo>
                      <a:pt x="11661" y="4241"/>
                      <a:pt x="11685" y="4226"/>
                      <a:pt x="11691" y="4202"/>
                    </a:cubicBezTo>
                    <a:cubicBezTo>
                      <a:pt x="11716" y="4202"/>
                      <a:pt x="11741" y="4177"/>
                      <a:pt x="11741" y="4144"/>
                    </a:cubicBezTo>
                    <a:cubicBezTo>
                      <a:pt x="11741" y="3920"/>
                      <a:pt x="11699" y="3705"/>
                      <a:pt x="11699" y="3473"/>
                    </a:cubicBezTo>
                    <a:cubicBezTo>
                      <a:pt x="11691" y="3249"/>
                      <a:pt x="11708" y="3025"/>
                      <a:pt x="11741" y="2793"/>
                    </a:cubicBezTo>
                    <a:cubicBezTo>
                      <a:pt x="11799" y="2346"/>
                      <a:pt x="11948" y="1915"/>
                      <a:pt x="12138" y="1509"/>
                    </a:cubicBezTo>
                    <a:cubicBezTo>
                      <a:pt x="12196" y="1385"/>
                      <a:pt x="12263" y="1260"/>
                      <a:pt x="12346" y="1144"/>
                    </a:cubicBezTo>
                    <a:cubicBezTo>
                      <a:pt x="12350" y="1149"/>
                      <a:pt x="12358" y="1154"/>
                      <a:pt x="12367" y="1154"/>
                    </a:cubicBezTo>
                    <a:cubicBezTo>
                      <a:pt x="12373" y="1154"/>
                      <a:pt x="12380" y="1151"/>
                      <a:pt x="12387" y="1144"/>
                    </a:cubicBezTo>
                    <a:cubicBezTo>
                      <a:pt x="12602" y="929"/>
                      <a:pt x="12776" y="689"/>
                      <a:pt x="12950" y="448"/>
                    </a:cubicBezTo>
                    <a:cubicBezTo>
                      <a:pt x="13025" y="349"/>
                      <a:pt x="13108" y="225"/>
                      <a:pt x="13224" y="175"/>
                    </a:cubicBezTo>
                    <a:cubicBezTo>
                      <a:pt x="13251" y="166"/>
                      <a:pt x="13275" y="162"/>
                      <a:pt x="13298" y="162"/>
                    </a:cubicBezTo>
                    <a:close/>
                    <a:moveTo>
                      <a:pt x="13304" y="0"/>
                    </a:moveTo>
                    <a:cubicBezTo>
                      <a:pt x="13297" y="0"/>
                      <a:pt x="13289" y="1"/>
                      <a:pt x="13282" y="1"/>
                    </a:cubicBezTo>
                    <a:cubicBezTo>
                      <a:pt x="13149" y="18"/>
                      <a:pt x="13033" y="100"/>
                      <a:pt x="12942" y="200"/>
                    </a:cubicBezTo>
                    <a:cubicBezTo>
                      <a:pt x="12826" y="332"/>
                      <a:pt x="12727" y="482"/>
                      <a:pt x="12627" y="622"/>
                    </a:cubicBezTo>
                    <a:cubicBezTo>
                      <a:pt x="12569" y="705"/>
                      <a:pt x="12520" y="780"/>
                      <a:pt x="12470" y="863"/>
                    </a:cubicBezTo>
                    <a:cubicBezTo>
                      <a:pt x="11898" y="1575"/>
                      <a:pt x="11542" y="2462"/>
                      <a:pt x="11525" y="3382"/>
                    </a:cubicBezTo>
                    <a:cubicBezTo>
                      <a:pt x="11525" y="3423"/>
                      <a:pt x="11525" y="3456"/>
                      <a:pt x="11525" y="3498"/>
                    </a:cubicBezTo>
                    <a:cubicBezTo>
                      <a:pt x="11509" y="3481"/>
                      <a:pt x="11500" y="3464"/>
                      <a:pt x="11484" y="3456"/>
                    </a:cubicBezTo>
                    <a:cubicBezTo>
                      <a:pt x="11477" y="3449"/>
                      <a:pt x="11469" y="3446"/>
                      <a:pt x="11462" y="3446"/>
                    </a:cubicBezTo>
                    <a:cubicBezTo>
                      <a:pt x="11443" y="3446"/>
                      <a:pt x="11426" y="3465"/>
                      <a:pt x="11426" y="3489"/>
                    </a:cubicBezTo>
                    <a:cubicBezTo>
                      <a:pt x="11426" y="3514"/>
                      <a:pt x="11442" y="3539"/>
                      <a:pt x="11442" y="3572"/>
                    </a:cubicBezTo>
                    <a:cubicBezTo>
                      <a:pt x="11451" y="3605"/>
                      <a:pt x="11459" y="3638"/>
                      <a:pt x="11467" y="3672"/>
                    </a:cubicBezTo>
                    <a:cubicBezTo>
                      <a:pt x="11476" y="3713"/>
                      <a:pt x="11492" y="3746"/>
                      <a:pt x="11500" y="3787"/>
                    </a:cubicBezTo>
                    <a:cubicBezTo>
                      <a:pt x="11484" y="3779"/>
                      <a:pt x="11467" y="3771"/>
                      <a:pt x="11451" y="3763"/>
                    </a:cubicBezTo>
                    <a:cubicBezTo>
                      <a:pt x="11434" y="3763"/>
                      <a:pt x="11426" y="3763"/>
                      <a:pt x="11409" y="3771"/>
                    </a:cubicBezTo>
                    <a:cubicBezTo>
                      <a:pt x="11401" y="3738"/>
                      <a:pt x="11401" y="3705"/>
                      <a:pt x="11384" y="3680"/>
                    </a:cubicBezTo>
                    <a:cubicBezTo>
                      <a:pt x="11376" y="3638"/>
                      <a:pt x="11368" y="3597"/>
                      <a:pt x="11326" y="3572"/>
                    </a:cubicBezTo>
                    <a:cubicBezTo>
                      <a:pt x="11310" y="3572"/>
                      <a:pt x="11293" y="3572"/>
                      <a:pt x="11277" y="3589"/>
                    </a:cubicBezTo>
                    <a:cubicBezTo>
                      <a:pt x="11277" y="3597"/>
                      <a:pt x="11268" y="3597"/>
                      <a:pt x="11268" y="3605"/>
                    </a:cubicBezTo>
                    <a:cubicBezTo>
                      <a:pt x="11260" y="3597"/>
                      <a:pt x="11244" y="3597"/>
                      <a:pt x="11235" y="3597"/>
                    </a:cubicBezTo>
                    <a:cubicBezTo>
                      <a:pt x="11210" y="3605"/>
                      <a:pt x="11177" y="3622"/>
                      <a:pt x="11177" y="3647"/>
                    </a:cubicBezTo>
                    <a:cubicBezTo>
                      <a:pt x="11177" y="3655"/>
                      <a:pt x="11177" y="3663"/>
                      <a:pt x="11169" y="3672"/>
                    </a:cubicBezTo>
                    <a:cubicBezTo>
                      <a:pt x="11169" y="3680"/>
                      <a:pt x="11169" y="3688"/>
                      <a:pt x="11169" y="3705"/>
                    </a:cubicBezTo>
                    <a:cubicBezTo>
                      <a:pt x="11161" y="3721"/>
                      <a:pt x="11161" y="3746"/>
                      <a:pt x="11161" y="3763"/>
                    </a:cubicBezTo>
                    <a:cubicBezTo>
                      <a:pt x="11161" y="3787"/>
                      <a:pt x="11161" y="3804"/>
                      <a:pt x="11161" y="3829"/>
                    </a:cubicBezTo>
                    <a:cubicBezTo>
                      <a:pt x="11128" y="3812"/>
                      <a:pt x="11103" y="3804"/>
                      <a:pt x="11070" y="3787"/>
                    </a:cubicBezTo>
                    <a:cubicBezTo>
                      <a:pt x="11061" y="3787"/>
                      <a:pt x="11061" y="3779"/>
                      <a:pt x="11053" y="3779"/>
                    </a:cubicBezTo>
                    <a:cubicBezTo>
                      <a:pt x="11048" y="3770"/>
                      <a:pt x="11038" y="3765"/>
                      <a:pt x="11026" y="3765"/>
                    </a:cubicBezTo>
                    <a:cubicBezTo>
                      <a:pt x="11018" y="3765"/>
                      <a:pt x="11010" y="3767"/>
                      <a:pt x="11003" y="3771"/>
                    </a:cubicBezTo>
                    <a:cubicBezTo>
                      <a:pt x="11003" y="3771"/>
                      <a:pt x="11003" y="3771"/>
                      <a:pt x="11003" y="3779"/>
                    </a:cubicBezTo>
                    <a:cubicBezTo>
                      <a:pt x="10987" y="3771"/>
                      <a:pt x="10978" y="3771"/>
                      <a:pt x="10970" y="3771"/>
                    </a:cubicBezTo>
                    <a:cubicBezTo>
                      <a:pt x="10945" y="3771"/>
                      <a:pt x="10929" y="3779"/>
                      <a:pt x="10920" y="3796"/>
                    </a:cubicBezTo>
                    <a:lnTo>
                      <a:pt x="10896" y="3796"/>
                    </a:lnTo>
                    <a:cubicBezTo>
                      <a:pt x="10896" y="3796"/>
                      <a:pt x="10887" y="3787"/>
                      <a:pt x="10887" y="3787"/>
                    </a:cubicBezTo>
                    <a:cubicBezTo>
                      <a:pt x="10878" y="3780"/>
                      <a:pt x="10868" y="3777"/>
                      <a:pt x="10858" y="3777"/>
                    </a:cubicBezTo>
                    <a:cubicBezTo>
                      <a:pt x="10834" y="3777"/>
                      <a:pt x="10813" y="3797"/>
                      <a:pt x="10813" y="3821"/>
                    </a:cubicBezTo>
                    <a:lnTo>
                      <a:pt x="10804" y="3812"/>
                    </a:lnTo>
                    <a:cubicBezTo>
                      <a:pt x="10796" y="3796"/>
                      <a:pt x="10780" y="3779"/>
                      <a:pt x="10763" y="3763"/>
                    </a:cubicBezTo>
                    <a:lnTo>
                      <a:pt x="10763" y="3754"/>
                    </a:lnTo>
                    <a:cubicBezTo>
                      <a:pt x="10763" y="3736"/>
                      <a:pt x="10749" y="3726"/>
                      <a:pt x="10735" y="3726"/>
                    </a:cubicBezTo>
                    <a:cubicBezTo>
                      <a:pt x="10730" y="3726"/>
                      <a:pt x="10726" y="3727"/>
                      <a:pt x="10722" y="3730"/>
                    </a:cubicBezTo>
                    <a:cubicBezTo>
                      <a:pt x="10705" y="3713"/>
                      <a:pt x="10680" y="3696"/>
                      <a:pt x="10655" y="3696"/>
                    </a:cubicBezTo>
                    <a:cubicBezTo>
                      <a:pt x="10647" y="3680"/>
                      <a:pt x="10639" y="3663"/>
                      <a:pt x="10630" y="3647"/>
                    </a:cubicBezTo>
                    <a:cubicBezTo>
                      <a:pt x="10621" y="3634"/>
                      <a:pt x="10608" y="3629"/>
                      <a:pt x="10594" y="3629"/>
                    </a:cubicBezTo>
                    <a:cubicBezTo>
                      <a:pt x="10570" y="3629"/>
                      <a:pt x="10545" y="3645"/>
                      <a:pt x="10539" y="3672"/>
                    </a:cubicBezTo>
                    <a:lnTo>
                      <a:pt x="10539" y="3688"/>
                    </a:lnTo>
                    <a:cubicBezTo>
                      <a:pt x="10531" y="3672"/>
                      <a:pt x="10523" y="3655"/>
                      <a:pt x="10498" y="3647"/>
                    </a:cubicBezTo>
                    <a:cubicBezTo>
                      <a:pt x="10493" y="3642"/>
                      <a:pt x="10487" y="3640"/>
                      <a:pt x="10481" y="3640"/>
                    </a:cubicBezTo>
                    <a:cubicBezTo>
                      <a:pt x="10467" y="3640"/>
                      <a:pt x="10454" y="3649"/>
                      <a:pt x="10448" y="3655"/>
                    </a:cubicBezTo>
                    <a:cubicBezTo>
                      <a:pt x="10423" y="3680"/>
                      <a:pt x="10432" y="3713"/>
                      <a:pt x="10432" y="3738"/>
                    </a:cubicBezTo>
                    <a:lnTo>
                      <a:pt x="10432" y="3746"/>
                    </a:lnTo>
                    <a:cubicBezTo>
                      <a:pt x="10423" y="3738"/>
                      <a:pt x="10407" y="3738"/>
                      <a:pt x="10398" y="3738"/>
                    </a:cubicBezTo>
                    <a:cubicBezTo>
                      <a:pt x="10382" y="3746"/>
                      <a:pt x="10374" y="3754"/>
                      <a:pt x="10357" y="3771"/>
                    </a:cubicBezTo>
                    <a:cubicBezTo>
                      <a:pt x="10349" y="3779"/>
                      <a:pt x="10349" y="3796"/>
                      <a:pt x="10340" y="3812"/>
                    </a:cubicBezTo>
                    <a:cubicBezTo>
                      <a:pt x="10340" y="3845"/>
                      <a:pt x="10349" y="3887"/>
                      <a:pt x="10357" y="3920"/>
                    </a:cubicBezTo>
                    <a:cubicBezTo>
                      <a:pt x="10349" y="3903"/>
                      <a:pt x="10332" y="3895"/>
                      <a:pt x="10324" y="3879"/>
                    </a:cubicBezTo>
                    <a:cubicBezTo>
                      <a:pt x="10316" y="3870"/>
                      <a:pt x="10299" y="3862"/>
                      <a:pt x="10282" y="3862"/>
                    </a:cubicBezTo>
                    <a:cubicBezTo>
                      <a:pt x="10274" y="3854"/>
                      <a:pt x="10266" y="3845"/>
                      <a:pt x="10249" y="3837"/>
                    </a:cubicBezTo>
                    <a:cubicBezTo>
                      <a:pt x="10241" y="3804"/>
                      <a:pt x="10224" y="3771"/>
                      <a:pt x="10200" y="3746"/>
                    </a:cubicBezTo>
                    <a:cubicBezTo>
                      <a:pt x="10195" y="3741"/>
                      <a:pt x="10184" y="3737"/>
                      <a:pt x="10175" y="3737"/>
                    </a:cubicBezTo>
                    <a:cubicBezTo>
                      <a:pt x="10168" y="3737"/>
                      <a:pt x="10162" y="3739"/>
                      <a:pt x="10158" y="3746"/>
                    </a:cubicBezTo>
                    <a:cubicBezTo>
                      <a:pt x="10158" y="3730"/>
                      <a:pt x="10150" y="3721"/>
                      <a:pt x="10142" y="3705"/>
                    </a:cubicBezTo>
                    <a:cubicBezTo>
                      <a:pt x="10135" y="3689"/>
                      <a:pt x="10122" y="3681"/>
                      <a:pt x="10109" y="3681"/>
                    </a:cubicBezTo>
                    <a:cubicBezTo>
                      <a:pt x="10089" y="3681"/>
                      <a:pt x="10067" y="3699"/>
                      <a:pt x="10067" y="3730"/>
                    </a:cubicBezTo>
                    <a:cubicBezTo>
                      <a:pt x="10067" y="3779"/>
                      <a:pt x="10067" y="3829"/>
                      <a:pt x="10067" y="3870"/>
                    </a:cubicBezTo>
                    <a:cubicBezTo>
                      <a:pt x="10075" y="3920"/>
                      <a:pt x="10075" y="3970"/>
                      <a:pt x="10075" y="4011"/>
                    </a:cubicBezTo>
                    <a:cubicBezTo>
                      <a:pt x="10075" y="4077"/>
                      <a:pt x="10075" y="4144"/>
                      <a:pt x="10067" y="4210"/>
                    </a:cubicBezTo>
                    <a:cubicBezTo>
                      <a:pt x="10067" y="4177"/>
                      <a:pt x="10059" y="4135"/>
                      <a:pt x="10059" y="4102"/>
                    </a:cubicBezTo>
                    <a:cubicBezTo>
                      <a:pt x="10050" y="4069"/>
                      <a:pt x="10042" y="4036"/>
                      <a:pt x="10034" y="4003"/>
                    </a:cubicBezTo>
                    <a:cubicBezTo>
                      <a:pt x="10026" y="3986"/>
                      <a:pt x="10026" y="3970"/>
                      <a:pt x="10017" y="3953"/>
                    </a:cubicBezTo>
                    <a:cubicBezTo>
                      <a:pt x="10009" y="3920"/>
                      <a:pt x="10009" y="3895"/>
                      <a:pt x="10001" y="3870"/>
                    </a:cubicBezTo>
                    <a:cubicBezTo>
                      <a:pt x="9992" y="3746"/>
                      <a:pt x="9976" y="3622"/>
                      <a:pt x="9951" y="3506"/>
                    </a:cubicBezTo>
                    <a:cubicBezTo>
                      <a:pt x="9934" y="3398"/>
                      <a:pt x="9910" y="3257"/>
                      <a:pt x="9843" y="3174"/>
                    </a:cubicBezTo>
                    <a:cubicBezTo>
                      <a:pt x="9832" y="3166"/>
                      <a:pt x="9820" y="3162"/>
                      <a:pt x="9809" y="3162"/>
                    </a:cubicBezTo>
                    <a:cubicBezTo>
                      <a:pt x="9786" y="3162"/>
                      <a:pt x="9766" y="3177"/>
                      <a:pt x="9760" y="3199"/>
                    </a:cubicBezTo>
                    <a:cubicBezTo>
                      <a:pt x="9736" y="3299"/>
                      <a:pt x="9777" y="3423"/>
                      <a:pt x="9802" y="3522"/>
                    </a:cubicBezTo>
                    <a:cubicBezTo>
                      <a:pt x="9810" y="3580"/>
                      <a:pt x="9818" y="3638"/>
                      <a:pt x="9827" y="3696"/>
                    </a:cubicBezTo>
                    <a:cubicBezTo>
                      <a:pt x="9818" y="3672"/>
                      <a:pt x="9818" y="3655"/>
                      <a:pt x="9810" y="3638"/>
                    </a:cubicBezTo>
                    <a:cubicBezTo>
                      <a:pt x="9760" y="3531"/>
                      <a:pt x="9702" y="3423"/>
                      <a:pt x="9620" y="3340"/>
                    </a:cubicBezTo>
                    <a:cubicBezTo>
                      <a:pt x="9595" y="3299"/>
                      <a:pt x="9570" y="3249"/>
                      <a:pt x="9537" y="3208"/>
                    </a:cubicBezTo>
                    <a:cubicBezTo>
                      <a:pt x="9495" y="3158"/>
                      <a:pt x="9429" y="3100"/>
                      <a:pt x="9354" y="3100"/>
                    </a:cubicBezTo>
                    <a:cubicBezTo>
                      <a:pt x="9346" y="3075"/>
                      <a:pt x="9338" y="3050"/>
                      <a:pt x="9330" y="3025"/>
                    </a:cubicBezTo>
                    <a:cubicBezTo>
                      <a:pt x="9288" y="2901"/>
                      <a:pt x="9238" y="2793"/>
                      <a:pt x="9180" y="2677"/>
                    </a:cubicBezTo>
                    <a:cubicBezTo>
                      <a:pt x="9131" y="2578"/>
                      <a:pt x="9073" y="2462"/>
                      <a:pt x="8982" y="2387"/>
                    </a:cubicBezTo>
                    <a:cubicBezTo>
                      <a:pt x="8975" y="2383"/>
                      <a:pt x="8968" y="2381"/>
                      <a:pt x="8961" y="2381"/>
                    </a:cubicBezTo>
                    <a:cubicBezTo>
                      <a:pt x="8941" y="2381"/>
                      <a:pt x="8924" y="2396"/>
                      <a:pt x="8924" y="2420"/>
                    </a:cubicBezTo>
                    <a:cubicBezTo>
                      <a:pt x="8932" y="2470"/>
                      <a:pt x="8957" y="2520"/>
                      <a:pt x="8973" y="2578"/>
                    </a:cubicBezTo>
                    <a:cubicBezTo>
                      <a:pt x="8890" y="2462"/>
                      <a:pt x="8783" y="2354"/>
                      <a:pt x="8675" y="2263"/>
                    </a:cubicBezTo>
                    <a:cubicBezTo>
                      <a:pt x="8642" y="2230"/>
                      <a:pt x="8609" y="2197"/>
                      <a:pt x="8576" y="2172"/>
                    </a:cubicBezTo>
                    <a:cubicBezTo>
                      <a:pt x="8377" y="1923"/>
                      <a:pt x="8153" y="1700"/>
                      <a:pt x="7938" y="1476"/>
                    </a:cubicBezTo>
                    <a:cubicBezTo>
                      <a:pt x="7738" y="1284"/>
                      <a:pt x="7447" y="1033"/>
                      <a:pt x="7152" y="1033"/>
                    </a:cubicBezTo>
                    <a:cubicBezTo>
                      <a:pt x="7115" y="1033"/>
                      <a:pt x="7079" y="1037"/>
                      <a:pt x="7043" y="1045"/>
                    </a:cubicBezTo>
                    <a:cubicBezTo>
                      <a:pt x="6687" y="1120"/>
                      <a:pt x="6662" y="1526"/>
                      <a:pt x="6670" y="1816"/>
                    </a:cubicBezTo>
                    <a:cubicBezTo>
                      <a:pt x="6687" y="2238"/>
                      <a:pt x="6794" y="2652"/>
                      <a:pt x="6894" y="3067"/>
                    </a:cubicBezTo>
                    <a:cubicBezTo>
                      <a:pt x="6919" y="3158"/>
                      <a:pt x="6943" y="3257"/>
                      <a:pt x="6968" y="3357"/>
                    </a:cubicBezTo>
                    <a:cubicBezTo>
                      <a:pt x="6959" y="3343"/>
                      <a:pt x="6941" y="3335"/>
                      <a:pt x="6925" y="3335"/>
                    </a:cubicBezTo>
                    <a:cubicBezTo>
                      <a:pt x="6910" y="3335"/>
                      <a:pt x="6898" y="3341"/>
                      <a:pt x="6894" y="3357"/>
                    </a:cubicBezTo>
                    <a:cubicBezTo>
                      <a:pt x="6819" y="3589"/>
                      <a:pt x="6952" y="3837"/>
                      <a:pt x="7068" y="4036"/>
                    </a:cubicBezTo>
                    <a:cubicBezTo>
                      <a:pt x="7126" y="4127"/>
                      <a:pt x="7192" y="4218"/>
                      <a:pt x="7258" y="4301"/>
                    </a:cubicBezTo>
                    <a:cubicBezTo>
                      <a:pt x="7275" y="4334"/>
                      <a:pt x="7283" y="4359"/>
                      <a:pt x="7300" y="4384"/>
                    </a:cubicBezTo>
                    <a:cubicBezTo>
                      <a:pt x="7291" y="4376"/>
                      <a:pt x="7275" y="4376"/>
                      <a:pt x="7267" y="4367"/>
                    </a:cubicBezTo>
                    <a:cubicBezTo>
                      <a:pt x="7142" y="4210"/>
                      <a:pt x="7018" y="4061"/>
                      <a:pt x="6894" y="3912"/>
                    </a:cubicBezTo>
                    <a:cubicBezTo>
                      <a:pt x="6884" y="3902"/>
                      <a:pt x="6872" y="3898"/>
                      <a:pt x="6860" y="3898"/>
                    </a:cubicBezTo>
                    <a:cubicBezTo>
                      <a:pt x="6823" y="3898"/>
                      <a:pt x="6788" y="3940"/>
                      <a:pt x="6819" y="3978"/>
                    </a:cubicBezTo>
                    <a:cubicBezTo>
                      <a:pt x="6919" y="4111"/>
                      <a:pt x="7018" y="4243"/>
                      <a:pt x="7117" y="4376"/>
                    </a:cubicBezTo>
                    <a:cubicBezTo>
                      <a:pt x="7109" y="4384"/>
                      <a:pt x="7117" y="4401"/>
                      <a:pt x="7117" y="4409"/>
                    </a:cubicBezTo>
                    <a:cubicBezTo>
                      <a:pt x="7217" y="4566"/>
                      <a:pt x="7300" y="4724"/>
                      <a:pt x="7383" y="4881"/>
                    </a:cubicBezTo>
                    <a:cubicBezTo>
                      <a:pt x="7424" y="4956"/>
                      <a:pt x="7457" y="5030"/>
                      <a:pt x="7499" y="5113"/>
                    </a:cubicBezTo>
                    <a:cubicBezTo>
                      <a:pt x="7515" y="5146"/>
                      <a:pt x="7532" y="5179"/>
                      <a:pt x="7548" y="5213"/>
                    </a:cubicBezTo>
                    <a:cubicBezTo>
                      <a:pt x="7532" y="5213"/>
                      <a:pt x="7515" y="5213"/>
                      <a:pt x="7499" y="5221"/>
                    </a:cubicBezTo>
                    <a:cubicBezTo>
                      <a:pt x="7449" y="5155"/>
                      <a:pt x="7399" y="5088"/>
                      <a:pt x="7341" y="5022"/>
                    </a:cubicBezTo>
                    <a:cubicBezTo>
                      <a:pt x="7330" y="5011"/>
                      <a:pt x="7318" y="5006"/>
                      <a:pt x="7306" y="5006"/>
                    </a:cubicBezTo>
                    <a:cubicBezTo>
                      <a:pt x="7275" y="5006"/>
                      <a:pt x="7248" y="5041"/>
                      <a:pt x="7267" y="5072"/>
                    </a:cubicBezTo>
                    <a:cubicBezTo>
                      <a:pt x="7349" y="5213"/>
                      <a:pt x="7441" y="5345"/>
                      <a:pt x="7515" y="5486"/>
                    </a:cubicBezTo>
                    <a:cubicBezTo>
                      <a:pt x="7548" y="5552"/>
                      <a:pt x="7590" y="5619"/>
                      <a:pt x="7623" y="5685"/>
                    </a:cubicBezTo>
                    <a:cubicBezTo>
                      <a:pt x="7623" y="5693"/>
                      <a:pt x="7631" y="5701"/>
                      <a:pt x="7631" y="5710"/>
                    </a:cubicBezTo>
                    <a:cubicBezTo>
                      <a:pt x="7615" y="5685"/>
                      <a:pt x="7590" y="5652"/>
                      <a:pt x="7565" y="5627"/>
                    </a:cubicBezTo>
                    <a:cubicBezTo>
                      <a:pt x="7482" y="5527"/>
                      <a:pt x="7383" y="5436"/>
                      <a:pt x="7283" y="5345"/>
                    </a:cubicBezTo>
                    <a:cubicBezTo>
                      <a:pt x="7277" y="5340"/>
                      <a:pt x="7270" y="5338"/>
                      <a:pt x="7263" y="5338"/>
                    </a:cubicBezTo>
                    <a:cubicBezTo>
                      <a:pt x="7234" y="5338"/>
                      <a:pt x="7206" y="5376"/>
                      <a:pt x="7233" y="5403"/>
                    </a:cubicBezTo>
                    <a:cubicBezTo>
                      <a:pt x="7316" y="5503"/>
                      <a:pt x="7391" y="5602"/>
                      <a:pt x="7465" y="5701"/>
                    </a:cubicBezTo>
                    <a:cubicBezTo>
                      <a:pt x="7482" y="5718"/>
                      <a:pt x="7490" y="5735"/>
                      <a:pt x="7499" y="5743"/>
                    </a:cubicBezTo>
                    <a:cubicBezTo>
                      <a:pt x="7507" y="5892"/>
                      <a:pt x="7532" y="6033"/>
                      <a:pt x="7557" y="6174"/>
                    </a:cubicBezTo>
                    <a:cubicBezTo>
                      <a:pt x="7573" y="6248"/>
                      <a:pt x="7590" y="6323"/>
                      <a:pt x="7606" y="6397"/>
                    </a:cubicBezTo>
                    <a:cubicBezTo>
                      <a:pt x="7606" y="6397"/>
                      <a:pt x="7606" y="6406"/>
                      <a:pt x="7615" y="6414"/>
                    </a:cubicBezTo>
                    <a:cubicBezTo>
                      <a:pt x="7615" y="6464"/>
                      <a:pt x="7623" y="6513"/>
                      <a:pt x="7623" y="6563"/>
                    </a:cubicBezTo>
                    <a:cubicBezTo>
                      <a:pt x="7639" y="6654"/>
                      <a:pt x="7648" y="6745"/>
                      <a:pt x="7664" y="6837"/>
                    </a:cubicBezTo>
                    <a:cubicBezTo>
                      <a:pt x="7681" y="6903"/>
                      <a:pt x="7697" y="6986"/>
                      <a:pt x="7739" y="7044"/>
                    </a:cubicBezTo>
                    <a:cubicBezTo>
                      <a:pt x="7739" y="7069"/>
                      <a:pt x="7755" y="7093"/>
                      <a:pt x="7780" y="7093"/>
                    </a:cubicBezTo>
                    <a:cubicBezTo>
                      <a:pt x="7789" y="7102"/>
                      <a:pt x="7805" y="7110"/>
                      <a:pt x="7813" y="7110"/>
                    </a:cubicBezTo>
                    <a:cubicBezTo>
                      <a:pt x="7789" y="7259"/>
                      <a:pt x="7789" y="7417"/>
                      <a:pt x="7789" y="7566"/>
                    </a:cubicBezTo>
                    <a:cubicBezTo>
                      <a:pt x="7797" y="7723"/>
                      <a:pt x="7797" y="7922"/>
                      <a:pt x="7871" y="8063"/>
                    </a:cubicBezTo>
                    <a:cubicBezTo>
                      <a:pt x="7871" y="8104"/>
                      <a:pt x="7871" y="8146"/>
                      <a:pt x="7871" y="8195"/>
                    </a:cubicBezTo>
                    <a:cubicBezTo>
                      <a:pt x="7863" y="8303"/>
                      <a:pt x="7863" y="8419"/>
                      <a:pt x="7855" y="8527"/>
                    </a:cubicBezTo>
                    <a:cubicBezTo>
                      <a:pt x="7847" y="8626"/>
                      <a:pt x="7822" y="8734"/>
                      <a:pt x="7830" y="8833"/>
                    </a:cubicBezTo>
                    <a:cubicBezTo>
                      <a:pt x="7747" y="8916"/>
                      <a:pt x="7664" y="9007"/>
                      <a:pt x="7581" y="9090"/>
                    </a:cubicBezTo>
                    <a:cubicBezTo>
                      <a:pt x="7424" y="9248"/>
                      <a:pt x="7267" y="9405"/>
                      <a:pt x="7117" y="9571"/>
                    </a:cubicBezTo>
                    <a:cubicBezTo>
                      <a:pt x="6968" y="9745"/>
                      <a:pt x="6827" y="9927"/>
                      <a:pt x="6687" y="10109"/>
                    </a:cubicBezTo>
                    <a:cubicBezTo>
                      <a:pt x="6562" y="10275"/>
                      <a:pt x="6430" y="10457"/>
                      <a:pt x="6504" y="10664"/>
                    </a:cubicBezTo>
                    <a:cubicBezTo>
                      <a:pt x="6513" y="10698"/>
                      <a:pt x="6529" y="10739"/>
                      <a:pt x="6546" y="10772"/>
                    </a:cubicBezTo>
                    <a:cubicBezTo>
                      <a:pt x="6537" y="10830"/>
                      <a:pt x="6562" y="10888"/>
                      <a:pt x="6612" y="10913"/>
                    </a:cubicBezTo>
                    <a:cubicBezTo>
                      <a:pt x="6629" y="10938"/>
                      <a:pt x="6645" y="10963"/>
                      <a:pt x="6662" y="10988"/>
                    </a:cubicBezTo>
                    <a:cubicBezTo>
                      <a:pt x="6728" y="11062"/>
                      <a:pt x="6803" y="11128"/>
                      <a:pt x="6894" y="11186"/>
                    </a:cubicBezTo>
                    <a:cubicBezTo>
                      <a:pt x="6910" y="11294"/>
                      <a:pt x="6943" y="11410"/>
                      <a:pt x="6985" y="11518"/>
                    </a:cubicBezTo>
                    <a:lnTo>
                      <a:pt x="6910" y="11518"/>
                    </a:lnTo>
                    <a:cubicBezTo>
                      <a:pt x="6894" y="11526"/>
                      <a:pt x="6885" y="11526"/>
                      <a:pt x="6877" y="11534"/>
                    </a:cubicBezTo>
                    <a:cubicBezTo>
                      <a:pt x="6844" y="11551"/>
                      <a:pt x="6811" y="11576"/>
                      <a:pt x="6819" y="11609"/>
                    </a:cubicBezTo>
                    <a:cubicBezTo>
                      <a:pt x="6827" y="11634"/>
                      <a:pt x="6852" y="11642"/>
                      <a:pt x="6877" y="11642"/>
                    </a:cubicBezTo>
                    <a:lnTo>
                      <a:pt x="6919" y="11642"/>
                    </a:lnTo>
                    <a:cubicBezTo>
                      <a:pt x="6927" y="11642"/>
                      <a:pt x="6935" y="11634"/>
                      <a:pt x="6943" y="11634"/>
                    </a:cubicBezTo>
                    <a:lnTo>
                      <a:pt x="6927" y="11642"/>
                    </a:lnTo>
                    <a:cubicBezTo>
                      <a:pt x="6952" y="11634"/>
                      <a:pt x="6977" y="11626"/>
                      <a:pt x="7001" y="11626"/>
                    </a:cubicBezTo>
                    <a:lnTo>
                      <a:pt x="7018" y="11626"/>
                    </a:lnTo>
                    <a:cubicBezTo>
                      <a:pt x="7026" y="11634"/>
                      <a:pt x="7026" y="11642"/>
                      <a:pt x="7035" y="11650"/>
                    </a:cubicBezTo>
                    <a:cubicBezTo>
                      <a:pt x="7001" y="11659"/>
                      <a:pt x="6968" y="11667"/>
                      <a:pt x="6943" y="11692"/>
                    </a:cubicBezTo>
                    <a:cubicBezTo>
                      <a:pt x="6927" y="11708"/>
                      <a:pt x="6902" y="11725"/>
                      <a:pt x="6894" y="11750"/>
                    </a:cubicBezTo>
                    <a:cubicBezTo>
                      <a:pt x="6885" y="11775"/>
                      <a:pt x="6885" y="11808"/>
                      <a:pt x="6902" y="11833"/>
                    </a:cubicBezTo>
                    <a:cubicBezTo>
                      <a:pt x="6908" y="11845"/>
                      <a:pt x="6923" y="11853"/>
                      <a:pt x="6934" y="11853"/>
                    </a:cubicBezTo>
                    <a:cubicBezTo>
                      <a:pt x="6938" y="11853"/>
                      <a:pt x="6941" y="11851"/>
                      <a:pt x="6943" y="11849"/>
                    </a:cubicBezTo>
                    <a:cubicBezTo>
                      <a:pt x="6960" y="11841"/>
                      <a:pt x="6968" y="11841"/>
                      <a:pt x="6968" y="11833"/>
                    </a:cubicBezTo>
                    <a:cubicBezTo>
                      <a:pt x="6985" y="11824"/>
                      <a:pt x="6993" y="11816"/>
                      <a:pt x="7001" y="11800"/>
                    </a:cubicBezTo>
                    <a:cubicBezTo>
                      <a:pt x="7010" y="11791"/>
                      <a:pt x="7018" y="11775"/>
                      <a:pt x="7026" y="11766"/>
                    </a:cubicBezTo>
                    <a:lnTo>
                      <a:pt x="7035" y="11758"/>
                    </a:lnTo>
                    <a:lnTo>
                      <a:pt x="7035" y="11758"/>
                    </a:lnTo>
                    <a:cubicBezTo>
                      <a:pt x="7043" y="11750"/>
                      <a:pt x="7051" y="11742"/>
                      <a:pt x="7059" y="11742"/>
                    </a:cubicBezTo>
                    <a:cubicBezTo>
                      <a:pt x="7084" y="11800"/>
                      <a:pt x="7117" y="11866"/>
                      <a:pt x="7167" y="11924"/>
                    </a:cubicBezTo>
                    <a:cubicBezTo>
                      <a:pt x="7159" y="11932"/>
                      <a:pt x="7151" y="11949"/>
                      <a:pt x="7142" y="11965"/>
                    </a:cubicBezTo>
                    <a:cubicBezTo>
                      <a:pt x="7134" y="11974"/>
                      <a:pt x="7134" y="11990"/>
                      <a:pt x="7126" y="12007"/>
                    </a:cubicBezTo>
                    <a:cubicBezTo>
                      <a:pt x="7126" y="12015"/>
                      <a:pt x="7126" y="12023"/>
                      <a:pt x="7126" y="12032"/>
                    </a:cubicBezTo>
                    <a:cubicBezTo>
                      <a:pt x="7126" y="12040"/>
                      <a:pt x="7126" y="12040"/>
                      <a:pt x="7126" y="12048"/>
                    </a:cubicBezTo>
                    <a:lnTo>
                      <a:pt x="7126" y="12065"/>
                    </a:lnTo>
                    <a:cubicBezTo>
                      <a:pt x="7130" y="12078"/>
                      <a:pt x="7142" y="12085"/>
                      <a:pt x="7154" y="12085"/>
                    </a:cubicBezTo>
                    <a:cubicBezTo>
                      <a:pt x="7163" y="12085"/>
                      <a:pt x="7172" y="12080"/>
                      <a:pt x="7175" y="12073"/>
                    </a:cubicBezTo>
                    <a:lnTo>
                      <a:pt x="7184" y="12065"/>
                    </a:lnTo>
                    <a:lnTo>
                      <a:pt x="7192" y="12056"/>
                    </a:lnTo>
                    <a:lnTo>
                      <a:pt x="7192" y="12048"/>
                    </a:lnTo>
                    <a:cubicBezTo>
                      <a:pt x="7192" y="12040"/>
                      <a:pt x="7192" y="12040"/>
                      <a:pt x="7200" y="12032"/>
                    </a:cubicBezTo>
                    <a:cubicBezTo>
                      <a:pt x="7200" y="12015"/>
                      <a:pt x="7209" y="12007"/>
                      <a:pt x="7217" y="11990"/>
                    </a:cubicBezTo>
                    <a:lnTo>
                      <a:pt x="7217" y="11982"/>
                    </a:lnTo>
                    <a:cubicBezTo>
                      <a:pt x="7250" y="12015"/>
                      <a:pt x="7291" y="12040"/>
                      <a:pt x="7341" y="12048"/>
                    </a:cubicBezTo>
                    <a:cubicBezTo>
                      <a:pt x="7368" y="12056"/>
                      <a:pt x="7395" y="12060"/>
                      <a:pt x="7423" y="12060"/>
                    </a:cubicBezTo>
                    <a:cubicBezTo>
                      <a:pt x="7481" y="12060"/>
                      <a:pt x="7539" y="12043"/>
                      <a:pt x="7590" y="12015"/>
                    </a:cubicBezTo>
                    <a:cubicBezTo>
                      <a:pt x="7639" y="12172"/>
                      <a:pt x="7755" y="12297"/>
                      <a:pt x="7905" y="12380"/>
                    </a:cubicBezTo>
                    <a:cubicBezTo>
                      <a:pt x="8054" y="12454"/>
                      <a:pt x="8228" y="12487"/>
                      <a:pt x="8393" y="12504"/>
                    </a:cubicBezTo>
                    <a:cubicBezTo>
                      <a:pt x="8393" y="12512"/>
                      <a:pt x="8402" y="12512"/>
                      <a:pt x="8402" y="12520"/>
                    </a:cubicBezTo>
                    <a:cubicBezTo>
                      <a:pt x="8460" y="12595"/>
                      <a:pt x="8451" y="12686"/>
                      <a:pt x="8418" y="12777"/>
                    </a:cubicBezTo>
                    <a:cubicBezTo>
                      <a:pt x="8410" y="12777"/>
                      <a:pt x="8402" y="12786"/>
                      <a:pt x="8393" y="12794"/>
                    </a:cubicBezTo>
                    <a:cubicBezTo>
                      <a:pt x="8252" y="13009"/>
                      <a:pt x="8137" y="13233"/>
                      <a:pt x="8054" y="13482"/>
                    </a:cubicBezTo>
                    <a:cubicBezTo>
                      <a:pt x="8012" y="13598"/>
                      <a:pt x="7979" y="13714"/>
                      <a:pt x="7946" y="13838"/>
                    </a:cubicBezTo>
                    <a:cubicBezTo>
                      <a:pt x="7946" y="13863"/>
                      <a:pt x="7938" y="13887"/>
                      <a:pt x="7938" y="13904"/>
                    </a:cubicBezTo>
                    <a:cubicBezTo>
                      <a:pt x="7797" y="14095"/>
                      <a:pt x="7623" y="14260"/>
                      <a:pt x="7515" y="14476"/>
                    </a:cubicBezTo>
                    <a:cubicBezTo>
                      <a:pt x="7432" y="14633"/>
                      <a:pt x="7374" y="14824"/>
                      <a:pt x="7325" y="14998"/>
                    </a:cubicBezTo>
                    <a:cubicBezTo>
                      <a:pt x="7291" y="15089"/>
                      <a:pt x="7267" y="15172"/>
                      <a:pt x="7242" y="15263"/>
                    </a:cubicBezTo>
                    <a:cubicBezTo>
                      <a:pt x="7242" y="15288"/>
                      <a:pt x="7233" y="15304"/>
                      <a:pt x="7233" y="15329"/>
                    </a:cubicBezTo>
                    <a:cubicBezTo>
                      <a:pt x="7184" y="15412"/>
                      <a:pt x="7134" y="15503"/>
                      <a:pt x="7101" y="15594"/>
                    </a:cubicBezTo>
                    <a:cubicBezTo>
                      <a:pt x="7051" y="15702"/>
                      <a:pt x="7010" y="15810"/>
                      <a:pt x="6968" y="15926"/>
                    </a:cubicBezTo>
                    <a:cubicBezTo>
                      <a:pt x="6960" y="15951"/>
                      <a:pt x="6952" y="15984"/>
                      <a:pt x="6943" y="16009"/>
                    </a:cubicBezTo>
                    <a:cubicBezTo>
                      <a:pt x="6753" y="16307"/>
                      <a:pt x="6546" y="16589"/>
                      <a:pt x="6388" y="16903"/>
                    </a:cubicBezTo>
                    <a:cubicBezTo>
                      <a:pt x="6281" y="17127"/>
                      <a:pt x="6198" y="17367"/>
                      <a:pt x="6148" y="17616"/>
                    </a:cubicBezTo>
                    <a:cubicBezTo>
                      <a:pt x="6131" y="17715"/>
                      <a:pt x="6115" y="17823"/>
                      <a:pt x="6107" y="17923"/>
                    </a:cubicBezTo>
                    <a:cubicBezTo>
                      <a:pt x="6090" y="17939"/>
                      <a:pt x="6073" y="17956"/>
                      <a:pt x="6057" y="17972"/>
                    </a:cubicBezTo>
                    <a:cubicBezTo>
                      <a:pt x="5908" y="18130"/>
                      <a:pt x="5750" y="18271"/>
                      <a:pt x="5634" y="18453"/>
                    </a:cubicBezTo>
                    <a:cubicBezTo>
                      <a:pt x="5527" y="18619"/>
                      <a:pt x="5444" y="18809"/>
                      <a:pt x="5386" y="18991"/>
                    </a:cubicBezTo>
                    <a:cubicBezTo>
                      <a:pt x="5361" y="19091"/>
                      <a:pt x="5336" y="19190"/>
                      <a:pt x="5319" y="19290"/>
                    </a:cubicBezTo>
                    <a:cubicBezTo>
                      <a:pt x="5311" y="19314"/>
                      <a:pt x="5303" y="19339"/>
                      <a:pt x="5303" y="19372"/>
                    </a:cubicBezTo>
                    <a:cubicBezTo>
                      <a:pt x="4880" y="19828"/>
                      <a:pt x="4483" y="20309"/>
                      <a:pt x="4085" y="20798"/>
                    </a:cubicBezTo>
                    <a:cubicBezTo>
                      <a:pt x="3886" y="21046"/>
                      <a:pt x="3679" y="21286"/>
                      <a:pt x="3530" y="21568"/>
                    </a:cubicBezTo>
                    <a:cubicBezTo>
                      <a:pt x="3381" y="21850"/>
                      <a:pt x="3281" y="22156"/>
                      <a:pt x="3173" y="22455"/>
                    </a:cubicBezTo>
                    <a:cubicBezTo>
                      <a:pt x="3107" y="22637"/>
                      <a:pt x="3057" y="22811"/>
                      <a:pt x="2999" y="22993"/>
                    </a:cubicBezTo>
                    <a:cubicBezTo>
                      <a:pt x="2966" y="23109"/>
                      <a:pt x="2925" y="23217"/>
                      <a:pt x="2900" y="23333"/>
                    </a:cubicBezTo>
                    <a:cubicBezTo>
                      <a:pt x="2569" y="23888"/>
                      <a:pt x="2312" y="24485"/>
                      <a:pt x="2038" y="25073"/>
                    </a:cubicBezTo>
                    <a:cubicBezTo>
                      <a:pt x="1980" y="25197"/>
                      <a:pt x="1922" y="25330"/>
                      <a:pt x="1864" y="25462"/>
                    </a:cubicBezTo>
                    <a:cubicBezTo>
                      <a:pt x="1806" y="25587"/>
                      <a:pt x="1732" y="25727"/>
                      <a:pt x="1715" y="25868"/>
                    </a:cubicBezTo>
                    <a:cubicBezTo>
                      <a:pt x="1707" y="25893"/>
                      <a:pt x="1724" y="25918"/>
                      <a:pt x="1748" y="25935"/>
                    </a:cubicBezTo>
                    <a:cubicBezTo>
                      <a:pt x="1690" y="26026"/>
                      <a:pt x="1632" y="26125"/>
                      <a:pt x="1583" y="26225"/>
                    </a:cubicBezTo>
                    <a:cubicBezTo>
                      <a:pt x="1318" y="26697"/>
                      <a:pt x="1061" y="27186"/>
                      <a:pt x="912" y="27708"/>
                    </a:cubicBezTo>
                    <a:cubicBezTo>
                      <a:pt x="862" y="27873"/>
                      <a:pt x="829" y="28039"/>
                      <a:pt x="812" y="28213"/>
                    </a:cubicBezTo>
                    <a:cubicBezTo>
                      <a:pt x="613" y="28553"/>
                      <a:pt x="431" y="28909"/>
                      <a:pt x="307" y="29282"/>
                    </a:cubicBezTo>
                    <a:cubicBezTo>
                      <a:pt x="207" y="29572"/>
                      <a:pt x="141" y="29870"/>
                      <a:pt x="91" y="30168"/>
                    </a:cubicBezTo>
                    <a:cubicBezTo>
                      <a:pt x="66" y="30326"/>
                      <a:pt x="42" y="30483"/>
                      <a:pt x="33" y="30641"/>
                    </a:cubicBezTo>
                    <a:cubicBezTo>
                      <a:pt x="17" y="30798"/>
                      <a:pt x="0" y="30964"/>
                      <a:pt x="33" y="31121"/>
                    </a:cubicBezTo>
                    <a:cubicBezTo>
                      <a:pt x="33" y="31138"/>
                      <a:pt x="42" y="31146"/>
                      <a:pt x="42" y="31154"/>
                    </a:cubicBezTo>
                    <a:cubicBezTo>
                      <a:pt x="42" y="31237"/>
                      <a:pt x="33" y="31312"/>
                      <a:pt x="33" y="31395"/>
                    </a:cubicBezTo>
                    <a:cubicBezTo>
                      <a:pt x="25" y="31635"/>
                      <a:pt x="42" y="31875"/>
                      <a:pt x="66" y="32107"/>
                    </a:cubicBezTo>
                    <a:cubicBezTo>
                      <a:pt x="83" y="32323"/>
                      <a:pt x="108" y="32563"/>
                      <a:pt x="199" y="32762"/>
                    </a:cubicBezTo>
                    <a:cubicBezTo>
                      <a:pt x="174" y="33010"/>
                      <a:pt x="158" y="33259"/>
                      <a:pt x="158" y="33516"/>
                    </a:cubicBezTo>
                    <a:cubicBezTo>
                      <a:pt x="158" y="33789"/>
                      <a:pt x="166" y="34071"/>
                      <a:pt x="199" y="34353"/>
                    </a:cubicBezTo>
                    <a:cubicBezTo>
                      <a:pt x="216" y="34485"/>
                      <a:pt x="232" y="34626"/>
                      <a:pt x="257" y="34767"/>
                    </a:cubicBezTo>
                    <a:cubicBezTo>
                      <a:pt x="282" y="34891"/>
                      <a:pt x="307" y="35015"/>
                      <a:pt x="373" y="35131"/>
                    </a:cubicBezTo>
                    <a:cubicBezTo>
                      <a:pt x="381" y="35189"/>
                      <a:pt x="398" y="35247"/>
                      <a:pt x="414" y="35297"/>
                    </a:cubicBezTo>
                    <a:cubicBezTo>
                      <a:pt x="456" y="35438"/>
                      <a:pt x="522" y="35562"/>
                      <a:pt x="588" y="35687"/>
                    </a:cubicBezTo>
                    <a:cubicBezTo>
                      <a:pt x="655" y="35794"/>
                      <a:pt x="746" y="35968"/>
                      <a:pt x="887" y="35977"/>
                    </a:cubicBezTo>
                    <a:cubicBezTo>
                      <a:pt x="1086" y="36242"/>
                      <a:pt x="1351" y="36465"/>
                      <a:pt x="1616" y="36631"/>
                    </a:cubicBezTo>
                    <a:cubicBezTo>
                      <a:pt x="1831" y="36772"/>
                      <a:pt x="2063" y="36880"/>
                      <a:pt x="2304" y="36971"/>
                    </a:cubicBezTo>
                    <a:cubicBezTo>
                      <a:pt x="2428" y="37012"/>
                      <a:pt x="2544" y="37054"/>
                      <a:pt x="2668" y="37087"/>
                    </a:cubicBezTo>
                    <a:cubicBezTo>
                      <a:pt x="2759" y="37103"/>
                      <a:pt x="2850" y="37137"/>
                      <a:pt x="2950" y="37145"/>
                    </a:cubicBezTo>
                    <a:cubicBezTo>
                      <a:pt x="3091" y="37203"/>
                      <a:pt x="3248" y="37253"/>
                      <a:pt x="3405" y="37277"/>
                    </a:cubicBezTo>
                    <a:cubicBezTo>
                      <a:pt x="3389" y="37319"/>
                      <a:pt x="3381" y="37369"/>
                      <a:pt x="3405" y="37427"/>
                    </a:cubicBezTo>
                    <a:cubicBezTo>
                      <a:pt x="3447" y="37518"/>
                      <a:pt x="3538" y="37559"/>
                      <a:pt x="3613" y="37601"/>
                    </a:cubicBezTo>
                    <a:cubicBezTo>
                      <a:pt x="3704" y="37650"/>
                      <a:pt x="3803" y="37700"/>
                      <a:pt x="3894" y="37750"/>
                    </a:cubicBezTo>
                    <a:cubicBezTo>
                      <a:pt x="4085" y="37833"/>
                      <a:pt x="4275" y="37907"/>
                      <a:pt x="4474" y="37965"/>
                    </a:cubicBezTo>
                    <a:cubicBezTo>
                      <a:pt x="4639" y="38008"/>
                      <a:pt x="4817" y="38051"/>
                      <a:pt x="4996" y="38051"/>
                    </a:cubicBezTo>
                    <a:cubicBezTo>
                      <a:pt x="5024" y="38051"/>
                      <a:pt x="5051" y="38050"/>
                      <a:pt x="5079" y="38048"/>
                    </a:cubicBezTo>
                    <a:lnTo>
                      <a:pt x="5096" y="38048"/>
                    </a:lnTo>
                    <a:cubicBezTo>
                      <a:pt x="5676" y="38247"/>
                      <a:pt x="6289" y="38355"/>
                      <a:pt x="6910" y="38363"/>
                    </a:cubicBezTo>
                    <a:cubicBezTo>
                      <a:pt x="7026" y="38388"/>
                      <a:pt x="7151" y="38413"/>
                      <a:pt x="7275" y="38437"/>
                    </a:cubicBezTo>
                    <a:cubicBezTo>
                      <a:pt x="7391" y="38462"/>
                      <a:pt x="7507" y="38487"/>
                      <a:pt x="7623" y="38512"/>
                    </a:cubicBezTo>
                    <a:cubicBezTo>
                      <a:pt x="7739" y="38537"/>
                      <a:pt x="7863" y="38570"/>
                      <a:pt x="7987" y="38570"/>
                    </a:cubicBezTo>
                    <a:cubicBezTo>
                      <a:pt x="7990" y="38571"/>
                      <a:pt x="7993" y="38571"/>
                      <a:pt x="7996" y="38571"/>
                    </a:cubicBezTo>
                    <a:cubicBezTo>
                      <a:pt x="8023" y="38571"/>
                      <a:pt x="8036" y="38535"/>
                      <a:pt x="8029" y="38512"/>
                    </a:cubicBezTo>
                    <a:lnTo>
                      <a:pt x="8029" y="38512"/>
                    </a:lnTo>
                    <a:cubicBezTo>
                      <a:pt x="8153" y="38520"/>
                      <a:pt x="8286" y="38529"/>
                      <a:pt x="8418" y="38537"/>
                    </a:cubicBezTo>
                    <a:cubicBezTo>
                      <a:pt x="8509" y="38541"/>
                      <a:pt x="8607" y="38547"/>
                      <a:pt x="8704" y="38547"/>
                    </a:cubicBezTo>
                    <a:cubicBezTo>
                      <a:pt x="8801" y="38547"/>
                      <a:pt x="8899" y="38541"/>
                      <a:pt x="8990" y="38520"/>
                    </a:cubicBezTo>
                    <a:cubicBezTo>
                      <a:pt x="9073" y="38504"/>
                      <a:pt x="9156" y="38479"/>
                      <a:pt x="9230" y="38437"/>
                    </a:cubicBezTo>
                    <a:cubicBezTo>
                      <a:pt x="9272" y="38421"/>
                      <a:pt x="9305" y="38396"/>
                      <a:pt x="9338" y="38363"/>
                    </a:cubicBezTo>
                    <a:cubicBezTo>
                      <a:pt x="9371" y="38330"/>
                      <a:pt x="9379" y="38297"/>
                      <a:pt x="9404" y="38255"/>
                    </a:cubicBezTo>
                    <a:cubicBezTo>
                      <a:pt x="9412" y="38230"/>
                      <a:pt x="9412" y="38222"/>
                      <a:pt x="9404" y="38205"/>
                    </a:cubicBezTo>
                    <a:cubicBezTo>
                      <a:pt x="9404" y="38205"/>
                      <a:pt x="9404" y="38197"/>
                      <a:pt x="9412" y="38197"/>
                    </a:cubicBezTo>
                    <a:cubicBezTo>
                      <a:pt x="9412" y="38197"/>
                      <a:pt x="9421" y="38189"/>
                      <a:pt x="9421" y="38181"/>
                    </a:cubicBezTo>
                    <a:cubicBezTo>
                      <a:pt x="9446" y="38147"/>
                      <a:pt x="9462" y="38114"/>
                      <a:pt x="9487" y="38073"/>
                    </a:cubicBezTo>
                    <a:lnTo>
                      <a:pt x="9487" y="38073"/>
                    </a:lnTo>
                    <a:cubicBezTo>
                      <a:pt x="9479" y="38123"/>
                      <a:pt x="9479" y="38164"/>
                      <a:pt x="9470" y="38205"/>
                    </a:cubicBezTo>
                    <a:cubicBezTo>
                      <a:pt x="9437" y="38413"/>
                      <a:pt x="9404" y="38636"/>
                      <a:pt x="9470" y="38835"/>
                    </a:cubicBezTo>
                    <a:cubicBezTo>
                      <a:pt x="9537" y="39026"/>
                      <a:pt x="9694" y="39142"/>
                      <a:pt x="9860" y="39233"/>
                    </a:cubicBezTo>
                    <a:cubicBezTo>
                      <a:pt x="9951" y="39291"/>
                      <a:pt x="10042" y="39340"/>
                      <a:pt x="10142" y="39382"/>
                    </a:cubicBezTo>
                    <a:cubicBezTo>
                      <a:pt x="10233" y="39432"/>
                      <a:pt x="10349" y="39498"/>
                      <a:pt x="10456" y="39498"/>
                    </a:cubicBezTo>
                    <a:cubicBezTo>
                      <a:pt x="10461" y="39499"/>
                      <a:pt x="10465" y="39499"/>
                      <a:pt x="10469" y="39499"/>
                    </a:cubicBezTo>
                    <a:cubicBezTo>
                      <a:pt x="10504" y="39499"/>
                      <a:pt x="10531" y="39469"/>
                      <a:pt x="10531" y="39432"/>
                    </a:cubicBezTo>
                    <a:cubicBezTo>
                      <a:pt x="10771" y="39514"/>
                      <a:pt x="11012" y="39597"/>
                      <a:pt x="11252" y="39697"/>
                    </a:cubicBezTo>
                    <a:cubicBezTo>
                      <a:pt x="11391" y="39752"/>
                      <a:pt x="11611" y="39878"/>
                      <a:pt x="11801" y="39878"/>
                    </a:cubicBezTo>
                    <a:cubicBezTo>
                      <a:pt x="11838" y="39878"/>
                      <a:pt x="11873" y="39873"/>
                      <a:pt x="11906" y="39862"/>
                    </a:cubicBezTo>
                    <a:lnTo>
                      <a:pt x="11923" y="39871"/>
                    </a:lnTo>
                    <a:cubicBezTo>
                      <a:pt x="11931" y="39879"/>
                      <a:pt x="11940" y="39879"/>
                      <a:pt x="11948" y="39879"/>
                    </a:cubicBezTo>
                    <a:cubicBezTo>
                      <a:pt x="11985" y="39916"/>
                      <a:pt x="12046" y="39921"/>
                      <a:pt x="12102" y="39921"/>
                    </a:cubicBezTo>
                    <a:cubicBezTo>
                      <a:pt x="12120" y="39921"/>
                      <a:pt x="12138" y="39920"/>
                      <a:pt x="12155" y="39920"/>
                    </a:cubicBezTo>
                    <a:cubicBezTo>
                      <a:pt x="12238" y="39920"/>
                      <a:pt x="12321" y="39912"/>
                      <a:pt x="12395" y="39904"/>
                    </a:cubicBezTo>
                    <a:cubicBezTo>
                      <a:pt x="12470" y="39896"/>
                      <a:pt x="12544" y="39887"/>
                      <a:pt x="12611" y="39871"/>
                    </a:cubicBezTo>
                    <a:cubicBezTo>
                      <a:pt x="12694" y="39846"/>
                      <a:pt x="12752" y="39804"/>
                      <a:pt x="12785" y="39730"/>
                    </a:cubicBezTo>
                    <a:cubicBezTo>
                      <a:pt x="12793" y="39713"/>
                      <a:pt x="12793" y="39697"/>
                      <a:pt x="12793" y="39680"/>
                    </a:cubicBezTo>
                    <a:cubicBezTo>
                      <a:pt x="12826" y="39647"/>
                      <a:pt x="12859" y="39606"/>
                      <a:pt x="12876" y="39564"/>
                    </a:cubicBezTo>
                    <a:cubicBezTo>
                      <a:pt x="12909" y="39490"/>
                      <a:pt x="12934" y="39407"/>
                      <a:pt x="12942" y="39324"/>
                    </a:cubicBezTo>
                    <a:cubicBezTo>
                      <a:pt x="12942" y="39282"/>
                      <a:pt x="12934" y="39241"/>
                      <a:pt x="12934" y="39200"/>
                    </a:cubicBezTo>
                    <a:cubicBezTo>
                      <a:pt x="12950" y="39150"/>
                      <a:pt x="12959" y="39084"/>
                      <a:pt x="12967" y="39034"/>
                    </a:cubicBezTo>
                    <a:cubicBezTo>
                      <a:pt x="12984" y="38951"/>
                      <a:pt x="12992" y="38876"/>
                      <a:pt x="12992" y="38794"/>
                    </a:cubicBezTo>
                    <a:cubicBezTo>
                      <a:pt x="12992" y="38678"/>
                      <a:pt x="12942" y="38570"/>
                      <a:pt x="12868" y="38471"/>
                    </a:cubicBezTo>
                    <a:cubicBezTo>
                      <a:pt x="12834" y="38437"/>
                      <a:pt x="12801" y="38396"/>
                      <a:pt x="12760" y="38363"/>
                    </a:cubicBezTo>
                    <a:cubicBezTo>
                      <a:pt x="12710" y="38255"/>
                      <a:pt x="12627" y="38181"/>
                      <a:pt x="12544" y="38106"/>
                    </a:cubicBezTo>
                    <a:cubicBezTo>
                      <a:pt x="12453" y="38031"/>
                      <a:pt x="12370" y="37957"/>
                      <a:pt x="12279" y="37882"/>
                    </a:cubicBezTo>
                    <a:cubicBezTo>
                      <a:pt x="12271" y="37874"/>
                      <a:pt x="12263" y="37866"/>
                      <a:pt x="12254" y="37857"/>
                    </a:cubicBezTo>
                    <a:cubicBezTo>
                      <a:pt x="12279" y="37857"/>
                      <a:pt x="12304" y="37866"/>
                      <a:pt x="12329" y="37866"/>
                    </a:cubicBezTo>
                    <a:cubicBezTo>
                      <a:pt x="12470" y="37899"/>
                      <a:pt x="12611" y="37924"/>
                      <a:pt x="12760" y="37949"/>
                    </a:cubicBezTo>
                    <a:cubicBezTo>
                      <a:pt x="12872" y="37967"/>
                      <a:pt x="12988" y="37982"/>
                      <a:pt x="13102" y="37982"/>
                    </a:cubicBezTo>
                    <a:cubicBezTo>
                      <a:pt x="13249" y="37982"/>
                      <a:pt x="13395" y="37957"/>
                      <a:pt x="13530" y="37882"/>
                    </a:cubicBezTo>
                    <a:cubicBezTo>
                      <a:pt x="13663" y="37816"/>
                      <a:pt x="13754" y="37683"/>
                      <a:pt x="13779" y="37551"/>
                    </a:cubicBezTo>
                    <a:lnTo>
                      <a:pt x="13787" y="37543"/>
                    </a:lnTo>
                    <a:cubicBezTo>
                      <a:pt x="13804" y="37526"/>
                      <a:pt x="13820" y="37509"/>
                      <a:pt x="13829" y="37485"/>
                    </a:cubicBezTo>
                    <a:cubicBezTo>
                      <a:pt x="13853" y="37451"/>
                      <a:pt x="13870" y="37418"/>
                      <a:pt x="13878" y="37385"/>
                    </a:cubicBezTo>
                    <a:cubicBezTo>
                      <a:pt x="13920" y="37302"/>
                      <a:pt x="13936" y="37219"/>
                      <a:pt x="13945" y="37128"/>
                    </a:cubicBezTo>
                    <a:cubicBezTo>
                      <a:pt x="13961" y="36987"/>
                      <a:pt x="13953" y="36805"/>
                      <a:pt x="13845" y="36689"/>
                    </a:cubicBezTo>
                    <a:cubicBezTo>
                      <a:pt x="13829" y="36673"/>
                      <a:pt x="13804" y="36656"/>
                      <a:pt x="13779" y="36639"/>
                    </a:cubicBezTo>
                    <a:lnTo>
                      <a:pt x="13779" y="36631"/>
                    </a:lnTo>
                    <a:cubicBezTo>
                      <a:pt x="13771" y="36581"/>
                      <a:pt x="13762" y="36532"/>
                      <a:pt x="13754" y="36474"/>
                    </a:cubicBezTo>
                    <a:cubicBezTo>
                      <a:pt x="13729" y="36383"/>
                      <a:pt x="13688" y="36283"/>
                      <a:pt x="13588" y="36242"/>
                    </a:cubicBezTo>
                    <a:cubicBezTo>
                      <a:pt x="13550" y="36222"/>
                      <a:pt x="13508" y="36216"/>
                      <a:pt x="13464" y="36216"/>
                    </a:cubicBezTo>
                    <a:cubicBezTo>
                      <a:pt x="13415" y="36216"/>
                      <a:pt x="13364" y="36225"/>
                      <a:pt x="13315" y="36233"/>
                    </a:cubicBezTo>
                    <a:cubicBezTo>
                      <a:pt x="13274" y="36233"/>
                      <a:pt x="13232" y="36242"/>
                      <a:pt x="13191" y="36250"/>
                    </a:cubicBezTo>
                    <a:cubicBezTo>
                      <a:pt x="13174" y="36242"/>
                      <a:pt x="13158" y="36233"/>
                      <a:pt x="13141" y="36225"/>
                    </a:cubicBezTo>
                    <a:cubicBezTo>
                      <a:pt x="13066" y="36200"/>
                      <a:pt x="12992" y="36167"/>
                      <a:pt x="12917" y="36142"/>
                    </a:cubicBezTo>
                    <a:cubicBezTo>
                      <a:pt x="12776" y="36093"/>
                      <a:pt x="12636" y="36043"/>
                      <a:pt x="12495" y="35993"/>
                    </a:cubicBezTo>
                    <a:cubicBezTo>
                      <a:pt x="12370" y="35952"/>
                      <a:pt x="12254" y="35894"/>
                      <a:pt x="12147" y="35811"/>
                    </a:cubicBezTo>
                    <a:cubicBezTo>
                      <a:pt x="12056" y="35736"/>
                      <a:pt x="12006" y="35645"/>
                      <a:pt x="11940" y="35546"/>
                    </a:cubicBezTo>
                    <a:cubicBezTo>
                      <a:pt x="11998" y="35479"/>
                      <a:pt x="12056" y="35405"/>
                      <a:pt x="12097" y="35330"/>
                    </a:cubicBezTo>
                    <a:cubicBezTo>
                      <a:pt x="12263" y="35057"/>
                      <a:pt x="12329" y="34742"/>
                      <a:pt x="12271" y="34419"/>
                    </a:cubicBezTo>
                    <a:cubicBezTo>
                      <a:pt x="12271" y="34411"/>
                      <a:pt x="12263" y="34394"/>
                      <a:pt x="12254" y="34386"/>
                    </a:cubicBezTo>
                    <a:cubicBezTo>
                      <a:pt x="12337" y="34245"/>
                      <a:pt x="12404" y="34096"/>
                      <a:pt x="12470" y="33947"/>
                    </a:cubicBezTo>
                    <a:cubicBezTo>
                      <a:pt x="12586" y="33673"/>
                      <a:pt x="12677" y="33392"/>
                      <a:pt x="12752" y="33102"/>
                    </a:cubicBezTo>
                    <a:cubicBezTo>
                      <a:pt x="12859" y="32961"/>
                      <a:pt x="12959" y="32803"/>
                      <a:pt x="13042" y="32638"/>
                    </a:cubicBezTo>
                    <a:cubicBezTo>
                      <a:pt x="13249" y="32198"/>
                      <a:pt x="13356" y="31718"/>
                      <a:pt x="13406" y="31237"/>
                    </a:cubicBezTo>
                    <a:cubicBezTo>
                      <a:pt x="13414" y="31453"/>
                      <a:pt x="13423" y="31660"/>
                      <a:pt x="13423" y="31875"/>
                    </a:cubicBezTo>
                    <a:cubicBezTo>
                      <a:pt x="13423" y="32174"/>
                      <a:pt x="13406" y="32464"/>
                      <a:pt x="13365" y="32754"/>
                    </a:cubicBezTo>
                    <a:cubicBezTo>
                      <a:pt x="13323" y="33035"/>
                      <a:pt x="13232" y="33317"/>
                      <a:pt x="13224" y="33599"/>
                    </a:cubicBezTo>
                    <a:cubicBezTo>
                      <a:pt x="13216" y="33831"/>
                      <a:pt x="13274" y="34063"/>
                      <a:pt x="13414" y="34253"/>
                    </a:cubicBezTo>
                    <a:cubicBezTo>
                      <a:pt x="13406" y="34250"/>
                      <a:pt x="13398" y="34248"/>
                      <a:pt x="13390" y="34248"/>
                    </a:cubicBezTo>
                    <a:cubicBezTo>
                      <a:pt x="13338" y="34248"/>
                      <a:pt x="13289" y="34310"/>
                      <a:pt x="13332" y="34353"/>
                    </a:cubicBezTo>
                    <a:cubicBezTo>
                      <a:pt x="13456" y="34493"/>
                      <a:pt x="13588" y="34618"/>
                      <a:pt x="13721" y="34750"/>
                    </a:cubicBezTo>
                    <a:cubicBezTo>
                      <a:pt x="13845" y="34883"/>
                      <a:pt x="13911" y="35049"/>
                      <a:pt x="13978" y="35214"/>
                    </a:cubicBezTo>
                    <a:cubicBezTo>
                      <a:pt x="14036" y="35388"/>
                      <a:pt x="14085" y="35562"/>
                      <a:pt x="14127" y="35745"/>
                    </a:cubicBezTo>
                    <a:cubicBezTo>
                      <a:pt x="14143" y="35836"/>
                      <a:pt x="14160" y="35927"/>
                      <a:pt x="14177" y="36010"/>
                    </a:cubicBezTo>
                    <a:cubicBezTo>
                      <a:pt x="14201" y="36101"/>
                      <a:pt x="14210" y="36200"/>
                      <a:pt x="14251" y="36275"/>
                    </a:cubicBezTo>
                    <a:cubicBezTo>
                      <a:pt x="14259" y="36291"/>
                      <a:pt x="14268" y="36300"/>
                      <a:pt x="14284" y="36300"/>
                    </a:cubicBezTo>
                    <a:cubicBezTo>
                      <a:pt x="14301" y="36557"/>
                      <a:pt x="14293" y="36813"/>
                      <a:pt x="14400" y="37054"/>
                    </a:cubicBezTo>
                    <a:cubicBezTo>
                      <a:pt x="14483" y="37244"/>
                      <a:pt x="14624" y="37377"/>
                      <a:pt x="14806" y="37476"/>
                    </a:cubicBezTo>
                    <a:cubicBezTo>
                      <a:pt x="14905" y="37533"/>
                      <a:pt x="15081" y="37655"/>
                      <a:pt x="15223" y="37655"/>
                    </a:cubicBezTo>
                    <a:cubicBezTo>
                      <a:pt x="15248" y="37655"/>
                      <a:pt x="15273" y="37651"/>
                      <a:pt x="15295" y="37642"/>
                    </a:cubicBezTo>
                    <a:cubicBezTo>
                      <a:pt x="15494" y="37717"/>
                      <a:pt x="15685" y="37766"/>
                      <a:pt x="15875" y="37857"/>
                    </a:cubicBezTo>
                    <a:cubicBezTo>
                      <a:pt x="16074" y="37940"/>
                      <a:pt x="16223" y="38106"/>
                      <a:pt x="16447" y="38114"/>
                    </a:cubicBezTo>
                    <a:cubicBezTo>
                      <a:pt x="16463" y="38116"/>
                      <a:pt x="16480" y="38116"/>
                      <a:pt x="16496" y="38116"/>
                    </a:cubicBezTo>
                    <a:cubicBezTo>
                      <a:pt x="16684" y="38116"/>
                      <a:pt x="16858" y="38030"/>
                      <a:pt x="17010" y="37915"/>
                    </a:cubicBezTo>
                    <a:cubicBezTo>
                      <a:pt x="17085" y="37857"/>
                      <a:pt x="17159" y="37791"/>
                      <a:pt x="17217" y="37717"/>
                    </a:cubicBezTo>
                    <a:cubicBezTo>
                      <a:pt x="17234" y="37692"/>
                      <a:pt x="17251" y="37659"/>
                      <a:pt x="17267" y="37625"/>
                    </a:cubicBezTo>
                    <a:lnTo>
                      <a:pt x="17275" y="37625"/>
                    </a:lnTo>
                    <a:cubicBezTo>
                      <a:pt x="17367" y="37601"/>
                      <a:pt x="17425" y="37485"/>
                      <a:pt x="17449" y="37402"/>
                    </a:cubicBezTo>
                    <a:cubicBezTo>
                      <a:pt x="17491" y="37311"/>
                      <a:pt x="17507" y="37211"/>
                      <a:pt x="17483" y="37120"/>
                    </a:cubicBezTo>
                    <a:cubicBezTo>
                      <a:pt x="17474" y="37079"/>
                      <a:pt x="17458" y="37054"/>
                      <a:pt x="17441" y="37021"/>
                    </a:cubicBezTo>
                    <a:cubicBezTo>
                      <a:pt x="17483" y="36905"/>
                      <a:pt x="17466" y="36747"/>
                      <a:pt x="17433" y="36631"/>
                    </a:cubicBezTo>
                    <a:cubicBezTo>
                      <a:pt x="17391" y="36482"/>
                      <a:pt x="17300" y="36391"/>
                      <a:pt x="17159" y="36333"/>
                    </a:cubicBezTo>
                    <a:cubicBezTo>
                      <a:pt x="17019" y="36283"/>
                      <a:pt x="16861" y="36242"/>
                      <a:pt x="16712" y="36200"/>
                    </a:cubicBezTo>
                    <a:cubicBezTo>
                      <a:pt x="16629" y="36184"/>
                      <a:pt x="16546" y="36159"/>
                      <a:pt x="16463" y="36142"/>
                    </a:cubicBezTo>
                    <a:cubicBezTo>
                      <a:pt x="16414" y="36134"/>
                      <a:pt x="16339" y="36117"/>
                      <a:pt x="16314" y="36068"/>
                    </a:cubicBezTo>
                    <a:cubicBezTo>
                      <a:pt x="16310" y="36051"/>
                      <a:pt x="16300" y="36045"/>
                      <a:pt x="16287" y="36045"/>
                    </a:cubicBezTo>
                    <a:cubicBezTo>
                      <a:pt x="16275" y="36045"/>
                      <a:pt x="16260" y="36051"/>
                      <a:pt x="16248" y="36059"/>
                    </a:cubicBezTo>
                    <a:lnTo>
                      <a:pt x="16240" y="36051"/>
                    </a:lnTo>
                    <a:cubicBezTo>
                      <a:pt x="16165" y="35993"/>
                      <a:pt x="16099" y="35919"/>
                      <a:pt x="16041" y="35844"/>
                    </a:cubicBezTo>
                    <a:cubicBezTo>
                      <a:pt x="15908" y="35629"/>
                      <a:pt x="15850" y="35372"/>
                      <a:pt x="15776" y="35131"/>
                    </a:cubicBezTo>
                    <a:cubicBezTo>
                      <a:pt x="15701" y="34875"/>
                      <a:pt x="15618" y="34618"/>
                      <a:pt x="15535" y="34361"/>
                    </a:cubicBezTo>
                    <a:cubicBezTo>
                      <a:pt x="15461" y="34129"/>
                      <a:pt x="15370" y="33905"/>
                      <a:pt x="15287" y="33673"/>
                    </a:cubicBezTo>
                    <a:lnTo>
                      <a:pt x="15303" y="33242"/>
                    </a:lnTo>
                    <a:cubicBezTo>
                      <a:pt x="15312" y="32952"/>
                      <a:pt x="15337" y="32654"/>
                      <a:pt x="15353" y="32364"/>
                    </a:cubicBezTo>
                    <a:cubicBezTo>
                      <a:pt x="15378" y="32074"/>
                      <a:pt x="15403" y="31776"/>
                      <a:pt x="15436" y="31486"/>
                    </a:cubicBezTo>
                    <a:cubicBezTo>
                      <a:pt x="15453" y="31345"/>
                      <a:pt x="15477" y="31196"/>
                      <a:pt x="15494" y="31047"/>
                    </a:cubicBezTo>
                    <a:cubicBezTo>
                      <a:pt x="15511" y="30931"/>
                      <a:pt x="15527" y="30798"/>
                      <a:pt x="15527" y="30674"/>
                    </a:cubicBezTo>
                    <a:cubicBezTo>
                      <a:pt x="15593" y="30483"/>
                      <a:pt x="15651" y="30293"/>
                      <a:pt x="15701" y="30094"/>
                    </a:cubicBezTo>
                    <a:cubicBezTo>
                      <a:pt x="15801" y="29762"/>
                      <a:pt x="15892" y="29423"/>
                      <a:pt x="15983" y="29083"/>
                    </a:cubicBezTo>
                    <a:cubicBezTo>
                      <a:pt x="16157" y="28429"/>
                      <a:pt x="16323" y="27774"/>
                      <a:pt x="16422" y="27103"/>
                    </a:cubicBezTo>
                    <a:cubicBezTo>
                      <a:pt x="16455" y="26921"/>
                      <a:pt x="16480" y="26730"/>
                      <a:pt x="16497" y="26548"/>
                    </a:cubicBezTo>
                    <a:cubicBezTo>
                      <a:pt x="16505" y="26457"/>
                      <a:pt x="16513" y="26365"/>
                      <a:pt x="16521" y="26274"/>
                    </a:cubicBezTo>
                    <a:cubicBezTo>
                      <a:pt x="16530" y="26175"/>
                      <a:pt x="16538" y="26075"/>
                      <a:pt x="16505" y="25993"/>
                    </a:cubicBezTo>
                    <a:cubicBezTo>
                      <a:pt x="16497" y="25976"/>
                      <a:pt x="16480" y="25959"/>
                      <a:pt x="16463" y="25959"/>
                    </a:cubicBezTo>
                    <a:cubicBezTo>
                      <a:pt x="16463" y="25951"/>
                      <a:pt x="16463" y="25951"/>
                      <a:pt x="16463" y="25943"/>
                    </a:cubicBezTo>
                    <a:cubicBezTo>
                      <a:pt x="16472" y="25943"/>
                      <a:pt x="16480" y="25935"/>
                      <a:pt x="16488" y="25926"/>
                    </a:cubicBezTo>
                    <a:cubicBezTo>
                      <a:pt x="16538" y="25877"/>
                      <a:pt x="16563" y="25810"/>
                      <a:pt x="16604" y="25744"/>
                    </a:cubicBezTo>
                    <a:cubicBezTo>
                      <a:pt x="16621" y="25727"/>
                      <a:pt x="16629" y="25703"/>
                      <a:pt x="16646" y="25678"/>
                    </a:cubicBezTo>
                    <a:lnTo>
                      <a:pt x="16646" y="25678"/>
                    </a:lnTo>
                    <a:cubicBezTo>
                      <a:pt x="16637" y="25694"/>
                      <a:pt x="16637" y="25719"/>
                      <a:pt x="16629" y="25744"/>
                    </a:cubicBezTo>
                    <a:cubicBezTo>
                      <a:pt x="16613" y="25819"/>
                      <a:pt x="16571" y="25943"/>
                      <a:pt x="16621" y="26017"/>
                    </a:cubicBezTo>
                    <a:cubicBezTo>
                      <a:pt x="16632" y="26040"/>
                      <a:pt x="16650" y="26051"/>
                      <a:pt x="16671" y="26051"/>
                    </a:cubicBezTo>
                    <a:cubicBezTo>
                      <a:pt x="16682" y="26051"/>
                      <a:pt x="16693" y="26048"/>
                      <a:pt x="16704" y="26042"/>
                    </a:cubicBezTo>
                    <a:cubicBezTo>
                      <a:pt x="16787" y="26001"/>
                      <a:pt x="16811" y="25860"/>
                      <a:pt x="16828" y="25777"/>
                    </a:cubicBezTo>
                    <a:cubicBezTo>
                      <a:pt x="16845" y="25686"/>
                      <a:pt x="16861" y="25587"/>
                      <a:pt x="16861" y="25495"/>
                    </a:cubicBezTo>
                    <a:cubicBezTo>
                      <a:pt x="16869" y="25388"/>
                      <a:pt x="16869" y="25280"/>
                      <a:pt x="16869" y="25172"/>
                    </a:cubicBezTo>
                    <a:cubicBezTo>
                      <a:pt x="16878" y="25139"/>
                      <a:pt x="16886" y="25098"/>
                      <a:pt x="16894" y="25065"/>
                    </a:cubicBezTo>
                    <a:cubicBezTo>
                      <a:pt x="16903" y="25056"/>
                      <a:pt x="16919" y="25048"/>
                      <a:pt x="16919" y="25031"/>
                    </a:cubicBezTo>
                    <a:cubicBezTo>
                      <a:pt x="16944" y="24949"/>
                      <a:pt x="16969" y="24857"/>
                      <a:pt x="16977" y="24775"/>
                    </a:cubicBezTo>
                    <a:cubicBezTo>
                      <a:pt x="17010" y="24692"/>
                      <a:pt x="17052" y="24609"/>
                      <a:pt x="17101" y="24526"/>
                    </a:cubicBezTo>
                    <a:cubicBezTo>
                      <a:pt x="17251" y="24277"/>
                      <a:pt x="17474" y="24079"/>
                      <a:pt x="17632" y="23838"/>
                    </a:cubicBezTo>
                    <a:cubicBezTo>
                      <a:pt x="17764" y="23648"/>
                      <a:pt x="17839" y="23441"/>
                      <a:pt x="17889" y="23225"/>
                    </a:cubicBezTo>
                    <a:cubicBezTo>
                      <a:pt x="17996" y="23026"/>
                      <a:pt x="18087" y="22819"/>
                      <a:pt x="18162" y="22612"/>
                    </a:cubicBezTo>
                    <a:cubicBezTo>
                      <a:pt x="18203" y="22496"/>
                      <a:pt x="18237" y="22372"/>
                      <a:pt x="18270" y="22248"/>
                    </a:cubicBezTo>
                    <a:cubicBezTo>
                      <a:pt x="18278" y="22248"/>
                      <a:pt x="18286" y="22248"/>
                      <a:pt x="18295" y="22239"/>
                    </a:cubicBezTo>
                    <a:cubicBezTo>
                      <a:pt x="18435" y="22123"/>
                      <a:pt x="18493" y="21908"/>
                      <a:pt x="18535" y="21742"/>
                    </a:cubicBezTo>
                    <a:cubicBezTo>
                      <a:pt x="18585" y="21552"/>
                      <a:pt x="18601" y="21353"/>
                      <a:pt x="18593" y="21162"/>
                    </a:cubicBezTo>
                    <a:cubicBezTo>
                      <a:pt x="18593" y="21137"/>
                      <a:pt x="18593" y="21112"/>
                      <a:pt x="18593" y="21088"/>
                    </a:cubicBezTo>
                    <a:cubicBezTo>
                      <a:pt x="18609" y="21021"/>
                      <a:pt x="18626" y="20963"/>
                      <a:pt x="18634" y="20905"/>
                    </a:cubicBezTo>
                    <a:cubicBezTo>
                      <a:pt x="18667" y="20756"/>
                      <a:pt x="18692" y="20607"/>
                      <a:pt x="18709" y="20458"/>
                    </a:cubicBezTo>
                    <a:cubicBezTo>
                      <a:pt x="18725" y="20292"/>
                      <a:pt x="18734" y="20135"/>
                      <a:pt x="18734" y="19969"/>
                    </a:cubicBezTo>
                    <a:cubicBezTo>
                      <a:pt x="18734" y="19812"/>
                      <a:pt x="18734" y="19654"/>
                      <a:pt x="18684" y="19505"/>
                    </a:cubicBezTo>
                    <a:lnTo>
                      <a:pt x="18701" y="19505"/>
                    </a:lnTo>
                    <a:cubicBezTo>
                      <a:pt x="18659" y="19364"/>
                      <a:pt x="18568" y="19248"/>
                      <a:pt x="18469" y="19132"/>
                    </a:cubicBezTo>
                    <a:cubicBezTo>
                      <a:pt x="18469" y="19091"/>
                      <a:pt x="18469" y="19041"/>
                      <a:pt x="18460" y="18991"/>
                    </a:cubicBezTo>
                    <a:cubicBezTo>
                      <a:pt x="18444" y="18900"/>
                      <a:pt x="18427" y="18817"/>
                      <a:pt x="18419" y="18726"/>
                    </a:cubicBezTo>
                    <a:cubicBezTo>
                      <a:pt x="18394" y="18544"/>
                      <a:pt x="18377" y="18362"/>
                      <a:pt x="18361" y="18179"/>
                    </a:cubicBezTo>
                    <a:cubicBezTo>
                      <a:pt x="18353" y="18030"/>
                      <a:pt x="18344" y="17873"/>
                      <a:pt x="18336" y="17724"/>
                    </a:cubicBezTo>
                    <a:lnTo>
                      <a:pt x="18344" y="17715"/>
                    </a:lnTo>
                    <a:cubicBezTo>
                      <a:pt x="18402" y="17533"/>
                      <a:pt x="18419" y="17334"/>
                      <a:pt x="18435" y="17152"/>
                    </a:cubicBezTo>
                    <a:cubicBezTo>
                      <a:pt x="18435" y="17086"/>
                      <a:pt x="18444" y="17028"/>
                      <a:pt x="18452" y="16970"/>
                    </a:cubicBezTo>
                    <a:lnTo>
                      <a:pt x="18477" y="17019"/>
                    </a:lnTo>
                    <a:cubicBezTo>
                      <a:pt x="18493" y="17069"/>
                      <a:pt x="18510" y="17102"/>
                      <a:pt x="18551" y="17119"/>
                    </a:cubicBezTo>
                    <a:cubicBezTo>
                      <a:pt x="18560" y="17125"/>
                      <a:pt x="18569" y="17127"/>
                      <a:pt x="18577" y="17127"/>
                    </a:cubicBezTo>
                    <a:cubicBezTo>
                      <a:pt x="18593" y="17127"/>
                      <a:pt x="18607" y="17118"/>
                      <a:pt x="18618" y="17102"/>
                    </a:cubicBezTo>
                    <a:cubicBezTo>
                      <a:pt x="18643" y="17069"/>
                      <a:pt x="18643" y="17028"/>
                      <a:pt x="18643" y="16986"/>
                    </a:cubicBezTo>
                    <a:cubicBezTo>
                      <a:pt x="18634" y="16945"/>
                      <a:pt x="18634" y="16895"/>
                      <a:pt x="18626" y="16854"/>
                    </a:cubicBezTo>
                    <a:cubicBezTo>
                      <a:pt x="18609" y="16771"/>
                      <a:pt x="18593" y="16688"/>
                      <a:pt x="18585" y="16605"/>
                    </a:cubicBezTo>
                    <a:cubicBezTo>
                      <a:pt x="18576" y="16514"/>
                      <a:pt x="18568" y="16431"/>
                      <a:pt x="18551" y="16340"/>
                    </a:cubicBezTo>
                    <a:cubicBezTo>
                      <a:pt x="18651" y="16125"/>
                      <a:pt x="18667" y="15868"/>
                      <a:pt x="18659" y="15619"/>
                    </a:cubicBezTo>
                    <a:cubicBezTo>
                      <a:pt x="18734" y="15487"/>
                      <a:pt x="18734" y="15329"/>
                      <a:pt x="18734" y="15188"/>
                    </a:cubicBezTo>
                    <a:cubicBezTo>
                      <a:pt x="18734" y="15039"/>
                      <a:pt x="18725" y="14890"/>
                      <a:pt x="18692" y="14741"/>
                    </a:cubicBezTo>
                    <a:cubicBezTo>
                      <a:pt x="18634" y="14484"/>
                      <a:pt x="18527" y="14244"/>
                      <a:pt x="18344" y="14053"/>
                    </a:cubicBezTo>
                    <a:cubicBezTo>
                      <a:pt x="18286" y="13962"/>
                      <a:pt x="18237" y="13863"/>
                      <a:pt x="18179" y="13771"/>
                    </a:cubicBezTo>
                    <a:cubicBezTo>
                      <a:pt x="18145" y="13705"/>
                      <a:pt x="18104" y="13647"/>
                      <a:pt x="18071" y="13581"/>
                    </a:cubicBezTo>
                    <a:cubicBezTo>
                      <a:pt x="18063" y="13564"/>
                      <a:pt x="18054" y="13556"/>
                      <a:pt x="18046" y="13540"/>
                    </a:cubicBezTo>
                    <a:cubicBezTo>
                      <a:pt x="18063" y="13374"/>
                      <a:pt x="17963" y="13183"/>
                      <a:pt x="17897" y="13042"/>
                    </a:cubicBezTo>
                    <a:cubicBezTo>
                      <a:pt x="17864" y="12984"/>
                      <a:pt x="17839" y="12926"/>
                      <a:pt x="17806" y="12868"/>
                    </a:cubicBezTo>
                    <a:lnTo>
                      <a:pt x="17839" y="12868"/>
                    </a:lnTo>
                    <a:cubicBezTo>
                      <a:pt x="17864" y="12860"/>
                      <a:pt x="17872" y="12810"/>
                      <a:pt x="17855" y="12794"/>
                    </a:cubicBezTo>
                    <a:cubicBezTo>
                      <a:pt x="17806" y="12728"/>
                      <a:pt x="17739" y="12686"/>
                      <a:pt x="17673" y="12628"/>
                    </a:cubicBezTo>
                    <a:cubicBezTo>
                      <a:pt x="17632" y="12562"/>
                      <a:pt x="17590" y="12496"/>
                      <a:pt x="17549" y="12429"/>
                    </a:cubicBezTo>
                    <a:cubicBezTo>
                      <a:pt x="17541" y="12404"/>
                      <a:pt x="17524" y="12404"/>
                      <a:pt x="17507" y="12404"/>
                    </a:cubicBezTo>
                    <a:cubicBezTo>
                      <a:pt x="17474" y="12346"/>
                      <a:pt x="17449" y="12288"/>
                      <a:pt x="17416" y="12222"/>
                    </a:cubicBezTo>
                    <a:cubicBezTo>
                      <a:pt x="17358" y="12090"/>
                      <a:pt x="17317" y="11940"/>
                      <a:pt x="17275" y="11800"/>
                    </a:cubicBezTo>
                    <a:cubicBezTo>
                      <a:pt x="17300" y="11742"/>
                      <a:pt x="17292" y="11675"/>
                      <a:pt x="17284" y="11609"/>
                    </a:cubicBezTo>
                    <a:cubicBezTo>
                      <a:pt x="17275" y="11568"/>
                      <a:pt x="17275" y="11518"/>
                      <a:pt x="17267" y="11476"/>
                    </a:cubicBezTo>
                    <a:cubicBezTo>
                      <a:pt x="17267" y="11402"/>
                      <a:pt x="17267" y="11327"/>
                      <a:pt x="17259" y="11261"/>
                    </a:cubicBezTo>
                    <a:cubicBezTo>
                      <a:pt x="17251" y="11186"/>
                      <a:pt x="17242" y="11112"/>
                      <a:pt x="17234" y="11037"/>
                    </a:cubicBezTo>
                    <a:lnTo>
                      <a:pt x="17234" y="11037"/>
                    </a:lnTo>
                    <a:cubicBezTo>
                      <a:pt x="17242" y="11070"/>
                      <a:pt x="17259" y="11112"/>
                      <a:pt x="17267" y="11145"/>
                    </a:cubicBezTo>
                    <a:cubicBezTo>
                      <a:pt x="17333" y="11352"/>
                      <a:pt x="17383" y="11559"/>
                      <a:pt x="17433" y="11766"/>
                    </a:cubicBezTo>
                    <a:cubicBezTo>
                      <a:pt x="17443" y="11813"/>
                      <a:pt x="17476" y="11833"/>
                      <a:pt x="17510" y="11833"/>
                    </a:cubicBezTo>
                    <a:cubicBezTo>
                      <a:pt x="17560" y="11833"/>
                      <a:pt x="17613" y="11789"/>
                      <a:pt x="17599" y="11725"/>
                    </a:cubicBezTo>
                    <a:cubicBezTo>
                      <a:pt x="17565" y="11501"/>
                      <a:pt x="17491" y="11286"/>
                      <a:pt x="17408" y="11079"/>
                    </a:cubicBezTo>
                    <a:cubicBezTo>
                      <a:pt x="17383" y="11012"/>
                      <a:pt x="17350" y="10946"/>
                      <a:pt x="17325" y="10880"/>
                    </a:cubicBezTo>
                    <a:cubicBezTo>
                      <a:pt x="17325" y="10872"/>
                      <a:pt x="17333" y="10872"/>
                      <a:pt x="17333" y="10863"/>
                    </a:cubicBezTo>
                    <a:cubicBezTo>
                      <a:pt x="17350" y="10888"/>
                      <a:pt x="17367" y="10905"/>
                      <a:pt x="17391" y="10921"/>
                    </a:cubicBezTo>
                    <a:cubicBezTo>
                      <a:pt x="17425" y="10988"/>
                      <a:pt x="17466" y="11054"/>
                      <a:pt x="17507" y="11112"/>
                    </a:cubicBezTo>
                    <a:cubicBezTo>
                      <a:pt x="17513" y="11127"/>
                      <a:pt x="17526" y="11133"/>
                      <a:pt x="17539" y="11133"/>
                    </a:cubicBezTo>
                    <a:cubicBezTo>
                      <a:pt x="17561" y="11133"/>
                      <a:pt x="17584" y="11113"/>
                      <a:pt x="17574" y="11087"/>
                    </a:cubicBezTo>
                    <a:cubicBezTo>
                      <a:pt x="17541" y="10996"/>
                      <a:pt x="17499" y="10905"/>
                      <a:pt x="17458" y="10814"/>
                    </a:cubicBezTo>
                    <a:cubicBezTo>
                      <a:pt x="17458" y="10772"/>
                      <a:pt x="17449" y="10739"/>
                      <a:pt x="17441" y="10706"/>
                    </a:cubicBezTo>
                    <a:cubicBezTo>
                      <a:pt x="17425" y="10656"/>
                      <a:pt x="17408" y="10606"/>
                      <a:pt x="17391" y="10548"/>
                    </a:cubicBezTo>
                    <a:cubicBezTo>
                      <a:pt x="17408" y="10540"/>
                      <a:pt x="17416" y="10524"/>
                      <a:pt x="17416" y="10507"/>
                    </a:cubicBezTo>
                    <a:cubicBezTo>
                      <a:pt x="17400" y="10408"/>
                      <a:pt x="17350" y="10333"/>
                      <a:pt x="17284" y="10267"/>
                    </a:cubicBezTo>
                    <a:cubicBezTo>
                      <a:pt x="17275" y="10242"/>
                      <a:pt x="17267" y="10217"/>
                      <a:pt x="17251" y="10192"/>
                    </a:cubicBezTo>
                    <a:cubicBezTo>
                      <a:pt x="17259" y="10151"/>
                      <a:pt x="17251" y="10101"/>
                      <a:pt x="17242" y="10060"/>
                    </a:cubicBezTo>
                    <a:lnTo>
                      <a:pt x="17242" y="10060"/>
                    </a:lnTo>
                    <a:cubicBezTo>
                      <a:pt x="17259" y="10093"/>
                      <a:pt x="17284" y="10126"/>
                      <a:pt x="17317" y="10159"/>
                    </a:cubicBezTo>
                    <a:cubicBezTo>
                      <a:pt x="17321" y="10163"/>
                      <a:pt x="17328" y="10166"/>
                      <a:pt x="17336" y="10166"/>
                    </a:cubicBezTo>
                    <a:cubicBezTo>
                      <a:pt x="17356" y="10166"/>
                      <a:pt x="17383" y="10150"/>
                      <a:pt x="17383" y="10126"/>
                    </a:cubicBezTo>
                    <a:cubicBezTo>
                      <a:pt x="17375" y="10018"/>
                      <a:pt x="17309" y="9910"/>
                      <a:pt x="17267" y="9811"/>
                    </a:cubicBezTo>
                    <a:cubicBezTo>
                      <a:pt x="17275" y="9803"/>
                      <a:pt x="17275" y="9786"/>
                      <a:pt x="17284" y="9778"/>
                    </a:cubicBezTo>
                    <a:cubicBezTo>
                      <a:pt x="17300" y="9706"/>
                      <a:pt x="17285" y="9627"/>
                      <a:pt x="17262" y="9554"/>
                    </a:cubicBezTo>
                    <a:lnTo>
                      <a:pt x="17262" y="9554"/>
                    </a:lnTo>
                    <a:cubicBezTo>
                      <a:pt x="17265" y="9559"/>
                      <a:pt x="17270" y="9562"/>
                      <a:pt x="17275" y="9562"/>
                    </a:cubicBezTo>
                    <a:cubicBezTo>
                      <a:pt x="17290" y="9573"/>
                      <a:pt x="17307" y="9579"/>
                      <a:pt x="17323" y="9579"/>
                    </a:cubicBezTo>
                    <a:cubicBezTo>
                      <a:pt x="17344" y="9579"/>
                      <a:pt x="17362" y="9569"/>
                      <a:pt x="17367" y="9546"/>
                    </a:cubicBezTo>
                    <a:cubicBezTo>
                      <a:pt x="17383" y="9463"/>
                      <a:pt x="17358" y="9380"/>
                      <a:pt x="17333" y="9306"/>
                    </a:cubicBezTo>
                    <a:cubicBezTo>
                      <a:pt x="17300" y="9223"/>
                      <a:pt x="17267" y="9148"/>
                      <a:pt x="17217" y="9074"/>
                    </a:cubicBezTo>
                    <a:cubicBezTo>
                      <a:pt x="17135" y="8924"/>
                      <a:pt x="17019" y="8792"/>
                      <a:pt x="16903" y="8668"/>
                    </a:cubicBezTo>
                    <a:cubicBezTo>
                      <a:pt x="16704" y="8469"/>
                      <a:pt x="16472" y="8320"/>
                      <a:pt x="16207" y="8229"/>
                    </a:cubicBezTo>
                    <a:cubicBezTo>
                      <a:pt x="16207" y="8195"/>
                      <a:pt x="16198" y="8154"/>
                      <a:pt x="16190" y="8121"/>
                    </a:cubicBezTo>
                    <a:cubicBezTo>
                      <a:pt x="16173" y="8038"/>
                      <a:pt x="16149" y="7947"/>
                      <a:pt x="16124" y="7864"/>
                    </a:cubicBezTo>
                    <a:cubicBezTo>
                      <a:pt x="16182" y="7715"/>
                      <a:pt x="16099" y="7508"/>
                      <a:pt x="16057" y="7367"/>
                    </a:cubicBezTo>
                    <a:cubicBezTo>
                      <a:pt x="16008" y="7193"/>
                      <a:pt x="15941" y="7019"/>
                      <a:pt x="15867" y="6853"/>
                    </a:cubicBezTo>
                    <a:cubicBezTo>
                      <a:pt x="15792" y="6687"/>
                      <a:pt x="15734" y="6530"/>
                      <a:pt x="15718" y="6356"/>
                    </a:cubicBezTo>
                    <a:cubicBezTo>
                      <a:pt x="15709" y="6273"/>
                      <a:pt x="15701" y="6190"/>
                      <a:pt x="15709" y="6107"/>
                    </a:cubicBezTo>
                    <a:cubicBezTo>
                      <a:pt x="15709" y="6025"/>
                      <a:pt x="15734" y="5933"/>
                      <a:pt x="15718" y="5851"/>
                    </a:cubicBezTo>
                    <a:cubicBezTo>
                      <a:pt x="15718" y="5826"/>
                      <a:pt x="15701" y="5817"/>
                      <a:pt x="15685" y="5809"/>
                    </a:cubicBezTo>
                    <a:cubicBezTo>
                      <a:pt x="15701" y="5511"/>
                      <a:pt x="15676" y="5213"/>
                      <a:pt x="15635" y="4923"/>
                    </a:cubicBezTo>
                    <a:cubicBezTo>
                      <a:pt x="15560" y="4450"/>
                      <a:pt x="15428" y="3978"/>
                      <a:pt x="15221" y="3539"/>
                    </a:cubicBezTo>
                    <a:cubicBezTo>
                      <a:pt x="15138" y="3365"/>
                      <a:pt x="15047" y="3158"/>
                      <a:pt x="14922" y="3000"/>
                    </a:cubicBezTo>
                    <a:cubicBezTo>
                      <a:pt x="14931" y="2926"/>
                      <a:pt x="14931" y="2843"/>
                      <a:pt x="14931" y="2768"/>
                    </a:cubicBezTo>
                    <a:cubicBezTo>
                      <a:pt x="14931" y="2710"/>
                      <a:pt x="14931" y="2652"/>
                      <a:pt x="14931" y="2594"/>
                    </a:cubicBezTo>
                    <a:cubicBezTo>
                      <a:pt x="14931" y="2570"/>
                      <a:pt x="14922" y="2536"/>
                      <a:pt x="14914" y="2512"/>
                    </a:cubicBezTo>
                    <a:cubicBezTo>
                      <a:pt x="14914" y="2487"/>
                      <a:pt x="14906" y="2462"/>
                      <a:pt x="14881" y="2445"/>
                    </a:cubicBezTo>
                    <a:cubicBezTo>
                      <a:pt x="14876" y="2440"/>
                      <a:pt x="14866" y="2436"/>
                      <a:pt x="14856" y="2436"/>
                    </a:cubicBezTo>
                    <a:cubicBezTo>
                      <a:pt x="14849" y="2436"/>
                      <a:pt x="14843" y="2438"/>
                      <a:pt x="14839" y="2445"/>
                    </a:cubicBezTo>
                    <a:cubicBezTo>
                      <a:pt x="14823" y="2462"/>
                      <a:pt x="14815" y="2487"/>
                      <a:pt x="14815" y="2512"/>
                    </a:cubicBezTo>
                    <a:cubicBezTo>
                      <a:pt x="14806" y="2536"/>
                      <a:pt x="14806" y="2570"/>
                      <a:pt x="14806" y="2594"/>
                    </a:cubicBezTo>
                    <a:lnTo>
                      <a:pt x="14806" y="2760"/>
                    </a:lnTo>
                    <a:lnTo>
                      <a:pt x="14806" y="2868"/>
                    </a:lnTo>
                    <a:cubicBezTo>
                      <a:pt x="14795" y="2860"/>
                      <a:pt x="14784" y="2856"/>
                      <a:pt x="14774" y="2856"/>
                    </a:cubicBezTo>
                    <a:cubicBezTo>
                      <a:pt x="14754" y="2856"/>
                      <a:pt x="14737" y="2871"/>
                      <a:pt x="14732" y="2893"/>
                    </a:cubicBezTo>
                    <a:cubicBezTo>
                      <a:pt x="14723" y="2793"/>
                      <a:pt x="14715" y="2702"/>
                      <a:pt x="14699" y="2603"/>
                    </a:cubicBezTo>
                    <a:cubicBezTo>
                      <a:pt x="14699" y="2545"/>
                      <a:pt x="14690" y="2487"/>
                      <a:pt x="14674" y="2429"/>
                    </a:cubicBezTo>
                    <a:cubicBezTo>
                      <a:pt x="14665" y="2371"/>
                      <a:pt x="14657" y="2304"/>
                      <a:pt x="14632" y="2255"/>
                    </a:cubicBezTo>
                    <a:cubicBezTo>
                      <a:pt x="14625" y="2236"/>
                      <a:pt x="14609" y="2227"/>
                      <a:pt x="14593" y="2227"/>
                    </a:cubicBezTo>
                    <a:cubicBezTo>
                      <a:pt x="14574" y="2227"/>
                      <a:pt x="14554" y="2240"/>
                      <a:pt x="14549" y="2263"/>
                    </a:cubicBezTo>
                    <a:cubicBezTo>
                      <a:pt x="14541" y="2313"/>
                      <a:pt x="14541" y="2371"/>
                      <a:pt x="14549" y="2420"/>
                    </a:cubicBezTo>
                    <a:cubicBezTo>
                      <a:pt x="14392" y="1956"/>
                      <a:pt x="14226" y="1492"/>
                      <a:pt x="14019" y="1045"/>
                    </a:cubicBezTo>
                    <a:cubicBezTo>
                      <a:pt x="13953" y="888"/>
                      <a:pt x="13878" y="730"/>
                      <a:pt x="13812" y="581"/>
                    </a:cubicBezTo>
                    <a:cubicBezTo>
                      <a:pt x="13746" y="440"/>
                      <a:pt x="13688" y="291"/>
                      <a:pt x="13605" y="167"/>
                    </a:cubicBezTo>
                    <a:cubicBezTo>
                      <a:pt x="13535" y="65"/>
                      <a:pt x="13427" y="0"/>
                      <a:pt x="1330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8" name="Google Shape;5147;p31">
                <a:extLst>
                  <a:ext uri="{FF2B5EF4-FFF2-40B4-BE49-F238E27FC236}">
                    <a16:creationId xmlns:a16="http://schemas.microsoft.com/office/drawing/2014/main" id="{BD788EE5-C1F4-3362-A685-8A96C7385D91}"/>
                  </a:ext>
                </a:extLst>
              </p:cNvPr>
              <p:cNvSpPr/>
              <p:nvPr/>
            </p:nvSpPr>
            <p:spPr>
              <a:xfrm>
                <a:off x="2945200" y="4251175"/>
                <a:ext cx="6825" cy="21850"/>
              </a:xfrm>
              <a:custGeom>
                <a:avLst/>
                <a:gdLst/>
                <a:ahLst/>
                <a:cxnLst/>
                <a:rect l="l" t="t" r="r" b="b"/>
                <a:pathLst>
                  <a:path w="273" h="874" extrusionOk="0">
                    <a:moveTo>
                      <a:pt x="210" y="1"/>
                    </a:moveTo>
                    <a:cubicBezTo>
                      <a:pt x="192" y="1"/>
                      <a:pt x="175" y="10"/>
                      <a:pt x="166" y="31"/>
                    </a:cubicBezTo>
                    <a:cubicBezTo>
                      <a:pt x="100" y="155"/>
                      <a:pt x="58" y="288"/>
                      <a:pt x="33" y="429"/>
                    </a:cubicBezTo>
                    <a:cubicBezTo>
                      <a:pt x="17" y="495"/>
                      <a:pt x="8" y="561"/>
                      <a:pt x="8" y="627"/>
                    </a:cubicBezTo>
                    <a:cubicBezTo>
                      <a:pt x="8" y="694"/>
                      <a:pt x="0" y="777"/>
                      <a:pt x="33" y="843"/>
                    </a:cubicBezTo>
                    <a:cubicBezTo>
                      <a:pt x="42" y="864"/>
                      <a:pt x="62" y="874"/>
                      <a:pt x="83" y="874"/>
                    </a:cubicBezTo>
                    <a:cubicBezTo>
                      <a:pt x="104" y="874"/>
                      <a:pt x="124" y="864"/>
                      <a:pt x="133" y="843"/>
                    </a:cubicBezTo>
                    <a:cubicBezTo>
                      <a:pt x="158" y="777"/>
                      <a:pt x="149" y="710"/>
                      <a:pt x="158" y="644"/>
                    </a:cubicBezTo>
                    <a:cubicBezTo>
                      <a:pt x="158" y="578"/>
                      <a:pt x="166" y="511"/>
                      <a:pt x="174" y="453"/>
                    </a:cubicBezTo>
                    <a:cubicBezTo>
                      <a:pt x="191" y="321"/>
                      <a:pt x="216" y="197"/>
                      <a:pt x="257" y="72"/>
                    </a:cubicBezTo>
                    <a:cubicBezTo>
                      <a:pt x="273" y="30"/>
                      <a:pt x="241" y="1"/>
                      <a:pt x="21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9" name="Google Shape;5148;p31">
                <a:extLst>
                  <a:ext uri="{FF2B5EF4-FFF2-40B4-BE49-F238E27FC236}">
                    <a16:creationId xmlns:a16="http://schemas.microsoft.com/office/drawing/2014/main" id="{538B9F36-C6B4-2376-ABA6-0034FC7271A7}"/>
                  </a:ext>
                </a:extLst>
              </p:cNvPr>
              <p:cNvSpPr/>
              <p:nvPr/>
            </p:nvSpPr>
            <p:spPr>
              <a:xfrm>
                <a:off x="2942500" y="4255200"/>
                <a:ext cx="2500" cy="15500"/>
              </a:xfrm>
              <a:custGeom>
                <a:avLst/>
                <a:gdLst/>
                <a:ahLst/>
                <a:cxnLst/>
                <a:rect l="l" t="t" r="r" b="b"/>
                <a:pathLst>
                  <a:path w="100" h="620" extrusionOk="0">
                    <a:moveTo>
                      <a:pt x="48" y="1"/>
                    </a:moveTo>
                    <a:cubicBezTo>
                      <a:pt x="27" y="1"/>
                      <a:pt x="8" y="22"/>
                      <a:pt x="0" y="44"/>
                    </a:cubicBezTo>
                    <a:cubicBezTo>
                      <a:pt x="0" y="218"/>
                      <a:pt x="0" y="400"/>
                      <a:pt x="0" y="582"/>
                    </a:cubicBezTo>
                    <a:cubicBezTo>
                      <a:pt x="0" y="607"/>
                      <a:pt x="23" y="620"/>
                      <a:pt x="46" y="620"/>
                    </a:cubicBezTo>
                    <a:cubicBezTo>
                      <a:pt x="69" y="620"/>
                      <a:pt x="92" y="607"/>
                      <a:pt x="92" y="582"/>
                    </a:cubicBezTo>
                    <a:lnTo>
                      <a:pt x="100" y="582"/>
                    </a:lnTo>
                    <a:cubicBezTo>
                      <a:pt x="100" y="408"/>
                      <a:pt x="100" y="226"/>
                      <a:pt x="100" y="52"/>
                    </a:cubicBezTo>
                    <a:cubicBezTo>
                      <a:pt x="100" y="27"/>
                      <a:pt x="83" y="2"/>
                      <a:pt x="58" y="2"/>
                    </a:cubicBezTo>
                    <a:cubicBezTo>
                      <a:pt x="55" y="1"/>
                      <a:pt x="52" y="1"/>
                      <a:pt x="4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0" name="Google Shape;5149;p31">
                <a:extLst>
                  <a:ext uri="{FF2B5EF4-FFF2-40B4-BE49-F238E27FC236}">
                    <a16:creationId xmlns:a16="http://schemas.microsoft.com/office/drawing/2014/main" id="{193971D5-4740-064A-F5B7-4B67295B96F1}"/>
                  </a:ext>
                </a:extLst>
              </p:cNvPr>
              <p:cNvSpPr/>
              <p:nvPr/>
            </p:nvSpPr>
            <p:spPr>
              <a:xfrm>
                <a:off x="3045125" y="4255200"/>
                <a:ext cx="10425" cy="25900"/>
              </a:xfrm>
              <a:custGeom>
                <a:avLst/>
                <a:gdLst/>
                <a:ahLst/>
                <a:cxnLst/>
                <a:rect l="l" t="t" r="r" b="b"/>
                <a:pathLst>
                  <a:path w="417" h="1036" extrusionOk="0">
                    <a:moveTo>
                      <a:pt x="42" y="0"/>
                    </a:moveTo>
                    <a:cubicBezTo>
                      <a:pt x="21" y="0"/>
                      <a:pt x="0" y="13"/>
                      <a:pt x="5" y="36"/>
                    </a:cubicBezTo>
                    <a:cubicBezTo>
                      <a:pt x="30" y="218"/>
                      <a:pt x="71" y="384"/>
                      <a:pt x="129" y="549"/>
                    </a:cubicBezTo>
                    <a:cubicBezTo>
                      <a:pt x="179" y="723"/>
                      <a:pt x="245" y="881"/>
                      <a:pt x="353" y="1022"/>
                    </a:cubicBezTo>
                    <a:cubicBezTo>
                      <a:pt x="360" y="1031"/>
                      <a:pt x="369" y="1035"/>
                      <a:pt x="377" y="1035"/>
                    </a:cubicBezTo>
                    <a:cubicBezTo>
                      <a:pt x="398" y="1035"/>
                      <a:pt x="417" y="1012"/>
                      <a:pt x="411" y="988"/>
                    </a:cubicBezTo>
                    <a:cubicBezTo>
                      <a:pt x="361" y="831"/>
                      <a:pt x="287" y="674"/>
                      <a:pt x="229" y="516"/>
                    </a:cubicBezTo>
                    <a:cubicBezTo>
                      <a:pt x="171" y="359"/>
                      <a:pt x="121" y="193"/>
                      <a:pt x="80" y="27"/>
                    </a:cubicBezTo>
                    <a:cubicBezTo>
                      <a:pt x="76" y="9"/>
                      <a:pt x="59" y="0"/>
                      <a:pt x="4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1" name="Google Shape;5150;p31">
                <a:extLst>
                  <a:ext uri="{FF2B5EF4-FFF2-40B4-BE49-F238E27FC236}">
                    <a16:creationId xmlns:a16="http://schemas.microsoft.com/office/drawing/2014/main" id="{0A0625E0-D360-D926-C49D-7779F4C294FB}"/>
                  </a:ext>
                </a:extLst>
              </p:cNvPr>
              <p:cNvSpPr/>
              <p:nvPr/>
            </p:nvSpPr>
            <p:spPr>
              <a:xfrm>
                <a:off x="3057225" y="4272200"/>
                <a:ext cx="6550" cy="13875"/>
              </a:xfrm>
              <a:custGeom>
                <a:avLst/>
                <a:gdLst/>
                <a:ahLst/>
                <a:cxnLst/>
                <a:rect l="l" t="t" r="r" b="b"/>
                <a:pathLst>
                  <a:path w="262" h="555" extrusionOk="0">
                    <a:moveTo>
                      <a:pt x="55" y="0"/>
                    </a:moveTo>
                    <a:cubicBezTo>
                      <a:pt x="27" y="0"/>
                      <a:pt x="1" y="20"/>
                      <a:pt x="10" y="52"/>
                    </a:cubicBezTo>
                    <a:cubicBezTo>
                      <a:pt x="26" y="143"/>
                      <a:pt x="43" y="226"/>
                      <a:pt x="76" y="308"/>
                    </a:cubicBezTo>
                    <a:cubicBezTo>
                      <a:pt x="101" y="391"/>
                      <a:pt x="134" y="474"/>
                      <a:pt x="192" y="540"/>
                    </a:cubicBezTo>
                    <a:cubicBezTo>
                      <a:pt x="199" y="550"/>
                      <a:pt x="209" y="554"/>
                      <a:pt x="218" y="554"/>
                    </a:cubicBezTo>
                    <a:cubicBezTo>
                      <a:pt x="240" y="554"/>
                      <a:pt x="262" y="531"/>
                      <a:pt x="250" y="507"/>
                    </a:cubicBezTo>
                    <a:cubicBezTo>
                      <a:pt x="234" y="424"/>
                      <a:pt x="200" y="350"/>
                      <a:pt x="167" y="275"/>
                    </a:cubicBezTo>
                    <a:cubicBezTo>
                      <a:pt x="142" y="201"/>
                      <a:pt x="126" y="118"/>
                      <a:pt x="109" y="43"/>
                    </a:cubicBezTo>
                    <a:cubicBezTo>
                      <a:pt x="102" y="13"/>
                      <a:pt x="77" y="0"/>
                      <a:pt x="5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2" name="Google Shape;5151;p31">
                <a:extLst>
                  <a:ext uri="{FF2B5EF4-FFF2-40B4-BE49-F238E27FC236}">
                    <a16:creationId xmlns:a16="http://schemas.microsoft.com/office/drawing/2014/main" id="{D81B95C9-BB6B-7714-F4D4-0D24B4501870}"/>
                  </a:ext>
                </a:extLst>
              </p:cNvPr>
              <p:cNvSpPr/>
              <p:nvPr/>
            </p:nvSpPr>
            <p:spPr>
              <a:xfrm>
                <a:off x="2928000" y="4330800"/>
                <a:ext cx="25375" cy="43000"/>
              </a:xfrm>
              <a:custGeom>
                <a:avLst/>
                <a:gdLst/>
                <a:ahLst/>
                <a:cxnLst/>
                <a:rect l="l" t="t" r="r" b="b"/>
                <a:pathLst>
                  <a:path w="1015" h="1720" extrusionOk="0">
                    <a:moveTo>
                      <a:pt x="951" y="0"/>
                    </a:moveTo>
                    <a:cubicBezTo>
                      <a:pt x="946" y="0"/>
                      <a:pt x="942" y="1"/>
                      <a:pt x="937" y="3"/>
                    </a:cubicBezTo>
                    <a:cubicBezTo>
                      <a:pt x="638" y="127"/>
                      <a:pt x="431" y="392"/>
                      <a:pt x="282" y="674"/>
                    </a:cubicBezTo>
                    <a:cubicBezTo>
                      <a:pt x="208" y="831"/>
                      <a:pt x="133" y="989"/>
                      <a:pt x="92" y="1163"/>
                    </a:cubicBezTo>
                    <a:cubicBezTo>
                      <a:pt x="42" y="1328"/>
                      <a:pt x="0" y="1519"/>
                      <a:pt x="67" y="1693"/>
                    </a:cubicBezTo>
                    <a:cubicBezTo>
                      <a:pt x="70" y="1711"/>
                      <a:pt x="86" y="1719"/>
                      <a:pt x="103" y="1719"/>
                    </a:cubicBezTo>
                    <a:cubicBezTo>
                      <a:pt x="125" y="1719"/>
                      <a:pt x="150" y="1705"/>
                      <a:pt x="150" y="1676"/>
                    </a:cubicBezTo>
                    <a:lnTo>
                      <a:pt x="150" y="1685"/>
                    </a:lnTo>
                    <a:cubicBezTo>
                      <a:pt x="174" y="1519"/>
                      <a:pt x="183" y="1353"/>
                      <a:pt x="224" y="1187"/>
                    </a:cubicBezTo>
                    <a:cubicBezTo>
                      <a:pt x="274" y="1038"/>
                      <a:pt x="332" y="889"/>
                      <a:pt x="398" y="748"/>
                    </a:cubicBezTo>
                    <a:cubicBezTo>
                      <a:pt x="531" y="483"/>
                      <a:pt x="705" y="218"/>
                      <a:pt x="970" y="85"/>
                    </a:cubicBezTo>
                    <a:cubicBezTo>
                      <a:pt x="1015" y="63"/>
                      <a:pt x="992" y="0"/>
                      <a:pt x="95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3" name="Google Shape;5152;p31">
                <a:extLst>
                  <a:ext uri="{FF2B5EF4-FFF2-40B4-BE49-F238E27FC236}">
                    <a16:creationId xmlns:a16="http://schemas.microsoft.com/office/drawing/2014/main" id="{5358C00E-A1D9-9226-46E4-4CEAD8F45DA1}"/>
                  </a:ext>
                </a:extLst>
              </p:cNvPr>
              <p:cNvSpPr/>
              <p:nvPr/>
            </p:nvSpPr>
            <p:spPr>
              <a:xfrm>
                <a:off x="2929650" y="4361025"/>
                <a:ext cx="9750" cy="30525"/>
              </a:xfrm>
              <a:custGeom>
                <a:avLst/>
                <a:gdLst/>
                <a:ahLst/>
                <a:cxnLst/>
                <a:rect l="l" t="t" r="r" b="b"/>
                <a:pathLst>
                  <a:path w="390" h="1221" extrusionOk="0">
                    <a:moveTo>
                      <a:pt x="324" y="0"/>
                    </a:moveTo>
                    <a:cubicBezTo>
                      <a:pt x="307" y="0"/>
                      <a:pt x="291" y="8"/>
                      <a:pt x="282" y="28"/>
                    </a:cubicBezTo>
                    <a:cubicBezTo>
                      <a:pt x="200" y="210"/>
                      <a:pt x="133" y="401"/>
                      <a:pt x="92" y="592"/>
                    </a:cubicBezTo>
                    <a:cubicBezTo>
                      <a:pt x="42" y="782"/>
                      <a:pt x="1" y="989"/>
                      <a:pt x="26" y="1180"/>
                    </a:cubicBezTo>
                    <a:cubicBezTo>
                      <a:pt x="30" y="1208"/>
                      <a:pt x="47" y="1220"/>
                      <a:pt x="66" y="1220"/>
                    </a:cubicBezTo>
                    <a:cubicBezTo>
                      <a:pt x="86" y="1220"/>
                      <a:pt x="108" y="1206"/>
                      <a:pt x="117" y="1180"/>
                    </a:cubicBezTo>
                    <a:cubicBezTo>
                      <a:pt x="142" y="1089"/>
                      <a:pt x="150" y="989"/>
                      <a:pt x="166" y="898"/>
                    </a:cubicBezTo>
                    <a:cubicBezTo>
                      <a:pt x="175" y="807"/>
                      <a:pt x="191" y="708"/>
                      <a:pt x="216" y="616"/>
                    </a:cubicBezTo>
                    <a:cubicBezTo>
                      <a:pt x="258" y="434"/>
                      <a:pt x="307" y="252"/>
                      <a:pt x="374" y="70"/>
                    </a:cubicBezTo>
                    <a:cubicBezTo>
                      <a:pt x="390" y="31"/>
                      <a:pt x="356" y="0"/>
                      <a:pt x="32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4" name="Google Shape;5153;p31">
                <a:extLst>
                  <a:ext uri="{FF2B5EF4-FFF2-40B4-BE49-F238E27FC236}">
                    <a16:creationId xmlns:a16="http://schemas.microsoft.com/office/drawing/2014/main" id="{5CC34961-E2E6-FA98-4C40-D9EEFB8D5641}"/>
                  </a:ext>
                </a:extLst>
              </p:cNvPr>
              <p:cNvSpPr/>
              <p:nvPr/>
            </p:nvSpPr>
            <p:spPr>
              <a:xfrm>
                <a:off x="2932350" y="4382100"/>
                <a:ext cx="7475" cy="29375"/>
              </a:xfrm>
              <a:custGeom>
                <a:avLst/>
                <a:gdLst/>
                <a:ahLst/>
                <a:cxnLst/>
                <a:rect l="l" t="t" r="r" b="b"/>
                <a:pathLst>
                  <a:path w="299" h="1175" extrusionOk="0">
                    <a:moveTo>
                      <a:pt x="233" y="0"/>
                    </a:moveTo>
                    <a:cubicBezTo>
                      <a:pt x="214" y="0"/>
                      <a:pt x="195" y="9"/>
                      <a:pt x="183" y="30"/>
                    </a:cubicBezTo>
                    <a:cubicBezTo>
                      <a:pt x="58" y="320"/>
                      <a:pt x="0" y="635"/>
                      <a:pt x="58" y="950"/>
                    </a:cubicBezTo>
                    <a:cubicBezTo>
                      <a:pt x="75" y="1016"/>
                      <a:pt x="92" y="1116"/>
                      <a:pt x="150" y="1157"/>
                    </a:cubicBezTo>
                    <a:cubicBezTo>
                      <a:pt x="165" y="1167"/>
                      <a:pt x="180" y="1174"/>
                      <a:pt x="196" y="1174"/>
                    </a:cubicBezTo>
                    <a:cubicBezTo>
                      <a:pt x="205" y="1174"/>
                      <a:pt x="215" y="1172"/>
                      <a:pt x="224" y="1165"/>
                    </a:cubicBezTo>
                    <a:cubicBezTo>
                      <a:pt x="257" y="1141"/>
                      <a:pt x="249" y="1099"/>
                      <a:pt x="249" y="1066"/>
                    </a:cubicBezTo>
                    <a:cubicBezTo>
                      <a:pt x="249" y="909"/>
                      <a:pt x="216" y="759"/>
                      <a:pt x="216" y="610"/>
                    </a:cubicBezTo>
                    <a:cubicBezTo>
                      <a:pt x="224" y="428"/>
                      <a:pt x="232" y="246"/>
                      <a:pt x="282" y="72"/>
                    </a:cubicBezTo>
                    <a:cubicBezTo>
                      <a:pt x="298" y="29"/>
                      <a:pt x="266" y="0"/>
                      <a:pt x="23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5" name="Google Shape;5154;p31">
                <a:extLst>
                  <a:ext uri="{FF2B5EF4-FFF2-40B4-BE49-F238E27FC236}">
                    <a16:creationId xmlns:a16="http://schemas.microsoft.com/office/drawing/2014/main" id="{4ADCE639-999D-1D34-875F-765964FDF9CB}"/>
                  </a:ext>
                </a:extLst>
              </p:cNvPr>
              <p:cNvSpPr/>
              <p:nvPr/>
            </p:nvSpPr>
            <p:spPr>
              <a:xfrm>
                <a:off x="2941250" y="4402325"/>
                <a:ext cx="3125" cy="21100"/>
              </a:xfrm>
              <a:custGeom>
                <a:avLst/>
                <a:gdLst/>
                <a:ahLst/>
                <a:cxnLst/>
                <a:rect l="l" t="t" r="r" b="b"/>
                <a:pathLst>
                  <a:path w="125" h="844" extrusionOk="0">
                    <a:moveTo>
                      <a:pt x="75" y="0"/>
                    </a:moveTo>
                    <a:cubicBezTo>
                      <a:pt x="42" y="8"/>
                      <a:pt x="34" y="33"/>
                      <a:pt x="34" y="58"/>
                    </a:cubicBezTo>
                    <a:cubicBezTo>
                      <a:pt x="34" y="182"/>
                      <a:pt x="34" y="315"/>
                      <a:pt x="26" y="448"/>
                    </a:cubicBezTo>
                    <a:cubicBezTo>
                      <a:pt x="17" y="572"/>
                      <a:pt x="1" y="696"/>
                      <a:pt x="17" y="820"/>
                    </a:cubicBezTo>
                    <a:cubicBezTo>
                      <a:pt x="17" y="835"/>
                      <a:pt x="31" y="844"/>
                      <a:pt x="45" y="844"/>
                    </a:cubicBezTo>
                    <a:cubicBezTo>
                      <a:pt x="54" y="844"/>
                      <a:pt x="63" y="839"/>
                      <a:pt x="67" y="829"/>
                    </a:cubicBezTo>
                    <a:cubicBezTo>
                      <a:pt x="108" y="704"/>
                      <a:pt x="117" y="572"/>
                      <a:pt x="125" y="439"/>
                    </a:cubicBezTo>
                    <a:cubicBezTo>
                      <a:pt x="125" y="307"/>
                      <a:pt x="125" y="174"/>
                      <a:pt x="125" y="42"/>
                    </a:cubicBezTo>
                    <a:cubicBezTo>
                      <a:pt x="125" y="17"/>
                      <a:pt x="100" y="0"/>
                      <a:pt x="7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6" name="Google Shape;5155;p31">
                <a:extLst>
                  <a:ext uri="{FF2B5EF4-FFF2-40B4-BE49-F238E27FC236}">
                    <a16:creationId xmlns:a16="http://schemas.microsoft.com/office/drawing/2014/main" id="{C2D22227-36B4-B4DA-E308-03E845271776}"/>
                  </a:ext>
                </a:extLst>
              </p:cNvPr>
              <p:cNvSpPr/>
              <p:nvPr/>
            </p:nvSpPr>
            <p:spPr>
              <a:xfrm>
                <a:off x="3003675" y="4383350"/>
                <a:ext cx="6175" cy="26075"/>
              </a:xfrm>
              <a:custGeom>
                <a:avLst/>
                <a:gdLst/>
                <a:ahLst/>
                <a:cxnLst/>
                <a:rect l="l" t="t" r="r" b="b"/>
                <a:pathLst>
                  <a:path w="247" h="1043" extrusionOk="0">
                    <a:moveTo>
                      <a:pt x="155" y="1"/>
                    </a:moveTo>
                    <a:cubicBezTo>
                      <a:pt x="143" y="1"/>
                      <a:pt x="130" y="5"/>
                      <a:pt x="122" y="13"/>
                    </a:cubicBezTo>
                    <a:cubicBezTo>
                      <a:pt x="80" y="80"/>
                      <a:pt x="89" y="179"/>
                      <a:pt x="89" y="254"/>
                    </a:cubicBezTo>
                    <a:cubicBezTo>
                      <a:pt x="89" y="337"/>
                      <a:pt x="89" y="419"/>
                      <a:pt x="80" y="502"/>
                    </a:cubicBezTo>
                    <a:cubicBezTo>
                      <a:pt x="64" y="668"/>
                      <a:pt x="47" y="842"/>
                      <a:pt x="6" y="1008"/>
                    </a:cubicBezTo>
                    <a:cubicBezTo>
                      <a:pt x="1" y="1028"/>
                      <a:pt x="24" y="1042"/>
                      <a:pt x="47" y="1042"/>
                    </a:cubicBezTo>
                    <a:cubicBezTo>
                      <a:pt x="61" y="1042"/>
                      <a:pt x="74" y="1037"/>
                      <a:pt x="80" y="1024"/>
                    </a:cubicBezTo>
                    <a:cubicBezTo>
                      <a:pt x="138" y="859"/>
                      <a:pt x="196" y="701"/>
                      <a:pt x="221" y="527"/>
                    </a:cubicBezTo>
                    <a:cubicBezTo>
                      <a:pt x="230" y="436"/>
                      <a:pt x="238" y="353"/>
                      <a:pt x="238" y="262"/>
                    </a:cubicBezTo>
                    <a:lnTo>
                      <a:pt x="238" y="270"/>
                    </a:lnTo>
                    <a:cubicBezTo>
                      <a:pt x="238" y="187"/>
                      <a:pt x="246" y="71"/>
                      <a:pt x="188" y="13"/>
                    </a:cubicBezTo>
                    <a:cubicBezTo>
                      <a:pt x="180" y="5"/>
                      <a:pt x="167" y="1"/>
                      <a:pt x="15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7" name="Google Shape;5156;p31">
                <a:extLst>
                  <a:ext uri="{FF2B5EF4-FFF2-40B4-BE49-F238E27FC236}">
                    <a16:creationId xmlns:a16="http://schemas.microsoft.com/office/drawing/2014/main" id="{607FD254-0DA4-E443-9222-9B5C2E0808AF}"/>
                  </a:ext>
                </a:extLst>
              </p:cNvPr>
              <p:cNvSpPr/>
              <p:nvPr/>
            </p:nvSpPr>
            <p:spPr>
              <a:xfrm>
                <a:off x="3004425" y="4370825"/>
                <a:ext cx="2300" cy="5425"/>
              </a:xfrm>
              <a:custGeom>
                <a:avLst/>
                <a:gdLst/>
                <a:ahLst/>
                <a:cxnLst/>
                <a:rect l="l" t="t" r="r" b="b"/>
                <a:pathLst>
                  <a:path w="92" h="217" extrusionOk="0">
                    <a:moveTo>
                      <a:pt x="67" y="1"/>
                    </a:moveTo>
                    <a:cubicBezTo>
                      <a:pt x="59" y="1"/>
                      <a:pt x="50" y="1"/>
                      <a:pt x="42" y="17"/>
                    </a:cubicBezTo>
                    <a:cubicBezTo>
                      <a:pt x="42" y="26"/>
                      <a:pt x="34" y="42"/>
                      <a:pt x="26" y="50"/>
                    </a:cubicBezTo>
                    <a:cubicBezTo>
                      <a:pt x="17" y="67"/>
                      <a:pt x="17" y="84"/>
                      <a:pt x="17" y="100"/>
                    </a:cubicBezTo>
                    <a:cubicBezTo>
                      <a:pt x="9" y="125"/>
                      <a:pt x="9" y="150"/>
                      <a:pt x="1" y="175"/>
                    </a:cubicBezTo>
                    <a:cubicBezTo>
                      <a:pt x="1" y="191"/>
                      <a:pt x="17" y="216"/>
                      <a:pt x="34" y="216"/>
                    </a:cubicBezTo>
                    <a:cubicBezTo>
                      <a:pt x="50" y="216"/>
                      <a:pt x="75" y="208"/>
                      <a:pt x="75" y="183"/>
                    </a:cubicBezTo>
                    <a:cubicBezTo>
                      <a:pt x="75" y="158"/>
                      <a:pt x="84" y="133"/>
                      <a:pt x="84" y="108"/>
                    </a:cubicBezTo>
                    <a:cubicBezTo>
                      <a:pt x="92" y="92"/>
                      <a:pt x="92" y="75"/>
                      <a:pt x="92" y="59"/>
                    </a:cubicBezTo>
                    <a:cubicBezTo>
                      <a:pt x="92" y="50"/>
                      <a:pt x="92" y="34"/>
                      <a:pt x="92" y="17"/>
                    </a:cubicBezTo>
                    <a:cubicBezTo>
                      <a:pt x="92" y="9"/>
                      <a:pt x="75" y="1"/>
                      <a:pt x="6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8" name="Google Shape;5157;p31">
                <a:extLst>
                  <a:ext uri="{FF2B5EF4-FFF2-40B4-BE49-F238E27FC236}">
                    <a16:creationId xmlns:a16="http://schemas.microsoft.com/office/drawing/2014/main" id="{C8CDB67B-68A8-04E0-0223-434A3DC94931}"/>
                  </a:ext>
                </a:extLst>
              </p:cNvPr>
              <p:cNvSpPr/>
              <p:nvPr/>
            </p:nvSpPr>
            <p:spPr>
              <a:xfrm>
                <a:off x="3012300" y="4386000"/>
                <a:ext cx="3550" cy="13925"/>
              </a:xfrm>
              <a:custGeom>
                <a:avLst/>
                <a:gdLst/>
                <a:ahLst/>
                <a:cxnLst/>
                <a:rect l="l" t="t" r="r" b="b"/>
                <a:pathLst>
                  <a:path w="142" h="557" extrusionOk="0">
                    <a:moveTo>
                      <a:pt x="62" y="0"/>
                    </a:moveTo>
                    <a:cubicBezTo>
                      <a:pt x="41" y="0"/>
                      <a:pt x="22" y="13"/>
                      <a:pt x="17" y="40"/>
                    </a:cubicBezTo>
                    <a:cubicBezTo>
                      <a:pt x="1" y="123"/>
                      <a:pt x="25" y="206"/>
                      <a:pt x="25" y="280"/>
                    </a:cubicBezTo>
                    <a:cubicBezTo>
                      <a:pt x="25" y="363"/>
                      <a:pt x="34" y="446"/>
                      <a:pt x="25" y="521"/>
                    </a:cubicBezTo>
                    <a:cubicBezTo>
                      <a:pt x="21" y="543"/>
                      <a:pt x="39" y="556"/>
                      <a:pt x="57" y="556"/>
                    </a:cubicBezTo>
                    <a:cubicBezTo>
                      <a:pt x="72" y="556"/>
                      <a:pt x="88" y="547"/>
                      <a:pt x="92" y="529"/>
                    </a:cubicBezTo>
                    <a:cubicBezTo>
                      <a:pt x="108" y="446"/>
                      <a:pt x="133" y="363"/>
                      <a:pt x="133" y="280"/>
                    </a:cubicBezTo>
                    <a:cubicBezTo>
                      <a:pt x="141" y="197"/>
                      <a:pt x="141" y="106"/>
                      <a:pt x="108" y="23"/>
                    </a:cubicBezTo>
                    <a:cubicBezTo>
                      <a:pt x="97" y="9"/>
                      <a:pt x="79" y="0"/>
                      <a:pt x="6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9" name="Google Shape;5158;p31">
                <a:extLst>
                  <a:ext uri="{FF2B5EF4-FFF2-40B4-BE49-F238E27FC236}">
                    <a16:creationId xmlns:a16="http://schemas.microsoft.com/office/drawing/2014/main" id="{FCF98FC4-32DC-0062-59DC-57A193092F45}"/>
                  </a:ext>
                </a:extLst>
              </p:cNvPr>
              <p:cNvSpPr/>
              <p:nvPr/>
            </p:nvSpPr>
            <p:spPr>
              <a:xfrm>
                <a:off x="3016450" y="4384825"/>
                <a:ext cx="3750" cy="9425"/>
              </a:xfrm>
              <a:custGeom>
                <a:avLst/>
                <a:gdLst/>
                <a:ahLst/>
                <a:cxnLst/>
                <a:rect l="l" t="t" r="r" b="b"/>
                <a:pathLst>
                  <a:path w="150" h="377" extrusionOk="0">
                    <a:moveTo>
                      <a:pt x="96" y="1"/>
                    </a:moveTo>
                    <a:cubicBezTo>
                      <a:pt x="85" y="1"/>
                      <a:pt x="74" y="5"/>
                      <a:pt x="67" y="12"/>
                    </a:cubicBezTo>
                    <a:cubicBezTo>
                      <a:pt x="58" y="29"/>
                      <a:pt x="50" y="46"/>
                      <a:pt x="42" y="62"/>
                    </a:cubicBezTo>
                    <a:cubicBezTo>
                      <a:pt x="33" y="70"/>
                      <a:pt x="33" y="87"/>
                      <a:pt x="33" y="104"/>
                    </a:cubicBezTo>
                    <a:cubicBezTo>
                      <a:pt x="25" y="112"/>
                      <a:pt x="25" y="120"/>
                      <a:pt x="17" y="128"/>
                    </a:cubicBezTo>
                    <a:cubicBezTo>
                      <a:pt x="17" y="137"/>
                      <a:pt x="17" y="145"/>
                      <a:pt x="17" y="153"/>
                    </a:cubicBezTo>
                    <a:cubicBezTo>
                      <a:pt x="17" y="170"/>
                      <a:pt x="17" y="186"/>
                      <a:pt x="17" y="203"/>
                    </a:cubicBezTo>
                    <a:cubicBezTo>
                      <a:pt x="9" y="236"/>
                      <a:pt x="9" y="269"/>
                      <a:pt x="0" y="302"/>
                    </a:cubicBezTo>
                    <a:cubicBezTo>
                      <a:pt x="0" y="336"/>
                      <a:pt x="25" y="369"/>
                      <a:pt x="58" y="377"/>
                    </a:cubicBezTo>
                    <a:cubicBezTo>
                      <a:pt x="91" y="377"/>
                      <a:pt x="125" y="352"/>
                      <a:pt x="125" y="319"/>
                    </a:cubicBezTo>
                    <a:cubicBezTo>
                      <a:pt x="133" y="269"/>
                      <a:pt x="141" y="228"/>
                      <a:pt x="141" y="178"/>
                    </a:cubicBezTo>
                    <a:cubicBezTo>
                      <a:pt x="149" y="162"/>
                      <a:pt x="149" y="153"/>
                      <a:pt x="149" y="137"/>
                    </a:cubicBezTo>
                    <a:cubicBezTo>
                      <a:pt x="149" y="128"/>
                      <a:pt x="149" y="112"/>
                      <a:pt x="141" y="104"/>
                    </a:cubicBezTo>
                    <a:lnTo>
                      <a:pt x="141" y="95"/>
                    </a:lnTo>
                    <a:cubicBezTo>
                      <a:pt x="141" y="87"/>
                      <a:pt x="141" y="79"/>
                      <a:pt x="141" y="62"/>
                    </a:cubicBezTo>
                    <a:cubicBezTo>
                      <a:pt x="141" y="46"/>
                      <a:pt x="133" y="37"/>
                      <a:pt x="133" y="21"/>
                    </a:cubicBezTo>
                    <a:cubicBezTo>
                      <a:pt x="124" y="7"/>
                      <a:pt x="110" y="1"/>
                      <a:pt x="9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0" name="Google Shape;5159;p31">
                <a:extLst>
                  <a:ext uri="{FF2B5EF4-FFF2-40B4-BE49-F238E27FC236}">
                    <a16:creationId xmlns:a16="http://schemas.microsoft.com/office/drawing/2014/main" id="{5F6EB0F3-1A06-F31F-0C90-DEBE6D158EF6}"/>
                  </a:ext>
                </a:extLst>
              </p:cNvPr>
              <p:cNvSpPr/>
              <p:nvPr/>
            </p:nvSpPr>
            <p:spPr>
              <a:xfrm>
                <a:off x="3065750" y="4354375"/>
                <a:ext cx="5200" cy="21200"/>
              </a:xfrm>
              <a:custGeom>
                <a:avLst/>
                <a:gdLst/>
                <a:ahLst/>
                <a:cxnLst/>
                <a:rect l="l" t="t" r="r" b="b"/>
                <a:pathLst>
                  <a:path w="208" h="848" extrusionOk="0">
                    <a:moveTo>
                      <a:pt x="84" y="1"/>
                    </a:moveTo>
                    <a:cubicBezTo>
                      <a:pt x="67" y="1"/>
                      <a:pt x="49" y="9"/>
                      <a:pt x="42" y="29"/>
                    </a:cubicBezTo>
                    <a:cubicBezTo>
                      <a:pt x="0" y="153"/>
                      <a:pt x="25" y="286"/>
                      <a:pt x="25" y="410"/>
                    </a:cubicBezTo>
                    <a:cubicBezTo>
                      <a:pt x="25" y="534"/>
                      <a:pt x="33" y="667"/>
                      <a:pt x="17" y="800"/>
                    </a:cubicBezTo>
                    <a:cubicBezTo>
                      <a:pt x="12" y="831"/>
                      <a:pt x="36" y="847"/>
                      <a:pt x="61" y="847"/>
                    </a:cubicBezTo>
                    <a:cubicBezTo>
                      <a:pt x="82" y="847"/>
                      <a:pt x="104" y="835"/>
                      <a:pt x="108" y="808"/>
                    </a:cubicBezTo>
                    <a:cubicBezTo>
                      <a:pt x="141" y="675"/>
                      <a:pt x="174" y="551"/>
                      <a:pt x="183" y="427"/>
                    </a:cubicBezTo>
                    <a:cubicBezTo>
                      <a:pt x="191" y="294"/>
                      <a:pt x="207" y="145"/>
                      <a:pt x="133" y="29"/>
                    </a:cubicBezTo>
                    <a:cubicBezTo>
                      <a:pt x="124" y="12"/>
                      <a:pt x="104" y="1"/>
                      <a:pt x="8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1" name="Google Shape;5160;p31">
                <a:extLst>
                  <a:ext uri="{FF2B5EF4-FFF2-40B4-BE49-F238E27FC236}">
                    <a16:creationId xmlns:a16="http://schemas.microsoft.com/office/drawing/2014/main" id="{772482E5-BC0F-1699-4BC0-4BCFB9B3D5DE}"/>
                  </a:ext>
                </a:extLst>
              </p:cNvPr>
              <p:cNvSpPr/>
              <p:nvPr/>
            </p:nvSpPr>
            <p:spPr>
              <a:xfrm>
                <a:off x="3063875" y="4338425"/>
                <a:ext cx="2300" cy="6750"/>
              </a:xfrm>
              <a:custGeom>
                <a:avLst/>
                <a:gdLst/>
                <a:ahLst/>
                <a:cxnLst/>
                <a:rect l="l" t="t" r="r" b="b"/>
                <a:pathLst>
                  <a:path w="92" h="270" extrusionOk="0">
                    <a:moveTo>
                      <a:pt x="38" y="0"/>
                    </a:moveTo>
                    <a:cubicBezTo>
                      <a:pt x="30" y="0"/>
                      <a:pt x="21" y="4"/>
                      <a:pt x="17" y="12"/>
                    </a:cubicBezTo>
                    <a:cubicBezTo>
                      <a:pt x="9" y="21"/>
                      <a:pt x="1" y="29"/>
                      <a:pt x="1" y="37"/>
                    </a:cubicBezTo>
                    <a:cubicBezTo>
                      <a:pt x="1" y="54"/>
                      <a:pt x="1" y="62"/>
                      <a:pt x="1" y="79"/>
                    </a:cubicBezTo>
                    <a:lnTo>
                      <a:pt x="1" y="128"/>
                    </a:lnTo>
                    <a:cubicBezTo>
                      <a:pt x="1" y="162"/>
                      <a:pt x="1" y="195"/>
                      <a:pt x="9" y="236"/>
                    </a:cubicBezTo>
                    <a:cubicBezTo>
                      <a:pt x="9" y="253"/>
                      <a:pt x="34" y="269"/>
                      <a:pt x="50" y="269"/>
                    </a:cubicBezTo>
                    <a:cubicBezTo>
                      <a:pt x="75" y="261"/>
                      <a:pt x="92" y="244"/>
                      <a:pt x="92" y="220"/>
                    </a:cubicBezTo>
                    <a:cubicBezTo>
                      <a:pt x="84" y="186"/>
                      <a:pt x="84" y="153"/>
                      <a:pt x="84" y="120"/>
                    </a:cubicBezTo>
                    <a:cubicBezTo>
                      <a:pt x="84" y="104"/>
                      <a:pt x="84" y="87"/>
                      <a:pt x="75" y="62"/>
                    </a:cubicBezTo>
                    <a:lnTo>
                      <a:pt x="75" y="62"/>
                    </a:lnTo>
                    <a:lnTo>
                      <a:pt x="84" y="70"/>
                    </a:lnTo>
                    <a:cubicBezTo>
                      <a:pt x="84" y="62"/>
                      <a:pt x="84" y="46"/>
                      <a:pt x="75" y="37"/>
                    </a:cubicBezTo>
                    <a:cubicBezTo>
                      <a:pt x="75" y="29"/>
                      <a:pt x="67" y="21"/>
                      <a:pt x="59" y="12"/>
                    </a:cubicBezTo>
                    <a:cubicBezTo>
                      <a:pt x="55" y="4"/>
                      <a:pt x="46" y="0"/>
                      <a:pt x="3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2" name="Google Shape;5161;p31">
                <a:extLst>
                  <a:ext uri="{FF2B5EF4-FFF2-40B4-BE49-F238E27FC236}">
                    <a16:creationId xmlns:a16="http://schemas.microsoft.com/office/drawing/2014/main" id="{C773645F-979D-EE89-F447-0A67A7ACDBE6}"/>
                  </a:ext>
                </a:extLst>
              </p:cNvPr>
              <p:cNvSpPr/>
              <p:nvPr/>
            </p:nvSpPr>
            <p:spPr>
              <a:xfrm>
                <a:off x="3059175" y="4329400"/>
                <a:ext cx="3625" cy="2725"/>
              </a:xfrm>
              <a:custGeom>
                <a:avLst/>
                <a:gdLst/>
                <a:ahLst/>
                <a:cxnLst/>
                <a:rect l="l" t="t" r="r" b="b"/>
                <a:pathLst>
                  <a:path w="145" h="109" extrusionOk="0">
                    <a:moveTo>
                      <a:pt x="80" y="0"/>
                    </a:moveTo>
                    <a:cubicBezTo>
                      <a:pt x="77" y="0"/>
                      <a:pt x="75" y="0"/>
                      <a:pt x="73" y="1"/>
                    </a:cubicBezTo>
                    <a:cubicBezTo>
                      <a:pt x="1" y="9"/>
                      <a:pt x="14" y="109"/>
                      <a:pt x="74" y="109"/>
                    </a:cubicBezTo>
                    <a:cubicBezTo>
                      <a:pt x="76" y="109"/>
                      <a:pt x="79" y="109"/>
                      <a:pt x="81" y="108"/>
                    </a:cubicBezTo>
                    <a:cubicBezTo>
                      <a:pt x="145" y="100"/>
                      <a:pt x="139" y="0"/>
                      <a:pt x="8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3" name="Google Shape;5162;p31">
                <a:extLst>
                  <a:ext uri="{FF2B5EF4-FFF2-40B4-BE49-F238E27FC236}">
                    <a16:creationId xmlns:a16="http://schemas.microsoft.com/office/drawing/2014/main" id="{D5F569E0-B7F6-93D6-58E1-7FBD039B5AB7}"/>
                  </a:ext>
                </a:extLst>
              </p:cNvPr>
              <p:cNvSpPr/>
              <p:nvPr/>
            </p:nvSpPr>
            <p:spPr>
              <a:xfrm>
                <a:off x="2775550" y="4270475"/>
                <a:ext cx="12475" cy="27600"/>
              </a:xfrm>
              <a:custGeom>
                <a:avLst/>
                <a:gdLst/>
                <a:ahLst/>
                <a:cxnLst/>
                <a:rect l="l" t="t" r="r" b="b"/>
                <a:pathLst>
                  <a:path w="499" h="1104" extrusionOk="0">
                    <a:moveTo>
                      <a:pt x="428" y="1"/>
                    </a:moveTo>
                    <a:cubicBezTo>
                      <a:pt x="413" y="1"/>
                      <a:pt x="399" y="7"/>
                      <a:pt x="390" y="21"/>
                    </a:cubicBezTo>
                    <a:cubicBezTo>
                      <a:pt x="232" y="270"/>
                      <a:pt x="100" y="543"/>
                      <a:pt x="42" y="841"/>
                    </a:cubicBezTo>
                    <a:cubicBezTo>
                      <a:pt x="25" y="916"/>
                      <a:pt x="0" y="1015"/>
                      <a:pt x="58" y="1082"/>
                    </a:cubicBezTo>
                    <a:cubicBezTo>
                      <a:pt x="76" y="1097"/>
                      <a:pt x="92" y="1104"/>
                      <a:pt x="108" y="1104"/>
                    </a:cubicBezTo>
                    <a:cubicBezTo>
                      <a:pt x="161" y="1104"/>
                      <a:pt x="203" y="1033"/>
                      <a:pt x="216" y="982"/>
                    </a:cubicBezTo>
                    <a:cubicBezTo>
                      <a:pt x="241" y="833"/>
                      <a:pt x="257" y="684"/>
                      <a:pt x="299" y="543"/>
                    </a:cubicBezTo>
                    <a:cubicBezTo>
                      <a:pt x="340" y="377"/>
                      <a:pt x="398" y="220"/>
                      <a:pt x="481" y="71"/>
                    </a:cubicBezTo>
                    <a:cubicBezTo>
                      <a:pt x="498" y="36"/>
                      <a:pt x="462" y="1"/>
                      <a:pt x="42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4" name="Google Shape;5163;p31">
                <a:extLst>
                  <a:ext uri="{FF2B5EF4-FFF2-40B4-BE49-F238E27FC236}">
                    <a16:creationId xmlns:a16="http://schemas.microsoft.com/office/drawing/2014/main" id="{8A81BF05-9B4C-27DD-8053-AF73049D9681}"/>
                  </a:ext>
                </a:extLst>
              </p:cNvPr>
              <p:cNvSpPr/>
              <p:nvPr/>
            </p:nvSpPr>
            <p:spPr>
              <a:xfrm>
                <a:off x="2781550" y="4286525"/>
                <a:ext cx="4575" cy="13600"/>
              </a:xfrm>
              <a:custGeom>
                <a:avLst/>
                <a:gdLst/>
                <a:ahLst/>
                <a:cxnLst/>
                <a:rect l="l" t="t" r="r" b="b"/>
                <a:pathLst>
                  <a:path w="183" h="544" extrusionOk="0">
                    <a:moveTo>
                      <a:pt x="133" y="1"/>
                    </a:moveTo>
                    <a:cubicBezTo>
                      <a:pt x="108" y="1"/>
                      <a:pt x="83" y="25"/>
                      <a:pt x="75" y="50"/>
                    </a:cubicBezTo>
                    <a:cubicBezTo>
                      <a:pt x="59" y="125"/>
                      <a:pt x="42" y="199"/>
                      <a:pt x="34" y="282"/>
                    </a:cubicBezTo>
                    <a:cubicBezTo>
                      <a:pt x="25" y="315"/>
                      <a:pt x="17" y="349"/>
                      <a:pt x="17" y="390"/>
                    </a:cubicBezTo>
                    <a:cubicBezTo>
                      <a:pt x="9" y="431"/>
                      <a:pt x="1" y="473"/>
                      <a:pt x="17" y="514"/>
                    </a:cubicBezTo>
                    <a:cubicBezTo>
                      <a:pt x="17" y="530"/>
                      <a:pt x="35" y="543"/>
                      <a:pt x="52" y="543"/>
                    </a:cubicBezTo>
                    <a:cubicBezTo>
                      <a:pt x="61" y="543"/>
                      <a:pt x="69" y="539"/>
                      <a:pt x="75" y="531"/>
                    </a:cubicBezTo>
                    <a:cubicBezTo>
                      <a:pt x="83" y="514"/>
                      <a:pt x="100" y="498"/>
                      <a:pt x="100" y="473"/>
                    </a:cubicBezTo>
                    <a:cubicBezTo>
                      <a:pt x="108" y="456"/>
                      <a:pt x="108" y="431"/>
                      <a:pt x="117" y="415"/>
                    </a:cubicBezTo>
                    <a:cubicBezTo>
                      <a:pt x="125" y="373"/>
                      <a:pt x="133" y="340"/>
                      <a:pt x="141" y="299"/>
                    </a:cubicBezTo>
                    <a:cubicBezTo>
                      <a:pt x="158" y="224"/>
                      <a:pt x="166" y="141"/>
                      <a:pt x="183" y="67"/>
                    </a:cubicBezTo>
                    <a:cubicBezTo>
                      <a:pt x="183" y="34"/>
                      <a:pt x="158" y="9"/>
                      <a:pt x="13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5" name="Google Shape;5164;p31">
                <a:extLst>
                  <a:ext uri="{FF2B5EF4-FFF2-40B4-BE49-F238E27FC236}">
                    <a16:creationId xmlns:a16="http://schemas.microsoft.com/office/drawing/2014/main" id="{50FDF347-7CAF-0948-EA92-3D7A3690726E}"/>
                  </a:ext>
                </a:extLst>
              </p:cNvPr>
              <p:cNvSpPr/>
              <p:nvPr/>
            </p:nvSpPr>
            <p:spPr>
              <a:xfrm>
                <a:off x="2785075" y="4294750"/>
                <a:ext cx="4775" cy="14200"/>
              </a:xfrm>
              <a:custGeom>
                <a:avLst/>
                <a:gdLst/>
                <a:ahLst/>
                <a:cxnLst/>
                <a:rect l="l" t="t" r="r" b="b"/>
                <a:pathLst>
                  <a:path w="191" h="568" extrusionOk="0">
                    <a:moveTo>
                      <a:pt x="118" y="1"/>
                    </a:moveTo>
                    <a:cubicBezTo>
                      <a:pt x="94" y="1"/>
                      <a:pt x="65" y="16"/>
                      <a:pt x="58" y="36"/>
                    </a:cubicBezTo>
                    <a:cubicBezTo>
                      <a:pt x="34" y="119"/>
                      <a:pt x="17" y="202"/>
                      <a:pt x="0" y="285"/>
                    </a:cubicBezTo>
                    <a:cubicBezTo>
                      <a:pt x="0" y="318"/>
                      <a:pt x="0" y="359"/>
                      <a:pt x="0" y="401"/>
                    </a:cubicBezTo>
                    <a:lnTo>
                      <a:pt x="0" y="467"/>
                    </a:lnTo>
                    <a:cubicBezTo>
                      <a:pt x="0" y="492"/>
                      <a:pt x="0" y="508"/>
                      <a:pt x="9" y="533"/>
                    </a:cubicBezTo>
                    <a:cubicBezTo>
                      <a:pt x="17" y="555"/>
                      <a:pt x="42" y="567"/>
                      <a:pt x="66" y="567"/>
                    </a:cubicBezTo>
                    <a:cubicBezTo>
                      <a:pt x="87" y="567"/>
                      <a:pt x="108" y="557"/>
                      <a:pt x="116" y="533"/>
                    </a:cubicBezTo>
                    <a:cubicBezTo>
                      <a:pt x="125" y="517"/>
                      <a:pt x="125" y="492"/>
                      <a:pt x="125" y="475"/>
                    </a:cubicBezTo>
                    <a:cubicBezTo>
                      <a:pt x="125" y="459"/>
                      <a:pt x="133" y="434"/>
                      <a:pt x="133" y="417"/>
                    </a:cubicBezTo>
                    <a:cubicBezTo>
                      <a:pt x="133" y="376"/>
                      <a:pt x="141" y="343"/>
                      <a:pt x="141" y="301"/>
                    </a:cubicBezTo>
                    <a:cubicBezTo>
                      <a:pt x="150" y="227"/>
                      <a:pt x="166" y="152"/>
                      <a:pt x="183" y="78"/>
                    </a:cubicBezTo>
                    <a:cubicBezTo>
                      <a:pt x="191" y="44"/>
                      <a:pt x="166" y="11"/>
                      <a:pt x="133" y="3"/>
                    </a:cubicBezTo>
                    <a:cubicBezTo>
                      <a:pt x="129" y="1"/>
                      <a:pt x="124" y="1"/>
                      <a:pt x="11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6" name="Google Shape;5165;p31">
                <a:extLst>
                  <a:ext uri="{FF2B5EF4-FFF2-40B4-BE49-F238E27FC236}">
                    <a16:creationId xmlns:a16="http://schemas.microsoft.com/office/drawing/2014/main" id="{E84429AE-B347-6A87-1D77-2886AD32B3BB}"/>
                  </a:ext>
                </a:extLst>
              </p:cNvPr>
              <p:cNvSpPr/>
              <p:nvPr/>
            </p:nvSpPr>
            <p:spPr>
              <a:xfrm>
                <a:off x="2823175" y="4354500"/>
                <a:ext cx="7400" cy="33100"/>
              </a:xfrm>
              <a:custGeom>
                <a:avLst/>
                <a:gdLst/>
                <a:ahLst/>
                <a:cxnLst/>
                <a:rect l="l" t="t" r="r" b="b"/>
                <a:pathLst>
                  <a:path w="296" h="1324" extrusionOk="0">
                    <a:moveTo>
                      <a:pt x="251" y="1"/>
                    </a:moveTo>
                    <a:cubicBezTo>
                      <a:pt x="237" y="1"/>
                      <a:pt x="223" y="8"/>
                      <a:pt x="216" y="24"/>
                    </a:cubicBezTo>
                    <a:cubicBezTo>
                      <a:pt x="133" y="231"/>
                      <a:pt x="67" y="438"/>
                      <a:pt x="42" y="662"/>
                    </a:cubicBezTo>
                    <a:cubicBezTo>
                      <a:pt x="26" y="770"/>
                      <a:pt x="26" y="877"/>
                      <a:pt x="26" y="985"/>
                    </a:cubicBezTo>
                    <a:cubicBezTo>
                      <a:pt x="26" y="1085"/>
                      <a:pt x="1" y="1250"/>
                      <a:pt x="92" y="1308"/>
                    </a:cubicBezTo>
                    <a:cubicBezTo>
                      <a:pt x="106" y="1317"/>
                      <a:pt x="122" y="1324"/>
                      <a:pt x="138" y="1324"/>
                    </a:cubicBezTo>
                    <a:cubicBezTo>
                      <a:pt x="151" y="1324"/>
                      <a:pt x="164" y="1319"/>
                      <a:pt x="175" y="1308"/>
                    </a:cubicBezTo>
                    <a:cubicBezTo>
                      <a:pt x="249" y="1234"/>
                      <a:pt x="216" y="1101"/>
                      <a:pt x="216" y="1010"/>
                    </a:cubicBezTo>
                    <a:cubicBezTo>
                      <a:pt x="208" y="902"/>
                      <a:pt x="216" y="795"/>
                      <a:pt x="216" y="687"/>
                    </a:cubicBezTo>
                    <a:cubicBezTo>
                      <a:pt x="233" y="471"/>
                      <a:pt x="249" y="256"/>
                      <a:pt x="291" y="49"/>
                    </a:cubicBezTo>
                    <a:cubicBezTo>
                      <a:pt x="296" y="19"/>
                      <a:pt x="273" y="1"/>
                      <a:pt x="25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7" name="Google Shape;5166;p31">
                <a:extLst>
                  <a:ext uri="{FF2B5EF4-FFF2-40B4-BE49-F238E27FC236}">
                    <a16:creationId xmlns:a16="http://schemas.microsoft.com/office/drawing/2014/main" id="{A4CF5399-DBE1-FFC9-667E-00D218A8BA9F}"/>
                  </a:ext>
                </a:extLst>
              </p:cNvPr>
              <p:cNvSpPr/>
              <p:nvPr/>
            </p:nvSpPr>
            <p:spPr>
              <a:xfrm>
                <a:off x="2829200" y="4372200"/>
                <a:ext cx="3950" cy="16675"/>
              </a:xfrm>
              <a:custGeom>
                <a:avLst/>
                <a:gdLst/>
                <a:ahLst/>
                <a:cxnLst/>
                <a:rect l="l" t="t" r="r" b="b"/>
                <a:pathLst>
                  <a:path w="158" h="667" extrusionOk="0">
                    <a:moveTo>
                      <a:pt x="101" y="1"/>
                    </a:moveTo>
                    <a:cubicBezTo>
                      <a:pt x="81" y="1"/>
                      <a:pt x="62" y="12"/>
                      <a:pt x="58" y="37"/>
                    </a:cubicBezTo>
                    <a:cubicBezTo>
                      <a:pt x="50" y="136"/>
                      <a:pt x="33" y="236"/>
                      <a:pt x="25" y="335"/>
                    </a:cubicBezTo>
                    <a:cubicBezTo>
                      <a:pt x="17" y="435"/>
                      <a:pt x="0" y="534"/>
                      <a:pt x="8" y="633"/>
                    </a:cubicBezTo>
                    <a:cubicBezTo>
                      <a:pt x="13" y="653"/>
                      <a:pt x="35" y="666"/>
                      <a:pt x="54" y="666"/>
                    </a:cubicBezTo>
                    <a:cubicBezTo>
                      <a:pt x="67" y="666"/>
                      <a:pt x="80" y="659"/>
                      <a:pt x="83" y="642"/>
                    </a:cubicBezTo>
                    <a:cubicBezTo>
                      <a:pt x="116" y="551"/>
                      <a:pt x="124" y="443"/>
                      <a:pt x="133" y="352"/>
                    </a:cubicBezTo>
                    <a:cubicBezTo>
                      <a:pt x="141" y="252"/>
                      <a:pt x="149" y="153"/>
                      <a:pt x="158" y="53"/>
                    </a:cubicBezTo>
                    <a:cubicBezTo>
                      <a:pt x="158" y="20"/>
                      <a:pt x="128" y="1"/>
                      <a:pt x="10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8" name="Google Shape;5167;p31">
                <a:extLst>
                  <a:ext uri="{FF2B5EF4-FFF2-40B4-BE49-F238E27FC236}">
                    <a16:creationId xmlns:a16="http://schemas.microsoft.com/office/drawing/2014/main" id="{1B04E9F1-AEB8-ACE1-E289-0FD188123CBF}"/>
                  </a:ext>
                </a:extLst>
              </p:cNvPr>
              <p:cNvSpPr/>
              <p:nvPr/>
            </p:nvSpPr>
            <p:spPr>
              <a:xfrm>
                <a:off x="2829825" y="4397550"/>
                <a:ext cx="9750" cy="35625"/>
              </a:xfrm>
              <a:custGeom>
                <a:avLst/>
                <a:gdLst/>
                <a:ahLst/>
                <a:cxnLst/>
                <a:rect l="l" t="t" r="r" b="b"/>
                <a:pathLst>
                  <a:path w="390" h="1425" extrusionOk="0">
                    <a:moveTo>
                      <a:pt x="347" y="1"/>
                    </a:moveTo>
                    <a:cubicBezTo>
                      <a:pt x="334" y="1"/>
                      <a:pt x="319" y="9"/>
                      <a:pt x="315" y="25"/>
                    </a:cubicBezTo>
                    <a:cubicBezTo>
                      <a:pt x="298" y="257"/>
                      <a:pt x="240" y="489"/>
                      <a:pt x="191" y="713"/>
                    </a:cubicBezTo>
                    <a:cubicBezTo>
                      <a:pt x="166" y="829"/>
                      <a:pt x="133" y="937"/>
                      <a:pt x="99" y="1053"/>
                    </a:cubicBezTo>
                    <a:cubicBezTo>
                      <a:pt x="75" y="1144"/>
                      <a:pt x="0" y="1276"/>
                      <a:pt x="25" y="1376"/>
                    </a:cubicBezTo>
                    <a:cubicBezTo>
                      <a:pt x="31" y="1404"/>
                      <a:pt x="51" y="1424"/>
                      <a:pt x="77" y="1424"/>
                    </a:cubicBezTo>
                    <a:cubicBezTo>
                      <a:pt x="89" y="1424"/>
                      <a:pt x="103" y="1420"/>
                      <a:pt x="116" y="1409"/>
                    </a:cubicBezTo>
                    <a:cubicBezTo>
                      <a:pt x="207" y="1351"/>
                      <a:pt x="232" y="1194"/>
                      <a:pt x="265" y="1094"/>
                    </a:cubicBezTo>
                    <a:cubicBezTo>
                      <a:pt x="298" y="978"/>
                      <a:pt x="323" y="862"/>
                      <a:pt x="348" y="746"/>
                    </a:cubicBezTo>
                    <a:cubicBezTo>
                      <a:pt x="389" y="506"/>
                      <a:pt x="381" y="266"/>
                      <a:pt x="373" y="25"/>
                    </a:cubicBezTo>
                    <a:cubicBezTo>
                      <a:pt x="373" y="9"/>
                      <a:pt x="360" y="1"/>
                      <a:pt x="34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9" name="Google Shape;5168;p31">
                <a:extLst>
                  <a:ext uri="{FF2B5EF4-FFF2-40B4-BE49-F238E27FC236}">
                    <a16:creationId xmlns:a16="http://schemas.microsoft.com/office/drawing/2014/main" id="{AE26F73E-F177-3CD7-18E0-8D011B36C0B9}"/>
                  </a:ext>
                </a:extLst>
              </p:cNvPr>
              <p:cNvSpPr/>
              <p:nvPr/>
            </p:nvSpPr>
            <p:spPr>
              <a:xfrm>
                <a:off x="2836500" y="4417625"/>
                <a:ext cx="10100" cy="16425"/>
              </a:xfrm>
              <a:custGeom>
                <a:avLst/>
                <a:gdLst/>
                <a:ahLst/>
                <a:cxnLst/>
                <a:rect l="l" t="t" r="r" b="b"/>
                <a:pathLst>
                  <a:path w="404" h="657" extrusionOk="0">
                    <a:moveTo>
                      <a:pt x="335" y="0"/>
                    </a:moveTo>
                    <a:cubicBezTo>
                      <a:pt x="316" y="0"/>
                      <a:pt x="297" y="10"/>
                      <a:pt x="288" y="34"/>
                    </a:cubicBezTo>
                    <a:lnTo>
                      <a:pt x="296" y="34"/>
                    </a:lnTo>
                    <a:cubicBezTo>
                      <a:pt x="255" y="134"/>
                      <a:pt x="214" y="233"/>
                      <a:pt x="156" y="324"/>
                    </a:cubicBezTo>
                    <a:cubicBezTo>
                      <a:pt x="131" y="374"/>
                      <a:pt x="106" y="415"/>
                      <a:pt x="81" y="465"/>
                    </a:cubicBezTo>
                    <a:cubicBezTo>
                      <a:pt x="56" y="507"/>
                      <a:pt x="23" y="556"/>
                      <a:pt x="6" y="598"/>
                    </a:cubicBezTo>
                    <a:cubicBezTo>
                      <a:pt x="0" y="629"/>
                      <a:pt x="18" y="656"/>
                      <a:pt x="45" y="656"/>
                    </a:cubicBezTo>
                    <a:cubicBezTo>
                      <a:pt x="53" y="656"/>
                      <a:pt x="63" y="653"/>
                      <a:pt x="73" y="647"/>
                    </a:cubicBezTo>
                    <a:cubicBezTo>
                      <a:pt x="114" y="614"/>
                      <a:pt x="139" y="565"/>
                      <a:pt x="172" y="523"/>
                    </a:cubicBezTo>
                    <a:cubicBezTo>
                      <a:pt x="197" y="473"/>
                      <a:pt x="230" y="424"/>
                      <a:pt x="255" y="374"/>
                    </a:cubicBezTo>
                    <a:cubicBezTo>
                      <a:pt x="305" y="275"/>
                      <a:pt x="346" y="175"/>
                      <a:pt x="388" y="68"/>
                    </a:cubicBezTo>
                    <a:cubicBezTo>
                      <a:pt x="403" y="31"/>
                      <a:pt x="369" y="0"/>
                      <a:pt x="33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0" name="Google Shape;5169;p31">
                <a:extLst>
                  <a:ext uri="{FF2B5EF4-FFF2-40B4-BE49-F238E27FC236}">
                    <a16:creationId xmlns:a16="http://schemas.microsoft.com/office/drawing/2014/main" id="{E3E4B58E-DACD-04F6-1D25-2390F83FC996}"/>
                  </a:ext>
                </a:extLst>
              </p:cNvPr>
              <p:cNvSpPr/>
              <p:nvPr/>
            </p:nvSpPr>
            <p:spPr>
              <a:xfrm>
                <a:off x="2828425" y="4441475"/>
                <a:ext cx="6500" cy="17300"/>
              </a:xfrm>
              <a:custGeom>
                <a:avLst/>
                <a:gdLst/>
                <a:ahLst/>
                <a:cxnLst/>
                <a:rect l="l" t="t" r="r" b="b"/>
                <a:pathLst>
                  <a:path w="260" h="692" extrusionOk="0">
                    <a:moveTo>
                      <a:pt x="213" y="1"/>
                    </a:moveTo>
                    <a:cubicBezTo>
                      <a:pt x="194" y="1"/>
                      <a:pt x="176" y="11"/>
                      <a:pt x="172" y="33"/>
                    </a:cubicBezTo>
                    <a:cubicBezTo>
                      <a:pt x="155" y="141"/>
                      <a:pt x="131" y="249"/>
                      <a:pt x="97" y="348"/>
                    </a:cubicBezTo>
                    <a:cubicBezTo>
                      <a:pt x="64" y="447"/>
                      <a:pt x="23" y="555"/>
                      <a:pt x="6" y="655"/>
                    </a:cubicBezTo>
                    <a:cubicBezTo>
                      <a:pt x="1" y="677"/>
                      <a:pt x="17" y="691"/>
                      <a:pt x="34" y="691"/>
                    </a:cubicBezTo>
                    <a:cubicBezTo>
                      <a:pt x="42" y="691"/>
                      <a:pt x="51" y="688"/>
                      <a:pt x="56" y="679"/>
                    </a:cubicBezTo>
                    <a:cubicBezTo>
                      <a:pt x="114" y="588"/>
                      <a:pt x="147" y="481"/>
                      <a:pt x="180" y="373"/>
                    </a:cubicBezTo>
                    <a:cubicBezTo>
                      <a:pt x="213" y="265"/>
                      <a:pt x="238" y="157"/>
                      <a:pt x="255" y="50"/>
                    </a:cubicBezTo>
                    <a:cubicBezTo>
                      <a:pt x="260" y="17"/>
                      <a:pt x="236" y="1"/>
                      <a:pt x="21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1" name="Google Shape;5170;p31">
                <a:extLst>
                  <a:ext uri="{FF2B5EF4-FFF2-40B4-BE49-F238E27FC236}">
                    <a16:creationId xmlns:a16="http://schemas.microsoft.com/office/drawing/2014/main" id="{215598EF-9123-776E-5976-BDE012B307B7}"/>
                  </a:ext>
                </a:extLst>
              </p:cNvPr>
              <p:cNvSpPr/>
              <p:nvPr/>
            </p:nvSpPr>
            <p:spPr>
              <a:xfrm>
                <a:off x="2791025" y="4361400"/>
                <a:ext cx="18525" cy="32650"/>
              </a:xfrm>
              <a:custGeom>
                <a:avLst/>
                <a:gdLst/>
                <a:ahLst/>
                <a:cxnLst/>
                <a:rect l="l" t="t" r="r" b="b"/>
                <a:pathLst>
                  <a:path w="741" h="1306" extrusionOk="0">
                    <a:moveTo>
                      <a:pt x="43" y="1"/>
                    </a:moveTo>
                    <a:cubicBezTo>
                      <a:pt x="21" y="1"/>
                      <a:pt x="0" y="22"/>
                      <a:pt x="11" y="55"/>
                    </a:cubicBezTo>
                    <a:cubicBezTo>
                      <a:pt x="52" y="179"/>
                      <a:pt x="86" y="303"/>
                      <a:pt x="135" y="427"/>
                    </a:cubicBezTo>
                    <a:cubicBezTo>
                      <a:pt x="177" y="535"/>
                      <a:pt x="218" y="651"/>
                      <a:pt x="260" y="759"/>
                    </a:cubicBezTo>
                    <a:cubicBezTo>
                      <a:pt x="309" y="858"/>
                      <a:pt x="367" y="966"/>
                      <a:pt x="425" y="1065"/>
                    </a:cubicBezTo>
                    <a:cubicBezTo>
                      <a:pt x="475" y="1157"/>
                      <a:pt x="550" y="1297"/>
                      <a:pt x="666" y="1306"/>
                    </a:cubicBezTo>
                    <a:cubicBezTo>
                      <a:pt x="699" y="1306"/>
                      <a:pt x="715" y="1289"/>
                      <a:pt x="724" y="1264"/>
                    </a:cubicBezTo>
                    <a:cubicBezTo>
                      <a:pt x="740" y="1157"/>
                      <a:pt x="649" y="1049"/>
                      <a:pt x="591" y="966"/>
                    </a:cubicBezTo>
                    <a:cubicBezTo>
                      <a:pt x="533" y="867"/>
                      <a:pt x="483" y="759"/>
                      <a:pt x="434" y="659"/>
                    </a:cubicBezTo>
                    <a:cubicBezTo>
                      <a:pt x="376" y="552"/>
                      <a:pt x="318" y="444"/>
                      <a:pt x="268" y="345"/>
                    </a:cubicBezTo>
                    <a:cubicBezTo>
                      <a:pt x="202" y="237"/>
                      <a:pt x="135" y="129"/>
                      <a:pt x="77" y="21"/>
                    </a:cubicBezTo>
                    <a:cubicBezTo>
                      <a:pt x="69" y="7"/>
                      <a:pt x="56" y="1"/>
                      <a:pt x="4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2" name="Google Shape;5171;p31">
                <a:extLst>
                  <a:ext uri="{FF2B5EF4-FFF2-40B4-BE49-F238E27FC236}">
                    <a16:creationId xmlns:a16="http://schemas.microsoft.com/office/drawing/2014/main" id="{A3C32A7F-6456-FE7C-BA40-1D61BC3D6770}"/>
                  </a:ext>
                </a:extLst>
              </p:cNvPr>
              <p:cNvSpPr/>
              <p:nvPr/>
            </p:nvSpPr>
            <p:spPr>
              <a:xfrm>
                <a:off x="2794800" y="4383175"/>
                <a:ext cx="10975" cy="15275"/>
              </a:xfrm>
              <a:custGeom>
                <a:avLst/>
                <a:gdLst/>
                <a:ahLst/>
                <a:cxnLst/>
                <a:rect l="l" t="t" r="r" b="b"/>
                <a:pathLst>
                  <a:path w="439" h="611" extrusionOk="0">
                    <a:moveTo>
                      <a:pt x="45" y="1"/>
                    </a:moveTo>
                    <a:cubicBezTo>
                      <a:pt x="39" y="1"/>
                      <a:pt x="32" y="2"/>
                      <a:pt x="26" y="4"/>
                    </a:cubicBezTo>
                    <a:cubicBezTo>
                      <a:pt x="1" y="12"/>
                      <a:pt x="1" y="37"/>
                      <a:pt x="1" y="62"/>
                    </a:cubicBezTo>
                    <a:cubicBezTo>
                      <a:pt x="34" y="170"/>
                      <a:pt x="84" y="277"/>
                      <a:pt x="142" y="377"/>
                    </a:cubicBezTo>
                    <a:cubicBezTo>
                      <a:pt x="208" y="468"/>
                      <a:pt x="283" y="567"/>
                      <a:pt x="390" y="609"/>
                    </a:cubicBezTo>
                    <a:cubicBezTo>
                      <a:pt x="394" y="610"/>
                      <a:pt x="397" y="610"/>
                      <a:pt x="400" y="610"/>
                    </a:cubicBezTo>
                    <a:cubicBezTo>
                      <a:pt x="421" y="610"/>
                      <a:pt x="439" y="589"/>
                      <a:pt x="432" y="567"/>
                    </a:cubicBezTo>
                    <a:lnTo>
                      <a:pt x="432" y="567"/>
                    </a:lnTo>
                    <a:lnTo>
                      <a:pt x="432" y="576"/>
                    </a:lnTo>
                    <a:cubicBezTo>
                      <a:pt x="382" y="476"/>
                      <a:pt x="299" y="402"/>
                      <a:pt x="241" y="310"/>
                    </a:cubicBezTo>
                    <a:cubicBezTo>
                      <a:pt x="175" y="219"/>
                      <a:pt x="125" y="128"/>
                      <a:pt x="92" y="29"/>
                    </a:cubicBezTo>
                    <a:cubicBezTo>
                      <a:pt x="86" y="10"/>
                      <a:pt x="66" y="1"/>
                      <a:pt x="4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3" name="Google Shape;5172;p31">
                <a:extLst>
                  <a:ext uri="{FF2B5EF4-FFF2-40B4-BE49-F238E27FC236}">
                    <a16:creationId xmlns:a16="http://schemas.microsoft.com/office/drawing/2014/main" id="{109A7D0A-3DAE-2302-C771-261B2DBDB8E3}"/>
                  </a:ext>
                </a:extLst>
              </p:cNvPr>
              <p:cNvSpPr/>
              <p:nvPr/>
            </p:nvSpPr>
            <p:spPr>
              <a:xfrm>
                <a:off x="2801650" y="4398550"/>
                <a:ext cx="4775" cy="11925"/>
              </a:xfrm>
              <a:custGeom>
                <a:avLst/>
                <a:gdLst/>
                <a:ahLst/>
                <a:cxnLst/>
                <a:rect l="l" t="t" r="r" b="b"/>
                <a:pathLst>
                  <a:path w="191" h="477" extrusionOk="0">
                    <a:moveTo>
                      <a:pt x="52" y="0"/>
                    </a:moveTo>
                    <a:cubicBezTo>
                      <a:pt x="48" y="0"/>
                      <a:pt x="45" y="1"/>
                      <a:pt x="42" y="2"/>
                    </a:cubicBezTo>
                    <a:cubicBezTo>
                      <a:pt x="17" y="2"/>
                      <a:pt x="0" y="27"/>
                      <a:pt x="0" y="60"/>
                    </a:cubicBezTo>
                    <a:cubicBezTo>
                      <a:pt x="9" y="126"/>
                      <a:pt x="17" y="201"/>
                      <a:pt x="42" y="267"/>
                    </a:cubicBezTo>
                    <a:cubicBezTo>
                      <a:pt x="58" y="342"/>
                      <a:pt x="83" y="416"/>
                      <a:pt x="133" y="466"/>
                    </a:cubicBezTo>
                    <a:cubicBezTo>
                      <a:pt x="140" y="473"/>
                      <a:pt x="148" y="476"/>
                      <a:pt x="156" y="476"/>
                    </a:cubicBezTo>
                    <a:cubicBezTo>
                      <a:pt x="174" y="476"/>
                      <a:pt x="191" y="459"/>
                      <a:pt x="191" y="441"/>
                    </a:cubicBezTo>
                    <a:cubicBezTo>
                      <a:pt x="183" y="400"/>
                      <a:pt x="174" y="367"/>
                      <a:pt x="158" y="333"/>
                    </a:cubicBezTo>
                    <a:cubicBezTo>
                      <a:pt x="149" y="309"/>
                      <a:pt x="141" y="275"/>
                      <a:pt x="133" y="242"/>
                    </a:cubicBezTo>
                    <a:cubicBezTo>
                      <a:pt x="116" y="176"/>
                      <a:pt x="108" y="110"/>
                      <a:pt x="100" y="43"/>
                    </a:cubicBezTo>
                    <a:cubicBezTo>
                      <a:pt x="100" y="22"/>
                      <a:pt x="75" y="0"/>
                      <a:pt x="5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4" name="Google Shape;5173;p31">
                <a:extLst>
                  <a:ext uri="{FF2B5EF4-FFF2-40B4-BE49-F238E27FC236}">
                    <a16:creationId xmlns:a16="http://schemas.microsoft.com/office/drawing/2014/main" id="{19203F98-35A8-8F22-1D8C-C625C9FAE140}"/>
                  </a:ext>
                </a:extLst>
              </p:cNvPr>
              <p:cNvSpPr/>
              <p:nvPr/>
            </p:nvSpPr>
            <p:spPr>
              <a:xfrm>
                <a:off x="2933600" y="4432425"/>
                <a:ext cx="9800" cy="54475"/>
              </a:xfrm>
              <a:custGeom>
                <a:avLst/>
                <a:gdLst/>
                <a:ahLst/>
                <a:cxnLst/>
                <a:rect l="l" t="t" r="r" b="b"/>
                <a:pathLst>
                  <a:path w="392" h="2179" extrusionOk="0">
                    <a:moveTo>
                      <a:pt x="333" y="0"/>
                    </a:moveTo>
                    <a:cubicBezTo>
                      <a:pt x="316" y="0"/>
                      <a:pt x="299" y="9"/>
                      <a:pt x="290" y="31"/>
                    </a:cubicBezTo>
                    <a:lnTo>
                      <a:pt x="298" y="31"/>
                    </a:lnTo>
                    <a:cubicBezTo>
                      <a:pt x="158" y="362"/>
                      <a:pt x="75" y="718"/>
                      <a:pt x="42" y="1083"/>
                    </a:cubicBezTo>
                    <a:cubicBezTo>
                      <a:pt x="17" y="1265"/>
                      <a:pt x="8" y="1439"/>
                      <a:pt x="8" y="1621"/>
                    </a:cubicBezTo>
                    <a:cubicBezTo>
                      <a:pt x="0" y="1713"/>
                      <a:pt x="0" y="1804"/>
                      <a:pt x="8" y="1887"/>
                    </a:cubicBezTo>
                    <a:cubicBezTo>
                      <a:pt x="8" y="1978"/>
                      <a:pt x="8" y="2077"/>
                      <a:pt x="42" y="2160"/>
                    </a:cubicBezTo>
                    <a:cubicBezTo>
                      <a:pt x="46" y="2172"/>
                      <a:pt x="60" y="2179"/>
                      <a:pt x="75" y="2179"/>
                    </a:cubicBezTo>
                    <a:cubicBezTo>
                      <a:pt x="89" y="2179"/>
                      <a:pt x="104" y="2172"/>
                      <a:pt x="108" y="2160"/>
                    </a:cubicBezTo>
                    <a:cubicBezTo>
                      <a:pt x="166" y="2011"/>
                      <a:pt x="141" y="1812"/>
                      <a:pt x="141" y="1655"/>
                    </a:cubicBezTo>
                    <a:cubicBezTo>
                      <a:pt x="149" y="1472"/>
                      <a:pt x="158" y="1298"/>
                      <a:pt x="174" y="1116"/>
                    </a:cubicBezTo>
                    <a:cubicBezTo>
                      <a:pt x="207" y="760"/>
                      <a:pt x="265" y="403"/>
                      <a:pt x="381" y="64"/>
                    </a:cubicBezTo>
                    <a:cubicBezTo>
                      <a:pt x="392" y="27"/>
                      <a:pt x="362" y="0"/>
                      <a:pt x="33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5" name="Google Shape;5174;p31">
                <a:extLst>
                  <a:ext uri="{FF2B5EF4-FFF2-40B4-BE49-F238E27FC236}">
                    <a16:creationId xmlns:a16="http://schemas.microsoft.com/office/drawing/2014/main" id="{AB94D67A-CB10-3AFD-6D14-064343F10674}"/>
                  </a:ext>
                </a:extLst>
              </p:cNvPr>
              <p:cNvSpPr/>
              <p:nvPr/>
            </p:nvSpPr>
            <p:spPr>
              <a:xfrm>
                <a:off x="2937525" y="4469950"/>
                <a:ext cx="3875" cy="23125"/>
              </a:xfrm>
              <a:custGeom>
                <a:avLst/>
                <a:gdLst/>
                <a:ahLst/>
                <a:cxnLst/>
                <a:rect l="l" t="t" r="r" b="b"/>
                <a:pathLst>
                  <a:path w="155" h="925" extrusionOk="0">
                    <a:moveTo>
                      <a:pt x="112" y="1"/>
                    </a:moveTo>
                    <a:cubicBezTo>
                      <a:pt x="95" y="1"/>
                      <a:pt x="79" y="12"/>
                      <a:pt x="75" y="38"/>
                    </a:cubicBezTo>
                    <a:lnTo>
                      <a:pt x="75" y="29"/>
                    </a:lnTo>
                    <a:cubicBezTo>
                      <a:pt x="34" y="319"/>
                      <a:pt x="1" y="609"/>
                      <a:pt x="34" y="899"/>
                    </a:cubicBezTo>
                    <a:cubicBezTo>
                      <a:pt x="38" y="916"/>
                      <a:pt x="54" y="924"/>
                      <a:pt x="70" y="924"/>
                    </a:cubicBezTo>
                    <a:cubicBezTo>
                      <a:pt x="85" y="924"/>
                      <a:pt x="100" y="916"/>
                      <a:pt x="100" y="899"/>
                    </a:cubicBezTo>
                    <a:cubicBezTo>
                      <a:pt x="125" y="618"/>
                      <a:pt x="125" y="328"/>
                      <a:pt x="150" y="46"/>
                    </a:cubicBezTo>
                    <a:cubicBezTo>
                      <a:pt x="154" y="18"/>
                      <a:pt x="133" y="1"/>
                      <a:pt x="11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6" name="Google Shape;5175;p31">
                <a:extLst>
                  <a:ext uri="{FF2B5EF4-FFF2-40B4-BE49-F238E27FC236}">
                    <a16:creationId xmlns:a16="http://schemas.microsoft.com/office/drawing/2014/main" id="{96535730-38CC-16D5-4395-37AA56F261BD}"/>
                  </a:ext>
                </a:extLst>
              </p:cNvPr>
              <p:cNvSpPr/>
              <p:nvPr/>
            </p:nvSpPr>
            <p:spPr>
              <a:xfrm>
                <a:off x="2943750" y="4484600"/>
                <a:ext cx="6425" cy="40725"/>
              </a:xfrm>
              <a:custGeom>
                <a:avLst/>
                <a:gdLst/>
                <a:ahLst/>
                <a:cxnLst/>
                <a:rect l="l" t="t" r="r" b="b"/>
                <a:pathLst>
                  <a:path w="257" h="1629" extrusionOk="0">
                    <a:moveTo>
                      <a:pt x="141" y="0"/>
                    </a:moveTo>
                    <a:cubicBezTo>
                      <a:pt x="121" y="0"/>
                      <a:pt x="99" y="13"/>
                      <a:pt x="91" y="40"/>
                    </a:cubicBezTo>
                    <a:cubicBezTo>
                      <a:pt x="33" y="305"/>
                      <a:pt x="0" y="570"/>
                      <a:pt x="17" y="844"/>
                    </a:cubicBezTo>
                    <a:cubicBezTo>
                      <a:pt x="17" y="976"/>
                      <a:pt x="33" y="1109"/>
                      <a:pt x="58" y="1241"/>
                    </a:cubicBezTo>
                    <a:cubicBezTo>
                      <a:pt x="83" y="1366"/>
                      <a:pt x="108" y="1506"/>
                      <a:pt x="182" y="1614"/>
                    </a:cubicBezTo>
                    <a:cubicBezTo>
                      <a:pt x="189" y="1624"/>
                      <a:pt x="201" y="1629"/>
                      <a:pt x="212" y="1629"/>
                    </a:cubicBezTo>
                    <a:cubicBezTo>
                      <a:pt x="230" y="1629"/>
                      <a:pt x="249" y="1618"/>
                      <a:pt x="249" y="1598"/>
                    </a:cubicBezTo>
                    <a:cubicBezTo>
                      <a:pt x="257" y="1473"/>
                      <a:pt x="224" y="1341"/>
                      <a:pt x="199" y="1225"/>
                    </a:cubicBezTo>
                    <a:cubicBezTo>
                      <a:pt x="182" y="1092"/>
                      <a:pt x="166" y="968"/>
                      <a:pt x="158" y="844"/>
                    </a:cubicBezTo>
                    <a:lnTo>
                      <a:pt x="158" y="835"/>
                    </a:lnTo>
                    <a:cubicBezTo>
                      <a:pt x="141" y="578"/>
                      <a:pt x="149" y="313"/>
                      <a:pt x="182" y="48"/>
                    </a:cubicBezTo>
                    <a:cubicBezTo>
                      <a:pt x="187" y="17"/>
                      <a:pt x="165" y="0"/>
                      <a:pt x="14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7" name="Google Shape;5176;p31">
                <a:extLst>
                  <a:ext uri="{FF2B5EF4-FFF2-40B4-BE49-F238E27FC236}">
                    <a16:creationId xmlns:a16="http://schemas.microsoft.com/office/drawing/2014/main" id="{19E1F082-7628-7A7B-F79C-C9297B7A723C}"/>
                  </a:ext>
                </a:extLst>
              </p:cNvPr>
              <p:cNvSpPr/>
              <p:nvPr/>
            </p:nvSpPr>
            <p:spPr>
              <a:xfrm>
                <a:off x="2953375" y="4503175"/>
                <a:ext cx="3025" cy="18250"/>
              </a:xfrm>
              <a:custGeom>
                <a:avLst/>
                <a:gdLst/>
                <a:ahLst/>
                <a:cxnLst/>
                <a:rect l="l" t="t" r="r" b="b"/>
                <a:pathLst>
                  <a:path w="121" h="730" extrusionOk="0">
                    <a:moveTo>
                      <a:pt x="40" y="1"/>
                    </a:moveTo>
                    <a:cubicBezTo>
                      <a:pt x="20" y="1"/>
                      <a:pt x="0" y="16"/>
                      <a:pt x="5" y="43"/>
                    </a:cubicBezTo>
                    <a:cubicBezTo>
                      <a:pt x="13" y="150"/>
                      <a:pt x="21" y="266"/>
                      <a:pt x="29" y="382"/>
                    </a:cubicBezTo>
                    <a:cubicBezTo>
                      <a:pt x="38" y="490"/>
                      <a:pt x="54" y="598"/>
                      <a:pt x="79" y="714"/>
                    </a:cubicBezTo>
                    <a:cubicBezTo>
                      <a:pt x="79" y="723"/>
                      <a:pt x="92" y="729"/>
                      <a:pt x="103" y="729"/>
                    </a:cubicBezTo>
                    <a:cubicBezTo>
                      <a:pt x="112" y="729"/>
                      <a:pt x="120" y="725"/>
                      <a:pt x="120" y="714"/>
                    </a:cubicBezTo>
                    <a:cubicBezTo>
                      <a:pt x="120" y="598"/>
                      <a:pt x="120" y="490"/>
                      <a:pt x="112" y="374"/>
                    </a:cubicBezTo>
                    <a:lnTo>
                      <a:pt x="79" y="34"/>
                    </a:lnTo>
                    <a:cubicBezTo>
                      <a:pt x="75" y="11"/>
                      <a:pt x="58" y="1"/>
                      <a:pt x="4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8" name="Google Shape;5177;p31">
                <a:extLst>
                  <a:ext uri="{FF2B5EF4-FFF2-40B4-BE49-F238E27FC236}">
                    <a16:creationId xmlns:a16="http://schemas.microsoft.com/office/drawing/2014/main" id="{C55A5AD2-1516-3582-B663-133C58FFA074}"/>
                  </a:ext>
                </a:extLst>
              </p:cNvPr>
              <p:cNvSpPr/>
              <p:nvPr/>
            </p:nvSpPr>
            <p:spPr>
              <a:xfrm>
                <a:off x="3008375" y="4488725"/>
                <a:ext cx="5400" cy="31525"/>
              </a:xfrm>
              <a:custGeom>
                <a:avLst/>
                <a:gdLst/>
                <a:ahLst/>
                <a:cxnLst/>
                <a:rect l="l" t="t" r="r" b="b"/>
                <a:pathLst>
                  <a:path w="216" h="1261" extrusionOk="0">
                    <a:moveTo>
                      <a:pt x="133" y="0"/>
                    </a:moveTo>
                    <a:cubicBezTo>
                      <a:pt x="114" y="0"/>
                      <a:pt x="95" y="8"/>
                      <a:pt x="83" y="24"/>
                    </a:cubicBezTo>
                    <a:cubicBezTo>
                      <a:pt x="33" y="99"/>
                      <a:pt x="25" y="223"/>
                      <a:pt x="17" y="306"/>
                    </a:cubicBezTo>
                    <a:cubicBezTo>
                      <a:pt x="8" y="405"/>
                      <a:pt x="0" y="513"/>
                      <a:pt x="0" y="612"/>
                    </a:cubicBezTo>
                    <a:cubicBezTo>
                      <a:pt x="0" y="819"/>
                      <a:pt x="25" y="1018"/>
                      <a:pt x="58" y="1217"/>
                    </a:cubicBezTo>
                    <a:cubicBezTo>
                      <a:pt x="62" y="1247"/>
                      <a:pt x="82" y="1260"/>
                      <a:pt x="103" y="1260"/>
                    </a:cubicBezTo>
                    <a:cubicBezTo>
                      <a:pt x="128" y="1260"/>
                      <a:pt x="154" y="1241"/>
                      <a:pt x="149" y="1209"/>
                    </a:cubicBezTo>
                    <a:cubicBezTo>
                      <a:pt x="149" y="1010"/>
                      <a:pt x="158" y="811"/>
                      <a:pt x="166" y="612"/>
                    </a:cubicBezTo>
                    <a:cubicBezTo>
                      <a:pt x="166" y="521"/>
                      <a:pt x="174" y="422"/>
                      <a:pt x="182" y="331"/>
                    </a:cubicBezTo>
                    <a:cubicBezTo>
                      <a:pt x="191" y="239"/>
                      <a:pt x="216" y="123"/>
                      <a:pt x="182" y="32"/>
                    </a:cubicBezTo>
                    <a:cubicBezTo>
                      <a:pt x="174" y="10"/>
                      <a:pt x="153" y="0"/>
                      <a:pt x="13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9" name="Google Shape;5178;p31">
                <a:extLst>
                  <a:ext uri="{FF2B5EF4-FFF2-40B4-BE49-F238E27FC236}">
                    <a16:creationId xmlns:a16="http://schemas.microsoft.com/office/drawing/2014/main" id="{EA1E2488-8BD6-146A-70AE-910615D3F389}"/>
                  </a:ext>
                </a:extLst>
              </p:cNvPr>
              <p:cNvSpPr/>
              <p:nvPr/>
            </p:nvSpPr>
            <p:spPr>
              <a:xfrm>
                <a:off x="3015100" y="4484575"/>
                <a:ext cx="2825" cy="10575"/>
              </a:xfrm>
              <a:custGeom>
                <a:avLst/>
                <a:gdLst/>
                <a:ahLst/>
                <a:cxnLst/>
                <a:rect l="l" t="t" r="r" b="b"/>
                <a:pathLst>
                  <a:path w="113" h="423" extrusionOk="0">
                    <a:moveTo>
                      <a:pt x="89" y="0"/>
                    </a:moveTo>
                    <a:cubicBezTo>
                      <a:pt x="79" y="0"/>
                      <a:pt x="71" y="5"/>
                      <a:pt x="71" y="16"/>
                    </a:cubicBezTo>
                    <a:cubicBezTo>
                      <a:pt x="29" y="132"/>
                      <a:pt x="21" y="256"/>
                      <a:pt x="5" y="381"/>
                    </a:cubicBezTo>
                    <a:cubicBezTo>
                      <a:pt x="0" y="407"/>
                      <a:pt x="17" y="422"/>
                      <a:pt x="36" y="422"/>
                    </a:cubicBezTo>
                    <a:cubicBezTo>
                      <a:pt x="51" y="422"/>
                      <a:pt x="67" y="412"/>
                      <a:pt x="71" y="389"/>
                    </a:cubicBezTo>
                    <a:cubicBezTo>
                      <a:pt x="79" y="331"/>
                      <a:pt x="96" y="265"/>
                      <a:pt x="96" y="207"/>
                    </a:cubicBezTo>
                    <a:cubicBezTo>
                      <a:pt x="104" y="173"/>
                      <a:pt x="104" y="140"/>
                      <a:pt x="104" y="115"/>
                    </a:cubicBezTo>
                    <a:cubicBezTo>
                      <a:pt x="112" y="82"/>
                      <a:pt x="112" y="49"/>
                      <a:pt x="112" y="16"/>
                    </a:cubicBezTo>
                    <a:cubicBezTo>
                      <a:pt x="112" y="7"/>
                      <a:pt x="100" y="0"/>
                      <a:pt x="8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0" name="Google Shape;5179;p31">
                <a:extLst>
                  <a:ext uri="{FF2B5EF4-FFF2-40B4-BE49-F238E27FC236}">
                    <a16:creationId xmlns:a16="http://schemas.microsoft.com/office/drawing/2014/main" id="{0FFF1FA9-C1EE-5472-B258-341D9AF7F7C5}"/>
                  </a:ext>
                </a:extLst>
              </p:cNvPr>
              <p:cNvSpPr/>
              <p:nvPr/>
            </p:nvSpPr>
            <p:spPr>
              <a:xfrm>
                <a:off x="3034875" y="4423225"/>
                <a:ext cx="3750" cy="15575"/>
              </a:xfrm>
              <a:custGeom>
                <a:avLst/>
                <a:gdLst/>
                <a:ahLst/>
                <a:cxnLst/>
                <a:rect l="l" t="t" r="r" b="b"/>
                <a:pathLst>
                  <a:path w="150" h="623" extrusionOk="0">
                    <a:moveTo>
                      <a:pt x="59" y="0"/>
                    </a:moveTo>
                    <a:cubicBezTo>
                      <a:pt x="1" y="0"/>
                      <a:pt x="1" y="86"/>
                      <a:pt x="1" y="125"/>
                    </a:cubicBezTo>
                    <a:cubicBezTo>
                      <a:pt x="1" y="183"/>
                      <a:pt x="9" y="233"/>
                      <a:pt x="9" y="283"/>
                    </a:cubicBezTo>
                    <a:cubicBezTo>
                      <a:pt x="9" y="324"/>
                      <a:pt x="9" y="374"/>
                      <a:pt x="17" y="423"/>
                    </a:cubicBezTo>
                    <a:cubicBezTo>
                      <a:pt x="17" y="473"/>
                      <a:pt x="26" y="515"/>
                      <a:pt x="26" y="564"/>
                    </a:cubicBezTo>
                    <a:cubicBezTo>
                      <a:pt x="26" y="597"/>
                      <a:pt x="34" y="622"/>
                      <a:pt x="67" y="622"/>
                    </a:cubicBezTo>
                    <a:cubicBezTo>
                      <a:pt x="92" y="622"/>
                      <a:pt x="117" y="606"/>
                      <a:pt x="117" y="581"/>
                    </a:cubicBezTo>
                    <a:cubicBezTo>
                      <a:pt x="125" y="531"/>
                      <a:pt x="142" y="481"/>
                      <a:pt x="142" y="432"/>
                    </a:cubicBezTo>
                    <a:cubicBezTo>
                      <a:pt x="150" y="382"/>
                      <a:pt x="150" y="341"/>
                      <a:pt x="150" y="291"/>
                    </a:cubicBezTo>
                    <a:cubicBezTo>
                      <a:pt x="150" y="241"/>
                      <a:pt x="142" y="183"/>
                      <a:pt x="142" y="134"/>
                    </a:cubicBezTo>
                    <a:cubicBezTo>
                      <a:pt x="133" y="109"/>
                      <a:pt x="125" y="84"/>
                      <a:pt x="125" y="59"/>
                    </a:cubicBezTo>
                    <a:cubicBezTo>
                      <a:pt x="117" y="34"/>
                      <a:pt x="100" y="1"/>
                      <a:pt x="67" y="1"/>
                    </a:cubicBezTo>
                    <a:cubicBezTo>
                      <a:pt x="64" y="1"/>
                      <a:pt x="61" y="0"/>
                      <a:pt x="5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1" name="Google Shape;5180;p31">
                <a:extLst>
                  <a:ext uri="{FF2B5EF4-FFF2-40B4-BE49-F238E27FC236}">
                    <a16:creationId xmlns:a16="http://schemas.microsoft.com/office/drawing/2014/main" id="{DD6B78F1-BA1E-6C96-1190-7218B19DE8CB}"/>
                  </a:ext>
                </a:extLst>
              </p:cNvPr>
              <p:cNvSpPr/>
              <p:nvPr/>
            </p:nvSpPr>
            <p:spPr>
              <a:xfrm>
                <a:off x="3038400" y="4420250"/>
                <a:ext cx="4575" cy="10725"/>
              </a:xfrm>
              <a:custGeom>
                <a:avLst/>
                <a:gdLst/>
                <a:ahLst/>
                <a:cxnLst/>
                <a:rect l="l" t="t" r="r" b="b"/>
                <a:pathLst>
                  <a:path w="183" h="429" extrusionOk="0">
                    <a:moveTo>
                      <a:pt x="109" y="1"/>
                    </a:moveTo>
                    <a:cubicBezTo>
                      <a:pt x="95" y="1"/>
                      <a:pt x="81" y="6"/>
                      <a:pt x="75" y="12"/>
                    </a:cubicBezTo>
                    <a:cubicBezTo>
                      <a:pt x="67" y="37"/>
                      <a:pt x="59" y="54"/>
                      <a:pt x="59" y="79"/>
                    </a:cubicBezTo>
                    <a:cubicBezTo>
                      <a:pt x="59" y="87"/>
                      <a:pt x="59" y="103"/>
                      <a:pt x="59" y="112"/>
                    </a:cubicBezTo>
                    <a:lnTo>
                      <a:pt x="59" y="128"/>
                    </a:lnTo>
                    <a:lnTo>
                      <a:pt x="59" y="153"/>
                    </a:lnTo>
                    <a:cubicBezTo>
                      <a:pt x="59" y="161"/>
                      <a:pt x="59" y="178"/>
                      <a:pt x="59" y="195"/>
                    </a:cubicBezTo>
                    <a:cubicBezTo>
                      <a:pt x="59" y="203"/>
                      <a:pt x="50" y="219"/>
                      <a:pt x="50" y="236"/>
                    </a:cubicBezTo>
                    <a:cubicBezTo>
                      <a:pt x="50" y="236"/>
                      <a:pt x="50" y="244"/>
                      <a:pt x="50" y="253"/>
                    </a:cubicBezTo>
                    <a:lnTo>
                      <a:pt x="42" y="269"/>
                    </a:lnTo>
                    <a:cubicBezTo>
                      <a:pt x="34" y="294"/>
                      <a:pt x="25" y="319"/>
                      <a:pt x="17" y="344"/>
                    </a:cubicBezTo>
                    <a:cubicBezTo>
                      <a:pt x="1" y="377"/>
                      <a:pt x="17" y="410"/>
                      <a:pt x="42" y="426"/>
                    </a:cubicBezTo>
                    <a:cubicBezTo>
                      <a:pt x="48" y="428"/>
                      <a:pt x="54" y="429"/>
                      <a:pt x="59" y="429"/>
                    </a:cubicBezTo>
                    <a:cubicBezTo>
                      <a:pt x="86" y="429"/>
                      <a:pt x="111" y="414"/>
                      <a:pt x="125" y="393"/>
                    </a:cubicBezTo>
                    <a:cubicBezTo>
                      <a:pt x="150" y="335"/>
                      <a:pt x="175" y="269"/>
                      <a:pt x="175" y="203"/>
                    </a:cubicBezTo>
                    <a:cubicBezTo>
                      <a:pt x="183" y="170"/>
                      <a:pt x="183" y="137"/>
                      <a:pt x="175" y="103"/>
                    </a:cubicBezTo>
                    <a:cubicBezTo>
                      <a:pt x="175" y="87"/>
                      <a:pt x="175" y="79"/>
                      <a:pt x="166" y="62"/>
                    </a:cubicBezTo>
                    <a:cubicBezTo>
                      <a:pt x="166" y="29"/>
                      <a:pt x="150" y="12"/>
                      <a:pt x="125" y="4"/>
                    </a:cubicBezTo>
                    <a:cubicBezTo>
                      <a:pt x="120" y="2"/>
                      <a:pt x="114" y="1"/>
                      <a:pt x="10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2" name="Google Shape;5181;p31">
                <a:extLst>
                  <a:ext uri="{FF2B5EF4-FFF2-40B4-BE49-F238E27FC236}">
                    <a16:creationId xmlns:a16="http://schemas.microsoft.com/office/drawing/2014/main" id="{42F189C0-B36A-B0F0-6346-EF5EB2A4C042}"/>
                  </a:ext>
                </a:extLst>
              </p:cNvPr>
              <p:cNvSpPr/>
              <p:nvPr/>
            </p:nvSpPr>
            <p:spPr>
              <a:xfrm>
                <a:off x="3052700" y="4401775"/>
                <a:ext cx="3750" cy="15750"/>
              </a:xfrm>
              <a:custGeom>
                <a:avLst/>
                <a:gdLst/>
                <a:ahLst/>
                <a:cxnLst/>
                <a:rect l="l" t="t" r="r" b="b"/>
                <a:pathLst>
                  <a:path w="150" h="630" extrusionOk="0">
                    <a:moveTo>
                      <a:pt x="73" y="0"/>
                    </a:moveTo>
                    <a:cubicBezTo>
                      <a:pt x="58" y="0"/>
                      <a:pt x="46" y="7"/>
                      <a:pt x="42" y="22"/>
                    </a:cubicBezTo>
                    <a:cubicBezTo>
                      <a:pt x="25" y="72"/>
                      <a:pt x="33" y="122"/>
                      <a:pt x="25" y="163"/>
                    </a:cubicBezTo>
                    <a:cubicBezTo>
                      <a:pt x="25" y="213"/>
                      <a:pt x="33" y="254"/>
                      <a:pt x="25" y="304"/>
                    </a:cubicBezTo>
                    <a:cubicBezTo>
                      <a:pt x="25" y="395"/>
                      <a:pt x="17" y="486"/>
                      <a:pt x="9" y="577"/>
                    </a:cubicBezTo>
                    <a:cubicBezTo>
                      <a:pt x="0" y="602"/>
                      <a:pt x="17" y="627"/>
                      <a:pt x="42" y="627"/>
                    </a:cubicBezTo>
                    <a:cubicBezTo>
                      <a:pt x="46" y="628"/>
                      <a:pt x="50" y="629"/>
                      <a:pt x="55" y="629"/>
                    </a:cubicBezTo>
                    <a:cubicBezTo>
                      <a:pt x="75" y="629"/>
                      <a:pt x="91" y="614"/>
                      <a:pt x="91" y="594"/>
                    </a:cubicBezTo>
                    <a:cubicBezTo>
                      <a:pt x="116" y="503"/>
                      <a:pt x="133" y="403"/>
                      <a:pt x="141" y="312"/>
                    </a:cubicBezTo>
                    <a:cubicBezTo>
                      <a:pt x="141" y="262"/>
                      <a:pt x="149" y="213"/>
                      <a:pt x="141" y="163"/>
                    </a:cubicBezTo>
                    <a:cubicBezTo>
                      <a:pt x="133" y="113"/>
                      <a:pt x="133" y="64"/>
                      <a:pt x="116" y="22"/>
                    </a:cubicBezTo>
                    <a:cubicBezTo>
                      <a:pt x="107" y="9"/>
                      <a:pt x="89" y="0"/>
                      <a:pt x="7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3" name="Google Shape;5182;p31">
                <a:extLst>
                  <a:ext uri="{FF2B5EF4-FFF2-40B4-BE49-F238E27FC236}">
                    <a16:creationId xmlns:a16="http://schemas.microsoft.com/office/drawing/2014/main" id="{214232FA-3BA5-7AAE-27D4-D0F3F1BE7A66}"/>
                  </a:ext>
                </a:extLst>
              </p:cNvPr>
              <p:cNvSpPr/>
              <p:nvPr/>
            </p:nvSpPr>
            <p:spPr>
              <a:xfrm>
                <a:off x="2985175" y="4322975"/>
                <a:ext cx="3550" cy="7500"/>
              </a:xfrm>
              <a:custGeom>
                <a:avLst/>
                <a:gdLst/>
                <a:ahLst/>
                <a:cxnLst/>
                <a:rect l="l" t="t" r="r" b="b"/>
                <a:pathLst>
                  <a:path w="142" h="300" extrusionOk="0">
                    <a:moveTo>
                      <a:pt x="108" y="1"/>
                    </a:moveTo>
                    <a:cubicBezTo>
                      <a:pt x="83" y="1"/>
                      <a:pt x="66" y="17"/>
                      <a:pt x="66" y="34"/>
                    </a:cubicBezTo>
                    <a:cubicBezTo>
                      <a:pt x="58" y="84"/>
                      <a:pt x="50" y="108"/>
                      <a:pt x="33" y="150"/>
                    </a:cubicBezTo>
                    <a:cubicBezTo>
                      <a:pt x="33" y="166"/>
                      <a:pt x="25" y="183"/>
                      <a:pt x="17" y="200"/>
                    </a:cubicBezTo>
                    <a:cubicBezTo>
                      <a:pt x="8" y="224"/>
                      <a:pt x="8" y="249"/>
                      <a:pt x="0" y="266"/>
                    </a:cubicBezTo>
                    <a:cubicBezTo>
                      <a:pt x="0" y="274"/>
                      <a:pt x="8" y="291"/>
                      <a:pt x="17" y="299"/>
                    </a:cubicBezTo>
                    <a:cubicBezTo>
                      <a:pt x="25" y="299"/>
                      <a:pt x="42" y="299"/>
                      <a:pt x="50" y="291"/>
                    </a:cubicBezTo>
                    <a:cubicBezTo>
                      <a:pt x="66" y="274"/>
                      <a:pt x="75" y="249"/>
                      <a:pt x="83" y="233"/>
                    </a:cubicBezTo>
                    <a:cubicBezTo>
                      <a:pt x="91" y="216"/>
                      <a:pt x="100" y="191"/>
                      <a:pt x="108" y="175"/>
                    </a:cubicBezTo>
                    <a:cubicBezTo>
                      <a:pt x="124" y="133"/>
                      <a:pt x="133" y="92"/>
                      <a:pt x="141" y="50"/>
                    </a:cubicBezTo>
                    <a:cubicBezTo>
                      <a:pt x="141" y="26"/>
                      <a:pt x="124" y="9"/>
                      <a:pt x="10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4" name="Google Shape;5183;p31">
                <a:extLst>
                  <a:ext uri="{FF2B5EF4-FFF2-40B4-BE49-F238E27FC236}">
                    <a16:creationId xmlns:a16="http://schemas.microsoft.com/office/drawing/2014/main" id="{7B791DB2-F026-C96B-5A43-FC9DC1C7101C}"/>
                  </a:ext>
                </a:extLst>
              </p:cNvPr>
              <p:cNvSpPr/>
              <p:nvPr/>
            </p:nvSpPr>
            <p:spPr>
              <a:xfrm>
                <a:off x="2986825" y="4305750"/>
                <a:ext cx="3125" cy="10875"/>
              </a:xfrm>
              <a:custGeom>
                <a:avLst/>
                <a:gdLst/>
                <a:ahLst/>
                <a:cxnLst/>
                <a:rect l="l" t="t" r="r" b="b"/>
                <a:pathLst>
                  <a:path w="125" h="435" extrusionOk="0">
                    <a:moveTo>
                      <a:pt x="71" y="0"/>
                    </a:moveTo>
                    <a:cubicBezTo>
                      <a:pt x="46" y="0"/>
                      <a:pt x="32" y="22"/>
                      <a:pt x="25" y="43"/>
                    </a:cubicBezTo>
                    <a:cubicBezTo>
                      <a:pt x="9" y="101"/>
                      <a:pt x="0" y="168"/>
                      <a:pt x="0" y="226"/>
                    </a:cubicBezTo>
                    <a:cubicBezTo>
                      <a:pt x="0" y="259"/>
                      <a:pt x="9" y="292"/>
                      <a:pt x="17" y="325"/>
                    </a:cubicBezTo>
                    <a:cubicBezTo>
                      <a:pt x="17" y="342"/>
                      <a:pt x="17" y="358"/>
                      <a:pt x="25" y="367"/>
                    </a:cubicBezTo>
                    <a:cubicBezTo>
                      <a:pt x="34" y="383"/>
                      <a:pt x="42" y="400"/>
                      <a:pt x="42" y="416"/>
                    </a:cubicBezTo>
                    <a:cubicBezTo>
                      <a:pt x="50" y="428"/>
                      <a:pt x="63" y="434"/>
                      <a:pt x="74" y="434"/>
                    </a:cubicBezTo>
                    <a:cubicBezTo>
                      <a:pt x="88" y="434"/>
                      <a:pt x="100" y="426"/>
                      <a:pt x="100" y="408"/>
                    </a:cubicBezTo>
                    <a:cubicBezTo>
                      <a:pt x="100" y="391"/>
                      <a:pt x="108" y="375"/>
                      <a:pt x="108" y="367"/>
                    </a:cubicBezTo>
                    <a:cubicBezTo>
                      <a:pt x="108" y="350"/>
                      <a:pt x="108" y="325"/>
                      <a:pt x="108" y="309"/>
                    </a:cubicBezTo>
                    <a:cubicBezTo>
                      <a:pt x="108" y="284"/>
                      <a:pt x="108" y="259"/>
                      <a:pt x="108" y="226"/>
                    </a:cubicBezTo>
                    <a:cubicBezTo>
                      <a:pt x="108" y="168"/>
                      <a:pt x="116" y="110"/>
                      <a:pt x="125" y="52"/>
                    </a:cubicBezTo>
                    <a:cubicBezTo>
                      <a:pt x="125" y="27"/>
                      <a:pt x="108" y="2"/>
                      <a:pt x="83" y="2"/>
                    </a:cubicBezTo>
                    <a:cubicBezTo>
                      <a:pt x="79" y="1"/>
                      <a:pt x="75" y="0"/>
                      <a:pt x="7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5" name="Google Shape;5184;p31">
                <a:extLst>
                  <a:ext uri="{FF2B5EF4-FFF2-40B4-BE49-F238E27FC236}">
                    <a16:creationId xmlns:a16="http://schemas.microsoft.com/office/drawing/2014/main" id="{402DFA4C-44E0-E772-B0D8-846D726E367F}"/>
                  </a:ext>
                </a:extLst>
              </p:cNvPr>
              <p:cNvSpPr/>
              <p:nvPr/>
            </p:nvSpPr>
            <p:spPr>
              <a:xfrm>
                <a:off x="3064500" y="4260525"/>
                <a:ext cx="3350" cy="15325"/>
              </a:xfrm>
              <a:custGeom>
                <a:avLst/>
                <a:gdLst/>
                <a:ahLst/>
                <a:cxnLst/>
                <a:rect l="l" t="t" r="r" b="b"/>
                <a:pathLst>
                  <a:path w="134" h="613" extrusionOk="0">
                    <a:moveTo>
                      <a:pt x="85" y="0"/>
                    </a:moveTo>
                    <a:cubicBezTo>
                      <a:pt x="71" y="0"/>
                      <a:pt x="58" y="7"/>
                      <a:pt x="50" y="21"/>
                    </a:cubicBezTo>
                    <a:cubicBezTo>
                      <a:pt x="42" y="63"/>
                      <a:pt x="34" y="104"/>
                      <a:pt x="25" y="154"/>
                    </a:cubicBezTo>
                    <a:cubicBezTo>
                      <a:pt x="17" y="195"/>
                      <a:pt x="17" y="245"/>
                      <a:pt x="17" y="295"/>
                    </a:cubicBezTo>
                    <a:cubicBezTo>
                      <a:pt x="9" y="386"/>
                      <a:pt x="9" y="485"/>
                      <a:pt x="1" y="577"/>
                    </a:cubicBezTo>
                    <a:cubicBezTo>
                      <a:pt x="1" y="599"/>
                      <a:pt x="18" y="612"/>
                      <a:pt x="35" y="612"/>
                    </a:cubicBezTo>
                    <a:cubicBezTo>
                      <a:pt x="49" y="612"/>
                      <a:pt x="63" y="603"/>
                      <a:pt x="67" y="585"/>
                    </a:cubicBezTo>
                    <a:cubicBezTo>
                      <a:pt x="83" y="494"/>
                      <a:pt x="92" y="394"/>
                      <a:pt x="108" y="303"/>
                    </a:cubicBezTo>
                    <a:cubicBezTo>
                      <a:pt x="117" y="212"/>
                      <a:pt x="133" y="121"/>
                      <a:pt x="125" y="30"/>
                    </a:cubicBezTo>
                    <a:cubicBezTo>
                      <a:pt x="120" y="11"/>
                      <a:pt x="102" y="0"/>
                      <a:pt x="8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6" name="Google Shape;5185;p31">
                <a:extLst>
                  <a:ext uri="{FF2B5EF4-FFF2-40B4-BE49-F238E27FC236}">
                    <a16:creationId xmlns:a16="http://schemas.microsoft.com/office/drawing/2014/main" id="{176DBBAC-C09F-BE21-8A87-52B0F230159F}"/>
                  </a:ext>
                </a:extLst>
              </p:cNvPr>
              <p:cNvSpPr/>
              <p:nvPr/>
            </p:nvSpPr>
            <p:spPr>
              <a:xfrm>
                <a:off x="2948100" y="4441100"/>
                <a:ext cx="5200" cy="20100"/>
              </a:xfrm>
              <a:custGeom>
                <a:avLst/>
                <a:gdLst/>
                <a:ahLst/>
                <a:cxnLst/>
                <a:rect l="l" t="t" r="r" b="b"/>
                <a:pathLst>
                  <a:path w="208" h="804" extrusionOk="0">
                    <a:moveTo>
                      <a:pt x="132" y="0"/>
                    </a:moveTo>
                    <a:cubicBezTo>
                      <a:pt x="111" y="0"/>
                      <a:pt x="90" y="8"/>
                      <a:pt x="75" y="23"/>
                    </a:cubicBezTo>
                    <a:cubicBezTo>
                      <a:pt x="42" y="73"/>
                      <a:pt x="42" y="156"/>
                      <a:pt x="33" y="206"/>
                    </a:cubicBezTo>
                    <a:cubicBezTo>
                      <a:pt x="25" y="272"/>
                      <a:pt x="17" y="338"/>
                      <a:pt x="8" y="396"/>
                    </a:cubicBezTo>
                    <a:cubicBezTo>
                      <a:pt x="0" y="520"/>
                      <a:pt x="8" y="645"/>
                      <a:pt x="17" y="769"/>
                    </a:cubicBezTo>
                    <a:cubicBezTo>
                      <a:pt x="17" y="793"/>
                      <a:pt x="32" y="803"/>
                      <a:pt x="48" y="803"/>
                    </a:cubicBezTo>
                    <a:cubicBezTo>
                      <a:pt x="67" y="803"/>
                      <a:pt x="87" y="791"/>
                      <a:pt x="91" y="769"/>
                    </a:cubicBezTo>
                    <a:cubicBezTo>
                      <a:pt x="100" y="653"/>
                      <a:pt x="124" y="529"/>
                      <a:pt x="141" y="404"/>
                    </a:cubicBezTo>
                    <a:cubicBezTo>
                      <a:pt x="149" y="346"/>
                      <a:pt x="166" y="288"/>
                      <a:pt x="174" y="230"/>
                    </a:cubicBezTo>
                    <a:cubicBezTo>
                      <a:pt x="182" y="164"/>
                      <a:pt x="207" y="98"/>
                      <a:pt x="191" y="40"/>
                    </a:cubicBezTo>
                    <a:cubicBezTo>
                      <a:pt x="182" y="13"/>
                      <a:pt x="157" y="0"/>
                      <a:pt x="13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7" name="Google Shape;5186;p31">
                <a:extLst>
                  <a:ext uri="{FF2B5EF4-FFF2-40B4-BE49-F238E27FC236}">
                    <a16:creationId xmlns:a16="http://schemas.microsoft.com/office/drawing/2014/main" id="{84AB6EBC-3187-B550-F2D7-E8B1026247AE}"/>
                  </a:ext>
                </a:extLst>
              </p:cNvPr>
              <p:cNvSpPr/>
              <p:nvPr/>
            </p:nvSpPr>
            <p:spPr>
              <a:xfrm>
                <a:off x="2954100" y="4447550"/>
                <a:ext cx="2925" cy="10100"/>
              </a:xfrm>
              <a:custGeom>
                <a:avLst/>
                <a:gdLst/>
                <a:ahLst/>
                <a:cxnLst/>
                <a:rect l="l" t="t" r="r" b="b"/>
                <a:pathLst>
                  <a:path w="117" h="404" extrusionOk="0">
                    <a:moveTo>
                      <a:pt x="88" y="0"/>
                    </a:moveTo>
                    <a:cubicBezTo>
                      <a:pt x="75" y="0"/>
                      <a:pt x="62" y="7"/>
                      <a:pt x="58" y="22"/>
                    </a:cubicBezTo>
                    <a:cubicBezTo>
                      <a:pt x="42" y="72"/>
                      <a:pt x="25" y="130"/>
                      <a:pt x="25" y="188"/>
                    </a:cubicBezTo>
                    <a:cubicBezTo>
                      <a:pt x="17" y="238"/>
                      <a:pt x="9" y="296"/>
                      <a:pt x="0" y="354"/>
                    </a:cubicBezTo>
                    <a:cubicBezTo>
                      <a:pt x="0" y="378"/>
                      <a:pt x="17" y="403"/>
                      <a:pt x="42" y="403"/>
                    </a:cubicBezTo>
                    <a:cubicBezTo>
                      <a:pt x="67" y="403"/>
                      <a:pt x="91" y="387"/>
                      <a:pt x="91" y="362"/>
                    </a:cubicBezTo>
                    <a:cubicBezTo>
                      <a:pt x="100" y="304"/>
                      <a:pt x="108" y="254"/>
                      <a:pt x="116" y="196"/>
                    </a:cubicBezTo>
                    <a:cubicBezTo>
                      <a:pt x="116" y="138"/>
                      <a:pt x="116" y="80"/>
                      <a:pt x="116" y="22"/>
                    </a:cubicBezTo>
                    <a:cubicBezTo>
                      <a:pt x="116" y="9"/>
                      <a:pt x="102" y="0"/>
                      <a:pt x="8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8" name="Google Shape;5187;p31">
                <a:extLst>
                  <a:ext uri="{FF2B5EF4-FFF2-40B4-BE49-F238E27FC236}">
                    <a16:creationId xmlns:a16="http://schemas.microsoft.com/office/drawing/2014/main" id="{E8FE7FB1-A613-15A4-D38E-8FA8E48E6263}"/>
                  </a:ext>
                </a:extLst>
              </p:cNvPr>
              <p:cNvSpPr/>
              <p:nvPr/>
            </p:nvSpPr>
            <p:spPr>
              <a:xfrm>
                <a:off x="2962900" y="4509800"/>
                <a:ext cx="3450" cy="23925"/>
              </a:xfrm>
              <a:custGeom>
                <a:avLst/>
                <a:gdLst/>
                <a:ahLst/>
                <a:cxnLst/>
                <a:rect l="l" t="t" r="r" b="b"/>
                <a:pathLst>
                  <a:path w="138" h="957" extrusionOk="0">
                    <a:moveTo>
                      <a:pt x="70" y="1"/>
                    </a:moveTo>
                    <a:cubicBezTo>
                      <a:pt x="59" y="1"/>
                      <a:pt x="46" y="8"/>
                      <a:pt x="46" y="18"/>
                    </a:cubicBezTo>
                    <a:cubicBezTo>
                      <a:pt x="21" y="167"/>
                      <a:pt x="38" y="316"/>
                      <a:pt x="38" y="465"/>
                    </a:cubicBezTo>
                    <a:cubicBezTo>
                      <a:pt x="29" y="614"/>
                      <a:pt x="21" y="772"/>
                      <a:pt x="5" y="921"/>
                    </a:cubicBezTo>
                    <a:cubicBezTo>
                      <a:pt x="0" y="944"/>
                      <a:pt x="18" y="956"/>
                      <a:pt x="37" y="956"/>
                    </a:cubicBezTo>
                    <a:cubicBezTo>
                      <a:pt x="52" y="956"/>
                      <a:pt x="67" y="948"/>
                      <a:pt x="71" y="929"/>
                    </a:cubicBezTo>
                    <a:cubicBezTo>
                      <a:pt x="104" y="772"/>
                      <a:pt x="129" y="623"/>
                      <a:pt x="137" y="465"/>
                    </a:cubicBezTo>
                    <a:cubicBezTo>
                      <a:pt x="137" y="308"/>
                      <a:pt x="137" y="159"/>
                      <a:pt x="87" y="10"/>
                    </a:cubicBezTo>
                    <a:cubicBezTo>
                      <a:pt x="84" y="3"/>
                      <a:pt x="78" y="1"/>
                      <a:pt x="7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9" name="Google Shape;5188;p31">
                <a:extLst>
                  <a:ext uri="{FF2B5EF4-FFF2-40B4-BE49-F238E27FC236}">
                    <a16:creationId xmlns:a16="http://schemas.microsoft.com/office/drawing/2014/main" id="{FA93CD90-6539-003E-9478-127396B1239C}"/>
                  </a:ext>
                </a:extLst>
              </p:cNvPr>
              <p:cNvSpPr/>
              <p:nvPr/>
            </p:nvSpPr>
            <p:spPr>
              <a:xfrm>
                <a:off x="2967975" y="4508450"/>
                <a:ext cx="3350" cy="16700"/>
              </a:xfrm>
              <a:custGeom>
                <a:avLst/>
                <a:gdLst/>
                <a:ahLst/>
                <a:cxnLst/>
                <a:rect l="l" t="t" r="r" b="b"/>
                <a:pathLst>
                  <a:path w="134" h="668" extrusionOk="0">
                    <a:moveTo>
                      <a:pt x="102" y="0"/>
                    </a:moveTo>
                    <a:cubicBezTo>
                      <a:pt x="88" y="0"/>
                      <a:pt x="71" y="9"/>
                      <a:pt x="67" y="22"/>
                    </a:cubicBezTo>
                    <a:cubicBezTo>
                      <a:pt x="25" y="221"/>
                      <a:pt x="17" y="420"/>
                      <a:pt x="0" y="619"/>
                    </a:cubicBezTo>
                    <a:cubicBezTo>
                      <a:pt x="0" y="651"/>
                      <a:pt x="24" y="668"/>
                      <a:pt x="46" y="668"/>
                    </a:cubicBezTo>
                    <a:cubicBezTo>
                      <a:pt x="63" y="668"/>
                      <a:pt x="80" y="657"/>
                      <a:pt x="83" y="635"/>
                    </a:cubicBezTo>
                    <a:cubicBezTo>
                      <a:pt x="100" y="428"/>
                      <a:pt x="133" y="229"/>
                      <a:pt x="125" y="22"/>
                    </a:cubicBezTo>
                    <a:cubicBezTo>
                      <a:pt x="125" y="7"/>
                      <a:pt x="114" y="0"/>
                      <a:pt x="10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0" name="Google Shape;5189;p31">
                <a:extLst>
                  <a:ext uri="{FF2B5EF4-FFF2-40B4-BE49-F238E27FC236}">
                    <a16:creationId xmlns:a16="http://schemas.microsoft.com/office/drawing/2014/main" id="{DB84C939-AC32-0EF0-2E7D-917595C93C80}"/>
                  </a:ext>
                </a:extLst>
              </p:cNvPr>
              <p:cNvSpPr/>
              <p:nvPr/>
            </p:nvSpPr>
            <p:spPr>
              <a:xfrm>
                <a:off x="2987350" y="4503875"/>
                <a:ext cx="19800" cy="40775"/>
              </a:xfrm>
              <a:custGeom>
                <a:avLst/>
                <a:gdLst/>
                <a:ahLst/>
                <a:cxnLst/>
                <a:rect l="l" t="t" r="r" b="b"/>
                <a:pathLst>
                  <a:path w="792" h="1631" extrusionOk="0">
                    <a:moveTo>
                      <a:pt x="608" y="1"/>
                    </a:moveTo>
                    <a:cubicBezTo>
                      <a:pt x="579" y="1"/>
                      <a:pt x="552" y="28"/>
                      <a:pt x="568" y="64"/>
                    </a:cubicBezTo>
                    <a:cubicBezTo>
                      <a:pt x="601" y="197"/>
                      <a:pt x="559" y="338"/>
                      <a:pt x="518" y="462"/>
                    </a:cubicBezTo>
                    <a:cubicBezTo>
                      <a:pt x="468" y="586"/>
                      <a:pt x="410" y="702"/>
                      <a:pt x="361" y="827"/>
                    </a:cubicBezTo>
                    <a:cubicBezTo>
                      <a:pt x="245" y="1067"/>
                      <a:pt x="95" y="1299"/>
                      <a:pt x="13" y="1556"/>
                    </a:cubicBezTo>
                    <a:cubicBezTo>
                      <a:pt x="1" y="1597"/>
                      <a:pt x="36" y="1630"/>
                      <a:pt x="72" y="1630"/>
                    </a:cubicBezTo>
                    <a:cubicBezTo>
                      <a:pt x="86" y="1630"/>
                      <a:pt x="100" y="1625"/>
                      <a:pt x="112" y="1614"/>
                    </a:cubicBezTo>
                    <a:cubicBezTo>
                      <a:pt x="303" y="1390"/>
                      <a:pt x="427" y="1100"/>
                      <a:pt x="551" y="835"/>
                    </a:cubicBezTo>
                    <a:cubicBezTo>
                      <a:pt x="659" y="578"/>
                      <a:pt x="791" y="296"/>
                      <a:pt x="659" y="31"/>
                    </a:cubicBezTo>
                    <a:lnTo>
                      <a:pt x="651" y="31"/>
                    </a:lnTo>
                    <a:cubicBezTo>
                      <a:pt x="641" y="10"/>
                      <a:pt x="625" y="1"/>
                      <a:pt x="60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1" name="Google Shape;5190;p31">
                <a:extLst>
                  <a:ext uri="{FF2B5EF4-FFF2-40B4-BE49-F238E27FC236}">
                    <a16:creationId xmlns:a16="http://schemas.microsoft.com/office/drawing/2014/main" id="{EE9B56C6-73D5-6337-DF7E-813D8C1CC8E0}"/>
                  </a:ext>
                </a:extLst>
              </p:cNvPr>
              <p:cNvSpPr/>
              <p:nvPr/>
            </p:nvSpPr>
            <p:spPr>
              <a:xfrm>
                <a:off x="2974600" y="4538025"/>
                <a:ext cx="6150" cy="19500"/>
              </a:xfrm>
              <a:custGeom>
                <a:avLst/>
                <a:gdLst/>
                <a:ahLst/>
                <a:cxnLst/>
                <a:rect l="l" t="t" r="r" b="b"/>
                <a:pathLst>
                  <a:path w="246" h="780" extrusionOk="0">
                    <a:moveTo>
                      <a:pt x="200" y="1"/>
                    </a:moveTo>
                    <a:cubicBezTo>
                      <a:pt x="179" y="1"/>
                      <a:pt x="157" y="14"/>
                      <a:pt x="150" y="41"/>
                    </a:cubicBezTo>
                    <a:cubicBezTo>
                      <a:pt x="125" y="157"/>
                      <a:pt x="92" y="273"/>
                      <a:pt x="67" y="397"/>
                    </a:cubicBezTo>
                    <a:cubicBezTo>
                      <a:pt x="50" y="455"/>
                      <a:pt x="42" y="513"/>
                      <a:pt x="25" y="571"/>
                    </a:cubicBezTo>
                    <a:cubicBezTo>
                      <a:pt x="17" y="629"/>
                      <a:pt x="1" y="687"/>
                      <a:pt x="9" y="753"/>
                    </a:cubicBezTo>
                    <a:cubicBezTo>
                      <a:pt x="9" y="771"/>
                      <a:pt x="23" y="779"/>
                      <a:pt x="39" y="779"/>
                    </a:cubicBezTo>
                    <a:cubicBezTo>
                      <a:pt x="53" y="779"/>
                      <a:pt x="67" y="773"/>
                      <a:pt x="75" y="761"/>
                    </a:cubicBezTo>
                    <a:cubicBezTo>
                      <a:pt x="100" y="703"/>
                      <a:pt x="117" y="645"/>
                      <a:pt x="125" y="587"/>
                    </a:cubicBezTo>
                    <a:cubicBezTo>
                      <a:pt x="141" y="529"/>
                      <a:pt x="150" y="463"/>
                      <a:pt x="166" y="405"/>
                    </a:cubicBezTo>
                    <a:cubicBezTo>
                      <a:pt x="191" y="289"/>
                      <a:pt x="216" y="173"/>
                      <a:pt x="241" y="49"/>
                    </a:cubicBezTo>
                    <a:cubicBezTo>
                      <a:pt x="245" y="18"/>
                      <a:pt x="224" y="1"/>
                      <a:pt x="20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2" name="Google Shape;5191;p31">
                <a:extLst>
                  <a:ext uri="{FF2B5EF4-FFF2-40B4-BE49-F238E27FC236}">
                    <a16:creationId xmlns:a16="http://schemas.microsoft.com/office/drawing/2014/main" id="{9938F33B-053F-F317-D2BC-19F77B87CB38}"/>
                  </a:ext>
                </a:extLst>
              </p:cNvPr>
              <p:cNvSpPr/>
              <p:nvPr/>
            </p:nvSpPr>
            <p:spPr>
              <a:xfrm>
                <a:off x="2805375" y="4479675"/>
                <a:ext cx="11175" cy="41650"/>
              </a:xfrm>
              <a:custGeom>
                <a:avLst/>
                <a:gdLst/>
                <a:ahLst/>
                <a:cxnLst/>
                <a:rect l="l" t="t" r="r" b="b"/>
                <a:pathLst>
                  <a:path w="447" h="1666" extrusionOk="0">
                    <a:moveTo>
                      <a:pt x="396" y="0"/>
                    </a:moveTo>
                    <a:cubicBezTo>
                      <a:pt x="391" y="0"/>
                      <a:pt x="386" y="2"/>
                      <a:pt x="382" y="5"/>
                    </a:cubicBezTo>
                    <a:cubicBezTo>
                      <a:pt x="266" y="63"/>
                      <a:pt x="199" y="204"/>
                      <a:pt x="141" y="311"/>
                    </a:cubicBezTo>
                    <a:cubicBezTo>
                      <a:pt x="83" y="444"/>
                      <a:pt x="50" y="593"/>
                      <a:pt x="25" y="734"/>
                    </a:cubicBezTo>
                    <a:cubicBezTo>
                      <a:pt x="0" y="891"/>
                      <a:pt x="0" y="1049"/>
                      <a:pt x="9" y="1215"/>
                    </a:cubicBezTo>
                    <a:cubicBezTo>
                      <a:pt x="17" y="1347"/>
                      <a:pt x="34" y="1554"/>
                      <a:pt x="141" y="1654"/>
                    </a:cubicBezTo>
                    <a:cubicBezTo>
                      <a:pt x="150" y="1662"/>
                      <a:pt x="160" y="1666"/>
                      <a:pt x="169" y="1666"/>
                    </a:cubicBezTo>
                    <a:cubicBezTo>
                      <a:pt x="187" y="1666"/>
                      <a:pt x="205" y="1653"/>
                      <a:pt x="216" y="1637"/>
                    </a:cubicBezTo>
                    <a:cubicBezTo>
                      <a:pt x="241" y="1579"/>
                      <a:pt x="241" y="1496"/>
                      <a:pt x="232" y="1430"/>
                    </a:cubicBezTo>
                    <a:cubicBezTo>
                      <a:pt x="232" y="1355"/>
                      <a:pt x="224" y="1281"/>
                      <a:pt x="216" y="1198"/>
                    </a:cubicBezTo>
                    <a:cubicBezTo>
                      <a:pt x="208" y="1057"/>
                      <a:pt x="199" y="916"/>
                      <a:pt x="216" y="767"/>
                    </a:cubicBezTo>
                    <a:cubicBezTo>
                      <a:pt x="232" y="643"/>
                      <a:pt x="266" y="527"/>
                      <a:pt x="299" y="403"/>
                    </a:cubicBezTo>
                    <a:cubicBezTo>
                      <a:pt x="324" y="345"/>
                      <a:pt x="348" y="278"/>
                      <a:pt x="373" y="220"/>
                    </a:cubicBezTo>
                    <a:cubicBezTo>
                      <a:pt x="398" y="171"/>
                      <a:pt x="431" y="113"/>
                      <a:pt x="440" y="55"/>
                    </a:cubicBezTo>
                    <a:cubicBezTo>
                      <a:pt x="446" y="28"/>
                      <a:pt x="420" y="0"/>
                      <a:pt x="39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3" name="Google Shape;5192;p31">
                <a:extLst>
                  <a:ext uri="{FF2B5EF4-FFF2-40B4-BE49-F238E27FC236}">
                    <a16:creationId xmlns:a16="http://schemas.microsoft.com/office/drawing/2014/main" id="{E90D7B59-CBD0-2766-E1BD-2C289AB4F283}"/>
                  </a:ext>
                </a:extLst>
              </p:cNvPr>
              <p:cNvSpPr/>
              <p:nvPr/>
            </p:nvSpPr>
            <p:spPr>
              <a:xfrm>
                <a:off x="2812825" y="4499850"/>
                <a:ext cx="3750" cy="20675"/>
              </a:xfrm>
              <a:custGeom>
                <a:avLst/>
                <a:gdLst/>
                <a:ahLst/>
                <a:cxnLst/>
                <a:rect l="l" t="t" r="r" b="b"/>
                <a:pathLst>
                  <a:path w="150" h="827" extrusionOk="0">
                    <a:moveTo>
                      <a:pt x="59" y="1"/>
                    </a:moveTo>
                    <a:cubicBezTo>
                      <a:pt x="35" y="1"/>
                      <a:pt x="13" y="14"/>
                      <a:pt x="9" y="43"/>
                    </a:cubicBezTo>
                    <a:cubicBezTo>
                      <a:pt x="1" y="176"/>
                      <a:pt x="1" y="308"/>
                      <a:pt x="1" y="432"/>
                    </a:cubicBezTo>
                    <a:cubicBezTo>
                      <a:pt x="9" y="499"/>
                      <a:pt x="17" y="557"/>
                      <a:pt x="26" y="615"/>
                    </a:cubicBezTo>
                    <a:cubicBezTo>
                      <a:pt x="34" y="681"/>
                      <a:pt x="42" y="747"/>
                      <a:pt x="75" y="805"/>
                    </a:cubicBezTo>
                    <a:cubicBezTo>
                      <a:pt x="82" y="820"/>
                      <a:pt x="95" y="826"/>
                      <a:pt x="106" y="826"/>
                    </a:cubicBezTo>
                    <a:cubicBezTo>
                      <a:pt x="122" y="826"/>
                      <a:pt x="137" y="816"/>
                      <a:pt x="142" y="797"/>
                    </a:cubicBezTo>
                    <a:cubicBezTo>
                      <a:pt x="150" y="739"/>
                      <a:pt x="142" y="681"/>
                      <a:pt x="142" y="615"/>
                    </a:cubicBezTo>
                    <a:cubicBezTo>
                      <a:pt x="133" y="557"/>
                      <a:pt x="133" y="490"/>
                      <a:pt x="125" y="432"/>
                    </a:cubicBezTo>
                    <a:cubicBezTo>
                      <a:pt x="117" y="308"/>
                      <a:pt x="117" y="184"/>
                      <a:pt x="117" y="60"/>
                    </a:cubicBezTo>
                    <a:cubicBezTo>
                      <a:pt x="121" y="22"/>
                      <a:pt x="89" y="1"/>
                      <a:pt x="5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4" name="Google Shape;5193;p31">
                <a:extLst>
                  <a:ext uri="{FF2B5EF4-FFF2-40B4-BE49-F238E27FC236}">
                    <a16:creationId xmlns:a16="http://schemas.microsoft.com/office/drawing/2014/main" id="{8C4AD19A-1D31-8949-E939-7BDD5729F6A1}"/>
                  </a:ext>
                </a:extLst>
              </p:cNvPr>
              <p:cNvSpPr/>
              <p:nvPr/>
            </p:nvSpPr>
            <p:spPr>
              <a:xfrm>
                <a:off x="2897950" y="4492075"/>
                <a:ext cx="8325" cy="42275"/>
              </a:xfrm>
              <a:custGeom>
                <a:avLst/>
                <a:gdLst/>
                <a:ahLst/>
                <a:cxnLst/>
                <a:rect l="l" t="t" r="r" b="b"/>
                <a:pathLst>
                  <a:path w="333" h="1691" extrusionOk="0">
                    <a:moveTo>
                      <a:pt x="243" y="1"/>
                    </a:moveTo>
                    <a:cubicBezTo>
                      <a:pt x="232" y="1"/>
                      <a:pt x="221" y="5"/>
                      <a:pt x="216" y="14"/>
                    </a:cubicBezTo>
                    <a:cubicBezTo>
                      <a:pt x="167" y="81"/>
                      <a:pt x="192" y="197"/>
                      <a:pt x="192" y="271"/>
                    </a:cubicBezTo>
                    <a:cubicBezTo>
                      <a:pt x="192" y="346"/>
                      <a:pt x="192" y="429"/>
                      <a:pt x="183" y="503"/>
                    </a:cubicBezTo>
                    <a:cubicBezTo>
                      <a:pt x="175" y="487"/>
                      <a:pt x="175" y="462"/>
                      <a:pt x="158" y="445"/>
                    </a:cubicBezTo>
                    <a:cubicBezTo>
                      <a:pt x="154" y="433"/>
                      <a:pt x="144" y="426"/>
                      <a:pt x="133" y="426"/>
                    </a:cubicBezTo>
                    <a:cubicBezTo>
                      <a:pt x="121" y="426"/>
                      <a:pt x="109" y="433"/>
                      <a:pt x="100" y="445"/>
                    </a:cubicBezTo>
                    <a:cubicBezTo>
                      <a:pt x="84" y="487"/>
                      <a:pt x="84" y="536"/>
                      <a:pt x="84" y="586"/>
                    </a:cubicBezTo>
                    <a:cubicBezTo>
                      <a:pt x="76" y="636"/>
                      <a:pt x="76" y="685"/>
                      <a:pt x="76" y="743"/>
                    </a:cubicBezTo>
                    <a:cubicBezTo>
                      <a:pt x="76" y="843"/>
                      <a:pt x="67" y="942"/>
                      <a:pt x="59" y="1042"/>
                    </a:cubicBezTo>
                    <a:cubicBezTo>
                      <a:pt x="42" y="1249"/>
                      <a:pt x="34" y="1456"/>
                      <a:pt x="1" y="1655"/>
                    </a:cubicBezTo>
                    <a:cubicBezTo>
                      <a:pt x="1" y="1678"/>
                      <a:pt x="19" y="1690"/>
                      <a:pt x="36" y="1690"/>
                    </a:cubicBezTo>
                    <a:cubicBezTo>
                      <a:pt x="50" y="1690"/>
                      <a:pt x="64" y="1682"/>
                      <a:pt x="67" y="1663"/>
                    </a:cubicBezTo>
                    <a:cubicBezTo>
                      <a:pt x="109" y="1497"/>
                      <a:pt x="142" y="1332"/>
                      <a:pt x="167" y="1166"/>
                    </a:cubicBezTo>
                    <a:cubicBezTo>
                      <a:pt x="183" y="1166"/>
                      <a:pt x="208" y="1158"/>
                      <a:pt x="216" y="1133"/>
                    </a:cubicBezTo>
                    <a:cubicBezTo>
                      <a:pt x="250" y="934"/>
                      <a:pt x="283" y="743"/>
                      <a:pt x="308" y="545"/>
                    </a:cubicBezTo>
                    <a:cubicBezTo>
                      <a:pt x="316" y="445"/>
                      <a:pt x="324" y="354"/>
                      <a:pt x="324" y="255"/>
                    </a:cubicBezTo>
                    <a:cubicBezTo>
                      <a:pt x="324" y="180"/>
                      <a:pt x="332" y="56"/>
                      <a:pt x="266" y="6"/>
                    </a:cubicBezTo>
                    <a:cubicBezTo>
                      <a:pt x="259" y="3"/>
                      <a:pt x="251" y="1"/>
                      <a:pt x="24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5" name="Google Shape;5194;p31">
                <a:extLst>
                  <a:ext uri="{FF2B5EF4-FFF2-40B4-BE49-F238E27FC236}">
                    <a16:creationId xmlns:a16="http://schemas.microsoft.com/office/drawing/2014/main" id="{19CCEA36-09A3-EAE6-1CE4-B34E63465F9C}"/>
                  </a:ext>
                </a:extLst>
              </p:cNvPr>
              <p:cNvSpPr/>
              <p:nvPr/>
            </p:nvSpPr>
            <p:spPr>
              <a:xfrm>
                <a:off x="2900450" y="4467900"/>
                <a:ext cx="3325" cy="12125"/>
              </a:xfrm>
              <a:custGeom>
                <a:avLst/>
                <a:gdLst/>
                <a:ahLst/>
                <a:cxnLst/>
                <a:rect l="l" t="t" r="r" b="b"/>
                <a:pathLst>
                  <a:path w="133" h="485" extrusionOk="0">
                    <a:moveTo>
                      <a:pt x="52" y="0"/>
                    </a:moveTo>
                    <a:cubicBezTo>
                      <a:pt x="41" y="0"/>
                      <a:pt x="31" y="6"/>
                      <a:pt x="25" y="12"/>
                    </a:cubicBezTo>
                    <a:cubicBezTo>
                      <a:pt x="0" y="37"/>
                      <a:pt x="0" y="86"/>
                      <a:pt x="0" y="120"/>
                    </a:cubicBezTo>
                    <a:cubicBezTo>
                      <a:pt x="0" y="153"/>
                      <a:pt x="9" y="194"/>
                      <a:pt x="9" y="227"/>
                    </a:cubicBezTo>
                    <a:cubicBezTo>
                      <a:pt x="17" y="302"/>
                      <a:pt x="25" y="368"/>
                      <a:pt x="34" y="443"/>
                    </a:cubicBezTo>
                    <a:cubicBezTo>
                      <a:pt x="34" y="468"/>
                      <a:pt x="58" y="484"/>
                      <a:pt x="92" y="484"/>
                    </a:cubicBezTo>
                    <a:cubicBezTo>
                      <a:pt x="116" y="476"/>
                      <a:pt x="133" y="451"/>
                      <a:pt x="133" y="426"/>
                    </a:cubicBezTo>
                    <a:cubicBezTo>
                      <a:pt x="125" y="352"/>
                      <a:pt x="116" y="285"/>
                      <a:pt x="116" y="211"/>
                    </a:cubicBezTo>
                    <a:cubicBezTo>
                      <a:pt x="116" y="178"/>
                      <a:pt x="108" y="144"/>
                      <a:pt x="100" y="111"/>
                    </a:cubicBezTo>
                    <a:cubicBezTo>
                      <a:pt x="100" y="78"/>
                      <a:pt x="92" y="28"/>
                      <a:pt x="67" y="4"/>
                    </a:cubicBezTo>
                    <a:cubicBezTo>
                      <a:pt x="62" y="1"/>
                      <a:pt x="57" y="0"/>
                      <a:pt x="5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6" name="Google Shape;5195;p31">
                <a:extLst>
                  <a:ext uri="{FF2B5EF4-FFF2-40B4-BE49-F238E27FC236}">
                    <a16:creationId xmlns:a16="http://schemas.microsoft.com/office/drawing/2014/main" id="{1C2649E6-7865-D6CB-2132-BB4D72CA9413}"/>
                  </a:ext>
                </a:extLst>
              </p:cNvPr>
              <p:cNvSpPr/>
              <p:nvPr/>
            </p:nvSpPr>
            <p:spPr>
              <a:xfrm>
                <a:off x="2898375" y="4448575"/>
                <a:ext cx="3450" cy="11225"/>
              </a:xfrm>
              <a:custGeom>
                <a:avLst/>
                <a:gdLst/>
                <a:ahLst/>
                <a:cxnLst/>
                <a:rect l="l" t="t" r="r" b="b"/>
                <a:pathLst>
                  <a:path w="138" h="449" extrusionOk="0">
                    <a:moveTo>
                      <a:pt x="34" y="1"/>
                    </a:moveTo>
                    <a:cubicBezTo>
                      <a:pt x="24" y="1"/>
                      <a:pt x="14" y="5"/>
                      <a:pt x="9" y="14"/>
                    </a:cubicBezTo>
                    <a:cubicBezTo>
                      <a:pt x="1" y="47"/>
                      <a:pt x="9" y="81"/>
                      <a:pt x="9" y="114"/>
                    </a:cubicBezTo>
                    <a:cubicBezTo>
                      <a:pt x="9" y="147"/>
                      <a:pt x="9" y="180"/>
                      <a:pt x="9" y="213"/>
                    </a:cubicBezTo>
                    <a:cubicBezTo>
                      <a:pt x="17" y="279"/>
                      <a:pt x="34" y="346"/>
                      <a:pt x="42" y="412"/>
                    </a:cubicBezTo>
                    <a:cubicBezTo>
                      <a:pt x="46" y="437"/>
                      <a:pt x="64" y="448"/>
                      <a:pt x="84" y="448"/>
                    </a:cubicBezTo>
                    <a:cubicBezTo>
                      <a:pt x="110" y="448"/>
                      <a:pt x="138" y="429"/>
                      <a:pt x="133" y="395"/>
                    </a:cubicBezTo>
                    <a:cubicBezTo>
                      <a:pt x="125" y="329"/>
                      <a:pt x="117" y="263"/>
                      <a:pt x="108" y="197"/>
                    </a:cubicBezTo>
                    <a:cubicBezTo>
                      <a:pt x="100" y="163"/>
                      <a:pt x="92" y="130"/>
                      <a:pt x="83" y="97"/>
                    </a:cubicBezTo>
                    <a:cubicBezTo>
                      <a:pt x="75" y="72"/>
                      <a:pt x="67" y="31"/>
                      <a:pt x="50" y="6"/>
                    </a:cubicBezTo>
                    <a:cubicBezTo>
                      <a:pt x="47" y="3"/>
                      <a:pt x="41" y="1"/>
                      <a:pt x="3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7" name="Google Shape;5196;p31">
                <a:extLst>
                  <a:ext uri="{FF2B5EF4-FFF2-40B4-BE49-F238E27FC236}">
                    <a16:creationId xmlns:a16="http://schemas.microsoft.com/office/drawing/2014/main" id="{6AB78CFB-445E-82F0-542C-94CB21689C4D}"/>
                  </a:ext>
                </a:extLst>
              </p:cNvPr>
              <p:cNvSpPr/>
              <p:nvPr/>
            </p:nvSpPr>
            <p:spPr>
              <a:xfrm>
                <a:off x="2901700" y="4425400"/>
                <a:ext cx="2925" cy="8050"/>
              </a:xfrm>
              <a:custGeom>
                <a:avLst/>
                <a:gdLst/>
                <a:ahLst/>
                <a:cxnLst/>
                <a:rect l="l" t="t" r="r" b="b"/>
                <a:pathLst>
                  <a:path w="117" h="322" extrusionOk="0">
                    <a:moveTo>
                      <a:pt x="46" y="1"/>
                    </a:moveTo>
                    <a:cubicBezTo>
                      <a:pt x="37" y="1"/>
                      <a:pt x="29" y="5"/>
                      <a:pt x="25" y="13"/>
                    </a:cubicBezTo>
                    <a:cubicBezTo>
                      <a:pt x="17" y="22"/>
                      <a:pt x="8" y="38"/>
                      <a:pt x="8" y="47"/>
                    </a:cubicBezTo>
                    <a:lnTo>
                      <a:pt x="8" y="63"/>
                    </a:lnTo>
                    <a:cubicBezTo>
                      <a:pt x="8" y="63"/>
                      <a:pt x="3" y="74"/>
                      <a:pt x="5" y="74"/>
                    </a:cubicBezTo>
                    <a:cubicBezTo>
                      <a:pt x="6" y="74"/>
                      <a:pt x="7" y="73"/>
                      <a:pt x="8" y="71"/>
                    </a:cubicBezTo>
                    <a:lnTo>
                      <a:pt x="8" y="71"/>
                    </a:lnTo>
                    <a:cubicBezTo>
                      <a:pt x="0" y="80"/>
                      <a:pt x="0" y="96"/>
                      <a:pt x="0" y="104"/>
                    </a:cubicBezTo>
                    <a:lnTo>
                      <a:pt x="0" y="138"/>
                    </a:lnTo>
                    <a:cubicBezTo>
                      <a:pt x="0" y="179"/>
                      <a:pt x="0" y="229"/>
                      <a:pt x="0" y="270"/>
                    </a:cubicBezTo>
                    <a:cubicBezTo>
                      <a:pt x="0" y="299"/>
                      <a:pt x="25" y="322"/>
                      <a:pt x="53" y="322"/>
                    </a:cubicBezTo>
                    <a:cubicBezTo>
                      <a:pt x="58" y="322"/>
                      <a:pt x="62" y="321"/>
                      <a:pt x="66" y="320"/>
                    </a:cubicBezTo>
                    <a:cubicBezTo>
                      <a:pt x="91" y="312"/>
                      <a:pt x="116" y="287"/>
                      <a:pt x="108" y="262"/>
                    </a:cubicBezTo>
                    <a:cubicBezTo>
                      <a:pt x="108" y="220"/>
                      <a:pt x="108" y="179"/>
                      <a:pt x="108" y="138"/>
                    </a:cubicBezTo>
                    <a:cubicBezTo>
                      <a:pt x="108" y="129"/>
                      <a:pt x="100" y="113"/>
                      <a:pt x="100" y="104"/>
                    </a:cubicBezTo>
                    <a:cubicBezTo>
                      <a:pt x="100" y="96"/>
                      <a:pt x="91" y="80"/>
                      <a:pt x="91" y="71"/>
                    </a:cubicBezTo>
                    <a:cubicBezTo>
                      <a:pt x="83" y="47"/>
                      <a:pt x="83" y="30"/>
                      <a:pt x="66" y="13"/>
                    </a:cubicBezTo>
                    <a:cubicBezTo>
                      <a:pt x="62" y="5"/>
                      <a:pt x="54" y="1"/>
                      <a:pt x="4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8" name="Google Shape;5197;p31">
                <a:extLst>
                  <a:ext uri="{FF2B5EF4-FFF2-40B4-BE49-F238E27FC236}">
                    <a16:creationId xmlns:a16="http://schemas.microsoft.com/office/drawing/2014/main" id="{779AD189-C39D-D3B0-5FDF-C1DF63C0DAC9}"/>
                  </a:ext>
                </a:extLst>
              </p:cNvPr>
              <p:cNvSpPr/>
              <p:nvPr/>
            </p:nvSpPr>
            <p:spPr>
              <a:xfrm>
                <a:off x="2729350" y="4363500"/>
                <a:ext cx="5325" cy="28525"/>
              </a:xfrm>
              <a:custGeom>
                <a:avLst/>
                <a:gdLst/>
                <a:ahLst/>
                <a:cxnLst/>
                <a:rect l="l" t="t" r="r" b="b"/>
                <a:pathLst>
                  <a:path w="213" h="1141" extrusionOk="0">
                    <a:moveTo>
                      <a:pt x="163" y="1"/>
                    </a:moveTo>
                    <a:cubicBezTo>
                      <a:pt x="147" y="1"/>
                      <a:pt x="131" y="9"/>
                      <a:pt x="125" y="29"/>
                    </a:cubicBezTo>
                    <a:cubicBezTo>
                      <a:pt x="67" y="203"/>
                      <a:pt x="17" y="377"/>
                      <a:pt x="1" y="559"/>
                    </a:cubicBezTo>
                    <a:cubicBezTo>
                      <a:pt x="1" y="658"/>
                      <a:pt x="1" y="749"/>
                      <a:pt x="1" y="841"/>
                    </a:cubicBezTo>
                    <a:cubicBezTo>
                      <a:pt x="9" y="882"/>
                      <a:pt x="9" y="932"/>
                      <a:pt x="17" y="973"/>
                    </a:cubicBezTo>
                    <a:cubicBezTo>
                      <a:pt x="17" y="1023"/>
                      <a:pt x="25" y="1073"/>
                      <a:pt x="59" y="1114"/>
                    </a:cubicBezTo>
                    <a:cubicBezTo>
                      <a:pt x="73" y="1132"/>
                      <a:pt x="95" y="1140"/>
                      <a:pt x="117" y="1140"/>
                    </a:cubicBezTo>
                    <a:cubicBezTo>
                      <a:pt x="145" y="1140"/>
                      <a:pt x="173" y="1126"/>
                      <a:pt x="183" y="1097"/>
                    </a:cubicBezTo>
                    <a:cubicBezTo>
                      <a:pt x="199" y="1056"/>
                      <a:pt x="191" y="1015"/>
                      <a:pt x="183" y="965"/>
                    </a:cubicBezTo>
                    <a:cubicBezTo>
                      <a:pt x="183" y="923"/>
                      <a:pt x="175" y="882"/>
                      <a:pt x="175" y="841"/>
                    </a:cubicBezTo>
                    <a:cubicBezTo>
                      <a:pt x="166" y="749"/>
                      <a:pt x="158" y="658"/>
                      <a:pt x="166" y="575"/>
                    </a:cubicBezTo>
                    <a:cubicBezTo>
                      <a:pt x="166" y="401"/>
                      <a:pt x="175" y="219"/>
                      <a:pt x="208" y="45"/>
                    </a:cubicBezTo>
                    <a:cubicBezTo>
                      <a:pt x="213" y="20"/>
                      <a:pt x="187" y="1"/>
                      <a:pt x="16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9" name="Google Shape;5198;p31">
                <a:extLst>
                  <a:ext uri="{FF2B5EF4-FFF2-40B4-BE49-F238E27FC236}">
                    <a16:creationId xmlns:a16="http://schemas.microsoft.com/office/drawing/2014/main" id="{6582F57C-92EF-3CCF-A71D-FEDDC8BB2368}"/>
                  </a:ext>
                </a:extLst>
              </p:cNvPr>
              <p:cNvSpPr/>
              <p:nvPr/>
            </p:nvSpPr>
            <p:spPr>
              <a:xfrm>
                <a:off x="2735150" y="4371250"/>
                <a:ext cx="2525" cy="10450"/>
              </a:xfrm>
              <a:custGeom>
                <a:avLst/>
                <a:gdLst/>
                <a:ahLst/>
                <a:cxnLst/>
                <a:rect l="l" t="t" r="r" b="b"/>
                <a:pathLst>
                  <a:path w="101" h="418" extrusionOk="0">
                    <a:moveTo>
                      <a:pt x="67" y="0"/>
                    </a:moveTo>
                    <a:lnTo>
                      <a:pt x="67" y="9"/>
                    </a:lnTo>
                    <a:cubicBezTo>
                      <a:pt x="64" y="7"/>
                      <a:pt x="61" y="6"/>
                      <a:pt x="58" y="6"/>
                    </a:cubicBezTo>
                    <a:cubicBezTo>
                      <a:pt x="45" y="6"/>
                      <a:pt x="34" y="20"/>
                      <a:pt x="34" y="33"/>
                    </a:cubicBezTo>
                    <a:cubicBezTo>
                      <a:pt x="17" y="91"/>
                      <a:pt x="1" y="158"/>
                      <a:pt x="1" y="216"/>
                    </a:cubicBezTo>
                    <a:cubicBezTo>
                      <a:pt x="1" y="249"/>
                      <a:pt x="1" y="282"/>
                      <a:pt x="9" y="315"/>
                    </a:cubicBezTo>
                    <a:cubicBezTo>
                      <a:pt x="9" y="332"/>
                      <a:pt x="9" y="340"/>
                      <a:pt x="9" y="357"/>
                    </a:cubicBezTo>
                    <a:cubicBezTo>
                      <a:pt x="9" y="373"/>
                      <a:pt x="17" y="390"/>
                      <a:pt x="25" y="406"/>
                    </a:cubicBezTo>
                    <a:cubicBezTo>
                      <a:pt x="29" y="414"/>
                      <a:pt x="38" y="418"/>
                      <a:pt x="46" y="418"/>
                    </a:cubicBezTo>
                    <a:cubicBezTo>
                      <a:pt x="57" y="418"/>
                      <a:pt x="67" y="412"/>
                      <a:pt x="67" y="398"/>
                    </a:cubicBezTo>
                    <a:cubicBezTo>
                      <a:pt x="75" y="381"/>
                      <a:pt x="75" y="365"/>
                      <a:pt x="75" y="348"/>
                    </a:cubicBezTo>
                    <a:cubicBezTo>
                      <a:pt x="75" y="340"/>
                      <a:pt x="75" y="323"/>
                      <a:pt x="75" y="307"/>
                    </a:cubicBezTo>
                    <a:cubicBezTo>
                      <a:pt x="75" y="274"/>
                      <a:pt x="75" y="249"/>
                      <a:pt x="75" y="224"/>
                    </a:cubicBezTo>
                    <a:cubicBezTo>
                      <a:pt x="75" y="158"/>
                      <a:pt x="83" y="100"/>
                      <a:pt x="92" y="42"/>
                    </a:cubicBezTo>
                    <a:cubicBezTo>
                      <a:pt x="100" y="25"/>
                      <a:pt x="83" y="9"/>
                      <a:pt x="6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0" name="Google Shape;5199;p31">
                <a:extLst>
                  <a:ext uri="{FF2B5EF4-FFF2-40B4-BE49-F238E27FC236}">
                    <a16:creationId xmlns:a16="http://schemas.microsoft.com/office/drawing/2014/main" id="{3E61880A-832A-7663-7C12-C47594DBA2CD}"/>
                  </a:ext>
                </a:extLst>
              </p:cNvPr>
              <p:cNvSpPr/>
              <p:nvPr/>
            </p:nvSpPr>
            <p:spPr>
              <a:xfrm>
                <a:off x="2686900" y="4441750"/>
                <a:ext cx="8725" cy="17650"/>
              </a:xfrm>
              <a:custGeom>
                <a:avLst/>
                <a:gdLst/>
                <a:ahLst/>
                <a:cxnLst/>
                <a:rect l="l" t="t" r="r" b="b"/>
                <a:pathLst>
                  <a:path w="349" h="706" extrusionOk="0">
                    <a:moveTo>
                      <a:pt x="291" y="0"/>
                    </a:moveTo>
                    <a:cubicBezTo>
                      <a:pt x="279" y="0"/>
                      <a:pt x="267" y="4"/>
                      <a:pt x="257" y="14"/>
                    </a:cubicBezTo>
                    <a:cubicBezTo>
                      <a:pt x="215" y="55"/>
                      <a:pt x="182" y="113"/>
                      <a:pt x="157" y="163"/>
                    </a:cubicBezTo>
                    <a:cubicBezTo>
                      <a:pt x="133" y="221"/>
                      <a:pt x="108" y="271"/>
                      <a:pt x="83" y="329"/>
                    </a:cubicBezTo>
                    <a:cubicBezTo>
                      <a:pt x="58" y="378"/>
                      <a:pt x="42" y="436"/>
                      <a:pt x="33" y="494"/>
                    </a:cubicBezTo>
                    <a:cubicBezTo>
                      <a:pt x="17" y="552"/>
                      <a:pt x="8" y="610"/>
                      <a:pt x="0" y="677"/>
                    </a:cubicBezTo>
                    <a:cubicBezTo>
                      <a:pt x="0" y="693"/>
                      <a:pt x="21" y="706"/>
                      <a:pt x="38" y="706"/>
                    </a:cubicBezTo>
                    <a:cubicBezTo>
                      <a:pt x="47" y="706"/>
                      <a:pt x="55" y="702"/>
                      <a:pt x="58" y="693"/>
                    </a:cubicBezTo>
                    <a:cubicBezTo>
                      <a:pt x="75" y="635"/>
                      <a:pt x="99" y="586"/>
                      <a:pt x="116" y="536"/>
                    </a:cubicBezTo>
                    <a:cubicBezTo>
                      <a:pt x="141" y="486"/>
                      <a:pt x="166" y="428"/>
                      <a:pt x="182" y="378"/>
                    </a:cubicBezTo>
                    <a:cubicBezTo>
                      <a:pt x="207" y="320"/>
                      <a:pt x="232" y="271"/>
                      <a:pt x="265" y="221"/>
                    </a:cubicBezTo>
                    <a:cubicBezTo>
                      <a:pt x="290" y="171"/>
                      <a:pt x="323" y="130"/>
                      <a:pt x="348" y="72"/>
                    </a:cubicBezTo>
                    <a:cubicBezTo>
                      <a:pt x="348" y="55"/>
                      <a:pt x="348" y="30"/>
                      <a:pt x="340" y="22"/>
                    </a:cubicBezTo>
                    <a:cubicBezTo>
                      <a:pt x="331" y="14"/>
                      <a:pt x="323" y="6"/>
                      <a:pt x="315" y="6"/>
                    </a:cubicBezTo>
                    <a:cubicBezTo>
                      <a:pt x="308" y="2"/>
                      <a:pt x="300" y="0"/>
                      <a:pt x="29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1" name="Google Shape;5200;p31">
                <a:extLst>
                  <a:ext uri="{FF2B5EF4-FFF2-40B4-BE49-F238E27FC236}">
                    <a16:creationId xmlns:a16="http://schemas.microsoft.com/office/drawing/2014/main" id="{D3CC23DC-BAE3-6370-B376-FCE72AC633BB}"/>
                  </a:ext>
                </a:extLst>
              </p:cNvPr>
              <p:cNvSpPr/>
              <p:nvPr/>
            </p:nvSpPr>
            <p:spPr>
              <a:xfrm>
                <a:off x="2694350" y="4447275"/>
                <a:ext cx="3325" cy="6925"/>
              </a:xfrm>
              <a:custGeom>
                <a:avLst/>
                <a:gdLst/>
                <a:ahLst/>
                <a:cxnLst/>
                <a:rect l="l" t="t" r="r" b="b"/>
                <a:pathLst>
                  <a:path w="133" h="277" extrusionOk="0">
                    <a:moveTo>
                      <a:pt x="125" y="0"/>
                    </a:moveTo>
                    <a:cubicBezTo>
                      <a:pt x="116" y="0"/>
                      <a:pt x="108" y="0"/>
                      <a:pt x="108" y="8"/>
                    </a:cubicBezTo>
                    <a:cubicBezTo>
                      <a:pt x="83" y="41"/>
                      <a:pt x="67" y="83"/>
                      <a:pt x="50" y="124"/>
                    </a:cubicBezTo>
                    <a:cubicBezTo>
                      <a:pt x="33" y="157"/>
                      <a:pt x="17" y="199"/>
                      <a:pt x="9" y="232"/>
                    </a:cubicBezTo>
                    <a:cubicBezTo>
                      <a:pt x="0" y="249"/>
                      <a:pt x="9" y="265"/>
                      <a:pt x="17" y="273"/>
                    </a:cubicBezTo>
                    <a:cubicBezTo>
                      <a:pt x="21" y="276"/>
                      <a:pt x="26" y="277"/>
                      <a:pt x="30" y="277"/>
                    </a:cubicBezTo>
                    <a:cubicBezTo>
                      <a:pt x="42" y="277"/>
                      <a:pt x="52" y="269"/>
                      <a:pt x="58" y="257"/>
                    </a:cubicBezTo>
                    <a:cubicBezTo>
                      <a:pt x="75" y="215"/>
                      <a:pt x="91" y="182"/>
                      <a:pt x="100" y="141"/>
                    </a:cubicBezTo>
                    <a:cubicBezTo>
                      <a:pt x="108" y="99"/>
                      <a:pt x="125" y="58"/>
                      <a:pt x="133" y="17"/>
                    </a:cubicBezTo>
                    <a:cubicBezTo>
                      <a:pt x="133" y="8"/>
                      <a:pt x="125" y="0"/>
                      <a:pt x="12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2" name="Google Shape;5201;p31">
                <a:extLst>
                  <a:ext uri="{FF2B5EF4-FFF2-40B4-BE49-F238E27FC236}">
                    <a16:creationId xmlns:a16="http://schemas.microsoft.com/office/drawing/2014/main" id="{0C93E48B-5075-A362-A662-99CD8ED03660}"/>
                  </a:ext>
                </a:extLst>
              </p:cNvPr>
              <p:cNvSpPr/>
              <p:nvPr/>
            </p:nvSpPr>
            <p:spPr>
              <a:xfrm>
                <a:off x="2704900" y="4438775"/>
                <a:ext cx="2925" cy="10150"/>
              </a:xfrm>
              <a:custGeom>
                <a:avLst/>
                <a:gdLst/>
                <a:ahLst/>
                <a:cxnLst/>
                <a:rect l="l" t="t" r="r" b="b"/>
                <a:pathLst>
                  <a:path w="117" h="406" extrusionOk="0">
                    <a:moveTo>
                      <a:pt x="67" y="0"/>
                    </a:moveTo>
                    <a:cubicBezTo>
                      <a:pt x="42" y="0"/>
                      <a:pt x="17" y="17"/>
                      <a:pt x="9" y="42"/>
                    </a:cubicBezTo>
                    <a:cubicBezTo>
                      <a:pt x="1" y="100"/>
                      <a:pt x="1" y="158"/>
                      <a:pt x="1" y="216"/>
                    </a:cubicBezTo>
                    <a:cubicBezTo>
                      <a:pt x="1" y="241"/>
                      <a:pt x="9" y="274"/>
                      <a:pt x="9" y="299"/>
                    </a:cubicBezTo>
                    <a:cubicBezTo>
                      <a:pt x="17" y="323"/>
                      <a:pt x="17" y="357"/>
                      <a:pt x="34" y="381"/>
                    </a:cubicBezTo>
                    <a:cubicBezTo>
                      <a:pt x="42" y="397"/>
                      <a:pt x="57" y="405"/>
                      <a:pt x="72" y="405"/>
                    </a:cubicBezTo>
                    <a:cubicBezTo>
                      <a:pt x="88" y="405"/>
                      <a:pt x="104" y="395"/>
                      <a:pt x="109" y="373"/>
                    </a:cubicBezTo>
                    <a:cubicBezTo>
                      <a:pt x="117" y="348"/>
                      <a:pt x="109" y="315"/>
                      <a:pt x="109" y="290"/>
                    </a:cubicBezTo>
                    <a:cubicBezTo>
                      <a:pt x="109" y="257"/>
                      <a:pt x="109" y="232"/>
                      <a:pt x="109" y="207"/>
                    </a:cubicBezTo>
                    <a:cubicBezTo>
                      <a:pt x="100" y="158"/>
                      <a:pt x="109" y="108"/>
                      <a:pt x="109" y="58"/>
                    </a:cubicBezTo>
                    <a:cubicBezTo>
                      <a:pt x="109" y="33"/>
                      <a:pt x="92" y="0"/>
                      <a:pt x="6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3" name="Google Shape;5202;p31">
                <a:extLst>
                  <a:ext uri="{FF2B5EF4-FFF2-40B4-BE49-F238E27FC236}">
                    <a16:creationId xmlns:a16="http://schemas.microsoft.com/office/drawing/2014/main" id="{60950F9F-D822-A358-F379-049CB1914502}"/>
                  </a:ext>
                </a:extLst>
              </p:cNvPr>
              <p:cNvSpPr/>
              <p:nvPr/>
            </p:nvSpPr>
            <p:spPr>
              <a:xfrm>
                <a:off x="2794775" y="4228125"/>
                <a:ext cx="8350" cy="15350"/>
              </a:xfrm>
              <a:custGeom>
                <a:avLst/>
                <a:gdLst/>
                <a:ahLst/>
                <a:cxnLst/>
                <a:rect l="l" t="t" r="r" b="b"/>
                <a:pathLst>
                  <a:path w="334" h="614" extrusionOk="0">
                    <a:moveTo>
                      <a:pt x="273" y="0"/>
                    </a:moveTo>
                    <a:cubicBezTo>
                      <a:pt x="261" y="0"/>
                      <a:pt x="250" y="3"/>
                      <a:pt x="242" y="8"/>
                    </a:cubicBezTo>
                    <a:cubicBezTo>
                      <a:pt x="250" y="8"/>
                      <a:pt x="234" y="17"/>
                      <a:pt x="234" y="17"/>
                    </a:cubicBezTo>
                    <a:cubicBezTo>
                      <a:pt x="226" y="25"/>
                      <a:pt x="217" y="33"/>
                      <a:pt x="217" y="41"/>
                    </a:cubicBezTo>
                    <a:cubicBezTo>
                      <a:pt x="209" y="50"/>
                      <a:pt x="201" y="66"/>
                      <a:pt x="201" y="83"/>
                    </a:cubicBezTo>
                    <a:cubicBezTo>
                      <a:pt x="192" y="99"/>
                      <a:pt x="184" y="124"/>
                      <a:pt x="176" y="149"/>
                    </a:cubicBezTo>
                    <a:cubicBezTo>
                      <a:pt x="159" y="199"/>
                      <a:pt x="143" y="240"/>
                      <a:pt x="126" y="282"/>
                    </a:cubicBezTo>
                    <a:cubicBezTo>
                      <a:pt x="93" y="373"/>
                      <a:pt x="52" y="464"/>
                      <a:pt x="18" y="547"/>
                    </a:cubicBezTo>
                    <a:cubicBezTo>
                      <a:pt x="1" y="582"/>
                      <a:pt x="33" y="614"/>
                      <a:pt x="63" y="614"/>
                    </a:cubicBezTo>
                    <a:cubicBezTo>
                      <a:pt x="75" y="614"/>
                      <a:pt x="86" y="608"/>
                      <a:pt x="93" y="597"/>
                    </a:cubicBezTo>
                    <a:cubicBezTo>
                      <a:pt x="151" y="514"/>
                      <a:pt x="209" y="431"/>
                      <a:pt x="250" y="331"/>
                    </a:cubicBezTo>
                    <a:cubicBezTo>
                      <a:pt x="267" y="290"/>
                      <a:pt x="284" y="249"/>
                      <a:pt x="300" y="199"/>
                    </a:cubicBezTo>
                    <a:cubicBezTo>
                      <a:pt x="308" y="174"/>
                      <a:pt x="317" y="157"/>
                      <a:pt x="325" y="133"/>
                    </a:cubicBezTo>
                    <a:cubicBezTo>
                      <a:pt x="333" y="116"/>
                      <a:pt x="333" y="99"/>
                      <a:pt x="333" y="83"/>
                    </a:cubicBezTo>
                    <a:cubicBezTo>
                      <a:pt x="333" y="66"/>
                      <a:pt x="333" y="58"/>
                      <a:pt x="333" y="50"/>
                    </a:cubicBezTo>
                    <a:lnTo>
                      <a:pt x="325" y="33"/>
                    </a:lnTo>
                    <a:cubicBezTo>
                      <a:pt x="319" y="11"/>
                      <a:pt x="295" y="0"/>
                      <a:pt x="27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4" name="Google Shape;5203;p31">
                <a:extLst>
                  <a:ext uri="{FF2B5EF4-FFF2-40B4-BE49-F238E27FC236}">
                    <a16:creationId xmlns:a16="http://schemas.microsoft.com/office/drawing/2014/main" id="{393FD497-F3D7-BF1B-503C-32C0DAC955EA}"/>
                  </a:ext>
                </a:extLst>
              </p:cNvPr>
              <p:cNvSpPr/>
              <p:nvPr/>
            </p:nvSpPr>
            <p:spPr>
              <a:xfrm>
                <a:off x="2802475" y="4236250"/>
                <a:ext cx="2725" cy="7475"/>
              </a:xfrm>
              <a:custGeom>
                <a:avLst/>
                <a:gdLst/>
                <a:ahLst/>
                <a:cxnLst/>
                <a:rect l="l" t="t" r="r" b="b"/>
                <a:pathLst>
                  <a:path w="109" h="299" extrusionOk="0">
                    <a:moveTo>
                      <a:pt x="67" y="1"/>
                    </a:moveTo>
                    <a:cubicBezTo>
                      <a:pt x="60" y="1"/>
                      <a:pt x="54" y="3"/>
                      <a:pt x="50" y="6"/>
                    </a:cubicBezTo>
                    <a:cubicBezTo>
                      <a:pt x="42" y="15"/>
                      <a:pt x="34" y="31"/>
                      <a:pt x="34" y="40"/>
                    </a:cubicBezTo>
                    <a:lnTo>
                      <a:pt x="25" y="48"/>
                    </a:lnTo>
                    <a:cubicBezTo>
                      <a:pt x="17" y="56"/>
                      <a:pt x="17" y="64"/>
                      <a:pt x="17" y="73"/>
                    </a:cubicBezTo>
                    <a:lnTo>
                      <a:pt x="17" y="139"/>
                    </a:lnTo>
                    <a:cubicBezTo>
                      <a:pt x="9" y="180"/>
                      <a:pt x="9" y="222"/>
                      <a:pt x="0" y="263"/>
                    </a:cubicBezTo>
                    <a:cubicBezTo>
                      <a:pt x="0" y="280"/>
                      <a:pt x="9" y="296"/>
                      <a:pt x="34" y="296"/>
                    </a:cubicBezTo>
                    <a:cubicBezTo>
                      <a:pt x="37" y="298"/>
                      <a:pt x="40" y="299"/>
                      <a:pt x="43" y="299"/>
                    </a:cubicBezTo>
                    <a:cubicBezTo>
                      <a:pt x="56" y="299"/>
                      <a:pt x="67" y="285"/>
                      <a:pt x="67" y="272"/>
                    </a:cubicBezTo>
                    <a:cubicBezTo>
                      <a:pt x="75" y="230"/>
                      <a:pt x="83" y="189"/>
                      <a:pt x="92" y="147"/>
                    </a:cubicBezTo>
                    <a:cubicBezTo>
                      <a:pt x="100" y="122"/>
                      <a:pt x="100" y="106"/>
                      <a:pt x="100" y="89"/>
                    </a:cubicBezTo>
                    <a:cubicBezTo>
                      <a:pt x="108" y="81"/>
                      <a:pt x="108" y="73"/>
                      <a:pt x="108" y="64"/>
                    </a:cubicBezTo>
                    <a:cubicBezTo>
                      <a:pt x="104" y="60"/>
                      <a:pt x="102" y="56"/>
                      <a:pt x="100" y="53"/>
                    </a:cubicBezTo>
                    <a:lnTo>
                      <a:pt x="100" y="53"/>
                    </a:lnTo>
                    <a:cubicBezTo>
                      <a:pt x="100" y="52"/>
                      <a:pt x="100" y="50"/>
                      <a:pt x="100" y="48"/>
                    </a:cubicBezTo>
                    <a:cubicBezTo>
                      <a:pt x="100" y="40"/>
                      <a:pt x="92" y="23"/>
                      <a:pt x="92" y="15"/>
                    </a:cubicBezTo>
                    <a:cubicBezTo>
                      <a:pt x="87" y="5"/>
                      <a:pt x="76" y="1"/>
                      <a:pt x="6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5" name="Google Shape;5204;p31">
                <a:extLst>
                  <a:ext uri="{FF2B5EF4-FFF2-40B4-BE49-F238E27FC236}">
                    <a16:creationId xmlns:a16="http://schemas.microsoft.com/office/drawing/2014/main" id="{C6CC1544-EA87-C512-222C-F7C21BC54D34}"/>
                  </a:ext>
                </a:extLst>
              </p:cNvPr>
              <p:cNvSpPr/>
              <p:nvPr/>
            </p:nvSpPr>
            <p:spPr>
              <a:xfrm>
                <a:off x="2888225" y="4213875"/>
                <a:ext cx="4575" cy="7300"/>
              </a:xfrm>
              <a:custGeom>
                <a:avLst/>
                <a:gdLst/>
                <a:ahLst/>
                <a:cxnLst/>
                <a:rect l="l" t="t" r="r" b="b"/>
                <a:pathLst>
                  <a:path w="183" h="292" extrusionOk="0">
                    <a:moveTo>
                      <a:pt x="159" y="0"/>
                    </a:moveTo>
                    <a:cubicBezTo>
                      <a:pt x="154" y="0"/>
                      <a:pt x="150" y="2"/>
                      <a:pt x="150" y="7"/>
                    </a:cubicBezTo>
                    <a:cubicBezTo>
                      <a:pt x="133" y="31"/>
                      <a:pt x="117" y="40"/>
                      <a:pt x="100" y="65"/>
                    </a:cubicBezTo>
                    <a:cubicBezTo>
                      <a:pt x="92" y="81"/>
                      <a:pt x="75" y="98"/>
                      <a:pt x="67" y="123"/>
                    </a:cubicBezTo>
                    <a:cubicBezTo>
                      <a:pt x="59" y="139"/>
                      <a:pt x="42" y="164"/>
                      <a:pt x="34" y="181"/>
                    </a:cubicBezTo>
                    <a:cubicBezTo>
                      <a:pt x="25" y="205"/>
                      <a:pt x="17" y="222"/>
                      <a:pt x="9" y="247"/>
                    </a:cubicBezTo>
                    <a:cubicBezTo>
                      <a:pt x="1" y="263"/>
                      <a:pt x="9" y="288"/>
                      <a:pt x="34" y="288"/>
                    </a:cubicBezTo>
                    <a:cubicBezTo>
                      <a:pt x="38" y="291"/>
                      <a:pt x="43" y="292"/>
                      <a:pt x="47" y="292"/>
                    </a:cubicBezTo>
                    <a:cubicBezTo>
                      <a:pt x="59" y="292"/>
                      <a:pt x="69" y="284"/>
                      <a:pt x="75" y="272"/>
                    </a:cubicBezTo>
                    <a:cubicBezTo>
                      <a:pt x="92" y="230"/>
                      <a:pt x="108" y="189"/>
                      <a:pt x="125" y="147"/>
                    </a:cubicBezTo>
                    <a:cubicBezTo>
                      <a:pt x="133" y="131"/>
                      <a:pt x="141" y="106"/>
                      <a:pt x="158" y="89"/>
                    </a:cubicBezTo>
                    <a:cubicBezTo>
                      <a:pt x="166" y="73"/>
                      <a:pt x="175" y="48"/>
                      <a:pt x="183" y="31"/>
                    </a:cubicBezTo>
                    <a:cubicBezTo>
                      <a:pt x="183" y="23"/>
                      <a:pt x="183" y="7"/>
                      <a:pt x="175" y="7"/>
                    </a:cubicBezTo>
                    <a:cubicBezTo>
                      <a:pt x="170" y="2"/>
                      <a:pt x="164" y="0"/>
                      <a:pt x="15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6" name="Google Shape;5205;p31">
                <a:extLst>
                  <a:ext uri="{FF2B5EF4-FFF2-40B4-BE49-F238E27FC236}">
                    <a16:creationId xmlns:a16="http://schemas.microsoft.com/office/drawing/2014/main" id="{D7C28302-525F-861F-A754-09267442F361}"/>
                  </a:ext>
                </a:extLst>
              </p:cNvPr>
              <p:cNvSpPr/>
              <p:nvPr/>
            </p:nvSpPr>
            <p:spPr>
              <a:xfrm>
                <a:off x="2979925" y="4136225"/>
                <a:ext cx="6100" cy="21550"/>
              </a:xfrm>
              <a:custGeom>
                <a:avLst/>
                <a:gdLst/>
                <a:ahLst/>
                <a:cxnLst/>
                <a:rect l="l" t="t" r="r" b="b"/>
                <a:pathLst>
                  <a:path w="244" h="862" extrusionOk="0">
                    <a:moveTo>
                      <a:pt x="41" y="1"/>
                    </a:moveTo>
                    <a:cubicBezTo>
                      <a:pt x="21" y="1"/>
                      <a:pt x="1" y="21"/>
                      <a:pt x="11" y="47"/>
                    </a:cubicBezTo>
                    <a:cubicBezTo>
                      <a:pt x="53" y="180"/>
                      <a:pt x="86" y="312"/>
                      <a:pt x="111" y="453"/>
                    </a:cubicBezTo>
                    <a:cubicBezTo>
                      <a:pt x="119" y="511"/>
                      <a:pt x="127" y="577"/>
                      <a:pt x="136" y="644"/>
                    </a:cubicBezTo>
                    <a:cubicBezTo>
                      <a:pt x="144" y="710"/>
                      <a:pt x="152" y="776"/>
                      <a:pt x="177" y="842"/>
                    </a:cubicBezTo>
                    <a:cubicBezTo>
                      <a:pt x="181" y="855"/>
                      <a:pt x="192" y="861"/>
                      <a:pt x="202" y="861"/>
                    </a:cubicBezTo>
                    <a:cubicBezTo>
                      <a:pt x="212" y="861"/>
                      <a:pt x="223" y="855"/>
                      <a:pt x="227" y="842"/>
                    </a:cubicBezTo>
                    <a:cubicBezTo>
                      <a:pt x="243" y="776"/>
                      <a:pt x="243" y="710"/>
                      <a:pt x="235" y="644"/>
                    </a:cubicBezTo>
                    <a:cubicBezTo>
                      <a:pt x="235" y="569"/>
                      <a:pt x="227" y="503"/>
                      <a:pt x="210" y="428"/>
                    </a:cubicBezTo>
                    <a:cubicBezTo>
                      <a:pt x="177" y="287"/>
                      <a:pt x="136" y="155"/>
                      <a:pt x="69" y="22"/>
                    </a:cubicBezTo>
                    <a:cubicBezTo>
                      <a:pt x="63" y="7"/>
                      <a:pt x="52" y="1"/>
                      <a:pt x="4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7" name="Google Shape;5206;p31">
                <a:extLst>
                  <a:ext uri="{FF2B5EF4-FFF2-40B4-BE49-F238E27FC236}">
                    <a16:creationId xmlns:a16="http://schemas.microsoft.com/office/drawing/2014/main" id="{794AB250-97F9-9E67-DC24-A336C756A7CC}"/>
                  </a:ext>
                </a:extLst>
              </p:cNvPr>
              <p:cNvSpPr/>
              <p:nvPr/>
            </p:nvSpPr>
            <p:spPr>
              <a:xfrm>
                <a:off x="2987850" y="4154100"/>
                <a:ext cx="3350" cy="9350"/>
              </a:xfrm>
              <a:custGeom>
                <a:avLst/>
                <a:gdLst/>
                <a:ahLst/>
                <a:cxnLst/>
                <a:rect l="l" t="t" r="r" b="b"/>
                <a:pathLst>
                  <a:path w="134" h="374" extrusionOk="0">
                    <a:moveTo>
                      <a:pt x="55" y="1"/>
                    </a:moveTo>
                    <a:cubicBezTo>
                      <a:pt x="51" y="1"/>
                      <a:pt x="47" y="2"/>
                      <a:pt x="42" y="3"/>
                    </a:cubicBezTo>
                    <a:cubicBezTo>
                      <a:pt x="17" y="3"/>
                      <a:pt x="1" y="28"/>
                      <a:pt x="9" y="53"/>
                    </a:cubicBezTo>
                    <a:lnTo>
                      <a:pt x="9" y="45"/>
                    </a:lnTo>
                    <a:cubicBezTo>
                      <a:pt x="9" y="103"/>
                      <a:pt x="17" y="152"/>
                      <a:pt x="26" y="202"/>
                    </a:cubicBezTo>
                    <a:cubicBezTo>
                      <a:pt x="26" y="227"/>
                      <a:pt x="34" y="252"/>
                      <a:pt x="42" y="277"/>
                    </a:cubicBezTo>
                    <a:cubicBezTo>
                      <a:pt x="42" y="301"/>
                      <a:pt x="51" y="335"/>
                      <a:pt x="59" y="359"/>
                    </a:cubicBezTo>
                    <a:cubicBezTo>
                      <a:pt x="65" y="369"/>
                      <a:pt x="76" y="374"/>
                      <a:pt x="87" y="374"/>
                    </a:cubicBezTo>
                    <a:cubicBezTo>
                      <a:pt x="103" y="374"/>
                      <a:pt x="120" y="363"/>
                      <a:pt x="125" y="343"/>
                    </a:cubicBezTo>
                    <a:cubicBezTo>
                      <a:pt x="133" y="318"/>
                      <a:pt x="125" y="293"/>
                      <a:pt x="125" y="268"/>
                    </a:cubicBezTo>
                    <a:cubicBezTo>
                      <a:pt x="125" y="243"/>
                      <a:pt x="125" y="210"/>
                      <a:pt x="117" y="185"/>
                    </a:cubicBezTo>
                    <a:cubicBezTo>
                      <a:pt x="109" y="136"/>
                      <a:pt x="100" y="86"/>
                      <a:pt x="92" y="36"/>
                    </a:cubicBezTo>
                    <a:cubicBezTo>
                      <a:pt x="92" y="16"/>
                      <a:pt x="75" y="1"/>
                      <a:pt x="5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8" name="Google Shape;5207;p31">
                <a:extLst>
                  <a:ext uri="{FF2B5EF4-FFF2-40B4-BE49-F238E27FC236}">
                    <a16:creationId xmlns:a16="http://schemas.microsoft.com/office/drawing/2014/main" id="{22502E0B-4D3C-F7DE-0FD1-7814D8EDF497}"/>
                  </a:ext>
                </a:extLst>
              </p:cNvPr>
              <p:cNvSpPr/>
              <p:nvPr/>
            </p:nvSpPr>
            <p:spPr>
              <a:xfrm>
                <a:off x="2992625" y="4153650"/>
                <a:ext cx="3125" cy="12525"/>
              </a:xfrm>
              <a:custGeom>
                <a:avLst/>
                <a:gdLst/>
                <a:ahLst/>
                <a:cxnLst/>
                <a:rect l="l" t="t" r="r" b="b"/>
                <a:pathLst>
                  <a:path w="125" h="501" extrusionOk="0">
                    <a:moveTo>
                      <a:pt x="61" y="0"/>
                    </a:moveTo>
                    <a:cubicBezTo>
                      <a:pt x="37" y="0"/>
                      <a:pt x="13" y="15"/>
                      <a:pt x="9" y="46"/>
                    </a:cubicBezTo>
                    <a:cubicBezTo>
                      <a:pt x="0" y="121"/>
                      <a:pt x="0" y="195"/>
                      <a:pt x="0" y="270"/>
                    </a:cubicBezTo>
                    <a:cubicBezTo>
                      <a:pt x="9" y="295"/>
                      <a:pt x="9" y="311"/>
                      <a:pt x="17" y="328"/>
                    </a:cubicBezTo>
                    <a:cubicBezTo>
                      <a:pt x="17" y="344"/>
                      <a:pt x="17" y="361"/>
                      <a:pt x="25" y="386"/>
                    </a:cubicBezTo>
                    <a:cubicBezTo>
                      <a:pt x="34" y="419"/>
                      <a:pt x="42" y="452"/>
                      <a:pt x="67" y="485"/>
                    </a:cubicBezTo>
                    <a:cubicBezTo>
                      <a:pt x="70" y="495"/>
                      <a:pt x="79" y="500"/>
                      <a:pt x="89" y="500"/>
                    </a:cubicBezTo>
                    <a:cubicBezTo>
                      <a:pt x="102" y="500"/>
                      <a:pt x="116" y="491"/>
                      <a:pt x="116" y="477"/>
                    </a:cubicBezTo>
                    <a:cubicBezTo>
                      <a:pt x="125" y="435"/>
                      <a:pt x="116" y="402"/>
                      <a:pt x="116" y="369"/>
                    </a:cubicBezTo>
                    <a:cubicBezTo>
                      <a:pt x="108" y="353"/>
                      <a:pt x="108" y="336"/>
                      <a:pt x="108" y="311"/>
                    </a:cubicBezTo>
                    <a:cubicBezTo>
                      <a:pt x="108" y="295"/>
                      <a:pt x="108" y="278"/>
                      <a:pt x="108" y="261"/>
                    </a:cubicBezTo>
                    <a:cubicBezTo>
                      <a:pt x="108" y="195"/>
                      <a:pt x="108" y="129"/>
                      <a:pt x="116" y="54"/>
                    </a:cubicBezTo>
                    <a:cubicBezTo>
                      <a:pt x="116" y="19"/>
                      <a:pt x="88" y="0"/>
                      <a:pt x="6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9" name="Google Shape;5208;p31">
                <a:extLst>
                  <a:ext uri="{FF2B5EF4-FFF2-40B4-BE49-F238E27FC236}">
                    <a16:creationId xmlns:a16="http://schemas.microsoft.com/office/drawing/2014/main" id="{DDF710D6-4FD8-91E2-D011-A0B7A99E82CF}"/>
                  </a:ext>
                </a:extLst>
              </p:cNvPr>
              <p:cNvSpPr/>
              <p:nvPr/>
            </p:nvSpPr>
            <p:spPr>
              <a:xfrm>
                <a:off x="2814475" y="4521925"/>
                <a:ext cx="7750" cy="32850"/>
              </a:xfrm>
              <a:custGeom>
                <a:avLst/>
                <a:gdLst/>
                <a:ahLst/>
                <a:cxnLst/>
                <a:rect l="l" t="t" r="r" b="b"/>
                <a:pathLst>
                  <a:path w="310" h="1314" extrusionOk="0">
                    <a:moveTo>
                      <a:pt x="253" y="1"/>
                    </a:moveTo>
                    <a:cubicBezTo>
                      <a:pt x="234" y="1"/>
                      <a:pt x="215" y="10"/>
                      <a:pt x="208" y="30"/>
                    </a:cubicBezTo>
                    <a:cubicBezTo>
                      <a:pt x="175" y="121"/>
                      <a:pt x="134" y="221"/>
                      <a:pt x="109" y="312"/>
                    </a:cubicBezTo>
                    <a:cubicBezTo>
                      <a:pt x="84" y="419"/>
                      <a:pt x="67" y="519"/>
                      <a:pt x="51" y="627"/>
                    </a:cubicBezTo>
                    <a:cubicBezTo>
                      <a:pt x="34" y="726"/>
                      <a:pt x="26" y="825"/>
                      <a:pt x="18" y="933"/>
                    </a:cubicBezTo>
                    <a:cubicBezTo>
                      <a:pt x="9" y="1033"/>
                      <a:pt x="1" y="1140"/>
                      <a:pt x="26" y="1248"/>
                    </a:cubicBezTo>
                    <a:cubicBezTo>
                      <a:pt x="39" y="1290"/>
                      <a:pt x="75" y="1313"/>
                      <a:pt x="110" y="1313"/>
                    </a:cubicBezTo>
                    <a:cubicBezTo>
                      <a:pt x="143" y="1313"/>
                      <a:pt x="175" y="1292"/>
                      <a:pt x="183" y="1248"/>
                    </a:cubicBezTo>
                    <a:cubicBezTo>
                      <a:pt x="200" y="1149"/>
                      <a:pt x="192" y="1041"/>
                      <a:pt x="200" y="941"/>
                    </a:cubicBezTo>
                    <a:cubicBezTo>
                      <a:pt x="200" y="842"/>
                      <a:pt x="208" y="743"/>
                      <a:pt x="225" y="651"/>
                    </a:cubicBezTo>
                    <a:cubicBezTo>
                      <a:pt x="233" y="552"/>
                      <a:pt x="241" y="453"/>
                      <a:pt x="258" y="353"/>
                    </a:cubicBezTo>
                    <a:cubicBezTo>
                      <a:pt x="274" y="254"/>
                      <a:pt x="283" y="154"/>
                      <a:pt x="299" y="55"/>
                    </a:cubicBezTo>
                    <a:cubicBezTo>
                      <a:pt x="309" y="20"/>
                      <a:pt x="281" y="1"/>
                      <a:pt x="25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0" name="Google Shape;5209;p31">
                <a:extLst>
                  <a:ext uri="{FF2B5EF4-FFF2-40B4-BE49-F238E27FC236}">
                    <a16:creationId xmlns:a16="http://schemas.microsoft.com/office/drawing/2014/main" id="{04617086-DDCD-D653-7C48-119BA4CF3332}"/>
                  </a:ext>
                </a:extLst>
              </p:cNvPr>
              <p:cNvSpPr/>
              <p:nvPr/>
            </p:nvSpPr>
            <p:spPr>
              <a:xfrm>
                <a:off x="2821525" y="4543725"/>
                <a:ext cx="3250" cy="19475"/>
              </a:xfrm>
              <a:custGeom>
                <a:avLst/>
                <a:gdLst/>
                <a:ahLst/>
                <a:cxnLst/>
                <a:rect l="l" t="t" r="r" b="b"/>
                <a:pathLst>
                  <a:path w="130" h="779" extrusionOk="0">
                    <a:moveTo>
                      <a:pt x="81" y="0"/>
                    </a:moveTo>
                    <a:cubicBezTo>
                      <a:pt x="63" y="0"/>
                      <a:pt x="46" y="11"/>
                      <a:pt x="42" y="36"/>
                    </a:cubicBezTo>
                    <a:cubicBezTo>
                      <a:pt x="17" y="161"/>
                      <a:pt x="9" y="285"/>
                      <a:pt x="1" y="409"/>
                    </a:cubicBezTo>
                    <a:cubicBezTo>
                      <a:pt x="1" y="467"/>
                      <a:pt x="1" y="533"/>
                      <a:pt x="1" y="591"/>
                    </a:cubicBezTo>
                    <a:cubicBezTo>
                      <a:pt x="1" y="649"/>
                      <a:pt x="1" y="707"/>
                      <a:pt x="34" y="765"/>
                    </a:cubicBezTo>
                    <a:cubicBezTo>
                      <a:pt x="40" y="774"/>
                      <a:pt x="48" y="778"/>
                      <a:pt x="57" y="778"/>
                    </a:cubicBezTo>
                    <a:cubicBezTo>
                      <a:pt x="71" y="778"/>
                      <a:pt x="87" y="768"/>
                      <a:pt x="92" y="757"/>
                    </a:cubicBezTo>
                    <a:cubicBezTo>
                      <a:pt x="117" y="699"/>
                      <a:pt x="100" y="633"/>
                      <a:pt x="108" y="575"/>
                    </a:cubicBezTo>
                    <a:cubicBezTo>
                      <a:pt x="108" y="517"/>
                      <a:pt x="108" y="467"/>
                      <a:pt x="108" y="409"/>
                    </a:cubicBezTo>
                    <a:cubicBezTo>
                      <a:pt x="108" y="285"/>
                      <a:pt x="117" y="169"/>
                      <a:pt x="125" y="53"/>
                    </a:cubicBezTo>
                    <a:cubicBezTo>
                      <a:pt x="130" y="20"/>
                      <a:pt x="105" y="0"/>
                      <a:pt x="8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1" name="Google Shape;5210;p31">
                <a:extLst>
                  <a:ext uri="{FF2B5EF4-FFF2-40B4-BE49-F238E27FC236}">
                    <a16:creationId xmlns:a16="http://schemas.microsoft.com/office/drawing/2014/main" id="{D6B45747-728C-DA64-FA96-2B8FAB8DF158}"/>
                  </a:ext>
                </a:extLst>
              </p:cNvPr>
              <p:cNvSpPr/>
              <p:nvPr/>
            </p:nvSpPr>
            <p:spPr>
              <a:xfrm>
                <a:off x="2824625" y="4563050"/>
                <a:ext cx="1275" cy="2525"/>
              </a:xfrm>
              <a:custGeom>
                <a:avLst/>
                <a:gdLst/>
                <a:ahLst/>
                <a:cxnLst/>
                <a:rect l="l" t="t" r="r" b="b"/>
                <a:pathLst>
                  <a:path w="51" h="101" extrusionOk="0">
                    <a:moveTo>
                      <a:pt x="34" y="1"/>
                    </a:moveTo>
                    <a:cubicBezTo>
                      <a:pt x="26" y="1"/>
                      <a:pt x="9" y="9"/>
                      <a:pt x="9" y="25"/>
                    </a:cubicBezTo>
                    <a:cubicBezTo>
                      <a:pt x="9" y="42"/>
                      <a:pt x="1" y="59"/>
                      <a:pt x="1" y="75"/>
                    </a:cubicBezTo>
                    <a:lnTo>
                      <a:pt x="1" y="92"/>
                    </a:lnTo>
                    <a:lnTo>
                      <a:pt x="17" y="100"/>
                    </a:lnTo>
                    <a:cubicBezTo>
                      <a:pt x="34" y="100"/>
                      <a:pt x="42" y="92"/>
                      <a:pt x="42" y="83"/>
                    </a:cubicBezTo>
                    <a:cubicBezTo>
                      <a:pt x="51" y="59"/>
                      <a:pt x="51" y="42"/>
                      <a:pt x="51" y="25"/>
                    </a:cubicBezTo>
                    <a:lnTo>
                      <a:pt x="51" y="9"/>
                    </a:lnTo>
                    <a:lnTo>
                      <a:pt x="34"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2" name="Google Shape;5211;p31">
                <a:extLst>
                  <a:ext uri="{FF2B5EF4-FFF2-40B4-BE49-F238E27FC236}">
                    <a16:creationId xmlns:a16="http://schemas.microsoft.com/office/drawing/2014/main" id="{E76B0085-9188-A091-19A6-AE86F491E442}"/>
                  </a:ext>
                </a:extLst>
              </p:cNvPr>
              <p:cNvSpPr/>
              <p:nvPr/>
            </p:nvSpPr>
            <p:spPr>
              <a:xfrm>
                <a:off x="2897950" y="4571025"/>
                <a:ext cx="8525" cy="108775"/>
              </a:xfrm>
              <a:custGeom>
                <a:avLst/>
                <a:gdLst/>
                <a:ahLst/>
                <a:cxnLst/>
                <a:rect l="l" t="t" r="r" b="b"/>
                <a:pathLst>
                  <a:path w="341" h="4351" extrusionOk="0">
                    <a:moveTo>
                      <a:pt x="106" y="0"/>
                    </a:moveTo>
                    <a:cubicBezTo>
                      <a:pt x="82" y="0"/>
                      <a:pt x="56" y="20"/>
                      <a:pt x="51" y="46"/>
                    </a:cubicBezTo>
                    <a:cubicBezTo>
                      <a:pt x="34" y="137"/>
                      <a:pt x="59" y="237"/>
                      <a:pt x="76" y="336"/>
                    </a:cubicBezTo>
                    <a:cubicBezTo>
                      <a:pt x="84" y="436"/>
                      <a:pt x="100" y="543"/>
                      <a:pt x="109" y="643"/>
                    </a:cubicBezTo>
                    <a:cubicBezTo>
                      <a:pt x="142" y="850"/>
                      <a:pt x="158" y="1065"/>
                      <a:pt x="175" y="1272"/>
                    </a:cubicBezTo>
                    <a:cubicBezTo>
                      <a:pt x="192" y="1579"/>
                      <a:pt x="192" y="1894"/>
                      <a:pt x="167" y="2200"/>
                    </a:cubicBezTo>
                    <a:cubicBezTo>
                      <a:pt x="167" y="2192"/>
                      <a:pt x="167" y="2184"/>
                      <a:pt x="167" y="2167"/>
                    </a:cubicBezTo>
                    <a:cubicBezTo>
                      <a:pt x="158" y="1935"/>
                      <a:pt x="158" y="1687"/>
                      <a:pt x="100" y="1455"/>
                    </a:cubicBezTo>
                    <a:cubicBezTo>
                      <a:pt x="96" y="1438"/>
                      <a:pt x="82" y="1430"/>
                      <a:pt x="68" y="1430"/>
                    </a:cubicBezTo>
                    <a:cubicBezTo>
                      <a:pt x="55" y="1430"/>
                      <a:pt x="42" y="1438"/>
                      <a:pt x="42" y="1455"/>
                    </a:cubicBezTo>
                    <a:cubicBezTo>
                      <a:pt x="1" y="1687"/>
                      <a:pt x="18" y="1927"/>
                      <a:pt x="34" y="2159"/>
                    </a:cubicBezTo>
                    <a:cubicBezTo>
                      <a:pt x="42" y="2399"/>
                      <a:pt x="51" y="2640"/>
                      <a:pt x="67" y="2880"/>
                    </a:cubicBezTo>
                    <a:cubicBezTo>
                      <a:pt x="84" y="3360"/>
                      <a:pt x="100" y="3833"/>
                      <a:pt x="150" y="4313"/>
                    </a:cubicBezTo>
                    <a:cubicBezTo>
                      <a:pt x="150" y="4338"/>
                      <a:pt x="171" y="4350"/>
                      <a:pt x="192" y="4350"/>
                    </a:cubicBezTo>
                    <a:cubicBezTo>
                      <a:pt x="212" y="4350"/>
                      <a:pt x="233" y="4338"/>
                      <a:pt x="233" y="4313"/>
                    </a:cubicBezTo>
                    <a:cubicBezTo>
                      <a:pt x="241" y="3841"/>
                      <a:pt x="216" y="3369"/>
                      <a:pt x="200" y="2888"/>
                    </a:cubicBezTo>
                    <a:cubicBezTo>
                      <a:pt x="192" y="2789"/>
                      <a:pt x="192" y="2689"/>
                      <a:pt x="183" y="2590"/>
                    </a:cubicBezTo>
                    <a:cubicBezTo>
                      <a:pt x="200" y="2582"/>
                      <a:pt x="216" y="2573"/>
                      <a:pt x="216" y="2557"/>
                    </a:cubicBezTo>
                    <a:cubicBezTo>
                      <a:pt x="291" y="2126"/>
                      <a:pt x="341" y="1703"/>
                      <a:pt x="332" y="1264"/>
                    </a:cubicBezTo>
                    <a:cubicBezTo>
                      <a:pt x="332" y="1057"/>
                      <a:pt x="316" y="842"/>
                      <a:pt x="291" y="634"/>
                    </a:cubicBezTo>
                    <a:cubicBezTo>
                      <a:pt x="283" y="527"/>
                      <a:pt x="266" y="419"/>
                      <a:pt x="241" y="311"/>
                    </a:cubicBezTo>
                    <a:lnTo>
                      <a:pt x="233" y="311"/>
                    </a:lnTo>
                    <a:cubicBezTo>
                      <a:pt x="216" y="212"/>
                      <a:pt x="192" y="104"/>
                      <a:pt x="142" y="21"/>
                    </a:cubicBezTo>
                    <a:cubicBezTo>
                      <a:pt x="133" y="6"/>
                      <a:pt x="120" y="0"/>
                      <a:pt x="10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3" name="Google Shape;5212;p31">
                <a:extLst>
                  <a:ext uri="{FF2B5EF4-FFF2-40B4-BE49-F238E27FC236}">
                    <a16:creationId xmlns:a16="http://schemas.microsoft.com/office/drawing/2014/main" id="{9BF8C9BB-FBB9-006F-97FC-EDC9C405EED0}"/>
                  </a:ext>
                </a:extLst>
              </p:cNvPr>
              <p:cNvSpPr/>
              <p:nvPr/>
            </p:nvSpPr>
            <p:spPr>
              <a:xfrm>
                <a:off x="2899100" y="4538225"/>
                <a:ext cx="5925" cy="27500"/>
              </a:xfrm>
              <a:custGeom>
                <a:avLst/>
                <a:gdLst/>
                <a:ahLst/>
                <a:cxnLst/>
                <a:rect l="l" t="t" r="r" b="b"/>
                <a:pathLst>
                  <a:path w="237" h="1100" extrusionOk="0">
                    <a:moveTo>
                      <a:pt x="181" y="1"/>
                    </a:moveTo>
                    <a:cubicBezTo>
                      <a:pt x="171" y="1"/>
                      <a:pt x="161" y="6"/>
                      <a:pt x="154" y="16"/>
                    </a:cubicBezTo>
                    <a:cubicBezTo>
                      <a:pt x="146" y="33"/>
                      <a:pt x="137" y="49"/>
                      <a:pt x="137" y="74"/>
                    </a:cubicBezTo>
                    <a:cubicBezTo>
                      <a:pt x="129" y="91"/>
                      <a:pt x="129" y="115"/>
                      <a:pt x="129" y="132"/>
                    </a:cubicBezTo>
                    <a:cubicBezTo>
                      <a:pt x="121" y="173"/>
                      <a:pt x="121" y="207"/>
                      <a:pt x="112" y="248"/>
                    </a:cubicBezTo>
                    <a:cubicBezTo>
                      <a:pt x="112" y="289"/>
                      <a:pt x="112" y="331"/>
                      <a:pt x="104" y="364"/>
                    </a:cubicBezTo>
                    <a:cubicBezTo>
                      <a:pt x="88" y="364"/>
                      <a:pt x="63" y="381"/>
                      <a:pt x="63" y="397"/>
                    </a:cubicBezTo>
                    <a:cubicBezTo>
                      <a:pt x="63" y="455"/>
                      <a:pt x="54" y="513"/>
                      <a:pt x="54" y="563"/>
                    </a:cubicBezTo>
                    <a:cubicBezTo>
                      <a:pt x="54" y="621"/>
                      <a:pt x="54" y="670"/>
                      <a:pt x="46" y="720"/>
                    </a:cubicBezTo>
                    <a:cubicBezTo>
                      <a:pt x="38" y="836"/>
                      <a:pt x="30" y="944"/>
                      <a:pt x="5" y="1052"/>
                    </a:cubicBezTo>
                    <a:cubicBezTo>
                      <a:pt x="0" y="1083"/>
                      <a:pt x="24" y="1099"/>
                      <a:pt x="50" y="1099"/>
                    </a:cubicBezTo>
                    <a:cubicBezTo>
                      <a:pt x="73" y="1099"/>
                      <a:pt x="96" y="1087"/>
                      <a:pt x="104" y="1060"/>
                    </a:cubicBezTo>
                    <a:cubicBezTo>
                      <a:pt x="121" y="952"/>
                      <a:pt x="137" y="844"/>
                      <a:pt x="154" y="728"/>
                    </a:cubicBezTo>
                    <a:cubicBezTo>
                      <a:pt x="154" y="679"/>
                      <a:pt x="154" y="621"/>
                      <a:pt x="154" y="563"/>
                    </a:cubicBezTo>
                    <a:cubicBezTo>
                      <a:pt x="154" y="555"/>
                      <a:pt x="154" y="538"/>
                      <a:pt x="154" y="521"/>
                    </a:cubicBezTo>
                    <a:cubicBezTo>
                      <a:pt x="170" y="521"/>
                      <a:pt x="187" y="505"/>
                      <a:pt x="187" y="488"/>
                    </a:cubicBezTo>
                    <a:cubicBezTo>
                      <a:pt x="204" y="414"/>
                      <a:pt x="212" y="339"/>
                      <a:pt x="220" y="256"/>
                    </a:cubicBezTo>
                    <a:cubicBezTo>
                      <a:pt x="228" y="223"/>
                      <a:pt x="228" y="182"/>
                      <a:pt x="228" y="149"/>
                    </a:cubicBezTo>
                    <a:cubicBezTo>
                      <a:pt x="228" y="99"/>
                      <a:pt x="237" y="66"/>
                      <a:pt x="220" y="24"/>
                    </a:cubicBezTo>
                    <a:cubicBezTo>
                      <a:pt x="210" y="10"/>
                      <a:pt x="195" y="1"/>
                      <a:pt x="18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4" name="Google Shape;5213;p31">
                <a:extLst>
                  <a:ext uri="{FF2B5EF4-FFF2-40B4-BE49-F238E27FC236}">
                    <a16:creationId xmlns:a16="http://schemas.microsoft.com/office/drawing/2014/main" id="{9F31DFCC-D0A4-92F7-2D96-F7788C5DADF8}"/>
                  </a:ext>
                </a:extLst>
              </p:cNvPr>
              <p:cNvSpPr/>
              <p:nvPr/>
            </p:nvSpPr>
            <p:spPr>
              <a:xfrm>
                <a:off x="2897350" y="4732425"/>
                <a:ext cx="4975" cy="23350"/>
              </a:xfrm>
              <a:custGeom>
                <a:avLst/>
                <a:gdLst/>
                <a:ahLst/>
                <a:cxnLst/>
                <a:rect l="l" t="t" r="r" b="b"/>
                <a:pathLst>
                  <a:path w="199" h="934" extrusionOk="0">
                    <a:moveTo>
                      <a:pt x="91" y="0"/>
                    </a:moveTo>
                    <a:cubicBezTo>
                      <a:pt x="64" y="0"/>
                      <a:pt x="38" y="20"/>
                      <a:pt x="33" y="53"/>
                    </a:cubicBezTo>
                    <a:lnTo>
                      <a:pt x="33" y="45"/>
                    </a:lnTo>
                    <a:lnTo>
                      <a:pt x="33" y="45"/>
                    </a:lnTo>
                    <a:cubicBezTo>
                      <a:pt x="0" y="185"/>
                      <a:pt x="33" y="343"/>
                      <a:pt x="50" y="484"/>
                    </a:cubicBezTo>
                    <a:cubicBezTo>
                      <a:pt x="66" y="633"/>
                      <a:pt x="108" y="774"/>
                      <a:pt x="133" y="915"/>
                    </a:cubicBezTo>
                    <a:cubicBezTo>
                      <a:pt x="133" y="927"/>
                      <a:pt x="143" y="933"/>
                      <a:pt x="153" y="933"/>
                    </a:cubicBezTo>
                    <a:cubicBezTo>
                      <a:pt x="164" y="933"/>
                      <a:pt x="174" y="927"/>
                      <a:pt x="174" y="915"/>
                    </a:cubicBezTo>
                    <a:cubicBezTo>
                      <a:pt x="174" y="765"/>
                      <a:pt x="199" y="625"/>
                      <a:pt x="191" y="475"/>
                    </a:cubicBezTo>
                    <a:cubicBezTo>
                      <a:pt x="191" y="326"/>
                      <a:pt x="199" y="169"/>
                      <a:pt x="141" y="36"/>
                    </a:cubicBezTo>
                    <a:cubicBezTo>
                      <a:pt x="130" y="11"/>
                      <a:pt x="110" y="0"/>
                      <a:pt x="9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5" name="Google Shape;5214;p31">
                <a:extLst>
                  <a:ext uri="{FF2B5EF4-FFF2-40B4-BE49-F238E27FC236}">
                    <a16:creationId xmlns:a16="http://schemas.microsoft.com/office/drawing/2014/main" id="{7530A02E-3054-7BB0-F797-5863D9DBF9BB}"/>
                  </a:ext>
                </a:extLst>
              </p:cNvPr>
              <p:cNvSpPr/>
              <p:nvPr/>
            </p:nvSpPr>
            <p:spPr>
              <a:xfrm>
                <a:off x="2896725" y="4718400"/>
                <a:ext cx="2100" cy="7700"/>
              </a:xfrm>
              <a:custGeom>
                <a:avLst/>
                <a:gdLst/>
                <a:ahLst/>
                <a:cxnLst/>
                <a:rect l="l" t="t" r="r" b="b"/>
                <a:pathLst>
                  <a:path w="84" h="308" extrusionOk="0">
                    <a:moveTo>
                      <a:pt x="42" y="1"/>
                    </a:moveTo>
                    <a:cubicBezTo>
                      <a:pt x="9" y="1"/>
                      <a:pt x="0" y="50"/>
                      <a:pt x="0" y="75"/>
                    </a:cubicBezTo>
                    <a:cubicBezTo>
                      <a:pt x="0" y="100"/>
                      <a:pt x="0" y="117"/>
                      <a:pt x="0" y="142"/>
                    </a:cubicBezTo>
                    <a:cubicBezTo>
                      <a:pt x="0" y="191"/>
                      <a:pt x="9" y="233"/>
                      <a:pt x="9" y="274"/>
                    </a:cubicBezTo>
                    <a:cubicBezTo>
                      <a:pt x="9" y="291"/>
                      <a:pt x="25" y="307"/>
                      <a:pt x="42" y="307"/>
                    </a:cubicBezTo>
                    <a:cubicBezTo>
                      <a:pt x="58" y="307"/>
                      <a:pt x="75" y="291"/>
                      <a:pt x="75" y="274"/>
                    </a:cubicBezTo>
                    <a:cubicBezTo>
                      <a:pt x="83" y="233"/>
                      <a:pt x="83" y="191"/>
                      <a:pt x="83" y="150"/>
                    </a:cubicBezTo>
                    <a:cubicBezTo>
                      <a:pt x="83" y="125"/>
                      <a:pt x="83" y="100"/>
                      <a:pt x="83" y="84"/>
                    </a:cubicBezTo>
                    <a:cubicBezTo>
                      <a:pt x="83" y="67"/>
                      <a:pt x="83" y="59"/>
                      <a:pt x="83" y="42"/>
                    </a:cubicBezTo>
                    <a:cubicBezTo>
                      <a:pt x="83" y="17"/>
                      <a:pt x="67" y="1"/>
                      <a:pt x="4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6" name="Google Shape;5215;p31">
                <a:extLst>
                  <a:ext uri="{FF2B5EF4-FFF2-40B4-BE49-F238E27FC236}">
                    <a16:creationId xmlns:a16="http://schemas.microsoft.com/office/drawing/2014/main" id="{5ECF8DAE-6878-5861-2D87-E5FAF15AED34}"/>
                  </a:ext>
                </a:extLst>
              </p:cNvPr>
              <p:cNvSpPr/>
              <p:nvPr/>
            </p:nvSpPr>
            <p:spPr>
              <a:xfrm>
                <a:off x="2892775" y="4735175"/>
                <a:ext cx="2725" cy="12000"/>
              </a:xfrm>
              <a:custGeom>
                <a:avLst/>
                <a:gdLst/>
                <a:ahLst/>
                <a:cxnLst/>
                <a:rect l="l" t="t" r="r" b="b"/>
                <a:pathLst>
                  <a:path w="109" h="480" extrusionOk="0">
                    <a:moveTo>
                      <a:pt x="52" y="0"/>
                    </a:moveTo>
                    <a:cubicBezTo>
                      <a:pt x="42" y="0"/>
                      <a:pt x="31" y="7"/>
                      <a:pt x="26" y="17"/>
                    </a:cubicBezTo>
                    <a:cubicBezTo>
                      <a:pt x="9" y="51"/>
                      <a:pt x="9" y="84"/>
                      <a:pt x="9" y="117"/>
                    </a:cubicBezTo>
                    <a:cubicBezTo>
                      <a:pt x="1" y="158"/>
                      <a:pt x="9" y="200"/>
                      <a:pt x="9" y="233"/>
                    </a:cubicBezTo>
                    <a:cubicBezTo>
                      <a:pt x="17" y="307"/>
                      <a:pt x="26" y="382"/>
                      <a:pt x="34" y="448"/>
                    </a:cubicBezTo>
                    <a:cubicBezTo>
                      <a:pt x="34" y="469"/>
                      <a:pt x="51" y="479"/>
                      <a:pt x="67" y="479"/>
                    </a:cubicBezTo>
                    <a:cubicBezTo>
                      <a:pt x="84" y="479"/>
                      <a:pt x="100" y="469"/>
                      <a:pt x="100" y="448"/>
                    </a:cubicBezTo>
                    <a:cubicBezTo>
                      <a:pt x="100" y="382"/>
                      <a:pt x="100" y="307"/>
                      <a:pt x="100" y="233"/>
                    </a:cubicBezTo>
                    <a:cubicBezTo>
                      <a:pt x="100" y="191"/>
                      <a:pt x="109" y="150"/>
                      <a:pt x="100" y="117"/>
                    </a:cubicBezTo>
                    <a:cubicBezTo>
                      <a:pt x="92" y="84"/>
                      <a:pt x="92" y="42"/>
                      <a:pt x="75" y="9"/>
                    </a:cubicBezTo>
                    <a:lnTo>
                      <a:pt x="67" y="9"/>
                    </a:lnTo>
                    <a:cubicBezTo>
                      <a:pt x="64" y="3"/>
                      <a:pt x="58" y="0"/>
                      <a:pt x="5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7" name="Google Shape;5216;p31">
                <a:extLst>
                  <a:ext uri="{FF2B5EF4-FFF2-40B4-BE49-F238E27FC236}">
                    <a16:creationId xmlns:a16="http://schemas.microsoft.com/office/drawing/2014/main" id="{F164C168-C7F5-42DB-9AF1-6E9D0A34AE59}"/>
                  </a:ext>
                </a:extLst>
              </p:cNvPr>
              <p:cNvSpPr/>
              <p:nvPr/>
            </p:nvSpPr>
            <p:spPr>
              <a:xfrm>
                <a:off x="2997875" y="4581850"/>
                <a:ext cx="5950" cy="17525"/>
              </a:xfrm>
              <a:custGeom>
                <a:avLst/>
                <a:gdLst/>
                <a:ahLst/>
                <a:cxnLst/>
                <a:rect l="l" t="t" r="r" b="b"/>
                <a:pathLst>
                  <a:path w="238" h="701" extrusionOk="0">
                    <a:moveTo>
                      <a:pt x="171" y="1"/>
                    </a:moveTo>
                    <a:cubicBezTo>
                      <a:pt x="154" y="1"/>
                      <a:pt x="137" y="10"/>
                      <a:pt x="130" y="27"/>
                    </a:cubicBezTo>
                    <a:cubicBezTo>
                      <a:pt x="89" y="127"/>
                      <a:pt x="80" y="235"/>
                      <a:pt x="64" y="342"/>
                    </a:cubicBezTo>
                    <a:cubicBezTo>
                      <a:pt x="47" y="442"/>
                      <a:pt x="31" y="549"/>
                      <a:pt x="6" y="649"/>
                    </a:cubicBezTo>
                    <a:cubicBezTo>
                      <a:pt x="1" y="680"/>
                      <a:pt x="30" y="701"/>
                      <a:pt x="58" y="701"/>
                    </a:cubicBezTo>
                    <a:cubicBezTo>
                      <a:pt x="75" y="701"/>
                      <a:pt x="91" y="693"/>
                      <a:pt x="97" y="674"/>
                    </a:cubicBezTo>
                    <a:cubicBezTo>
                      <a:pt x="130" y="574"/>
                      <a:pt x="163" y="467"/>
                      <a:pt x="188" y="359"/>
                    </a:cubicBezTo>
                    <a:cubicBezTo>
                      <a:pt x="213" y="259"/>
                      <a:pt x="238" y="152"/>
                      <a:pt x="221" y="44"/>
                    </a:cubicBezTo>
                    <a:cubicBezTo>
                      <a:pt x="217" y="16"/>
                      <a:pt x="193" y="1"/>
                      <a:pt x="17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8" name="Google Shape;5217;p31">
                <a:extLst>
                  <a:ext uri="{FF2B5EF4-FFF2-40B4-BE49-F238E27FC236}">
                    <a16:creationId xmlns:a16="http://schemas.microsoft.com/office/drawing/2014/main" id="{7BDCE9ED-4458-9D59-D8BB-F658EAD4ED5A}"/>
                  </a:ext>
                </a:extLst>
              </p:cNvPr>
              <p:cNvSpPr/>
              <p:nvPr/>
            </p:nvSpPr>
            <p:spPr>
              <a:xfrm>
                <a:off x="3002575" y="4560975"/>
                <a:ext cx="4150" cy="9850"/>
              </a:xfrm>
              <a:custGeom>
                <a:avLst/>
                <a:gdLst/>
                <a:ahLst/>
                <a:cxnLst/>
                <a:rect l="l" t="t" r="r" b="b"/>
                <a:pathLst>
                  <a:path w="166" h="394" extrusionOk="0">
                    <a:moveTo>
                      <a:pt x="116" y="1"/>
                    </a:moveTo>
                    <a:cubicBezTo>
                      <a:pt x="108" y="1"/>
                      <a:pt x="91" y="9"/>
                      <a:pt x="91" y="17"/>
                    </a:cubicBezTo>
                    <a:cubicBezTo>
                      <a:pt x="66" y="75"/>
                      <a:pt x="58" y="125"/>
                      <a:pt x="50" y="183"/>
                    </a:cubicBezTo>
                    <a:cubicBezTo>
                      <a:pt x="42" y="233"/>
                      <a:pt x="25" y="282"/>
                      <a:pt x="8" y="332"/>
                    </a:cubicBezTo>
                    <a:cubicBezTo>
                      <a:pt x="0" y="357"/>
                      <a:pt x="8" y="382"/>
                      <a:pt x="33" y="390"/>
                    </a:cubicBezTo>
                    <a:cubicBezTo>
                      <a:pt x="40" y="392"/>
                      <a:pt x="46" y="393"/>
                      <a:pt x="52" y="393"/>
                    </a:cubicBezTo>
                    <a:cubicBezTo>
                      <a:pt x="70" y="393"/>
                      <a:pt x="85" y="384"/>
                      <a:pt x="91" y="365"/>
                    </a:cubicBezTo>
                    <a:cubicBezTo>
                      <a:pt x="116" y="316"/>
                      <a:pt x="133" y="258"/>
                      <a:pt x="149" y="200"/>
                    </a:cubicBezTo>
                    <a:cubicBezTo>
                      <a:pt x="158" y="142"/>
                      <a:pt x="166" y="84"/>
                      <a:pt x="149" y="26"/>
                    </a:cubicBezTo>
                    <a:cubicBezTo>
                      <a:pt x="141" y="9"/>
                      <a:pt x="133" y="1"/>
                      <a:pt x="11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9" name="Google Shape;5218;p31">
                <a:extLst>
                  <a:ext uri="{FF2B5EF4-FFF2-40B4-BE49-F238E27FC236}">
                    <a16:creationId xmlns:a16="http://schemas.microsoft.com/office/drawing/2014/main" id="{22529071-3BF7-F7B7-5701-402CFD98D1A2}"/>
                  </a:ext>
                </a:extLst>
              </p:cNvPr>
              <p:cNvSpPr/>
              <p:nvPr/>
            </p:nvSpPr>
            <p:spPr>
              <a:xfrm>
                <a:off x="2991800" y="4666825"/>
                <a:ext cx="3550" cy="16175"/>
              </a:xfrm>
              <a:custGeom>
                <a:avLst/>
                <a:gdLst/>
                <a:ahLst/>
                <a:cxnLst/>
                <a:rect l="l" t="t" r="r" b="b"/>
                <a:pathLst>
                  <a:path w="142" h="647" extrusionOk="0">
                    <a:moveTo>
                      <a:pt x="62" y="1"/>
                    </a:moveTo>
                    <a:cubicBezTo>
                      <a:pt x="46" y="1"/>
                      <a:pt x="29" y="9"/>
                      <a:pt x="17" y="26"/>
                    </a:cubicBezTo>
                    <a:cubicBezTo>
                      <a:pt x="17" y="42"/>
                      <a:pt x="9" y="50"/>
                      <a:pt x="9" y="67"/>
                    </a:cubicBezTo>
                    <a:cubicBezTo>
                      <a:pt x="9" y="75"/>
                      <a:pt x="0" y="92"/>
                      <a:pt x="0" y="100"/>
                    </a:cubicBezTo>
                    <a:cubicBezTo>
                      <a:pt x="0" y="125"/>
                      <a:pt x="0" y="150"/>
                      <a:pt x="0" y="166"/>
                    </a:cubicBezTo>
                    <a:cubicBezTo>
                      <a:pt x="0" y="216"/>
                      <a:pt x="0" y="266"/>
                      <a:pt x="0" y="316"/>
                    </a:cubicBezTo>
                    <a:cubicBezTo>
                      <a:pt x="9" y="415"/>
                      <a:pt x="17" y="506"/>
                      <a:pt x="25" y="597"/>
                    </a:cubicBezTo>
                    <a:cubicBezTo>
                      <a:pt x="29" y="630"/>
                      <a:pt x="56" y="647"/>
                      <a:pt x="82" y="647"/>
                    </a:cubicBezTo>
                    <a:cubicBezTo>
                      <a:pt x="108" y="647"/>
                      <a:pt x="133" y="630"/>
                      <a:pt x="133" y="597"/>
                    </a:cubicBezTo>
                    <a:cubicBezTo>
                      <a:pt x="141" y="506"/>
                      <a:pt x="141" y="407"/>
                      <a:pt x="141" y="316"/>
                    </a:cubicBezTo>
                    <a:cubicBezTo>
                      <a:pt x="141" y="266"/>
                      <a:pt x="141" y="216"/>
                      <a:pt x="141" y="166"/>
                    </a:cubicBezTo>
                    <a:cubicBezTo>
                      <a:pt x="141" y="150"/>
                      <a:pt x="133" y="125"/>
                      <a:pt x="133" y="108"/>
                    </a:cubicBezTo>
                    <a:lnTo>
                      <a:pt x="133" y="100"/>
                    </a:lnTo>
                    <a:cubicBezTo>
                      <a:pt x="133" y="92"/>
                      <a:pt x="125" y="84"/>
                      <a:pt x="125" y="75"/>
                    </a:cubicBezTo>
                    <a:cubicBezTo>
                      <a:pt x="116" y="59"/>
                      <a:pt x="116" y="42"/>
                      <a:pt x="108" y="26"/>
                    </a:cubicBezTo>
                    <a:cubicBezTo>
                      <a:pt x="96" y="9"/>
                      <a:pt x="79" y="1"/>
                      <a:pt x="6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0" name="Google Shape;5219;p31">
                <a:extLst>
                  <a:ext uri="{FF2B5EF4-FFF2-40B4-BE49-F238E27FC236}">
                    <a16:creationId xmlns:a16="http://schemas.microsoft.com/office/drawing/2014/main" id="{C1CEE5CD-743F-46DB-554B-1DAB87FEE50D}"/>
                  </a:ext>
                </a:extLst>
              </p:cNvPr>
              <p:cNvSpPr/>
              <p:nvPr/>
            </p:nvSpPr>
            <p:spPr>
              <a:xfrm>
                <a:off x="2983925" y="4667925"/>
                <a:ext cx="1900" cy="8500"/>
              </a:xfrm>
              <a:custGeom>
                <a:avLst/>
                <a:gdLst/>
                <a:ahLst/>
                <a:cxnLst/>
                <a:rect l="l" t="t" r="r" b="b"/>
                <a:pathLst>
                  <a:path w="76" h="340" extrusionOk="0">
                    <a:moveTo>
                      <a:pt x="34" y="0"/>
                    </a:moveTo>
                    <a:cubicBezTo>
                      <a:pt x="27" y="0"/>
                      <a:pt x="21" y="2"/>
                      <a:pt x="17" y="6"/>
                    </a:cubicBezTo>
                    <a:cubicBezTo>
                      <a:pt x="0" y="31"/>
                      <a:pt x="0" y="64"/>
                      <a:pt x="0" y="89"/>
                    </a:cubicBezTo>
                    <a:cubicBezTo>
                      <a:pt x="0" y="114"/>
                      <a:pt x="0" y="139"/>
                      <a:pt x="0" y="164"/>
                    </a:cubicBezTo>
                    <a:cubicBezTo>
                      <a:pt x="9" y="214"/>
                      <a:pt x="9" y="263"/>
                      <a:pt x="9" y="313"/>
                    </a:cubicBezTo>
                    <a:cubicBezTo>
                      <a:pt x="9" y="326"/>
                      <a:pt x="25" y="340"/>
                      <a:pt x="40" y="340"/>
                    </a:cubicBezTo>
                    <a:cubicBezTo>
                      <a:pt x="44" y="340"/>
                      <a:pt x="47" y="339"/>
                      <a:pt x="50" y="338"/>
                    </a:cubicBezTo>
                    <a:cubicBezTo>
                      <a:pt x="67" y="338"/>
                      <a:pt x="75" y="321"/>
                      <a:pt x="75" y="305"/>
                    </a:cubicBezTo>
                    <a:cubicBezTo>
                      <a:pt x="75" y="255"/>
                      <a:pt x="75" y="205"/>
                      <a:pt x="75" y="156"/>
                    </a:cubicBezTo>
                    <a:lnTo>
                      <a:pt x="75" y="81"/>
                    </a:lnTo>
                    <a:cubicBezTo>
                      <a:pt x="75" y="56"/>
                      <a:pt x="75" y="31"/>
                      <a:pt x="50" y="6"/>
                    </a:cubicBezTo>
                    <a:cubicBezTo>
                      <a:pt x="46" y="2"/>
                      <a:pt x="40" y="0"/>
                      <a:pt x="3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1" name="Google Shape;5220;p31">
                <a:extLst>
                  <a:ext uri="{FF2B5EF4-FFF2-40B4-BE49-F238E27FC236}">
                    <a16:creationId xmlns:a16="http://schemas.microsoft.com/office/drawing/2014/main" id="{AFBF3BC1-3FA0-A193-2FD2-FB90DCA58C38}"/>
                  </a:ext>
                </a:extLst>
              </p:cNvPr>
              <p:cNvSpPr/>
              <p:nvPr/>
            </p:nvSpPr>
            <p:spPr>
              <a:xfrm>
                <a:off x="2981225" y="4669000"/>
                <a:ext cx="2225" cy="8525"/>
              </a:xfrm>
              <a:custGeom>
                <a:avLst/>
                <a:gdLst/>
                <a:ahLst/>
                <a:cxnLst/>
                <a:rect l="l" t="t" r="r" b="b"/>
                <a:pathLst>
                  <a:path w="89" h="341" extrusionOk="0">
                    <a:moveTo>
                      <a:pt x="14" y="1"/>
                    </a:moveTo>
                    <a:cubicBezTo>
                      <a:pt x="7" y="1"/>
                      <a:pt x="1" y="5"/>
                      <a:pt x="1" y="13"/>
                    </a:cubicBezTo>
                    <a:cubicBezTo>
                      <a:pt x="1" y="113"/>
                      <a:pt x="17" y="220"/>
                      <a:pt x="34" y="320"/>
                    </a:cubicBezTo>
                    <a:cubicBezTo>
                      <a:pt x="34" y="334"/>
                      <a:pt x="45" y="341"/>
                      <a:pt x="57" y="341"/>
                    </a:cubicBezTo>
                    <a:cubicBezTo>
                      <a:pt x="72" y="341"/>
                      <a:pt x="88" y="330"/>
                      <a:pt x="84" y="311"/>
                    </a:cubicBezTo>
                    <a:cubicBezTo>
                      <a:pt x="67" y="212"/>
                      <a:pt x="59" y="104"/>
                      <a:pt x="34" y="13"/>
                    </a:cubicBezTo>
                    <a:cubicBezTo>
                      <a:pt x="30" y="5"/>
                      <a:pt x="21" y="1"/>
                      <a:pt x="1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2" name="Google Shape;5221;p31">
                <a:extLst>
                  <a:ext uri="{FF2B5EF4-FFF2-40B4-BE49-F238E27FC236}">
                    <a16:creationId xmlns:a16="http://schemas.microsoft.com/office/drawing/2014/main" id="{7D946561-69CC-A53B-AA68-D94148BBC4C5}"/>
                  </a:ext>
                </a:extLst>
              </p:cNvPr>
              <p:cNvSpPr/>
              <p:nvPr/>
            </p:nvSpPr>
            <p:spPr>
              <a:xfrm>
                <a:off x="2974600" y="4662625"/>
                <a:ext cx="2300" cy="10925"/>
              </a:xfrm>
              <a:custGeom>
                <a:avLst/>
                <a:gdLst/>
                <a:ahLst/>
                <a:cxnLst/>
                <a:rect l="l" t="t" r="r" b="b"/>
                <a:pathLst>
                  <a:path w="92" h="437" extrusionOk="0">
                    <a:moveTo>
                      <a:pt x="25" y="1"/>
                    </a:moveTo>
                    <a:cubicBezTo>
                      <a:pt x="17" y="1"/>
                      <a:pt x="9" y="7"/>
                      <a:pt x="9" y="20"/>
                    </a:cubicBezTo>
                    <a:cubicBezTo>
                      <a:pt x="1" y="144"/>
                      <a:pt x="17" y="276"/>
                      <a:pt x="34" y="409"/>
                    </a:cubicBezTo>
                    <a:cubicBezTo>
                      <a:pt x="34" y="428"/>
                      <a:pt x="46" y="436"/>
                      <a:pt x="58" y="436"/>
                    </a:cubicBezTo>
                    <a:cubicBezTo>
                      <a:pt x="74" y="436"/>
                      <a:pt x="92" y="423"/>
                      <a:pt x="92" y="401"/>
                    </a:cubicBezTo>
                    <a:cubicBezTo>
                      <a:pt x="83" y="268"/>
                      <a:pt x="75" y="144"/>
                      <a:pt x="42" y="20"/>
                    </a:cubicBezTo>
                    <a:cubicBezTo>
                      <a:pt x="42" y="7"/>
                      <a:pt x="34" y="1"/>
                      <a:pt x="2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3" name="Google Shape;5222;p31">
                <a:extLst>
                  <a:ext uri="{FF2B5EF4-FFF2-40B4-BE49-F238E27FC236}">
                    <a16:creationId xmlns:a16="http://schemas.microsoft.com/office/drawing/2014/main" id="{6539B814-3E6D-827B-71F4-AD0E403E1C79}"/>
                  </a:ext>
                </a:extLst>
              </p:cNvPr>
              <p:cNvSpPr/>
              <p:nvPr/>
            </p:nvSpPr>
            <p:spPr>
              <a:xfrm>
                <a:off x="2967350" y="4655600"/>
                <a:ext cx="3175" cy="12125"/>
              </a:xfrm>
              <a:custGeom>
                <a:avLst/>
                <a:gdLst/>
                <a:ahLst/>
                <a:cxnLst/>
                <a:rect l="l" t="t" r="r" b="b"/>
                <a:pathLst>
                  <a:path w="127" h="485" extrusionOk="0">
                    <a:moveTo>
                      <a:pt x="69" y="0"/>
                    </a:moveTo>
                    <a:cubicBezTo>
                      <a:pt x="61" y="0"/>
                      <a:pt x="54" y="6"/>
                      <a:pt x="50" y="19"/>
                    </a:cubicBezTo>
                    <a:cubicBezTo>
                      <a:pt x="1" y="160"/>
                      <a:pt x="17" y="317"/>
                      <a:pt x="50" y="458"/>
                    </a:cubicBezTo>
                    <a:cubicBezTo>
                      <a:pt x="54" y="476"/>
                      <a:pt x="70" y="484"/>
                      <a:pt x="86" y="484"/>
                    </a:cubicBezTo>
                    <a:cubicBezTo>
                      <a:pt x="106" y="484"/>
                      <a:pt x="126" y="470"/>
                      <a:pt x="117" y="441"/>
                    </a:cubicBezTo>
                    <a:cubicBezTo>
                      <a:pt x="92" y="309"/>
                      <a:pt x="92" y="168"/>
                      <a:pt x="92" y="27"/>
                    </a:cubicBezTo>
                    <a:cubicBezTo>
                      <a:pt x="92" y="12"/>
                      <a:pt x="80" y="0"/>
                      <a:pt x="6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4" name="Google Shape;5223;p31">
                <a:extLst>
                  <a:ext uri="{FF2B5EF4-FFF2-40B4-BE49-F238E27FC236}">
                    <a16:creationId xmlns:a16="http://schemas.microsoft.com/office/drawing/2014/main" id="{D5AC8C02-5901-BEC8-CCB6-CC0D3A0982FB}"/>
                  </a:ext>
                </a:extLst>
              </p:cNvPr>
              <p:cNvSpPr/>
              <p:nvPr/>
            </p:nvSpPr>
            <p:spPr>
              <a:xfrm>
                <a:off x="2932550" y="4321875"/>
                <a:ext cx="9550" cy="14775"/>
              </a:xfrm>
              <a:custGeom>
                <a:avLst/>
                <a:gdLst/>
                <a:ahLst/>
                <a:cxnLst/>
                <a:rect l="l" t="t" r="r" b="b"/>
                <a:pathLst>
                  <a:path w="382" h="591" extrusionOk="0">
                    <a:moveTo>
                      <a:pt x="333" y="0"/>
                    </a:moveTo>
                    <a:cubicBezTo>
                      <a:pt x="324" y="0"/>
                      <a:pt x="315" y="4"/>
                      <a:pt x="307" y="12"/>
                    </a:cubicBezTo>
                    <a:cubicBezTo>
                      <a:pt x="282" y="28"/>
                      <a:pt x="274" y="45"/>
                      <a:pt x="266" y="70"/>
                    </a:cubicBezTo>
                    <a:cubicBezTo>
                      <a:pt x="258" y="78"/>
                      <a:pt x="249" y="86"/>
                      <a:pt x="241" y="103"/>
                    </a:cubicBezTo>
                    <a:cubicBezTo>
                      <a:pt x="241" y="111"/>
                      <a:pt x="233" y="119"/>
                      <a:pt x="233" y="128"/>
                    </a:cubicBezTo>
                    <a:cubicBezTo>
                      <a:pt x="224" y="152"/>
                      <a:pt x="216" y="169"/>
                      <a:pt x="208" y="186"/>
                    </a:cubicBezTo>
                    <a:cubicBezTo>
                      <a:pt x="200" y="227"/>
                      <a:pt x="183" y="268"/>
                      <a:pt x="158" y="302"/>
                    </a:cubicBezTo>
                    <a:cubicBezTo>
                      <a:pt x="125" y="368"/>
                      <a:pt x="84" y="434"/>
                      <a:pt x="26" y="492"/>
                    </a:cubicBezTo>
                    <a:cubicBezTo>
                      <a:pt x="9" y="517"/>
                      <a:pt x="1" y="542"/>
                      <a:pt x="17" y="567"/>
                    </a:cubicBezTo>
                    <a:cubicBezTo>
                      <a:pt x="27" y="581"/>
                      <a:pt x="45" y="590"/>
                      <a:pt x="62" y="590"/>
                    </a:cubicBezTo>
                    <a:cubicBezTo>
                      <a:pt x="74" y="590"/>
                      <a:pt x="85" y="585"/>
                      <a:pt x="92" y="575"/>
                    </a:cubicBezTo>
                    <a:lnTo>
                      <a:pt x="100" y="575"/>
                    </a:lnTo>
                    <a:cubicBezTo>
                      <a:pt x="133" y="550"/>
                      <a:pt x="166" y="517"/>
                      <a:pt x="200" y="484"/>
                    </a:cubicBezTo>
                    <a:cubicBezTo>
                      <a:pt x="224" y="451"/>
                      <a:pt x="258" y="418"/>
                      <a:pt x="282" y="376"/>
                    </a:cubicBezTo>
                    <a:cubicBezTo>
                      <a:pt x="307" y="335"/>
                      <a:pt x="332" y="293"/>
                      <a:pt x="349" y="252"/>
                    </a:cubicBezTo>
                    <a:cubicBezTo>
                      <a:pt x="357" y="227"/>
                      <a:pt x="365" y="210"/>
                      <a:pt x="374" y="186"/>
                    </a:cubicBezTo>
                    <a:cubicBezTo>
                      <a:pt x="374" y="177"/>
                      <a:pt x="382" y="161"/>
                      <a:pt x="382" y="144"/>
                    </a:cubicBezTo>
                    <a:cubicBezTo>
                      <a:pt x="382" y="136"/>
                      <a:pt x="382" y="128"/>
                      <a:pt x="382" y="119"/>
                    </a:cubicBezTo>
                    <a:cubicBezTo>
                      <a:pt x="382" y="111"/>
                      <a:pt x="382" y="103"/>
                      <a:pt x="382" y="94"/>
                    </a:cubicBezTo>
                    <a:cubicBezTo>
                      <a:pt x="382" y="70"/>
                      <a:pt x="382" y="45"/>
                      <a:pt x="365" y="20"/>
                    </a:cubicBezTo>
                    <a:cubicBezTo>
                      <a:pt x="356" y="6"/>
                      <a:pt x="344" y="0"/>
                      <a:pt x="33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5" name="Google Shape;5224;p31">
                <a:extLst>
                  <a:ext uri="{FF2B5EF4-FFF2-40B4-BE49-F238E27FC236}">
                    <a16:creationId xmlns:a16="http://schemas.microsoft.com/office/drawing/2014/main" id="{E4C35EB7-AE1E-006A-1CEA-DCBFC44D1156}"/>
                  </a:ext>
                </a:extLst>
              </p:cNvPr>
              <p:cNvSpPr/>
              <p:nvPr/>
            </p:nvSpPr>
            <p:spPr>
              <a:xfrm>
                <a:off x="2941675" y="4341175"/>
                <a:ext cx="5000" cy="9850"/>
              </a:xfrm>
              <a:custGeom>
                <a:avLst/>
                <a:gdLst/>
                <a:ahLst/>
                <a:cxnLst/>
                <a:rect l="l" t="t" r="r" b="b"/>
                <a:pathLst>
                  <a:path w="200" h="394" extrusionOk="0">
                    <a:moveTo>
                      <a:pt x="145" y="0"/>
                    </a:moveTo>
                    <a:cubicBezTo>
                      <a:pt x="134" y="0"/>
                      <a:pt x="123" y="6"/>
                      <a:pt x="116" y="18"/>
                    </a:cubicBezTo>
                    <a:cubicBezTo>
                      <a:pt x="108" y="35"/>
                      <a:pt x="100" y="43"/>
                      <a:pt x="91" y="60"/>
                    </a:cubicBezTo>
                    <a:cubicBezTo>
                      <a:pt x="91" y="76"/>
                      <a:pt x="83" y="85"/>
                      <a:pt x="83" y="101"/>
                    </a:cubicBezTo>
                    <a:cubicBezTo>
                      <a:pt x="75" y="118"/>
                      <a:pt x="75" y="126"/>
                      <a:pt x="67" y="143"/>
                    </a:cubicBezTo>
                    <a:lnTo>
                      <a:pt x="67" y="151"/>
                    </a:lnTo>
                    <a:cubicBezTo>
                      <a:pt x="67" y="159"/>
                      <a:pt x="58" y="168"/>
                      <a:pt x="58" y="176"/>
                    </a:cubicBezTo>
                    <a:cubicBezTo>
                      <a:pt x="42" y="226"/>
                      <a:pt x="25" y="275"/>
                      <a:pt x="9" y="325"/>
                    </a:cubicBezTo>
                    <a:cubicBezTo>
                      <a:pt x="0" y="350"/>
                      <a:pt x="9" y="383"/>
                      <a:pt x="33" y="391"/>
                    </a:cubicBezTo>
                    <a:cubicBezTo>
                      <a:pt x="38" y="393"/>
                      <a:pt x="42" y="393"/>
                      <a:pt x="46" y="393"/>
                    </a:cubicBezTo>
                    <a:cubicBezTo>
                      <a:pt x="67" y="393"/>
                      <a:pt x="85" y="379"/>
                      <a:pt x="91" y="358"/>
                    </a:cubicBezTo>
                    <a:cubicBezTo>
                      <a:pt x="116" y="308"/>
                      <a:pt x="141" y="259"/>
                      <a:pt x="158" y="209"/>
                    </a:cubicBezTo>
                    <a:cubicBezTo>
                      <a:pt x="174" y="159"/>
                      <a:pt x="199" y="93"/>
                      <a:pt x="183" y="35"/>
                    </a:cubicBezTo>
                    <a:cubicBezTo>
                      <a:pt x="183" y="15"/>
                      <a:pt x="164" y="0"/>
                      <a:pt x="14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6" name="Google Shape;5225;p31">
                <a:extLst>
                  <a:ext uri="{FF2B5EF4-FFF2-40B4-BE49-F238E27FC236}">
                    <a16:creationId xmlns:a16="http://schemas.microsoft.com/office/drawing/2014/main" id="{311B701D-B827-363E-B7DB-C7DE0E98D47F}"/>
                  </a:ext>
                </a:extLst>
              </p:cNvPr>
              <p:cNvSpPr/>
              <p:nvPr/>
            </p:nvSpPr>
            <p:spPr>
              <a:xfrm>
                <a:off x="2943525" y="4353225"/>
                <a:ext cx="4600" cy="6525"/>
              </a:xfrm>
              <a:custGeom>
                <a:avLst/>
                <a:gdLst/>
                <a:ahLst/>
                <a:cxnLst/>
                <a:rect l="l" t="t" r="r" b="b"/>
                <a:pathLst>
                  <a:path w="184" h="261" extrusionOk="0">
                    <a:moveTo>
                      <a:pt x="133" y="0"/>
                    </a:moveTo>
                    <a:cubicBezTo>
                      <a:pt x="117" y="0"/>
                      <a:pt x="109" y="9"/>
                      <a:pt x="100" y="17"/>
                    </a:cubicBezTo>
                    <a:cubicBezTo>
                      <a:pt x="100" y="17"/>
                      <a:pt x="92" y="25"/>
                      <a:pt x="84" y="34"/>
                    </a:cubicBezTo>
                    <a:cubicBezTo>
                      <a:pt x="84" y="42"/>
                      <a:pt x="75" y="42"/>
                      <a:pt x="75" y="50"/>
                    </a:cubicBezTo>
                    <a:cubicBezTo>
                      <a:pt x="67" y="67"/>
                      <a:pt x="59" y="83"/>
                      <a:pt x="51" y="100"/>
                    </a:cubicBezTo>
                    <a:cubicBezTo>
                      <a:pt x="34" y="125"/>
                      <a:pt x="17" y="158"/>
                      <a:pt x="9" y="183"/>
                    </a:cubicBezTo>
                    <a:cubicBezTo>
                      <a:pt x="1" y="199"/>
                      <a:pt x="1" y="216"/>
                      <a:pt x="9" y="224"/>
                    </a:cubicBezTo>
                    <a:cubicBezTo>
                      <a:pt x="9" y="241"/>
                      <a:pt x="26" y="257"/>
                      <a:pt x="42" y="257"/>
                    </a:cubicBezTo>
                    <a:cubicBezTo>
                      <a:pt x="48" y="259"/>
                      <a:pt x="54" y="260"/>
                      <a:pt x="61" y="260"/>
                    </a:cubicBezTo>
                    <a:cubicBezTo>
                      <a:pt x="82" y="260"/>
                      <a:pt x="104" y="249"/>
                      <a:pt x="117" y="224"/>
                    </a:cubicBezTo>
                    <a:lnTo>
                      <a:pt x="109" y="224"/>
                    </a:lnTo>
                    <a:cubicBezTo>
                      <a:pt x="125" y="199"/>
                      <a:pt x="142" y="174"/>
                      <a:pt x="150" y="141"/>
                    </a:cubicBezTo>
                    <a:cubicBezTo>
                      <a:pt x="158" y="133"/>
                      <a:pt x="167" y="116"/>
                      <a:pt x="167" y="100"/>
                    </a:cubicBezTo>
                    <a:cubicBezTo>
                      <a:pt x="175" y="92"/>
                      <a:pt x="175" y="83"/>
                      <a:pt x="175" y="67"/>
                    </a:cubicBezTo>
                    <a:cubicBezTo>
                      <a:pt x="183" y="58"/>
                      <a:pt x="183" y="58"/>
                      <a:pt x="183" y="50"/>
                    </a:cubicBezTo>
                    <a:cubicBezTo>
                      <a:pt x="183" y="25"/>
                      <a:pt x="175" y="9"/>
                      <a:pt x="15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7" name="Google Shape;5226;p31">
                <a:extLst>
                  <a:ext uri="{FF2B5EF4-FFF2-40B4-BE49-F238E27FC236}">
                    <a16:creationId xmlns:a16="http://schemas.microsoft.com/office/drawing/2014/main" id="{F49DB8D4-9B51-65FC-02E1-C5E80C43A0D1}"/>
                  </a:ext>
                </a:extLst>
              </p:cNvPr>
              <p:cNvSpPr/>
              <p:nvPr/>
            </p:nvSpPr>
            <p:spPr>
              <a:xfrm>
                <a:off x="2831475" y="4220775"/>
                <a:ext cx="6025" cy="16175"/>
              </a:xfrm>
              <a:custGeom>
                <a:avLst/>
                <a:gdLst/>
                <a:ahLst/>
                <a:cxnLst/>
                <a:rect l="l" t="t" r="r" b="b"/>
                <a:pathLst>
                  <a:path w="241" h="647" extrusionOk="0">
                    <a:moveTo>
                      <a:pt x="99" y="0"/>
                    </a:moveTo>
                    <a:cubicBezTo>
                      <a:pt x="80" y="0"/>
                      <a:pt x="62" y="11"/>
                      <a:pt x="58" y="37"/>
                    </a:cubicBezTo>
                    <a:cubicBezTo>
                      <a:pt x="42" y="103"/>
                      <a:pt x="33" y="170"/>
                      <a:pt x="25" y="236"/>
                    </a:cubicBezTo>
                    <a:cubicBezTo>
                      <a:pt x="17" y="311"/>
                      <a:pt x="0" y="393"/>
                      <a:pt x="42" y="460"/>
                    </a:cubicBezTo>
                    <a:cubicBezTo>
                      <a:pt x="50" y="472"/>
                      <a:pt x="65" y="478"/>
                      <a:pt x="79" y="478"/>
                    </a:cubicBezTo>
                    <a:cubicBezTo>
                      <a:pt x="94" y="478"/>
                      <a:pt x="108" y="472"/>
                      <a:pt x="116" y="460"/>
                    </a:cubicBezTo>
                    <a:lnTo>
                      <a:pt x="125" y="443"/>
                    </a:lnTo>
                    <a:cubicBezTo>
                      <a:pt x="125" y="493"/>
                      <a:pt x="133" y="551"/>
                      <a:pt x="133" y="609"/>
                    </a:cubicBezTo>
                    <a:cubicBezTo>
                      <a:pt x="137" y="634"/>
                      <a:pt x="158" y="646"/>
                      <a:pt x="178" y="646"/>
                    </a:cubicBezTo>
                    <a:cubicBezTo>
                      <a:pt x="199" y="646"/>
                      <a:pt x="220" y="634"/>
                      <a:pt x="224" y="609"/>
                    </a:cubicBezTo>
                    <a:cubicBezTo>
                      <a:pt x="241" y="493"/>
                      <a:pt x="224" y="377"/>
                      <a:pt x="191" y="261"/>
                    </a:cubicBezTo>
                    <a:cubicBezTo>
                      <a:pt x="191" y="240"/>
                      <a:pt x="174" y="226"/>
                      <a:pt x="154" y="226"/>
                    </a:cubicBezTo>
                    <a:cubicBezTo>
                      <a:pt x="150" y="226"/>
                      <a:pt x="146" y="226"/>
                      <a:pt x="141" y="228"/>
                    </a:cubicBezTo>
                    <a:cubicBezTo>
                      <a:pt x="141" y="170"/>
                      <a:pt x="141" y="103"/>
                      <a:pt x="141" y="45"/>
                    </a:cubicBezTo>
                    <a:cubicBezTo>
                      <a:pt x="146" y="18"/>
                      <a:pt x="122" y="0"/>
                      <a:pt x="9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8" name="Google Shape;5227;p31">
                <a:extLst>
                  <a:ext uri="{FF2B5EF4-FFF2-40B4-BE49-F238E27FC236}">
                    <a16:creationId xmlns:a16="http://schemas.microsoft.com/office/drawing/2014/main" id="{D8A30A82-F324-F23A-8AB0-A02378ADC27E}"/>
                  </a:ext>
                </a:extLst>
              </p:cNvPr>
              <p:cNvSpPr/>
              <p:nvPr/>
            </p:nvSpPr>
            <p:spPr>
              <a:xfrm>
                <a:off x="2869575" y="4210925"/>
                <a:ext cx="6675" cy="9275"/>
              </a:xfrm>
              <a:custGeom>
                <a:avLst/>
                <a:gdLst/>
                <a:ahLst/>
                <a:cxnLst/>
                <a:rect l="l" t="t" r="r" b="b"/>
                <a:pathLst>
                  <a:path w="267" h="371" extrusionOk="0">
                    <a:moveTo>
                      <a:pt x="233" y="0"/>
                    </a:moveTo>
                    <a:cubicBezTo>
                      <a:pt x="208" y="0"/>
                      <a:pt x="183" y="0"/>
                      <a:pt x="175" y="17"/>
                    </a:cubicBezTo>
                    <a:cubicBezTo>
                      <a:pt x="167" y="33"/>
                      <a:pt x="158" y="50"/>
                      <a:pt x="150" y="58"/>
                    </a:cubicBezTo>
                    <a:lnTo>
                      <a:pt x="142" y="67"/>
                    </a:lnTo>
                    <a:lnTo>
                      <a:pt x="142" y="75"/>
                    </a:lnTo>
                    <a:lnTo>
                      <a:pt x="133" y="91"/>
                    </a:lnTo>
                    <a:cubicBezTo>
                      <a:pt x="117" y="116"/>
                      <a:pt x="109" y="141"/>
                      <a:pt x="92" y="166"/>
                    </a:cubicBezTo>
                    <a:cubicBezTo>
                      <a:pt x="92" y="183"/>
                      <a:pt x="84" y="191"/>
                      <a:pt x="75" y="207"/>
                    </a:cubicBezTo>
                    <a:lnTo>
                      <a:pt x="67" y="216"/>
                    </a:lnTo>
                    <a:lnTo>
                      <a:pt x="67" y="224"/>
                    </a:lnTo>
                    <a:lnTo>
                      <a:pt x="67" y="232"/>
                    </a:lnTo>
                    <a:cubicBezTo>
                      <a:pt x="51" y="257"/>
                      <a:pt x="34" y="274"/>
                      <a:pt x="17" y="299"/>
                    </a:cubicBezTo>
                    <a:cubicBezTo>
                      <a:pt x="1" y="315"/>
                      <a:pt x="9" y="348"/>
                      <a:pt x="26" y="365"/>
                    </a:cubicBezTo>
                    <a:cubicBezTo>
                      <a:pt x="36" y="368"/>
                      <a:pt x="46" y="370"/>
                      <a:pt x="56" y="370"/>
                    </a:cubicBezTo>
                    <a:cubicBezTo>
                      <a:pt x="70" y="370"/>
                      <a:pt x="82" y="366"/>
                      <a:pt x="92" y="357"/>
                    </a:cubicBezTo>
                    <a:cubicBezTo>
                      <a:pt x="125" y="315"/>
                      <a:pt x="158" y="265"/>
                      <a:pt x="191" y="224"/>
                    </a:cubicBezTo>
                    <a:cubicBezTo>
                      <a:pt x="200" y="216"/>
                      <a:pt x="208" y="199"/>
                      <a:pt x="208" y="191"/>
                    </a:cubicBezTo>
                    <a:cubicBezTo>
                      <a:pt x="216" y="174"/>
                      <a:pt x="233" y="166"/>
                      <a:pt x="233" y="149"/>
                    </a:cubicBezTo>
                    <a:cubicBezTo>
                      <a:pt x="249" y="116"/>
                      <a:pt x="258" y="83"/>
                      <a:pt x="258" y="58"/>
                    </a:cubicBezTo>
                    <a:cubicBezTo>
                      <a:pt x="266" y="33"/>
                      <a:pt x="249" y="9"/>
                      <a:pt x="23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9" name="Google Shape;5228;p31">
                <a:extLst>
                  <a:ext uri="{FF2B5EF4-FFF2-40B4-BE49-F238E27FC236}">
                    <a16:creationId xmlns:a16="http://schemas.microsoft.com/office/drawing/2014/main" id="{99D50129-FA59-B63B-C822-51325B973259}"/>
                  </a:ext>
                </a:extLst>
              </p:cNvPr>
              <p:cNvSpPr/>
              <p:nvPr/>
            </p:nvSpPr>
            <p:spPr>
              <a:xfrm>
                <a:off x="2873525" y="4217675"/>
                <a:ext cx="3950" cy="6125"/>
              </a:xfrm>
              <a:custGeom>
                <a:avLst/>
                <a:gdLst/>
                <a:ahLst/>
                <a:cxnLst/>
                <a:rect l="l" t="t" r="r" b="b"/>
                <a:pathLst>
                  <a:path w="158" h="245" extrusionOk="0">
                    <a:moveTo>
                      <a:pt x="129" y="0"/>
                    </a:moveTo>
                    <a:cubicBezTo>
                      <a:pt x="120" y="0"/>
                      <a:pt x="114" y="6"/>
                      <a:pt x="108" y="12"/>
                    </a:cubicBezTo>
                    <a:cubicBezTo>
                      <a:pt x="100" y="20"/>
                      <a:pt x="100" y="29"/>
                      <a:pt x="91" y="37"/>
                    </a:cubicBezTo>
                    <a:cubicBezTo>
                      <a:pt x="83" y="45"/>
                      <a:pt x="83" y="53"/>
                      <a:pt x="75" y="62"/>
                    </a:cubicBezTo>
                    <a:cubicBezTo>
                      <a:pt x="67" y="78"/>
                      <a:pt x="67" y="87"/>
                      <a:pt x="58" y="103"/>
                    </a:cubicBezTo>
                    <a:lnTo>
                      <a:pt x="9" y="194"/>
                    </a:lnTo>
                    <a:cubicBezTo>
                      <a:pt x="0" y="211"/>
                      <a:pt x="9" y="236"/>
                      <a:pt x="25" y="244"/>
                    </a:cubicBezTo>
                    <a:cubicBezTo>
                      <a:pt x="42" y="244"/>
                      <a:pt x="67" y="244"/>
                      <a:pt x="67" y="219"/>
                    </a:cubicBezTo>
                    <a:cubicBezTo>
                      <a:pt x="83" y="194"/>
                      <a:pt x="100" y="161"/>
                      <a:pt x="116" y="128"/>
                    </a:cubicBezTo>
                    <a:cubicBezTo>
                      <a:pt x="125" y="111"/>
                      <a:pt x="133" y="95"/>
                      <a:pt x="133" y="87"/>
                    </a:cubicBezTo>
                    <a:cubicBezTo>
                      <a:pt x="141" y="78"/>
                      <a:pt x="141" y="62"/>
                      <a:pt x="149" y="62"/>
                    </a:cubicBezTo>
                    <a:cubicBezTo>
                      <a:pt x="149" y="45"/>
                      <a:pt x="149" y="37"/>
                      <a:pt x="158" y="29"/>
                    </a:cubicBezTo>
                    <a:cubicBezTo>
                      <a:pt x="158" y="20"/>
                      <a:pt x="149" y="4"/>
                      <a:pt x="141" y="4"/>
                    </a:cubicBezTo>
                    <a:cubicBezTo>
                      <a:pt x="136" y="1"/>
                      <a:pt x="132" y="0"/>
                      <a:pt x="12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0" name="Google Shape;5229;p31">
                <a:extLst>
                  <a:ext uri="{FF2B5EF4-FFF2-40B4-BE49-F238E27FC236}">
                    <a16:creationId xmlns:a16="http://schemas.microsoft.com/office/drawing/2014/main" id="{ECB1A747-FDCA-0DEE-B6EC-7666E93A82F8}"/>
                  </a:ext>
                </a:extLst>
              </p:cNvPr>
              <p:cNvSpPr/>
              <p:nvPr/>
            </p:nvSpPr>
            <p:spPr>
              <a:xfrm>
                <a:off x="2953225" y="4129675"/>
                <a:ext cx="13325" cy="19925"/>
              </a:xfrm>
              <a:custGeom>
                <a:avLst/>
                <a:gdLst/>
                <a:ahLst/>
                <a:cxnLst/>
                <a:rect l="l" t="t" r="r" b="b"/>
                <a:pathLst>
                  <a:path w="533" h="797" extrusionOk="0">
                    <a:moveTo>
                      <a:pt x="59" y="1"/>
                    </a:moveTo>
                    <a:cubicBezTo>
                      <a:pt x="26" y="1"/>
                      <a:pt x="1" y="43"/>
                      <a:pt x="27" y="69"/>
                    </a:cubicBezTo>
                    <a:cubicBezTo>
                      <a:pt x="110" y="168"/>
                      <a:pt x="184" y="284"/>
                      <a:pt x="242" y="408"/>
                    </a:cubicBezTo>
                    <a:cubicBezTo>
                      <a:pt x="267" y="466"/>
                      <a:pt x="284" y="533"/>
                      <a:pt x="309" y="591"/>
                    </a:cubicBezTo>
                    <a:cubicBezTo>
                      <a:pt x="325" y="665"/>
                      <a:pt x="325" y="748"/>
                      <a:pt x="392" y="790"/>
                    </a:cubicBezTo>
                    <a:cubicBezTo>
                      <a:pt x="401" y="794"/>
                      <a:pt x="410" y="796"/>
                      <a:pt x="419" y="796"/>
                    </a:cubicBezTo>
                    <a:cubicBezTo>
                      <a:pt x="442" y="796"/>
                      <a:pt x="463" y="783"/>
                      <a:pt x="474" y="765"/>
                    </a:cubicBezTo>
                    <a:cubicBezTo>
                      <a:pt x="532" y="707"/>
                      <a:pt x="483" y="599"/>
                      <a:pt x="458" y="533"/>
                    </a:cubicBezTo>
                    <a:cubicBezTo>
                      <a:pt x="433" y="466"/>
                      <a:pt x="400" y="400"/>
                      <a:pt x="367" y="334"/>
                    </a:cubicBezTo>
                    <a:cubicBezTo>
                      <a:pt x="292" y="210"/>
                      <a:pt x="201" y="102"/>
                      <a:pt x="85" y="11"/>
                    </a:cubicBezTo>
                    <a:cubicBezTo>
                      <a:pt x="76" y="4"/>
                      <a:pt x="67" y="1"/>
                      <a:pt x="5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1" name="Google Shape;5230;p31">
                <a:extLst>
                  <a:ext uri="{FF2B5EF4-FFF2-40B4-BE49-F238E27FC236}">
                    <a16:creationId xmlns:a16="http://schemas.microsoft.com/office/drawing/2014/main" id="{1BF3D8C4-1252-F179-FA33-E9B6D6077366}"/>
                  </a:ext>
                </a:extLst>
              </p:cNvPr>
              <p:cNvSpPr/>
              <p:nvPr/>
            </p:nvSpPr>
            <p:spPr>
              <a:xfrm>
                <a:off x="2952650" y="4138575"/>
                <a:ext cx="3950" cy="6775"/>
              </a:xfrm>
              <a:custGeom>
                <a:avLst/>
                <a:gdLst/>
                <a:ahLst/>
                <a:cxnLst/>
                <a:rect l="l" t="t" r="r" b="b"/>
                <a:pathLst>
                  <a:path w="158" h="271" extrusionOk="0">
                    <a:moveTo>
                      <a:pt x="39" y="0"/>
                    </a:moveTo>
                    <a:cubicBezTo>
                      <a:pt x="34" y="0"/>
                      <a:pt x="30" y="1"/>
                      <a:pt x="25" y="3"/>
                    </a:cubicBezTo>
                    <a:cubicBezTo>
                      <a:pt x="9" y="19"/>
                      <a:pt x="0" y="44"/>
                      <a:pt x="9" y="61"/>
                    </a:cubicBezTo>
                    <a:cubicBezTo>
                      <a:pt x="17" y="94"/>
                      <a:pt x="34" y="135"/>
                      <a:pt x="42" y="168"/>
                    </a:cubicBezTo>
                    <a:cubicBezTo>
                      <a:pt x="50" y="185"/>
                      <a:pt x="58" y="202"/>
                      <a:pt x="67" y="210"/>
                    </a:cubicBezTo>
                    <a:cubicBezTo>
                      <a:pt x="75" y="226"/>
                      <a:pt x="75" y="235"/>
                      <a:pt x="91" y="251"/>
                    </a:cubicBezTo>
                    <a:lnTo>
                      <a:pt x="108" y="268"/>
                    </a:lnTo>
                    <a:cubicBezTo>
                      <a:pt x="112" y="270"/>
                      <a:pt x="117" y="271"/>
                      <a:pt x="122" y="271"/>
                    </a:cubicBezTo>
                    <a:cubicBezTo>
                      <a:pt x="136" y="271"/>
                      <a:pt x="149" y="262"/>
                      <a:pt x="149" y="243"/>
                    </a:cubicBezTo>
                    <a:cubicBezTo>
                      <a:pt x="149" y="235"/>
                      <a:pt x="158" y="226"/>
                      <a:pt x="158" y="218"/>
                    </a:cubicBezTo>
                    <a:cubicBezTo>
                      <a:pt x="158" y="202"/>
                      <a:pt x="149" y="193"/>
                      <a:pt x="141" y="177"/>
                    </a:cubicBezTo>
                    <a:cubicBezTo>
                      <a:pt x="141" y="160"/>
                      <a:pt x="133" y="144"/>
                      <a:pt x="125" y="127"/>
                    </a:cubicBezTo>
                    <a:cubicBezTo>
                      <a:pt x="116" y="94"/>
                      <a:pt x="100" y="61"/>
                      <a:pt x="83" y="28"/>
                    </a:cubicBezTo>
                    <a:cubicBezTo>
                      <a:pt x="76" y="14"/>
                      <a:pt x="59" y="0"/>
                      <a:pt x="3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2" name="Google Shape;5231;p31">
                <a:extLst>
                  <a:ext uri="{FF2B5EF4-FFF2-40B4-BE49-F238E27FC236}">
                    <a16:creationId xmlns:a16="http://schemas.microsoft.com/office/drawing/2014/main" id="{1092E185-1FA5-C98B-FE6B-A184D72710C4}"/>
                  </a:ext>
                </a:extLst>
              </p:cNvPr>
              <p:cNvSpPr/>
              <p:nvPr/>
            </p:nvSpPr>
            <p:spPr>
              <a:xfrm>
                <a:off x="3021000" y="4137750"/>
                <a:ext cx="4575" cy="10250"/>
              </a:xfrm>
              <a:custGeom>
                <a:avLst/>
                <a:gdLst/>
                <a:ahLst/>
                <a:cxnLst/>
                <a:rect l="l" t="t" r="r" b="b"/>
                <a:pathLst>
                  <a:path w="183" h="410" extrusionOk="0">
                    <a:moveTo>
                      <a:pt x="63" y="1"/>
                    </a:moveTo>
                    <a:cubicBezTo>
                      <a:pt x="59" y="1"/>
                      <a:pt x="55" y="1"/>
                      <a:pt x="50" y="3"/>
                    </a:cubicBezTo>
                    <a:cubicBezTo>
                      <a:pt x="25" y="3"/>
                      <a:pt x="1" y="27"/>
                      <a:pt x="9" y="61"/>
                    </a:cubicBezTo>
                    <a:cubicBezTo>
                      <a:pt x="25" y="119"/>
                      <a:pt x="34" y="185"/>
                      <a:pt x="50" y="243"/>
                    </a:cubicBezTo>
                    <a:cubicBezTo>
                      <a:pt x="59" y="276"/>
                      <a:pt x="59" y="309"/>
                      <a:pt x="75" y="342"/>
                    </a:cubicBezTo>
                    <a:cubicBezTo>
                      <a:pt x="83" y="372"/>
                      <a:pt x="97" y="410"/>
                      <a:pt x="131" y="410"/>
                    </a:cubicBezTo>
                    <a:cubicBezTo>
                      <a:pt x="134" y="410"/>
                      <a:pt x="138" y="409"/>
                      <a:pt x="141" y="409"/>
                    </a:cubicBezTo>
                    <a:cubicBezTo>
                      <a:pt x="183" y="409"/>
                      <a:pt x="183" y="351"/>
                      <a:pt x="175" y="317"/>
                    </a:cubicBezTo>
                    <a:lnTo>
                      <a:pt x="175" y="317"/>
                    </a:lnTo>
                    <a:lnTo>
                      <a:pt x="175" y="326"/>
                    </a:lnTo>
                    <a:cubicBezTo>
                      <a:pt x="175" y="293"/>
                      <a:pt x="166" y="259"/>
                      <a:pt x="158" y="235"/>
                    </a:cubicBezTo>
                    <a:cubicBezTo>
                      <a:pt x="141" y="168"/>
                      <a:pt x="125" y="102"/>
                      <a:pt x="108" y="44"/>
                    </a:cubicBezTo>
                    <a:cubicBezTo>
                      <a:pt x="101" y="22"/>
                      <a:pt x="88" y="1"/>
                      <a:pt x="6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3" name="Google Shape;5232;p31">
                <a:extLst>
                  <a:ext uri="{FF2B5EF4-FFF2-40B4-BE49-F238E27FC236}">
                    <a16:creationId xmlns:a16="http://schemas.microsoft.com/office/drawing/2014/main" id="{6E9D1633-64EA-8060-59C0-43318C145891}"/>
                  </a:ext>
                </a:extLst>
              </p:cNvPr>
              <p:cNvSpPr/>
              <p:nvPr/>
            </p:nvSpPr>
            <p:spPr>
              <a:xfrm>
                <a:off x="2808375" y="4622075"/>
                <a:ext cx="5300" cy="21275"/>
              </a:xfrm>
              <a:custGeom>
                <a:avLst/>
                <a:gdLst/>
                <a:ahLst/>
                <a:cxnLst/>
                <a:rect l="l" t="t" r="r" b="b"/>
                <a:pathLst>
                  <a:path w="212" h="851" extrusionOk="0">
                    <a:moveTo>
                      <a:pt x="45" y="1"/>
                    </a:moveTo>
                    <a:cubicBezTo>
                      <a:pt x="22" y="1"/>
                      <a:pt x="0" y="16"/>
                      <a:pt x="5" y="42"/>
                    </a:cubicBezTo>
                    <a:cubicBezTo>
                      <a:pt x="30" y="175"/>
                      <a:pt x="54" y="308"/>
                      <a:pt x="71" y="440"/>
                    </a:cubicBezTo>
                    <a:cubicBezTo>
                      <a:pt x="79" y="506"/>
                      <a:pt x="96" y="573"/>
                      <a:pt x="104" y="639"/>
                    </a:cubicBezTo>
                    <a:cubicBezTo>
                      <a:pt x="112" y="705"/>
                      <a:pt x="112" y="772"/>
                      <a:pt x="137" y="830"/>
                    </a:cubicBezTo>
                    <a:cubicBezTo>
                      <a:pt x="144" y="844"/>
                      <a:pt x="157" y="851"/>
                      <a:pt x="168" y="851"/>
                    </a:cubicBezTo>
                    <a:cubicBezTo>
                      <a:pt x="184" y="851"/>
                      <a:pt x="199" y="840"/>
                      <a:pt x="204" y="821"/>
                    </a:cubicBezTo>
                    <a:cubicBezTo>
                      <a:pt x="212" y="755"/>
                      <a:pt x="204" y="697"/>
                      <a:pt x="195" y="631"/>
                    </a:cubicBezTo>
                    <a:cubicBezTo>
                      <a:pt x="187" y="564"/>
                      <a:pt x="179" y="498"/>
                      <a:pt x="170" y="432"/>
                    </a:cubicBezTo>
                    <a:cubicBezTo>
                      <a:pt x="146" y="299"/>
                      <a:pt x="121" y="167"/>
                      <a:pt x="88" y="34"/>
                    </a:cubicBezTo>
                    <a:cubicBezTo>
                      <a:pt x="84" y="11"/>
                      <a:pt x="64" y="1"/>
                      <a:pt x="4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4" name="Google Shape;5233;p31">
                <a:extLst>
                  <a:ext uri="{FF2B5EF4-FFF2-40B4-BE49-F238E27FC236}">
                    <a16:creationId xmlns:a16="http://schemas.microsoft.com/office/drawing/2014/main" id="{D782D325-5F6E-C9C0-807D-7BABC69041FA}"/>
                  </a:ext>
                </a:extLst>
              </p:cNvPr>
              <p:cNvSpPr/>
              <p:nvPr/>
            </p:nvSpPr>
            <p:spPr>
              <a:xfrm>
                <a:off x="2809925" y="4689125"/>
                <a:ext cx="7475" cy="11500"/>
              </a:xfrm>
              <a:custGeom>
                <a:avLst/>
                <a:gdLst/>
                <a:ahLst/>
                <a:cxnLst/>
                <a:rect l="l" t="t" r="r" b="b"/>
                <a:pathLst>
                  <a:path w="299" h="460" extrusionOk="0">
                    <a:moveTo>
                      <a:pt x="241" y="0"/>
                    </a:moveTo>
                    <a:cubicBezTo>
                      <a:pt x="218" y="0"/>
                      <a:pt x="197" y="10"/>
                      <a:pt x="191" y="28"/>
                    </a:cubicBezTo>
                    <a:cubicBezTo>
                      <a:pt x="166" y="95"/>
                      <a:pt x="133" y="153"/>
                      <a:pt x="100" y="219"/>
                    </a:cubicBezTo>
                    <a:cubicBezTo>
                      <a:pt x="92" y="227"/>
                      <a:pt x="84" y="244"/>
                      <a:pt x="75" y="260"/>
                    </a:cubicBezTo>
                    <a:lnTo>
                      <a:pt x="67" y="269"/>
                    </a:lnTo>
                    <a:cubicBezTo>
                      <a:pt x="67" y="285"/>
                      <a:pt x="59" y="293"/>
                      <a:pt x="50" y="302"/>
                    </a:cubicBezTo>
                    <a:cubicBezTo>
                      <a:pt x="34" y="335"/>
                      <a:pt x="26" y="368"/>
                      <a:pt x="9" y="401"/>
                    </a:cubicBezTo>
                    <a:cubicBezTo>
                      <a:pt x="1" y="418"/>
                      <a:pt x="9" y="443"/>
                      <a:pt x="26" y="451"/>
                    </a:cubicBezTo>
                    <a:cubicBezTo>
                      <a:pt x="35" y="457"/>
                      <a:pt x="45" y="460"/>
                      <a:pt x="54" y="460"/>
                    </a:cubicBezTo>
                    <a:cubicBezTo>
                      <a:pt x="68" y="460"/>
                      <a:pt x="82" y="453"/>
                      <a:pt x="92" y="443"/>
                    </a:cubicBezTo>
                    <a:cubicBezTo>
                      <a:pt x="108" y="418"/>
                      <a:pt x="133" y="393"/>
                      <a:pt x="150" y="360"/>
                    </a:cubicBezTo>
                    <a:cubicBezTo>
                      <a:pt x="175" y="327"/>
                      <a:pt x="191" y="293"/>
                      <a:pt x="208" y="260"/>
                    </a:cubicBezTo>
                    <a:cubicBezTo>
                      <a:pt x="233" y="202"/>
                      <a:pt x="266" y="136"/>
                      <a:pt x="291" y="70"/>
                    </a:cubicBezTo>
                    <a:cubicBezTo>
                      <a:pt x="299" y="45"/>
                      <a:pt x="291" y="12"/>
                      <a:pt x="266" y="3"/>
                    </a:cubicBezTo>
                    <a:cubicBezTo>
                      <a:pt x="258" y="1"/>
                      <a:pt x="249" y="0"/>
                      <a:pt x="24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5" name="Google Shape;5234;p31">
                <a:extLst>
                  <a:ext uri="{FF2B5EF4-FFF2-40B4-BE49-F238E27FC236}">
                    <a16:creationId xmlns:a16="http://schemas.microsoft.com/office/drawing/2014/main" id="{31891BA3-62AB-0EF5-16C9-15DA7BA295D5}"/>
                  </a:ext>
                </a:extLst>
              </p:cNvPr>
              <p:cNvSpPr/>
              <p:nvPr/>
            </p:nvSpPr>
            <p:spPr>
              <a:xfrm>
                <a:off x="2638775" y="4718225"/>
                <a:ext cx="38700" cy="30500"/>
              </a:xfrm>
              <a:custGeom>
                <a:avLst/>
                <a:gdLst/>
                <a:ahLst/>
                <a:cxnLst/>
                <a:rect l="l" t="t" r="r" b="b"/>
                <a:pathLst>
                  <a:path w="1548" h="1220" extrusionOk="0">
                    <a:moveTo>
                      <a:pt x="96" y="1"/>
                    </a:moveTo>
                    <a:cubicBezTo>
                      <a:pt x="48" y="1"/>
                      <a:pt x="0" y="44"/>
                      <a:pt x="28" y="99"/>
                    </a:cubicBezTo>
                    <a:cubicBezTo>
                      <a:pt x="160" y="372"/>
                      <a:pt x="417" y="579"/>
                      <a:pt x="657" y="762"/>
                    </a:cubicBezTo>
                    <a:cubicBezTo>
                      <a:pt x="782" y="853"/>
                      <a:pt x="906" y="944"/>
                      <a:pt x="1039" y="1019"/>
                    </a:cubicBezTo>
                    <a:cubicBezTo>
                      <a:pt x="1171" y="1101"/>
                      <a:pt x="1312" y="1184"/>
                      <a:pt x="1461" y="1217"/>
                    </a:cubicBezTo>
                    <a:cubicBezTo>
                      <a:pt x="1466" y="1219"/>
                      <a:pt x="1471" y="1220"/>
                      <a:pt x="1476" y="1220"/>
                    </a:cubicBezTo>
                    <a:cubicBezTo>
                      <a:pt x="1524" y="1220"/>
                      <a:pt x="1548" y="1148"/>
                      <a:pt x="1503" y="1118"/>
                    </a:cubicBezTo>
                    <a:cubicBezTo>
                      <a:pt x="1445" y="1068"/>
                      <a:pt x="1387" y="1043"/>
                      <a:pt x="1320" y="1002"/>
                    </a:cubicBezTo>
                    <a:cubicBezTo>
                      <a:pt x="1254" y="969"/>
                      <a:pt x="1196" y="927"/>
                      <a:pt x="1130" y="886"/>
                    </a:cubicBezTo>
                    <a:cubicBezTo>
                      <a:pt x="1005" y="820"/>
                      <a:pt x="881" y="737"/>
                      <a:pt x="765" y="654"/>
                    </a:cubicBezTo>
                    <a:cubicBezTo>
                      <a:pt x="541" y="480"/>
                      <a:pt x="285" y="298"/>
                      <a:pt x="160" y="41"/>
                    </a:cubicBezTo>
                    <a:cubicBezTo>
                      <a:pt x="146" y="13"/>
                      <a:pt x="121" y="1"/>
                      <a:pt x="9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6" name="Google Shape;5235;p31">
                <a:extLst>
                  <a:ext uri="{FF2B5EF4-FFF2-40B4-BE49-F238E27FC236}">
                    <a16:creationId xmlns:a16="http://schemas.microsoft.com/office/drawing/2014/main" id="{A7110FA4-4E7E-701A-41F0-03320FB15938}"/>
                  </a:ext>
                </a:extLst>
              </p:cNvPr>
              <p:cNvSpPr/>
              <p:nvPr/>
            </p:nvSpPr>
            <p:spPr>
              <a:xfrm>
                <a:off x="2803575" y="4697475"/>
                <a:ext cx="3900" cy="9250"/>
              </a:xfrm>
              <a:custGeom>
                <a:avLst/>
                <a:gdLst/>
                <a:ahLst/>
                <a:cxnLst/>
                <a:rect l="l" t="t" r="r" b="b"/>
                <a:pathLst>
                  <a:path w="156" h="370" extrusionOk="0">
                    <a:moveTo>
                      <a:pt x="121" y="1"/>
                    </a:moveTo>
                    <a:cubicBezTo>
                      <a:pt x="108" y="1"/>
                      <a:pt x="93" y="9"/>
                      <a:pt x="89" y="26"/>
                    </a:cubicBezTo>
                    <a:cubicBezTo>
                      <a:pt x="89" y="34"/>
                      <a:pt x="89" y="51"/>
                      <a:pt x="81" y="59"/>
                    </a:cubicBezTo>
                    <a:cubicBezTo>
                      <a:pt x="81" y="75"/>
                      <a:pt x="72" y="84"/>
                      <a:pt x="72" y="100"/>
                    </a:cubicBezTo>
                    <a:cubicBezTo>
                      <a:pt x="64" y="125"/>
                      <a:pt x="56" y="150"/>
                      <a:pt x="48" y="175"/>
                    </a:cubicBezTo>
                    <a:lnTo>
                      <a:pt x="39" y="216"/>
                    </a:lnTo>
                    <a:cubicBezTo>
                      <a:pt x="31" y="233"/>
                      <a:pt x="23" y="241"/>
                      <a:pt x="23" y="258"/>
                    </a:cubicBezTo>
                    <a:cubicBezTo>
                      <a:pt x="23" y="266"/>
                      <a:pt x="23" y="283"/>
                      <a:pt x="23" y="291"/>
                    </a:cubicBezTo>
                    <a:cubicBezTo>
                      <a:pt x="14" y="307"/>
                      <a:pt x="14" y="324"/>
                      <a:pt x="6" y="341"/>
                    </a:cubicBezTo>
                    <a:cubicBezTo>
                      <a:pt x="1" y="357"/>
                      <a:pt x="16" y="369"/>
                      <a:pt x="35" y="369"/>
                    </a:cubicBezTo>
                    <a:cubicBezTo>
                      <a:pt x="45" y="369"/>
                      <a:pt x="55" y="366"/>
                      <a:pt x="64" y="357"/>
                    </a:cubicBezTo>
                    <a:cubicBezTo>
                      <a:pt x="72" y="349"/>
                      <a:pt x="81" y="332"/>
                      <a:pt x="81" y="324"/>
                    </a:cubicBezTo>
                    <a:cubicBezTo>
                      <a:pt x="89" y="316"/>
                      <a:pt x="89" y="307"/>
                      <a:pt x="97" y="299"/>
                    </a:cubicBezTo>
                    <a:lnTo>
                      <a:pt x="106" y="291"/>
                    </a:lnTo>
                    <a:cubicBezTo>
                      <a:pt x="114" y="274"/>
                      <a:pt x="122" y="258"/>
                      <a:pt x="122" y="249"/>
                    </a:cubicBezTo>
                    <a:cubicBezTo>
                      <a:pt x="130" y="233"/>
                      <a:pt x="139" y="216"/>
                      <a:pt x="139" y="200"/>
                    </a:cubicBezTo>
                    <a:cubicBezTo>
                      <a:pt x="147" y="167"/>
                      <a:pt x="155" y="142"/>
                      <a:pt x="155" y="117"/>
                    </a:cubicBezTo>
                    <a:cubicBezTo>
                      <a:pt x="155" y="100"/>
                      <a:pt x="155" y="84"/>
                      <a:pt x="147" y="67"/>
                    </a:cubicBezTo>
                    <a:cubicBezTo>
                      <a:pt x="147" y="51"/>
                      <a:pt x="147" y="34"/>
                      <a:pt x="147" y="26"/>
                    </a:cubicBezTo>
                    <a:cubicBezTo>
                      <a:pt x="147" y="9"/>
                      <a:pt x="135" y="1"/>
                      <a:pt x="12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7" name="Google Shape;5236;p31">
                <a:extLst>
                  <a:ext uri="{FF2B5EF4-FFF2-40B4-BE49-F238E27FC236}">
                    <a16:creationId xmlns:a16="http://schemas.microsoft.com/office/drawing/2014/main" id="{345A2BC9-03E3-EDB5-39AC-FDAF9725FD2C}"/>
                  </a:ext>
                </a:extLst>
              </p:cNvPr>
              <p:cNvSpPr/>
              <p:nvPr/>
            </p:nvSpPr>
            <p:spPr>
              <a:xfrm>
                <a:off x="2802475" y="4726975"/>
                <a:ext cx="6650" cy="8725"/>
              </a:xfrm>
              <a:custGeom>
                <a:avLst/>
                <a:gdLst/>
                <a:ahLst/>
                <a:cxnLst/>
                <a:rect l="l" t="t" r="r" b="b"/>
                <a:pathLst>
                  <a:path w="266" h="349" extrusionOk="0">
                    <a:moveTo>
                      <a:pt x="220" y="0"/>
                    </a:moveTo>
                    <a:cubicBezTo>
                      <a:pt x="210" y="0"/>
                      <a:pt x="201" y="4"/>
                      <a:pt x="191" y="14"/>
                    </a:cubicBezTo>
                    <a:cubicBezTo>
                      <a:pt x="158" y="55"/>
                      <a:pt x="133" y="97"/>
                      <a:pt x="100" y="138"/>
                    </a:cubicBezTo>
                    <a:cubicBezTo>
                      <a:pt x="67" y="180"/>
                      <a:pt x="42" y="229"/>
                      <a:pt x="17" y="271"/>
                    </a:cubicBezTo>
                    <a:cubicBezTo>
                      <a:pt x="0" y="287"/>
                      <a:pt x="0" y="321"/>
                      <a:pt x="25" y="337"/>
                    </a:cubicBezTo>
                    <a:cubicBezTo>
                      <a:pt x="36" y="345"/>
                      <a:pt x="49" y="349"/>
                      <a:pt x="61" y="349"/>
                    </a:cubicBezTo>
                    <a:cubicBezTo>
                      <a:pt x="75" y="349"/>
                      <a:pt x="87" y="343"/>
                      <a:pt x="92" y="329"/>
                    </a:cubicBezTo>
                    <a:cubicBezTo>
                      <a:pt x="125" y="279"/>
                      <a:pt x="158" y="238"/>
                      <a:pt x="183" y="188"/>
                    </a:cubicBezTo>
                    <a:cubicBezTo>
                      <a:pt x="208" y="147"/>
                      <a:pt x="232" y="97"/>
                      <a:pt x="257" y="55"/>
                    </a:cubicBezTo>
                    <a:cubicBezTo>
                      <a:pt x="266" y="39"/>
                      <a:pt x="257" y="14"/>
                      <a:pt x="241" y="6"/>
                    </a:cubicBezTo>
                    <a:cubicBezTo>
                      <a:pt x="234" y="2"/>
                      <a:pt x="227" y="0"/>
                      <a:pt x="22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8" name="Google Shape;5237;p31">
                <a:extLst>
                  <a:ext uri="{FF2B5EF4-FFF2-40B4-BE49-F238E27FC236}">
                    <a16:creationId xmlns:a16="http://schemas.microsoft.com/office/drawing/2014/main" id="{50772E23-0E6D-4E8E-2C2C-83CCC99C8E08}"/>
                  </a:ext>
                </a:extLst>
              </p:cNvPr>
              <p:cNvSpPr/>
              <p:nvPr/>
            </p:nvSpPr>
            <p:spPr>
              <a:xfrm>
                <a:off x="2818225" y="4715225"/>
                <a:ext cx="4975" cy="7600"/>
              </a:xfrm>
              <a:custGeom>
                <a:avLst/>
                <a:gdLst/>
                <a:ahLst/>
                <a:cxnLst/>
                <a:rect l="l" t="t" r="r" b="b"/>
                <a:pathLst>
                  <a:path w="199" h="304" extrusionOk="0">
                    <a:moveTo>
                      <a:pt x="152" y="0"/>
                    </a:moveTo>
                    <a:cubicBezTo>
                      <a:pt x="138" y="0"/>
                      <a:pt x="122" y="10"/>
                      <a:pt x="116" y="28"/>
                    </a:cubicBezTo>
                    <a:cubicBezTo>
                      <a:pt x="83" y="95"/>
                      <a:pt x="42" y="169"/>
                      <a:pt x="8" y="244"/>
                    </a:cubicBezTo>
                    <a:cubicBezTo>
                      <a:pt x="0" y="260"/>
                      <a:pt x="8" y="293"/>
                      <a:pt x="33" y="302"/>
                    </a:cubicBezTo>
                    <a:cubicBezTo>
                      <a:pt x="38" y="303"/>
                      <a:pt x="42" y="304"/>
                      <a:pt x="47" y="304"/>
                    </a:cubicBezTo>
                    <a:cubicBezTo>
                      <a:pt x="67" y="304"/>
                      <a:pt x="84" y="290"/>
                      <a:pt x="91" y="277"/>
                    </a:cubicBezTo>
                    <a:cubicBezTo>
                      <a:pt x="124" y="202"/>
                      <a:pt x="157" y="128"/>
                      <a:pt x="191" y="53"/>
                    </a:cubicBezTo>
                    <a:cubicBezTo>
                      <a:pt x="199" y="37"/>
                      <a:pt x="191" y="12"/>
                      <a:pt x="174" y="3"/>
                    </a:cubicBezTo>
                    <a:lnTo>
                      <a:pt x="166" y="3"/>
                    </a:lnTo>
                    <a:cubicBezTo>
                      <a:pt x="162" y="1"/>
                      <a:pt x="157" y="0"/>
                      <a:pt x="15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9" name="Google Shape;5238;p31">
                <a:extLst>
                  <a:ext uri="{FF2B5EF4-FFF2-40B4-BE49-F238E27FC236}">
                    <a16:creationId xmlns:a16="http://schemas.microsoft.com/office/drawing/2014/main" id="{E0B503E9-3B04-9897-FDE6-7195E283AF6C}"/>
                  </a:ext>
                </a:extLst>
              </p:cNvPr>
              <p:cNvSpPr/>
              <p:nvPr/>
            </p:nvSpPr>
            <p:spPr>
              <a:xfrm>
                <a:off x="2789825" y="4589150"/>
                <a:ext cx="11625" cy="18500"/>
              </a:xfrm>
              <a:custGeom>
                <a:avLst/>
                <a:gdLst/>
                <a:ahLst/>
                <a:cxnLst/>
                <a:rect l="l" t="t" r="r" b="b"/>
                <a:pathLst>
                  <a:path w="465" h="740" extrusionOk="0">
                    <a:moveTo>
                      <a:pt x="89" y="1"/>
                    </a:moveTo>
                    <a:cubicBezTo>
                      <a:pt x="49" y="1"/>
                      <a:pt x="9" y="30"/>
                      <a:pt x="9" y="75"/>
                    </a:cubicBezTo>
                    <a:cubicBezTo>
                      <a:pt x="1" y="150"/>
                      <a:pt x="42" y="208"/>
                      <a:pt x="84" y="266"/>
                    </a:cubicBezTo>
                    <a:cubicBezTo>
                      <a:pt x="117" y="324"/>
                      <a:pt x="150" y="373"/>
                      <a:pt x="192" y="423"/>
                    </a:cubicBezTo>
                    <a:cubicBezTo>
                      <a:pt x="225" y="473"/>
                      <a:pt x="258" y="514"/>
                      <a:pt x="291" y="564"/>
                    </a:cubicBezTo>
                    <a:cubicBezTo>
                      <a:pt x="324" y="605"/>
                      <a:pt x="357" y="647"/>
                      <a:pt x="366" y="705"/>
                    </a:cubicBezTo>
                    <a:cubicBezTo>
                      <a:pt x="369" y="729"/>
                      <a:pt x="387" y="739"/>
                      <a:pt x="404" y="739"/>
                    </a:cubicBezTo>
                    <a:cubicBezTo>
                      <a:pt x="424" y="739"/>
                      <a:pt x="444" y="727"/>
                      <a:pt x="448" y="705"/>
                    </a:cubicBezTo>
                    <a:cubicBezTo>
                      <a:pt x="457" y="647"/>
                      <a:pt x="465" y="581"/>
                      <a:pt x="448" y="523"/>
                    </a:cubicBezTo>
                    <a:cubicBezTo>
                      <a:pt x="432" y="465"/>
                      <a:pt x="399" y="407"/>
                      <a:pt x="374" y="349"/>
                    </a:cubicBezTo>
                    <a:cubicBezTo>
                      <a:pt x="341" y="282"/>
                      <a:pt x="308" y="224"/>
                      <a:pt x="266" y="166"/>
                    </a:cubicBezTo>
                    <a:cubicBezTo>
                      <a:pt x="233" y="100"/>
                      <a:pt x="192" y="34"/>
                      <a:pt x="125" y="9"/>
                    </a:cubicBezTo>
                    <a:cubicBezTo>
                      <a:pt x="114" y="3"/>
                      <a:pt x="102" y="1"/>
                      <a:pt x="8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0" name="Google Shape;5239;p31">
                <a:extLst>
                  <a:ext uri="{FF2B5EF4-FFF2-40B4-BE49-F238E27FC236}">
                    <a16:creationId xmlns:a16="http://schemas.microsoft.com/office/drawing/2014/main" id="{BA3C201E-0AD8-52AC-D15A-D55A7B1505B2}"/>
                  </a:ext>
                </a:extLst>
              </p:cNvPr>
              <p:cNvSpPr/>
              <p:nvPr/>
            </p:nvSpPr>
            <p:spPr>
              <a:xfrm>
                <a:off x="2783050" y="4576975"/>
                <a:ext cx="2875" cy="4325"/>
              </a:xfrm>
              <a:custGeom>
                <a:avLst/>
                <a:gdLst/>
                <a:ahLst/>
                <a:cxnLst/>
                <a:rect l="l" t="t" r="r" b="b"/>
                <a:pathLst>
                  <a:path w="115" h="173" extrusionOk="0">
                    <a:moveTo>
                      <a:pt x="24" y="0"/>
                    </a:moveTo>
                    <a:cubicBezTo>
                      <a:pt x="12" y="0"/>
                      <a:pt x="1" y="12"/>
                      <a:pt x="7" y="24"/>
                    </a:cubicBezTo>
                    <a:cubicBezTo>
                      <a:pt x="7" y="32"/>
                      <a:pt x="7" y="48"/>
                      <a:pt x="7" y="57"/>
                    </a:cubicBezTo>
                    <a:cubicBezTo>
                      <a:pt x="7" y="65"/>
                      <a:pt x="15" y="82"/>
                      <a:pt x="15" y="90"/>
                    </a:cubicBezTo>
                    <a:cubicBezTo>
                      <a:pt x="23" y="106"/>
                      <a:pt x="32" y="131"/>
                      <a:pt x="32" y="148"/>
                    </a:cubicBezTo>
                    <a:cubicBezTo>
                      <a:pt x="40" y="156"/>
                      <a:pt x="48" y="164"/>
                      <a:pt x="57" y="173"/>
                    </a:cubicBezTo>
                    <a:lnTo>
                      <a:pt x="98" y="173"/>
                    </a:lnTo>
                    <a:cubicBezTo>
                      <a:pt x="106" y="164"/>
                      <a:pt x="106" y="156"/>
                      <a:pt x="115" y="148"/>
                    </a:cubicBezTo>
                    <a:lnTo>
                      <a:pt x="115" y="123"/>
                    </a:lnTo>
                    <a:cubicBezTo>
                      <a:pt x="115" y="123"/>
                      <a:pt x="115" y="115"/>
                      <a:pt x="106" y="106"/>
                    </a:cubicBezTo>
                    <a:lnTo>
                      <a:pt x="73" y="57"/>
                    </a:lnTo>
                    <a:cubicBezTo>
                      <a:pt x="73" y="48"/>
                      <a:pt x="65" y="40"/>
                      <a:pt x="57" y="32"/>
                    </a:cubicBezTo>
                    <a:cubicBezTo>
                      <a:pt x="57" y="24"/>
                      <a:pt x="48" y="15"/>
                      <a:pt x="40" y="7"/>
                    </a:cubicBezTo>
                    <a:cubicBezTo>
                      <a:pt x="35" y="2"/>
                      <a:pt x="30" y="0"/>
                      <a:pt x="2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1" name="Google Shape;5240;p31">
                <a:extLst>
                  <a:ext uri="{FF2B5EF4-FFF2-40B4-BE49-F238E27FC236}">
                    <a16:creationId xmlns:a16="http://schemas.microsoft.com/office/drawing/2014/main" id="{B302E8A8-D55E-8AC8-1B43-919C20CEA5E1}"/>
                  </a:ext>
                </a:extLst>
              </p:cNvPr>
              <p:cNvSpPr/>
              <p:nvPr/>
            </p:nvSpPr>
            <p:spPr>
              <a:xfrm>
                <a:off x="2829200" y="4508375"/>
                <a:ext cx="3950" cy="13575"/>
              </a:xfrm>
              <a:custGeom>
                <a:avLst/>
                <a:gdLst/>
                <a:ahLst/>
                <a:cxnLst/>
                <a:rect l="l" t="t" r="r" b="b"/>
                <a:pathLst>
                  <a:path w="158" h="543" extrusionOk="0">
                    <a:moveTo>
                      <a:pt x="75" y="0"/>
                    </a:moveTo>
                    <a:cubicBezTo>
                      <a:pt x="50" y="0"/>
                      <a:pt x="33" y="17"/>
                      <a:pt x="25" y="42"/>
                    </a:cubicBezTo>
                    <a:cubicBezTo>
                      <a:pt x="8" y="125"/>
                      <a:pt x="0" y="207"/>
                      <a:pt x="8" y="290"/>
                    </a:cubicBezTo>
                    <a:cubicBezTo>
                      <a:pt x="17" y="373"/>
                      <a:pt x="42" y="464"/>
                      <a:pt x="91" y="531"/>
                    </a:cubicBezTo>
                    <a:cubicBezTo>
                      <a:pt x="100" y="539"/>
                      <a:pt x="110" y="543"/>
                      <a:pt x="120" y="543"/>
                    </a:cubicBezTo>
                    <a:cubicBezTo>
                      <a:pt x="139" y="543"/>
                      <a:pt x="158" y="528"/>
                      <a:pt x="158" y="506"/>
                    </a:cubicBezTo>
                    <a:cubicBezTo>
                      <a:pt x="141" y="431"/>
                      <a:pt x="116" y="357"/>
                      <a:pt x="108" y="282"/>
                    </a:cubicBezTo>
                    <a:cubicBezTo>
                      <a:pt x="100" y="199"/>
                      <a:pt x="100" y="125"/>
                      <a:pt x="116" y="50"/>
                    </a:cubicBezTo>
                    <a:cubicBezTo>
                      <a:pt x="116" y="25"/>
                      <a:pt x="100" y="0"/>
                      <a:pt x="7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2" name="Google Shape;5241;p31">
                <a:extLst>
                  <a:ext uri="{FF2B5EF4-FFF2-40B4-BE49-F238E27FC236}">
                    <a16:creationId xmlns:a16="http://schemas.microsoft.com/office/drawing/2014/main" id="{BBBF5BD7-8367-87D3-8875-BE891CE47C42}"/>
                  </a:ext>
                </a:extLst>
              </p:cNvPr>
              <p:cNvSpPr/>
              <p:nvPr/>
            </p:nvSpPr>
            <p:spPr>
              <a:xfrm>
                <a:off x="2836650" y="4515575"/>
                <a:ext cx="3125" cy="11400"/>
              </a:xfrm>
              <a:custGeom>
                <a:avLst/>
                <a:gdLst/>
                <a:ahLst/>
                <a:cxnLst/>
                <a:rect l="l" t="t" r="r" b="b"/>
                <a:pathLst>
                  <a:path w="125" h="456" extrusionOk="0">
                    <a:moveTo>
                      <a:pt x="62" y="1"/>
                    </a:moveTo>
                    <a:cubicBezTo>
                      <a:pt x="36" y="1"/>
                      <a:pt x="17" y="22"/>
                      <a:pt x="17" y="44"/>
                    </a:cubicBezTo>
                    <a:cubicBezTo>
                      <a:pt x="0" y="110"/>
                      <a:pt x="0" y="185"/>
                      <a:pt x="0" y="251"/>
                    </a:cubicBezTo>
                    <a:cubicBezTo>
                      <a:pt x="9" y="284"/>
                      <a:pt x="17" y="317"/>
                      <a:pt x="17" y="350"/>
                    </a:cubicBezTo>
                    <a:cubicBezTo>
                      <a:pt x="34" y="383"/>
                      <a:pt x="42" y="417"/>
                      <a:pt x="67" y="441"/>
                    </a:cubicBezTo>
                    <a:cubicBezTo>
                      <a:pt x="73" y="451"/>
                      <a:pt x="82" y="456"/>
                      <a:pt x="91" y="456"/>
                    </a:cubicBezTo>
                    <a:cubicBezTo>
                      <a:pt x="104" y="456"/>
                      <a:pt x="116" y="445"/>
                      <a:pt x="116" y="425"/>
                    </a:cubicBezTo>
                    <a:cubicBezTo>
                      <a:pt x="125" y="392"/>
                      <a:pt x="125" y="359"/>
                      <a:pt x="116" y="325"/>
                    </a:cubicBezTo>
                    <a:cubicBezTo>
                      <a:pt x="116" y="317"/>
                      <a:pt x="116" y="301"/>
                      <a:pt x="116" y="284"/>
                    </a:cubicBezTo>
                    <a:lnTo>
                      <a:pt x="116" y="251"/>
                    </a:lnTo>
                    <a:cubicBezTo>
                      <a:pt x="116" y="218"/>
                      <a:pt x="116" y="185"/>
                      <a:pt x="116" y="160"/>
                    </a:cubicBezTo>
                    <a:cubicBezTo>
                      <a:pt x="116" y="127"/>
                      <a:pt x="116" y="93"/>
                      <a:pt x="125" y="60"/>
                    </a:cubicBezTo>
                    <a:cubicBezTo>
                      <a:pt x="125" y="35"/>
                      <a:pt x="100" y="2"/>
                      <a:pt x="75" y="2"/>
                    </a:cubicBezTo>
                    <a:cubicBezTo>
                      <a:pt x="71" y="1"/>
                      <a:pt x="66" y="1"/>
                      <a:pt x="6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3" name="Google Shape;5242;p31">
                <a:extLst>
                  <a:ext uri="{FF2B5EF4-FFF2-40B4-BE49-F238E27FC236}">
                    <a16:creationId xmlns:a16="http://schemas.microsoft.com/office/drawing/2014/main" id="{4AA348B2-0024-7C99-783D-3911B6DA3ADF}"/>
                  </a:ext>
                </a:extLst>
              </p:cNvPr>
              <p:cNvSpPr/>
              <p:nvPr/>
            </p:nvSpPr>
            <p:spPr>
              <a:xfrm>
                <a:off x="2867300" y="4525975"/>
                <a:ext cx="3750" cy="6100"/>
              </a:xfrm>
              <a:custGeom>
                <a:avLst/>
                <a:gdLst/>
                <a:ahLst/>
                <a:cxnLst/>
                <a:rect l="l" t="t" r="r" b="b"/>
                <a:pathLst>
                  <a:path w="150" h="244" extrusionOk="0">
                    <a:moveTo>
                      <a:pt x="125" y="1"/>
                    </a:moveTo>
                    <a:cubicBezTo>
                      <a:pt x="125" y="1"/>
                      <a:pt x="125" y="1"/>
                      <a:pt x="125" y="1"/>
                    </a:cubicBezTo>
                    <a:lnTo>
                      <a:pt x="125" y="1"/>
                    </a:lnTo>
                    <a:cubicBezTo>
                      <a:pt x="128" y="1"/>
                      <a:pt x="131" y="1"/>
                      <a:pt x="133" y="1"/>
                    </a:cubicBezTo>
                    <a:close/>
                    <a:moveTo>
                      <a:pt x="125" y="1"/>
                    </a:moveTo>
                    <a:cubicBezTo>
                      <a:pt x="112" y="1"/>
                      <a:pt x="99" y="3"/>
                      <a:pt x="92" y="17"/>
                    </a:cubicBezTo>
                    <a:cubicBezTo>
                      <a:pt x="75" y="25"/>
                      <a:pt x="67" y="42"/>
                      <a:pt x="59" y="59"/>
                    </a:cubicBezTo>
                    <a:cubicBezTo>
                      <a:pt x="59" y="75"/>
                      <a:pt x="50" y="83"/>
                      <a:pt x="42" y="100"/>
                    </a:cubicBezTo>
                    <a:cubicBezTo>
                      <a:pt x="34" y="125"/>
                      <a:pt x="17" y="150"/>
                      <a:pt x="9" y="183"/>
                    </a:cubicBezTo>
                    <a:cubicBezTo>
                      <a:pt x="1" y="199"/>
                      <a:pt x="9" y="233"/>
                      <a:pt x="34" y="241"/>
                    </a:cubicBezTo>
                    <a:cubicBezTo>
                      <a:pt x="40" y="243"/>
                      <a:pt x="47" y="244"/>
                      <a:pt x="54" y="244"/>
                    </a:cubicBezTo>
                    <a:cubicBezTo>
                      <a:pt x="74" y="244"/>
                      <a:pt x="94" y="235"/>
                      <a:pt x="100" y="216"/>
                    </a:cubicBezTo>
                    <a:cubicBezTo>
                      <a:pt x="108" y="191"/>
                      <a:pt x="117" y="158"/>
                      <a:pt x="125" y="133"/>
                    </a:cubicBezTo>
                    <a:cubicBezTo>
                      <a:pt x="133" y="117"/>
                      <a:pt x="133" y="108"/>
                      <a:pt x="142" y="92"/>
                    </a:cubicBezTo>
                    <a:cubicBezTo>
                      <a:pt x="142" y="83"/>
                      <a:pt x="150" y="75"/>
                      <a:pt x="150" y="67"/>
                    </a:cubicBezTo>
                    <a:cubicBezTo>
                      <a:pt x="150" y="59"/>
                      <a:pt x="150" y="50"/>
                      <a:pt x="150" y="42"/>
                    </a:cubicBezTo>
                    <a:cubicBezTo>
                      <a:pt x="150" y="25"/>
                      <a:pt x="142" y="9"/>
                      <a:pt x="12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4" name="Google Shape;5243;p31">
                <a:extLst>
                  <a:ext uri="{FF2B5EF4-FFF2-40B4-BE49-F238E27FC236}">
                    <a16:creationId xmlns:a16="http://schemas.microsoft.com/office/drawing/2014/main" id="{E9AD0A66-7595-4418-B518-6FA7FE7FF9C9}"/>
                  </a:ext>
                </a:extLst>
              </p:cNvPr>
              <p:cNvSpPr/>
              <p:nvPr/>
            </p:nvSpPr>
            <p:spPr>
              <a:xfrm>
                <a:off x="2879950" y="4529050"/>
                <a:ext cx="1675" cy="1300"/>
              </a:xfrm>
              <a:custGeom>
                <a:avLst/>
                <a:gdLst/>
                <a:ahLst/>
                <a:cxnLst/>
                <a:rect l="l" t="t" r="r" b="b"/>
                <a:pathLst>
                  <a:path w="67" h="52" extrusionOk="0">
                    <a:moveTo>
                      <a:pt x="40" y="1"/>
                    </a:moveTo>
                    <a:cubicBezTo>
                      <a:pt x="38" y="1"/>
                      <a:pt x="36" y="1"/>
                      <a:pt x="33" y="2"/>
                    </a:cubicBezTo>
                    <a:cubicBezTo>
                      <a:pt x="0" y="2"/>
                      <a:pt x="0" y="52"/>
                      <a:pt x="33" y="52"/>
                    </a:cubicBezTo>
                    <a:cubicBezTo>
                      <a:pt x="64" y="44"/>
                      <a:pt x="66" y="1"/>
                      <a:pt x="4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5" name="Google Shape;5244;p31">
                <a:extLst>
                  <a:ext uri="{FF2B5EF4-FFF2-40B4-BE49-F238E27FC236}">
                    <a16:creationId xmlns:a16="http://schemas.microsoft.com/office/drawing/2014/main" id="{4A769CDE-423C-89E4-89D6-F59820DC65D2}"/>
                  </a:ext>
                </a:extLst>
              </p:cNvPr>
              <p:cNvSpPr/>
              <p:nvPr/>
            </p:nvSpPr>
            <p:spPr>
              <a:xfrm>
                <a:off x="2882625" y="4530950"/>
                <a:ext cx="3750" cy="6450"/>
              </a:xfrm>
              <a:custGeom>
                <a:avLst/>
                <a:gdLst/>
                <a:ahLst/>
                <a:cxnLst/>
                <a:rect l="l" t="t" r="r" b="b"/>
                <a:pathLst>
                  <a:path w="150" h="258" extrusionOk="0">
                    <a:moveTo>
                      <a:pt x="100" y="0"/>
                    </a:moveTo>
                    <a:cubicBezTo>
                      <a:pt x="92" y="0"/>
                      <a:pt x="75" y="9"/>
                      <a:pt x="75" y="17"/>
                    </a:cubicBezTo>
                    <a:cubicBezTo>
                      <a:pt x="67" y="34"/>
                      <a:pt x="59" y="42"/>
                      <a:pt x="51" y="58"/>
                    </a:cubicBezTo>
                    <a:cubicBezTo>
                      <a:pt x="51" y="75"/>
                      <a:pt x="42" y="83"/>
                      <a:pt x="34" y="100"/>
                    </a:cubicBezTo>
                    <a:cubicBezTo>
                      <a:pt x="26" y="125"/>
                      <a:pt x="17" y="150"/>
                      <a:pt x="9" y="183"/>
                    </a:cubicBezTo>
                    <a:cubicBezTo>
                      <a:pt x="1" y="208"/>
                      <a:pt x="17" y="241"/>
                      <a:pt x="51" y="257"/>
                    </a:cubicBezTo>
                    <a:cubicBezTo>
                      <a:pt x="59" y="257"/>
                      <a:pt x="75" y="257"/>
                      <a:pt x="92" y="249"/>
                    </a:cubicBezTo>
                    <a:cubicBezTo>
                      <a:pt x="109" y="241"/>
                      <a:pt x="117" y="224"/>
                      <a:pt x="117" y="208"/>
                    </a:cubicBezTo>
                    <a:cubicBezTo>
                      <a:pt x="125" y="183"/>
                      <a:pt x="133" y="158"/>
                      <a:pt x="133" y="125"/>
                    </a:cubicBezTo>
                    <a:lnTo>
                      <a:pt x="142" y="92"/>
                    </a:lnTo>
                    <a:cubicBezTo>
                      <a:pt x="150" y="83"/>
                      <a:pt x="150" y="75"/>
                      <a:pt x="150" y="67"/>
                    </a:cubicBezTo>
                    <a:lnTo>
                      <a:pt x="150" y="50"/>
                    </a:lnTo>
                    <a:cubicBezTo>
                      <a:pt x="150" y="34"/>
                      <a:pt x="150" y="25"/>
                      <a:pt x="142" y="17"/>
                    </a:cubicBezTo>
                    <a:cubicBezTo>
                      <a:pt x="142" y="9"/>
                      <a:pt x="133" y="9"/>
                      <a:pt x="12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6" name="Google Shape;5245;p31">
                <a:extLst>
                  <a:ext uri="{FF2B5EF4-FFF2-40B4-BE49-F238E27FC236}">
                    <a16:creationId xmlns:a16="http://schemas.microsoft.com/office/drawing/2014/main" id="{E37F0F7F-C062-C443-221D-D897A21F1257}"/>
                  </a:ext>
                </a:extLst>
              </p:cNvPr>
              <p:cNvSpPr/>
              <p:nvPr/>
            </p:nvSpPr>
            <p:spPr>
              <a:xfrm>
                <a:off x="2992000" y="4463525"/>
                <a:ext cx="3550" cy="9250"/>
              </a:xfrm>
              <a:custGeom>
                <a:avLst/>
                <a:gdLst/>
                <a:ahLst/>
                <a:cxnLst/>
                <a:rect l="l" t="t" r="r" b="b"/>
                <a:pathLst>
                  <a:path w="142" h="370" extrusionOk="0">
                    <a:moveTo>
                      <a:pt x="71" y="0"/>
                    </a:moveTo>
                    <a:cubicBezTo>
                      <a:pt x="59" y="0"/>
                      <a:pt x="46" y="5"/>
                      <a:pt x="34" y="13"/>
                    </a:cubicBezTo>
                    <a:cubicBezTo>
                      <a:pt x="1" y="38"/>
                      <a:pt x="9" y="79"/>
                      <a:pt x="9" y="112"/>
                    </a:cubicBezTo>
                    <a:lnTo>
                      <a:pt x="17" y="187"/>
                    </a:lnTo>
                    <a:lnTo>
                      <a:pt x="25" y="328"/>
                    </a:lnTo>
                    <a:cubicBezTo>
                      <a:pt x="25" y="353"/>
                      <a:pt x="50" y="369"/>
                      <a:pt x="75" y="369"/>
                    </a:cubicBezTo>
                    <a:cubicBezTo>
                      <a:pt x="100" y="369"/>
                      <a:pt x="125" y="353"/>
                      <a:pt x="125" y="328"/>
                    </a:cubicBezTo>
                    <a:cubicBezTo>
                      <a:pt x="125" y="278"/>
                      <a:pt x="125" y="228"/>
                      <a:pt x="133" y="187"/>
                    </a:cubicBezTo>
                    <a:cubicBezTo>
                      <a:pt x="133" y="162"/>
                      <a:pt x="133" y="137"/>
                      <a:pt x="133" y="121"/>
                    </a:cubicBezTo>
                    <a:cubicBezTo>
                      <a:pt x="133" y="79"/>
                      <a:pt x="141" y="38"/>
                      <a:pt x="108" y="13"/>
                    </a:cubicBezTo>
                    <a:cubicBezTo>
                      <a:pt x="96" y="5"/>
                      <a:pt x="83" y="0"/>
                      <a:pt x="7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7" name="Google Shape;5246;p31">
                <a:extLst>
                  <a:ext uri="{FF2B5EF4-FFF2-40B4-BE49-F238E27FC236}">
                    <a16:creationId xmlns:a16="http://schemas.microsoft.com/office/drawing/2014/main" id="{BAC559AD-71A1-EB0F-77E1-F66E3030C294}"/>
                  </a:ext>
                </a:extLst>
              </p:cNvPr>
              <p:cNvSpPr/>
              <p:nvPr/>
            </p:nvSpPr>
            <p:spPr>
              <a:xfrm>
                <a:off x="2995100" y="4467250"/>
                <a:ext cx="3350" cy="8450"/>
              </a:xfrm>
              <a:custGeom>
                <a:avLst/>
                <a:gdLst/>
                <a:ahLst/>
                <a:cxnLst/>
                <a:rect l="l" t="t" r="r" b="b"/>
                <a:pathLst>
                  <a:path w="134" h="338" extrusionOk="0">
                    <a:moveTo>
                      <a:pt x="98" y="0"/>
                    </a:moveTo>
                    <a:cubicBezTo>
                      <a:pt x="90" y="0"/>
                      <a:pt x="82" y="4"/>
                      <a:pt x="75" y="13"/>
                    </a:cubicBezTo>
                    <a:cubicBezTo>
                      <a:pt x="67" y="30"/>
                      <a:pt x="59" y="54"/>
                      <a:pt x="51" y="71"/>
                    </a:cubicBezTo>
                    <a:cubicBezTo>
                      <a:pt x="42" y="88"/>
                      <a:pt x="34" y="104"/>
                      <a:pt x="34" y="112"/>
                    </a:cubicBezTo>
                    <a:cubicBezTo>
                      <a:pt x="34" y="129"/>
                      <a:pt x="26" y="137"/>
                      <a:pt x="26" y="146"/>
                    </a:cubicBezTo>
                    <a:cubicBezTo>
                      <a:pt x="17" y="195"/>
                      <a:pt x="9" y="237"/>
                      <a:pt x="1" y="286"/>
                    </a:cubicBezTo>
                    <a:cubicBezTo>
                      <a:pt x="1" y="311"/>
                      <a:pt x="17" y="336"/>
                      <a:pt x="42" y="336"/>
                    </a:cubicBezTo>
                    <a:cubicBezTo>
                      <a:pt x="47" y="337"/>
                      <a:pt x="51" y="338"/>
                      <a:pt x="55" y="338"/>
                    </a:cubicBezTo>
                    <a:cubicBezTo>
                      <a:pt x="80" y="338"/>
                      <a:pt x="93" y="316"/>
                      <a:pt x="100" y="295"/>
                    </a:cubicBezTo>
                    <a:cubicBezTo>
                      <a:pt x="109" y="253"/>
                      <a:pt x="117" y="212"/>
                      <a:pt x="125" y="162"/>
                    </a:cubicBezTo>
                    <a:cubicBezTo>
                      <a:pt x="125" y="154"/>
                      <a:pt x="133" y="137"/>
                      <a:pt x="133" y="129"/>
                    </a:cubicBezTo>
                    <a:cubicBezTo>
                      <a:pt x="133" y="121"/>
                      <a:pt x="133" y="104"/>
                      <a:pt x="133" y="88"/>
                    </a:cubicBezTo>
                    <a:cubicBezTo>
                      <a:pt x="133" y="71"/>
                      <a:pt x="133" y="46"/>
                      <a:pt x="125" y="21"/>
                    </a:cubicBezTo>
                    <a:cubicBezTo>
                      <a:pt x="125" y="11"/>
                      <a:pt x="112" y="0"/>
                      <a:pt x="9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8" name="Google Shape;5247;p31">
                <a:extLst>
                  <a:ext uri="{FF2B5EF4-FFF2-40B4-BE49-F238E27FC236}">
                    <a16:creationId xmlns:a16="http://schemas.microsoft.com/office/drawing/2014/main" id="{167FBF7A-ADE1-353F-DF39-F73093D5BF76}"/>
                  </a:ext>
                </a:extLst>
              </p:cNvPr>
              <p:cNvSpPr/>
              <p:nvPr/>
            </p:nvSpPr>
            <p:spPr>
              <a:xfrm>
                <a:off x="2648975" y="4692775"/>
                <a:ext cx="3975" cy="6600"/>
              </a:xfrm>
              <a:custGeom>
                <a:avLst/>
                <a:gdLst/>
                <a:ahLst/>
                <a:cxnLst/>
                <a:rect l="l" t="t" r="r" b="b"/>
                <a:pathLst>
                  <a:path w="159" h="264" extrusionOk="0">
                    <a:moveTo>
                      <a:pt x="58" y="0"/>
                    </a:moveTo>
                    <a:cubicBezTo>
                      <a:pt x="51" y="0"/>
                      <a:pt x="42" y="2"/>
                      <a:pt x="34" y="7"/>
                    </a:cubicBezTo>
                    <a:cubicBezTo>
                      <a:pt x="9" y="15"/>
                      <a:pt x="1" y="31"/>
                      <a:pt x="9" y="56"/>
                    </a:cubicBezTo>
                    <a:lnTo>
                      <a:pt x="34" y="222"/>
                    </a:lnTo>
                    <a:cubicBezTo>
                      <a:pt x="34" y="239"/>
                      <a:pt x="51" y="247"/>
                      <a:pt x="59" y="255"/>
                    </a:cubicBezTo>
                    <a:cubicBezTo>
                      <a:pt x="75" y="263"/>
                      <a:pt x="92" y="263"/>
                      <a:pt x="109" y="263"/>
                    </a:cubicBezTo>
                    <a:cubicBezTo>
                      <a:pt x="125" y="255"/>
                      <a:pt x="133" y="247"/>
                      <a:pt x="142" y="239"/>
                    </a:cubicBezTo>
                    <a:cubicBezTo>
                      <a:pt x="150" y="222"/>
                      <a:pt x="158" y="205"/>
                      <a:pt x="150" y="189"/>
                    </a:cubicBezTo>
                    <a:cubicBezTo>
                      <a:pt x="133" y="139"/>
                      <a:pt x="117" y="89"/>
                      <a:pt x="92" y="31"/>
                    </a:cubicBezTo>
                    <a:cubicBezTo>
                      <a:pt x="92" y="23"/>
                      <a:pt x="84" y="15"/>
                      <a:pt x="75" y="7"/>
                    </a:cubicBezTo>
                    <a:cubicBezTo>
                      <a:pt x="71" y="2"/>
                      <a:pt x="65" y="0"/>
                      <a:pt x="5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9" name="Google Shape;5248;p31">
                <a:extLst>
                  <a:ext uri="{FF2B5EF4-FFF2-40B4-BE49-F238E27FC236}">
                    <a16:creationId xmlns:a16="http://schemas.microsoft.com/office/drawing/2014/main" id="{BA1DBBA8-419A-8871-4AFD-D338329BDB9E}"/>
                  </a:ext>
                </a:extLst>
              </p:cNvPr>
              <p:cNvSpPr/>
              <p:nvPr/>
            </p:nvSpPr>
            <p:spPr>
              <a:xfrm>
                <a:off x="2983500" y="4026675"/>
                <a:ext cx="8325" cy="11100"/>
              </a:xfrm>
              <a:custGeom>
                <a:avLst/>
                <a:gdLst/>
                <a:ahLst/>
                <a:cxnLst/>
                <a:rect l="l" t="t" r="r" b="b"/>
                <a:pathLst>
                  <a:path w="333" h="444" extrusionOk="0">
                    <a:moveTo>
                      <a:pt x="75" y="0"/>
                    </a:moveTo>
                    <a:cubicBezTo>
                      <a:pt x="61" y="0"/>
                      <a:pt x="46" y="5"/>
                      <a:pt x="34" y="13"/>
                    </a:cubicBezTo>
                    <a:cubicBezTo>
                      <a:pt x="9" y="29"/>
                      <a:pt x="1" y="63"/>
                      <a:pt x="17" y="87"/>
                    </a:cubicBezTo>
                    <a:cubicBezTo>
                      <a:pt x="59" y="137"/>
                      <a:pt x="100" y="195"/>
                      <a:pt x="125" y="261"/>
                    </a:cubicBezTo>
                    <a:cubicBezTo>
                      <a:pt x="142" y="295"/>
                      <a:pt x="158" y="319"/>
                      <a:pt x="175" y="353"/>
                    </a:cubicBezTo>
                    <a:cubicBezTo>
                      <a:pt x="183" y="361"/>
                      <a:pt x="183" y="369"/>
                      <a:pt x="191" y="377"/>
                    </a:cubicBezTo>
                    <a:lnTo>
                      <a:pt x="200" y="386"/>
                    </a:lnTo>
                    <a:lnTo>
                      <a:pt x="208" y="394"/>
                    </a:lnTo>
                    <a:cubicBezTo>
                      <a:pt x="208" y="394"/>
                      <a:pt x="216" y="402"/>
                      <a:pt x="216" y="411"/>
                    </a:cubicBezTo>
                    <a:cubicBezTo>
                      <a:pt x="233" y="427"/>
                      <a:pt x="241" y="435"/>
                      <a:pt x="258" y="444"/>
                    </a:cubicBezTo>
                    <a:cubicBezTo>
                      <a:pt x="283" y="444"/>
                      <a:pt x="307" y="435"/>
                      <a:pt x="316" y="419"/>
                    </a:cubicBezTo>
                    <a:cubicBezTo>
                      <a:pt x="324" y="402"/>
                      <a:pt x="332" y="386"/>
                      <a:pt x="324" y="377"/>
                    </a:cubicBezTo>
                    <a:cubicBezTo>
                      <a:pt x="324" y="361"/>
                      <a:pt x="324" y="353"/>
                      <a:pt x="324" y="344"/>
                    </a:cubicBezTo>
                    <a:cubicBezTo>
                      <a:pt x="316" y="319"/>
                      <a:pt x="316" y="303"/>
                      <a:pt x="307" y="286"/>
                    </a:cubicBezTo>
                    <a:cubicBezTo>
                      <a:pt x="291" y="253"/>
                      <a:pt x="266" y="220"/>
                      <a:pt x="249" y="187"/>
                    </a:cubicBezTo>
                    <a:cubicBezTo>
                      <a:pt x="208" y="129"/>
                      <a:pt x="167" y="71"/>
                      <a:pt x="117" y="13"/>
                    </a:cubicBezTo>
                    <a:cubicBezTo>
                      <a:pt x="104" y="5"/>
                      <a:pt x="90" y="0"/>
                      <a:pt x="7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0" name="Google Shape;5249;p31">
                <a:extLst>
                  <a:ext uri="{FF2B5EF4-FFF2-40B4-BE49-F238E27FC236}">
                    <a16:creationId xmlns:a16="http://schemas.microsoft.com/office/drawing/2014/main" id="{F033751D-8C0B-E78B-624D-718E3A44E1D3}"/>
                  </a:ext>
                </a:extLst>
              </p:cNvPr>
              <p:cNvSpPr/>
              <p:nvPr/>
            </p:nvSpPr>
            <p:spPr>
              <a:xfrm>
                <a:off x="2992825" y="4024650"/>
                <a:ext cx="3975" cy="8825"/>
              </a:xfrm>
              <a:custGeom>
                <a:avLst/>
                <a:gdLst/>
                <a:ahLst/>
                <a:cxnLst/>
                <a:rect l="l" t="t" r="r" b="b"/>
                <a:pathLst>
                  <a:path w="159" h="353" extrusionOk="0">
                    <a:moveTo>
                      <a:pt x="55" y="1"/>
                    </a:moveTo>
                    <a:cubicBezTo>
                      <a:pt x="51" y="1"/>
                      <a:pt x="47" y="1"/>
                      <a:pt x="42" y="3"/>
                    </a:cubicBezTo>
                    <a:cubicBezTo>
                      <a:pt x="17" y="11"/>
                      <a:pt x="1" y="36"/>
                      <a:pt x="9" y="61"/>
                    </a:cubicBezTo>
                    <a:cubicBezTo>
                      <a:pt x="17" y="102"/>
                      <a:pt x="34" y="152"/>
                      <a:pt x="42" y="193"/>
                    </a:cubicBezTo>
                    <a:lnTo>
                      <a:pt x="42" y="202"/>
                    </a:lnTo>
                    <a:cubicBezTo>
                      <a:pt x="50" y="218"/>
                      <a:pt x="59" y="243"/>
                      <a:pt x="67" y="268"/>
                    </a:cubicBezTo>
                    <a:cubicBezTo>
                      <a:pt x="67" y="276"/>
                      <a:pt x="67" y="284"/>
                      <a:pt x="75" y="301"/>
                    </a:cubicBezTo>
                    <a:cubicBezTo>
                      <a:pt x="75" y="309"/>
                      <a:pt x="84" y="326"/>
                      <a:pt x="92" y="334"/>
                    </a:cubicBezTo>
                    <a:cubicBezTo>
                      <a:pt x="98" y="347"/>
                      <a:pt x="109" y="352"/>
                      <a:pt x="121" y="352"/>
                    </a:cubicBezTo>
                    <a:cubicBezTo>
                      <a:pt x="139" y="352"/>
                      <a:pt x="158" y="338"/>
                      <a:pt x="158" y="318"/>
                    </a:cubicBezTo>
                    <a:cubicBezTo>
                      <a:pt x="158" y="301"/>
                      <a:pt x="158" y="284"/>
                      <a:pt x="158" y="276"/>
                    </a:cubicBezTo>
                    <a:cubicBezTo>
                      <a:pt x="158" y="260"/>
                      <a:pt x="150" y="251"/>
                      <a:pt x="150" y="243"/>
                    </a:cubicBezTo>
                    <a:cubicBezTo>
                      <a:pt x="142" y="218"/>
                      <a:pt x="142" y="193"/>
                      <a:pt x="133" y="168"/>
                    </a:cubicBezTo>
                    <a:cubicBezTo>
                      <a:pt x="125" y="127"/>
                      <a:pt x="108" y="77"/>
                      <a:pt x="100" y="36"/>
                    </a:cubicBezTo>
                    <a:cubicBezTo>
                      <a:pt x="93" y="15"/>
                      <a:pt x="75" y="1"/>
                      <a:pt x="5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461" name="Google Shape;5250;p31">
            <a:extLst>
              <a:ext uri="{FF2B5EF4-FFF2-40B4-BE49-F238E27FC236}">
                <a16:creationId xmlns:a16="http://schemas.microsoft.com/office/drawing/2014/main" id="{5CD84B3A-7CB6-E204-F1A9-B84B37A021D0}"/>
              </a:ext>
            </a:extLst>
          </p:cNvPr>
          <p:cNvGrpSpPr/>
          <p:nvPr/>
        </p:nvGrpSpPr>
        <p:grpSpPr>
          <a:xfrm>
            <a:off x="7918060" y="3622539"/>
            <a:ext cx="1225940" cy="1534854"/>
            <a:chOff x="5922274" y="1401520"/>
            <a:chExt cx="2399100" cy="3003627"/>
          </a:xfrm>
        </p:grpSpPr>
        <p:sp>
          <p:nvSpPr>
            <p:cNvPr id="462" name="Google Shape;5251;p31">
              <a:extLst>
                <a:ext uri="{FF2B5EF4-FFF2-40B4-BE49-F238E27FC236}">
                  <a16:creationId xmlns:a16="http://schemas.microsoft.com/office/drawing/2014/main" id="{28795B3D-BE8A-11E3-0450-9AD09F776E3D}"/>
                </a:ext>
              </a:extLst>
            </p:cNvPr>
            <p:cNvSpPr/>
            <p:nvPr/>
          </p:nvSpPr>
          <p:spPr>
            <a:xfrm>
              <a:off x="5922274" y="4142348"/>
              <a:ext cx="2399100" cy="262800"/>
            </a:xfrm>
            <a:prstGeom prst="ellipse">
              <a:avLst/>
            </a:prstGeom>
            <a:solidFill>
              <a:srgbClr val="3B2C27">
                <a:alpha val="419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463" name="Google Shape;5252;p31">
              <a:extLst>
                <a:ext uri="{FF2B5EF4-FFF2-40B4-BE49-F238E27FC236}">
                  <a16:creationId xmlns:a16="http://schemas.microsoft.com/office/drawing/2014/main" id="{F8EB556A-9BDC-E960-F77E-3978FA8155F8}"/>
                </a:ext>
              </a:extLst>
            </p:cNvPr>
            <p:cNvGrpSpPr/>
            <p:nvPr/>
          </p:nvGrpSpPr>
          <p:grpSpPr>
            <a:xfrm>
              <a:off x="6168177" y="1401520"/>
              <a:ext cx="2015132" cy="2955182"/>
              <a:chOff x="1793100" y="1143350"/>
              <a:chExt cx="632000" cy="926825"/>
            </a:xfrm>
          </p:grpSpPr>
          <p:sp>
            <p:nvSpPr>
              <p:cNvPr id="464" name="Google Shape;5253;p31">
                <a:extLst>
                  <a:ext uri="{FF2B5EF4-FFF2-40B4-BE49-F238E27FC236}">
                    <a16:creationId xmlns:a16="http://schemas.microsoft.com/office/drawing/2014/main" id="{F81BEAFA-9609-043C-B0B8-B5806A9F47A3}"/>
                  </a:ext>
                </a:extLst>
              </p:cNvPr>
              <p:cNvSpPr/>
              <p:nvPr/>
            </p:nvSpPr>
            <p:spPr>
              <a:xfrm>
                <a:off x="1822100" y="1305825"/>
                <a:ext cx="12450" cy="34625"/>
              </a:xfrm>
              <a:custGeom>
                <a:avLst/>
                <a:gdLst/>
                <a:ahLst/>
                <a:cxnLst/>
                <a:rect l="l" t="t" r="r" b="b"/>
                <a:pathLst>
                  <a:path w="498" h="1385" extrusionOk="0">
                    <a:moveTo>
                      <a:pt x="141" y="0"/>
                    </a:moveTo>
                    <a:lnTo>
                      <a:pt x="141" y="0"/>
                    </a:lnTo>
                    <a:cubicBezTo>
                      <a:pt x="149" y="58"/>
                      <a:pt x="158" y="116"/>
                      <a:pt x="149" y="174"/>
                    </a:cubicBezTo>
                    <a:cubicBezTo>
                      <a:pt x="133" y="290"/>
                      <a:pt x="100" y="406"/>
                      <a:pt x="66" y="522"/>
                    </a:cubicBezTo>
                    <a:cubicBezTo>
                      <a:pt x="42" y="647"/>
                      <a:pt x="17" y="779"/>
                      <a:pt x="8" y="912"/>
                    </a:cubicBezTo>
                    <a:cubicBezTo>
                      <a:pt x="0" y="1020"/>
                      <a:pt x="8" y="1136"/>
                      <a:pt x="75" y="1227"/>
                    </a:cubicBezTo>
                    <a:cubicBezTo>
                      <a:pt x="133" y="1293"/>
                      <a:pt x="216" y="1343"/>
                      <a:pt x="298" y="1384"/>
                    </a:cubicBezTo>
                    <a:cubicBezTo>
                      <a:pt x="323" y="1293"/>
                      <a:pt x="323" y="1194"/>
                      <a:pt x="356" y="1094"/>
                    </a:cubicBezTo>
                    <a:cubicBezTo>
                      <a:pt x="381" y="1028"/>
                      <a:pt x="431" y="953"/>
                      <a:pt x="497" y="912"/>
                    </a:cubicBezTo>
                    <a:cubicBezTo>
                      <a:pt x="414" y="779"/>
                      <a:pt x="348" y="638"/>
                      <a:pt x="315" y="481"/>
                    </a:cubicBezTo>
                    <a:cubicBezTo>
                      <a:pt x="307" y="448"/>
                      <a:pt x="298" y="406"/>
                      <a:pt x="290" y="365"/>
                    </a:cubicBezTo>
                    <a:cubicBezTo>
                      <a:pt x="257" y="340"/>
                      <a:pt x="240" y="307"/>
                      <a:pt x="240" y="266"/>
                    </a:cubicBezTo>
                    <a:cubicBezTo>
                      <a:pt x="232" y="232"/>
                      <a:pt x="249" y="191"/>
                      <a:pt x="249" y="158"/>
                    </a:cubicBezTo>
                    <a:cubicBezTo>
                      <a:pt x="249" y="150"/>
                      <a:pt x="249" y="141"/>
                      <a:pt x="249" y="133"/>
                    </a:cubicBezTo>
                    <a:lnTo>
                      <a:pt x="141" y="0"/>
                    </a:lnTo>
                    <a:close/>
                  </a:path>
                </a:pathLst>
              </a:custGeom>
              <a:solidFill>
                <a:srgbClr val="7E62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5" name="Google Shape;5254;p31">
                <a:extLst>
                  <a:ext uri="{FF2B5EF4-FFF2-40B4-BE49-F238E27FC236}">
                    <a16:creationId xmlns:a16="http://schemas.microsoft.com/office/drawing/2014/main" id="{6FECFA15-A905-3890-D850-01FF5EF7D032}"/>
                  </a:ext>
                </a:extLst>
              </p:cNvPr>
              <p:cNvSpPr/>
              <p:nvPr/>
            </p:nvSpPr>
            <p:spPr>
              <a:xfrm>
                <a:off x="1825400" y="1287175"/>
                <a:ext cx="28400" cy="6875"/>
              </a:xfrm>
              <a:custGeom>
                <a:avLst/>
                <a:gdLst/>
                <a:ahLst/>
                <a:cxnLst/>
                <a:rect l="l" t="t" r="r" b="b"/>
                <a:pathLst>
                  <a:path w="1136" h="275" extrusionOk="0">
                    <a:moveTo>
                      <a:pt x="17" y="1"/>
                    </a:moveTo>
                    <a:cubicBezTo>
                      <a:pt x="9" y="9"/>
                      <a:pt x="9" y="9"/>
                      <a:pt x="1" y="9"/>
                    </a:cubicBezTo>
                    <a:cubicBezTo>
                      <a:pt x="50" y="84"/>
                      <a:pt x="125" y="150"/>
                      <a:pt x="208" y="200"/>
                    </a:cubicBezTo>
                    <a:cubicBezTo>
                      <a:pt x="298" y="241"/>
                      <a:pt x="400" y="260"/>
                      <a:pt x="499" y="260"/>
                    </a:cubicBezTo>
                    <a:cubicBezTo>
                      <a:pt x="518" y="260"/>
                      <a:pt x="537" y="259"/>
                      <a:pt x="556" y="258"/>
                    </a:cubicBezTo>
                    <a:cubicBezTo>
                      <a:pt x="663" y="248"/>
                      <a:pt x="778" y="231"/>
                      <a:pt x="889" y="231"/>
                    </a:cubicBezTo>
                    <a:cubicBezTo>
                      <a:pt x="976" y="231"/>
                      <a:pt x="1060" y="242"/>
                      <a:pt x="1136" y="274"/>
                    </a:cubicBezTo>
                    <a:cubicBezTo>
                      <a:pt x="1128" y="266"/>
                      <a:pt x="1119" y="266"/>
                      <a:pt x="1111" y="258"/>
                    </a:cubicBezTo>
                    <a:cubicBezTo>
                      <a:pt x="1009" y="197"/>
                      <a:pt x="885" y="191"/>
                      <a:pt x="767" y="191"/>
                    </a:cubicBezTo>
                    <a:cubicBezTo>
                      <a:pt x="740" y="191"/>
                      <a:pt x="714" y="191"/>
                      <a:pt x="688" y="191"/>
                    </a:cubicBezTo>
                    <a:cubicBezTo>
                      <a:pt x="668" y="192"/>
                      <a:pt x="647" y="193"/>
                      <a:pt x="626" y="193"/>
                    </a:cubicBezTo>
                    <a:cubicBezTo>
                      <a:pt x="479" y="193"/>
                      <a:pt x="329" y="168"/>
                      <a:pt x="191" y="117"/>
                    </a:cubicBezTo>
                    <a:cubicBezTo>
                      <a:pt x="125" y="92"/>
                      <a:pt x="59" y="59"/>
                      <a:pt x="1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6" name="Google Shape;5255;p31">
                <a:extLst>
                  <a:ext uri="{FF2B5EF4-FFF2-40B4-BE49-F238E27FC236}">
                    <a16:creationId xmlns:a16="http://schemas.microsoft.com/office/drawing/2014/main" id="{9B07E856-B737-7B7D-802E-5F598EC76E51}"/>
                  </a:ext>
                </a:extLst>
              </p:cNvPr>
              <p:cNvSpPr/>
              <p:nvPr/>
            </p:nvSpPr>
            <p:spPr>
              <a:xfrm>
                <a:off x="1898525" y="1146125"/>
                <a:ext cx="64650" cy="106275"/>
              </a:xfrm>
              <a:custGeom>
                <a:avLst/>
                <a:gdLst/>
                <a:ahLst/>
                <a:cxnLst/>
                <a:rect l="l" t="t" r="r" b="b"/>
                <a:pathLst>
                  <a:path w="2586" h="4251" extrusionOk="0">
                    <a:moveTo>
                      <a:pt x="854" y="0"/>
                    </a:moveTo>
                    <a:cubicBezTo>
                      <a:pt x="796" y="0"/>
                      <a:pt x="763" y="25"/>
                      <a:pt x="730" y="67"/>
                    </a:cubicBezTo>
                    <a:cubicBezTo>
                      <a:pt x="580" y="290"/>
                      <a:pt x="456" y="531"/>
                      <a:pt x="357" y="779"/>
                    </a:cubicBezTo>
                    <a:cubicBezTo>
                      <a:pt x="150" y="1268"/>
                      <a:pt x="25" y="1798"/>
                      <a:pt x="9" y="2337"/>
                    </a:cubicBezTo>
                    <a:cubicBezTo>
                      <a:pt x="0" y="2478"/>
                      <a:pt x="9" y="2619"/>
                      <a:pt x="50" y="2759"/>
                    </a:cubicBezTo>
                    <a:cubicBezTo>
                      <a:pt x="83" y="2892"/>
                      <a:pt x="141" y="3025"/>
                      <a:pt x="166" y="3165"/>
                    </a:cubicBezTo>
                    <a:cubicBezTo>
                      <a:pt x="191" y="3306"/>
                      <a:pt x="191" y="3455"/>
                      <a:pt x="191" y="3605"/>
                    </a:cubicBezTo>
                    <a:cubicBezTo>
                      <a:pt x="191" y="3754"/>
                      <a:pt x="183" y="3911"/>
                      <a:pt x="183" y="4060"/>
                    </a:cubicBezTo>
                    <a:cubicBezTo>
                      <a:pt x="183" y="4118"/>
                      <a:pt x="174" y="4185"/>
                      <a:pt x="174" y="4251"/>
                    </a:cubicBezTo>
                    <a:cubicBezTo>
                      <a:pt x="216" y="4234"/>
                      <a:pt x="249" y="4226"/>
                      <a:pt x="290" y="4218"/>
                    </a:cubicBezTo>
                    <a:cubicBezTo>
                      <a:pt x="340" y="4201"/>
                      <a:pt x="390" y="4168"/>
                      <a:pt x="431" y="4143"/>
                    </a:cubicBezTo>
                    <a:cubicBezTo>
                      <a:pt x="522" y="4085"/>
                      <a:pt x="597" y="4011"/>
                      <a:pt x="663" y="3928"/>
                    </a:cubicBezTo>
                    <a:cubicBezTo>
                      <a:pt x="796" y="3762"/>
                      <a:pt x="912" y="3588"/>
                      <a:pt x="1102" y="3480"/>
                    </a:cubicBezTo>
                    <a:cubicBezTo>
                      <a:pt x="1285" y="3381"/>
                      <a:pt x="1508" y="3348"/>
                      <a:pt x="1716" y="3339"/>
                    </a:cubicBezTo>
                    <a:cubicBezTo>
                      <a:pt x="2006" y="3323"/>
                      <a:pt x="2287" y="3315"/>
                      <a:pt x="2569" y="3315"/>
                    </a:cubicBezTo>
                    <a:lnTo>
                      <a:pt x="2586" y="3315"/>
                    </a:lnTo>
                    <a:cubicBezTo>
                      <a:pt x="2561" y="3215"/>
                      <a:pt x="2494" y="3132"/>
                      <a:pt x="2445" y="3041"/>
                    </a:cubicBezTo>
                    <a:cubicBezTo>
                      <a:pt x="2370" y="2933"/>
                      <a:pt x="2320" y="2809"/>
                      <a:pt x="2271" y="2685"/>
                    </a:cubicBezTo>
                    <a:cubicBezTo>
                      <a:pt x="2171" y="2428"/>
                      <a:pt x="2055" y="2171"/>
                      <a:pt x="1931" y="1914"/>
                    </a:cubicBezTo>
                    <a:cubicBezTo>
                      <a:pt x="1682" y="1417"/>
                      <a:pt x="1401" y="928"/>
                      <a:pt x="1160" y="423"/>
                    </a:cubicBezTo>
                    <a:cubicBezTo>
                      <a:pt x="1127" y="357"/>
                      <a:pt x="1102" y="299"/>
                      <a:pt x="1078" y="232"/>
                    </a:cubicBezTo>
                    <a:cubicBezTo>
                      <a:pt x="1053" y="183"/>
                      <a:pt x="1028" y="125"/>
                      <a:pt x="986" y="75"/>
                    </a:cubicBezTo>
                    <a:cubicBezTo>
                      <a:pt x="953" y="42"/>
                      <a:pt x="912" y="9"/>
                      <a:pt x="854" y="0"/>
                    </a:cubicBezTo>
                    <a:close/>
                  </a:path>
                </a:pathLst>
              </a:custGeom>
              <a:solidFill>
                <a:srgbClr val="D07C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7" name="Google Shape;5256;p31">
                <a:extLst>
                  <a:ext uri="{FF2B5EF4-FFF2-40B4-BE49-F238E27FC236}">
                    <a16:creationId xmlns:a16="http://schemas.microsoft.com/office/drawing/2014/main" id="{4E91D792-6BD2-921D-8F6E-282A5D9EEC81}"/>
                  </a:ext>
                </a:extLst>
              </p:cNvPr>
              <p:cNvSpPr/>
              <p:nvPr/>
            </p:nvSpPr>
            <p:spPr>
              <a:xfrm>
                <a:off x="1826650" y="1158750"/>
                <a:ext cx="595325" cy="908525"/>
              </a:xfrm>
              <a:custGeom>
                <a:avLst/>
                <a:gdLst/>
                <a:ahLst/>
                <a:cxnLst/>
                <a:rect l="l" t="t" r="r" b="b"/>
                <a:pathLst>
                  <a:path w="23813" h="36341" extrusionOk="0">
                    <a:moveTo>
                      <a:pt x="11086" y="0"/>
                    </a:moveTo>
                    <a:cubicBezTo>
                      <a:pt x="10963" y="0"/>
                      <a:pt x="10837" y="52"/>
                      <a:pt x="10730" y="109"/>
                    </a:cubicBezTo>
                    <a:cubicBezTo>
                      <a:pt x="10448" y="274"/>
                      <a:pt x="10200" y="498"/>
                      <a:pt x="9968" y="722"/>
                    </a:cubicBezTo>
                    <a:cubicBezTo>
                      <a:pt x="9736" y="962"/>
                      <a:pt x="9520" y="1210"/>
                      <a:pt x="9305" y="1451"/>
                    </a:cubicBezTo>
                    <a:cubicBezTo>
                      <a:pt x="9189" y="1567"/>
                      <a:pt x="9073" y="1691"/>
                      <a:pt x="8957" y="1799"/>
                    </a:cubicBezTo>
                    <a:cubicBezTo>
                      <a:pt x="8849" y="1906"/>
                      <a:pt x="8733" y="2014"/>
                      <a:pt x="8617" y="2114"/>
                    </a:cubicBezTo>
                    <a:cubicBezTo>
                      <a:pt x="8394" y="2321"/>
                      <a:pt x="8170" y="2528"/>
                      <a:pt x="8037" y="2801"/>
                    </a:cubicBezTo>
                    <a:cubicBezTo>
                      <a:pt x="7996" y="2868"/>
                      <a:pt x="7971" y="2934"/>
                      <a:pt x="7955" y="3008"/>
                    </a:cubicBezTo>
                    <a:cubicBezTo>
                      <a:pt x="7946" y="3008"/>
                      <a:pt x="7946" y="3017"/>
                      <a:pt x="7946" y="3017"/>
                    </a:cubicBezTo>
                    <a:cubicBezTo>
                      <a:pt x="7933" y="3034"/>
                      <a:pt x="7911" y="3045"/>
                      <a:pt x="7890" y="3045"/>
                    </a:cubicBezTo>
                    <a:cubicBezTo>
                      <a:pt x="7872" y="3045"/>
                      <a:pt x="7855" y="3036"/>
                      <a:pt x="7847" y="3017"/>
                    </a:cubicBezTo>
                    <a:cubicBezTo>
                      <a:pt x="7830" y="2984"/>
                      <a:pt x="7814" y="2942"/>
                      <a:pt x="7781" y="2917"/>
                    </a:cubicBezTo>
                    <a:cubicBezTo>
                      <a:pt x="7770" y="2907"/>
                      <a:pt x="7750" y="2896"/>
                      <a:pt x="7732" y="2896"/>
                    </a:cubicBezTo>
                    <a:cubicBezTo>
                      <a:pt x="7721" y="2896"/>
                      <a:pt x="7712" y="2900"/>
                      <a:pt x="7706" y="2909"/>
                    </a:cubicBezTo>
                    <a:cubicBezTo>
                      <a:pt x="7698" y="2926"/>
                      <a:pt x="7698" y="2950"/>
                      <a:pt x="7698" y="2967"/>
                    </a:cubicBezTo>
                    <a:cubicBezTo>
                      <a:pt x="7698" y="2992"/>
                      <a:pt x="7698" y="3017"/>
                      <a:pt x="7698" y="3042"/>
                    </a:cubicBezTo>
                    <a:cubicBezTo>
                      <a:pt x="7689" y="3100"/>
                      <a:pt x="7689" y="3158"/>
                      <a:pt x="7681" y="3216"/>
                    </a:cubicBezTo>
                    <a:cubicBezTo>
                      <a:pt x="7681" y="3254"/>
                      <a:pt x="7649" y="3274"/>
                      <a:pt x="7620" y="3274"/>
                    </a:cubicBezTo>
                    <a:cubicBezTo>
                      <a:pt x="7605" y="3274"/>
                      <a:pt x="7590" y="3268"/>
                      <a:pt x="7582" y="3257"/>
                    </a:cubicBezTo>
                    <a:lnTo>
                      <a:pt x="7557" y="3257"/>
                    </a:lnTo>
                    <a:cubicBezTo>
                      <a:pt x="7551" y="3279"/>
                      <a:pt x="7535" y="3294"/>
                      <a:pt x="7517" y="3294"/>
                    </a:cubicBezTo>
                    <a:cubicBezTo>
                      <a:pt x="7508" y="3294"/>
                      <a:pt x="7499" y="3290"/>
                      <a:pt x="7491" y="3282"/>
                    </a:cubicBezTo>
                    <a:cubicBezTo>
                      <a:pt x="7413" y="3205"/>
                      <a:pt x="7307" y="3199"/>
                      <a:pt x="7210" y="3199"/>
                    </a:cubicBezTo>
                    <a:cubicBezTo>
                      <a:pt x="7193" y="3199"/>
                      <a:pt x="7176" y="3199"/>
                      <a:pt x="7159" y="3199"/>
                    </a:cubicBezTo>
                    <a:cubicBezTo>
                      <a:pt x="7119" y="3201"/>
                      <a:pt x="7080" y="3202"/>
                      <a:pt x="7041" y="3202"/>
                    </a:cubicBezTo>
                    <a:cubicBezTo>
                      <a:pt x="6934" y="3202"/>
                      <a:pt x="6831" y="3195"/>
                      <a:pt x="6728" y="3182"/>
                    </a:cubicBezTo>
                    <a:cubicBezTo>
                      <a:pt x="6430" y="3141"/>
                      <a:pt x="6140" y="3066"/>
                      <a:pt x="5842" y="3008"/>
                    </a:cubicBezTo>
                    <a:cubicBezTo>
                      <a:pt x="5767" y="2992"/>
                      <a:pt x="5684" y="2984"/>
                      <a:pt x="5601" y="2975"/>
                    </a:cubicBezTo>
                    <a:cubicBezTo>
                      <a:pt x="5519" y="2967"/>
                      <a:pt x="5427" y="2967"/>
                      <a:pt x="5345" y="2950"/>
                    </a:cubicBezTo>
                    <a:cubicBezTo>
                      <a:pt x="5336" y="2950"/>
                      <a:pt x="5320" y="2942"/>
                      <a:pt x="5320" y="2926"/>
                    </a:cubicBezTo>
                    <a:cubicBezTo>
                      <a:pt x="5113" y="2934"/>
                      <a:pt x="4905" y="2942"/>
                      <a:pt x="4698" y="2950"/>
                    </a:cubicBezTo>
                    <a:cubicBezTo>
                      <a:pt x="4499" y="2959"/>
                      <a:pt x="4292" y="2975"/>
                      <a:pt x="4102" y="3050"/>
                    </a:cubicBezTo>
                    <a:cubicBezTo>
                      <a:pt x="3911" y="3133"/>
                      <a:pt x="3795" y="3290"/>
                      <a:pt x="3663" y="3448"/>
                    </a:cubicBezTo>
                    <a:cubicBezTo>
                      <a:pt x="3605" y="3530"/>
                      <a:pt x="3538" y="3613"/>
                      <a:pt x="3464" y="3680"/>
                    </a:cubicBezTo>
                    <a:cubicBezTo>
                      <a:pt x="3381" y="3746"/>
                      <a:pt x="3290" y="3796"/>
                      <a:pt x="3190" y="3837"/>
                    </a:cubicBezTo>
                    <a:cubicBezTo>
                      <a:pt x="3132" y="3854"/>
                      <a:pt x="3074" y="3862"/>
                      <a:pt x="3025" y="3878"/>
                    </a:cubicBezTo>
                    <a:cubicBezTo>
                      <a:pt x="2975" y="3903"/>
                      <a:pt x="2975" y="3978"/>
                      <a:pt x="2958" y="4028"/>
                    </a:cubicBezTo>
                    <a:cubicBezTo>
                      <a:pt x="2925" y="4160"/>
                      <a:pt x="2892" y="4293"/>
                      <a:pt x="2851" y="4434"/>
                    </a:cubicBezTo>
                    <a:cubicBezTo>
                      <a:pt x="2842" y="4467"/>
                      <a:pt x="2817" y="4475"/>
                      <a:pt x="2793" y="4475"/>
                    </a:cubicBezTo>
                    <a:cubicBezTo>
                      <a:pt x="2784" y="4475"/>
                      <a:pt x="2784" y="4483"/>
                      <a:pt x="2776" y="4492"/>
                    </a:cubicBezTo>
                    <a:cubicBezTo>
                      <a:pt x="2967" y="4417"/>
                      <a:pt x="3141" y="4301"/>
                      <a:pt x="3265" y="4135"/>
                    </a:cubicBezTo>
                    <a:cubicBezTo>
                      <a:pt x="3272" y="4126"/>
                      <a:pt x="3282" y="4122"/>
                      <a:pt x="3291" y="4122"/>
                    </a:cubicBezTo>
                    <a:cubicBezTo>
                      <a:pt x="3313" y="4122"/>
                      <a:pt x="3335" y="4145"/>
                      <a:pt x="3323" y="4168"/>
                    </a:cubicBezTo>
                    <a:cubicBezTo>
                      <a:pt x="3281" y="4235"/>
                      <a:pt x="3240" y="4293"/>
                      <a:pt x="3190" y="4351"/>
                    </a:cubicBezTo>
                    <a:cubicBezTo>
                      <a:pt x="3083" y="4458"/>
                      <a:pt x="2958" y="4533"/>
                      <a:pt x="2809" y="4591"/>
                    </a:cubicBezTo>
                    <a:cubicBezTo>
                      <a:pt x="2494" y="4724"/>
                      <a:pt x="2105" y="4748"/>
                      <a:pt x="1782" y="4790"/>
                    </a:cubicBezTo>
                    <a:cubicBezTo>
                      <a:pt x="1450" y="4831"/>
                      <a:pt x="1127" y="4864"/>
                      <a:pt x="804" y="4906"/>
                    </a:cubicBezTo>
                    <a:cubicBezTo>
                      <a:pt x="638" y="4931"/>
                      <a:pt x="481" y="4947"/>
                      <a:pt x="324" y="4972"/>
                    </a:cubicBezTo>
                    <a:cubicBezTo>
                      <a:pt x="249" y="4980"/>
                      <a:pt x="166" y="4989"/>
                      <a:pt x="92" y="5005"/>
                    </a:cubicBezTo>
                    <a:cubicBezTo>
                      <a:pt x="67" y="5014"/>
                      <a:pt x="42" y="5022"/>
                      <a:pt x="17" y="5030"/>
                    </a:cubicBezTo>
                    <a:cubicBezTo>
                      <a:pt x="0" y="5088"/>
                      <a:pt x="75" y="5146"/>
                      <a:pt x="125" y="5163"/>
                    </a:cubicBezTo>
                    <a:lnTo>
                      <a:pt x="133" y="5154"/>
                    </a:lnTo>
                    <a:cubicBezTo>
                      <a:pt x="199" y="5179"/>
                      <a:pt x="282" y="5204"/>
                      <a:pt x="365" y="5212"/>
                    </a:cubicBezTo>
                    <a:cubicBezTo>
                      <a:pt x="448" y="5229"/>
                      <a:pt x="531" y="5237"/>
                      <a:pt x="614" y="5237"/>
                    </a:cubicBezTo>
                    <a:cubicBezTo>
                      <a:pt x="674" y="5237"/>
                      <a:pt x="735" y="5230"/>
                      <a:pt x="796" y="5230"/>
                    </a:cubicBezTo>
                    <a:cubicBezTo>
                      <a:pt x="826" y="5230"/>
                      <a:pt x="857" y="5232"/>
                      <a:pt x="887" y="5237"/>
                    </a:cubicBezTo>
                    <a:cubicBezTo>
                      <a:pt x="1028" y="5246"/>
                      <a:pt x="1177" y="5304"/>
                      <a:pt x="1243" y="5436"/>
                    </a:cubicBezTo>
                    <a:cubicBezTo>
                      <a:pt x="1310" y="5569"/>
                      <a:pt x="1285" y="5718"/>
                      <a:pt x="1152" y="5801"/>
                    </a:cubicBezTo>
                    <a:cubicBezTo>
                      <a:pt x="1011" y="5883"/>
                      <a:pt x="837" y="5892"/>
                      <a:pt x="680" y="5925"/>
                    </a:cubicBezTo>
                    <a:cubicBezTo>
                      <a:pt x="547" y="5958"/>
                      <a:pt x="406" y="6008"/>
                      <a:pt x="315" y="6115"/>
                    </a:cubicBezTo>
                    <a:cubicBezTo>
                      <a:pt x="290" y="6140"/>
                      <a:pt x="274" y="6190"/>
                      <a:pt x="249" y="6223"/>
                    </a:cubicBezTo>
                    <a:cubicBezTo>
                      <a:pt x="257" y="6339"/>
                      <a:pt x="290" y="6447"/>
                      <a:pt x="357" y="6538"/>
                    </a:cubicBezTo>
                    <a:cubicBezTo>
                      <a:pt x="440" y="6671"/>
                      <a:pt x="589" y="6753"/>
                      <a:pt x="730" y="6820"/>
                    </a:cubicBezTo>
                    <a:cubicBezTo>
                      <a:pt x="887" y="6886"/>
                      <a:pt x="1053" y="6944"/>
                      <a:pt x="1218" y="7010"/>
                    </a:cubicBezTo>
                    <a:cubicBezTo>
                      <a:pt x="1392" y="7077"/>
                      <a:pt x="1566" y="7151"/>
                      <a:pt x="1740" y="7226"/>
                    </a:cubicBezTo>
                    <a:cubicBezTo>
                      <a:pt x="2080" y="7375"/>
                      <a:pt x="2420" y="7524"/>
                      <a:pt x="2751" y="7690"/>
                    </a:cubicBezTo>
                    <a:cubicBezTo>
                      <a:pt x="3091" y="7855"/>
                      <a:pt x="3414" y="8029"/>
                      <a:pt x="3745" y="8203"/>
                    </a:cubicBezTo>
                    <a:cubicBezTo>
                      <a:pt x="3911" y="8286"/>
                      <a:pt x="4085" y="8369"/>
                      <a:pt x="4267" y="8377"/>
                    </a:cubicBezTo>
                    <a:cubicBezTo>
                      <a:pt x="4279" y="8378"/>
                      <a:pt x="4290" y="8378"/>
                      <a:pt x="4301" y="8378"/>
                    </a:cubicBezTo>
                    <a:cubicBezTo>
                      <a:pt x="4448" y="8378"/>
                      <a:pt x="4598" y="8327"/>
                      <a:pt x="4690" y="8212"/>
                    </a:cubicBezTo>
                    <a:cubicBezTo>
                      <a:pt x="4690" y="8203"/>
                      <a:pt x="4682" y="8187"/>
                      <a:pt x="4682" y="8179"/>
                    </a:cubicBezTo>
                    <a:cubicBezTo>
                      <a:pt x="4682" y="8179"/>
                      <a:pt x="4682" y="8170"/>
                      <a:pt x="4682" y="8170"/>
                    </a:cubicBezTo>
                    <a:cubicBezTo>
                      <a:pt x="4665" y="8154"/>
                      <a:pt x="4665" y="8121"/>
                      <a:pt x="4657" y="8096"/>
                    </a:cubicBezTo>
                    <a:cubicBezTo>
                      <a:pt x="4640" y="8057"/>
                      <a:pt x="4675" y="8030"/>
                      <a:pt x="4707" y="8030"/>
                    </a:cubicBezTo>
                    <a:cubicBezTo>
                      <a:pt x="4723" y="8030"/>
                      <a:pt x="4740" y="8037"/>
                      <a:pt x="4748" y="8054"/>
                    </a:cubicBezTo>
                    <a:cubicBezTo>
                      <a:pt x="4765" y="8079"/>
                      <a:pt x="4781" y="8112"/>
                      <a:pt x="4789" y="8145"/>
                    </a:cubicBezTo>
                    <a:cubicBezTo>
                      <a:pt x="4798" y="8170"/>
                      <a:pt x="4798" y="8203"/>
                      <a:pt x="4806" y="8228"/>
                    </a:cubicBezTo>
                    <a:cubicBezTo>
                      <a:pt x="4806" y="8237"/>
                      <a:pt x="4806" y="8237"/>
                      <a:pt x="4806" y="8245"/>
                    </a:cubicBezTo>
                    <a:cubicBezTo>
                      <a:pt x="4814" y="8270"/>
                      <a:pt x="4814" y="8295"/>
                      <a:pt x="4814" y="8311"/>
                    </a:cubicBezTo>
                    <a:lnTo>
                      <a:pt x="4814" y="8336"/>
                    </a:lnTo>
                    <a:cubicBezTo>
                      <a:pt x="4814" y="8361"/>
                      <a:pt x="4814" y="8377"/>
                      <a:pt x="4814" y="8402"/>
                    </a:cubicBezTo>
                    <a:lnTo>
                      <a:pt x="4814" y="8411"/>
                    </a:lnTo>
                    <a:cubicBezTo>
                      <a:pt x="4814" y="8419"/>
                      <a:pt x="4814" y="8419"/>
                      <a:pt x="4806" y="8427"/>
                    </a:cubicBezTo>
                    <a:cubicBezTo>
                      <a:pt x="4798" y="8444"/>
                      <a:pt x="4781" y="8469"/>
                      <a:pt x="4756" y="8469"/>
                    </a:cubicBezTo>
                    <a:cubicBezTo>
                      <a:pt x="4731" y="8460"/>
                      <a:pt x="4707" y="8444"/>
                      <a:pt x="4707" y="8411"/>
                    </a:cubicBezTo>
                    <a:lnTo>
                      <a:pt x="4707" y="8328"/>
                    </a:lnTo>
                    <a:cubicBezTo>
                      <a:pt x="4707" y="8319"/>
                      <a:pt x="4707" y="8311"/>
                      <a:pt x="4707" y="8303"/>
                    </a:cubicBezTo>
                    <a:cubicBezTo>
                      <a:pt x="4624" y="8394"/>
                      <a:pt x="4508" y="8452"/>
                      <a:pt x="4375" y="8469"/>
                    </a:cubicBezTo>
                    <a:cubicBezTo>
                      <a:pt x="4338" y="8474"/>
                      <a:pt x="4301" y="8477"/>
                      <a:pt x="4264" y="8477"/>
                    </a:cubicBezTo>
                    <a:cubicBezTo>
                      <a:pt x="4139" y="8477"/>
                      <a:pt x="4017" y="8445"/>
                      <a:pt x="3895" y="8394"/>
                    </a:cubicBezTo>
                    <a:cubicBezTo>
                      <a:pt x="3721" y="8319"/>
                      <a:pt x="3555" y="8220"/>
                      <a:pt x="3389" y="8137"/>
                    </a:cubicBezTo>
                    <a:cubicBezTo>
                      <a:pt x="3215" y="8046"/>
                      <a:pt x="3049" y="7955"/>
                      <a:pt x="2875" y="7872"/>
                    </a:cubicBezTo>
                    <a:cubicBezTo>
                      <a:pt x="2519" y="7698"/>
                      <a:pt x="2163" y="7532"/>
                      <a:pt x="1807" y="7375"/>
                    </a:cubicBezTo>
                    <a:cubicBezTo>
                      <a:pt x="1450" y="7226"/>
                      <a:pt x="1094" y="7093"/>
                      <a:pt x="738" y="6952"/>
                    </a:cubicBezTo>
                    <a:cubicBezTo>
                      <a:pt x="638" y="6911"/>
                      <a:pt x="539" y="6861"/>
                      <a:pt x="448" y="6803"/>
                    </a:cubicBezTo>
                    <a:lnTo>
                      <a:pt x="448" y="6803"/>
                    </a:lnTo>
                    <a:cubicBezTo>
                      <a:pt x="473" y="6828"/>
                      <a:pt x="448" y="6878"/>
                      <a:pt x="415" y="6886"/>
                    </a:cubicBezTo>
                    <a:cubicBezTo>
                      <a:pt x="332" y="6903"/>
                      <a:pt x="290" y="6985"/>
                      <a:pt x="274" y="7068"/>
                    </a:cubicBezTo>
                    <a:cubicBezTo>
                      <a:pt x="249" y="7143"/>
                      <a:pt x="249" y="7226"/>
                      <a:pt x="224" y="7309"/>
                    </a:cubicBezTo>
                    <a:lnTo>
                      <a:pt x="257" y="7309"/>
                    </a:lnTo>
                    <a:cubicBezTo>
                      <a:pt x="299" y="7342"/>
                      <a:pt x="324" y="7375"/>
                      <a:pt x="348" y="7425"/>
                    </a:cubicBezTo>
                    <a:cubicBezTo>
                      <a:pt x="373" y="7458"/>
                      <a:pt x="390" y="7499"/>
                      <a:pt x="423" y="7541"/>
                    </a:cubicBezTo>
                    <a:cubicBezTo>
                      <a:pt x="464" y="7615"/>
                      <a:pt x="514" y="7690"/>
                      <a:pt x="572" y="7764"/>
                    </a:cubicBezTo>
                    <a:cubicBezTo>
                      <a:pt x="680" y="7905"/>
                      <a:pt x="796" y="8046"/>
                      <a:pt x="937" y="8162"/>
                    </a:cubicBezTo>
                    <a:cubicBezTo>
                      <a:pt x="1078" y="8270"/>
                      <a:pt x="1227" y="8361"/>
                      <a:pt x="1401" y="8419"/>
                    </a:cubicBezTo>
                    <a:cubicBezTo>
                      <a:pt x="1575" y="8477"/>
                      <a:pt x="1765" y="8510"/>
                      <a:pt x="1948" y="8543"/>
                    </a:cubicBezTo>
                    <a:cubicBezTo>
                      <a:pt x="2055" y="8568"/>
                      <a:pt x="2155" y="8593"/>
                      <a:pt x="2254" y="8626"/>
                    </a:cubicBezTo>
                    <a:cubicBezTo>
                      <a:pt x="2312" y="8643"/>
                      <a:pt x="2378" y="8667"/>
                      <a:pt x="2445" y="8709"/>
                    </a:cubicBezTo>
                    <a:lnTo>
                      <a:pt x="2519" y="8725"/>
                    </a:lnTo>
                    <a:cubicBezTo>
                      <a:pt x="2610" y="8750"/>
                      <a:pt x="2702" y="8775"/>
                      <a:pt x="2793" y="8800"/>
                    </a:cubicBezTo>
                    <a:cubicBezTo>
                      <a:pt x="2983" y="8850"/>
                      <a:pt x="3165" y="8899"/>
                      <a:pt x="3339" y="8966"/>
                    </a:cubicBezTo>
                    <a:cubicBezTo>
                      <a:pt x="3505" y="9032"/>
                      <a:pt x="3663" y="9107"/>
                      <a:pt x="3837" y="9148"/>
                    </a:cubicBezTo>
                    <a:cubicBezTo>
                      <a:pt x="3975" y="9182"/>
                      <a:pt x="4119" y="9200"/>
                      <a:pt x="4263" y="9200"/>
                    </a:cubicBezTo>
                    <a:cubicBezTo>
                      <a:pt x="4292" y="9200"/>
                      <a:pt x="4321" y="9199"/>
                      <a:pt x="4350" y="9198"/>
                    </a:cubicBezTo>
                    <a:cubicBezTo>
                      <a:pt x="4441" y="9189"/>
                      <a:pt x="4541" y="9181"/>
                      <a:pt x="4632" y="9165"/>
                    </a:cubicBezTo>
                    <a:cubicBezTo>
                      <a:pt x="4731" y="9148"/>
                      <a:pt x="4823" y="9115"/>
                      <a:pt x="4922" y="9098"/>
                    </a:cubicBezTo>
                    <a:cubicBezTo>
                      <a:pt x="4925" y="9098"/>
                      <a:pt x="4927" y="9097"/>
                      <a:pt x="4929" y="9097"/>
                    </a:cubicBezTo>
                    <a:cubicBezTo>
                      <a:pt x="4959" y="9097"/>
                      <a:pt x="4977" y="9141"/>
                      <a:pt x="4947" y="9156"/>
                    </a:cubicBezTo>
                    <a:cubicBezTo>
                      <a:pt x="4872" y="9206"/>
                      <a:pt x="4781" y="9231"/>
                      <a:pt x="4698" y="9256"/>
                    </a:cubicBezTo>
                    <a:cubicBezTo>
                      <a:pt x="4615" y="9281"/>
                      <a:pt x="4524" y="9289"/>
                      <a:pt x="4441" y="9305"/>
                    </a:cubicBezTo>
                    <a:cubicBezTo>
                      <a:pt x="4383" y="9311"/>
                      <a:pt x="4325" y="9314"/>
                      <a:pt x="4265" y="9314"/>
                    </a:cubicBezTo>
                    <a:cubicBezTo>
                      <a:pt x="4147" y="9314"/>
                      <a:pt x="4027" y="9303"/>
                      <a:pt x="3911" y="9281"/>
                    </a:cubicBezTo>
                    <a:cubicBezTo>
                      <a:pt x="3729" y="9247"/>
                      <a:pt x="3563" y="9181"/>
                      <a:pt x="3397" y="9107"/>
                    </a:cubicBezTo>
                    <a:cubicBezTo>
                      <a:pt x="3223" y="9032"/>
                      <a:pt x="3041" y="8974"/>
                      <a:pt x="2859" y="8924"/>
                    </a:cubicBezTo>
                    <a:cubicBezTo>
                      <a:pt x="2751" y="8891"/>
                      <a:pt x="2644" y="8858"/>
                      <a:pt x="2544" y="8825"/>
                    </a:cubicBezTo>
                    <a:cubicBezTo>
                      <a:pt x="2536" y="8825"/>
                      <a:pt x="2528" y="8825"/>
                      <a:pt x="2528" y="8817"/>
                    </a:cubicBezTo>
                    <a:cubicBezTo>
                      <a:pt x="2519" y="8825"/>
                      <a:pt x="2511" y="8825"/>
                      <a:pt x="2503" y="8825"/>
                    </a:cubicBezTo>
                    <a:cubicBezTo>
                      <a:pt x="2461" y="8808"/>
                      <a:pt x="2420" y="8792"/>
                      <a:pt x="2378" y="8775"/>
                    </a:cubicBezTo>
                    <a:cubicBezTo>
                      <a:pt x="2337" y="8759"/>
                      <a:pt x="2304" y="8750"/>
                      <a:pt x="2271" y="8734"/>
                    </a:cubicBezTo>
                    <a:cubicBezTo>
                      <a:pt x="2262" y="8725"/>
                      <a:pt x="2246" y="8725"/>
                      <a:pt x="2238" y="8725"/>
                    </a:cubicBezTo>
                    <a:cubicBezTo>
                      <a:pt x="2204" y="8709"/>
                      <a:pt x="2171" y="8701"/>
                      <a:pt x="2138" y="8692"/>
                    </a:cubicBezTo>
                    <a:lnTo>
                      <a:pt x="2138" y="8692"/>
                    </a:lnTo>
                    <a:cubicBezTo>
                      <a:pt x="2188" y="8833"/>
                      <a:pt x="2296" y="8916"/>
                      <a:pt x="2395" y="9015"/>
                    </a:cubicBezTo>
                    <a:cubicBezTo>
                      <a:pt x="2453" y="9065"/>
                      <a:pt x="2511" y="9123"/>
                      <a:pt x="2544" y="9198"/>
                    </a:cubicBezTo>
                    <a:cubicBezTo>
                      <a:pt x="2577" y="9264"/>
                      <a:pt x="2594" y="9347"/>
                      <a:pt x="2594" y="9421"/>
                    </a:cubicBezTo>
                    <a:cubicBezTo>
                      <a:pt x="2594" y="9463"/>
                      <a:pt x="2594" y="9504"/>
                      <a:pt x="2586" y="9537"/>
                    </a:cubicBezTo>
                    <a:cubicBezTo>
                      <a:pt x="2577" y="9571"/>
                      <a:pt x="2577" y="9604"/>
                      <a:pt x="2602" y="9637"/>
                    </a:cubicBezTo>
                    <a:cubicBezTo>
                      <a:pt x="2644" y="9687"/>
                      <a:pt x="2710" y="9711"/>
                      <a:pt x="2743" y="9778"/>
                    </a:cubicBezTo>
                    <a:cubicBezTo>
                      <a:pt x="2751" y="9794"/>
                      <a:pt x="2759" y="9819"/>
                      <a:pt x="2768" y="9844"/>
                    </a:cubicBezTo>
                    <a:cubicBezTo>
                      <a:pt x="2776" y="9894"/>
                      <a:pt x="2768" y="9952"/>
                      <a:pt x="2759" y="10001"/>
                    </a:cubicBezTo>
                    <a:cubicBezTo>
                      <a:pt x="2743" y="10084"/>
                      <a:pt x="2710" y="10167"/>
                      <a:pt x="2685" y="10242"/>
                    </a:cubicBezTo>
                    <a:cubicBezTo>
                      <a:pt x="2677" y="10283"/>
                      <a:pt x="2668" y="10325"/>
                      <a:pt x="2668" y="10366"/>
                    </a:cubicBezTo>
                    <a:cubicBezTo>
                      <a:pt x="2660" y="10374"/>
                      <a:pt x="2660" y="10383"/>
                      <a:pt x="2660" y="10391"/>
                    </a:cubicBezTo>
                    <a:cubicBezTo>
                      <a:pt x="2660" y="10432"/>
                      <a:pt x="2652" y="10474"/>
                      <a:pt x="2652" y="10523"/>
                    </a:cubicBezTo>
                    <a:cubicBezTo>
                      <a:pt x="2660" y="10614"/>
                      <a:pt x="2677" y="10714"/>
                      <a:pt x="2677" y="10813"/>
                    </a:cubicBezTo>
                    <a:cubicBezTo>
                      <a:pt x="2677" y="10833"/>
                      <a:pt x="2661" y="10844"/>
                      <a:pt x="2646" y="10844"/>
                    </a:cubicBezTo>
                    <a:cubicBezTo>
                      <a:pt x="2636" y="10844"/>
                      <a:pt x="2625" y="10840"/>
                      <a:pt x="2619" y="10830"/>
                    </a:cubicBezTo>
                    <a:cubicBezTo>
                      <a:pt x="2594" y="11054"/>
                      <a:pt x="2586" y="11269"/>
                      <a:pt x="2586" y="11493"/>
                    </a:cubicBezTo>
                    <a:cubicBezTo>
                      <a:pt x="2577" y="11609"/>
                      <a:pt x="2577" y="11716"/>
                      <a:pt x="2586" y="11832"/>
                    </a:cubicBezTo>
                    <a:cubicBezTo>
                      <a:pt x="2594" y="11932"/>
                      <a:pt x="2602" y="12031"/>
                      <a:pt x="2644" y="12122"/>
                    </a:cubicBezTo>
                    <a:cubicBezTo>
                      <a:pt x="2710" y="12280"/>
                      <a:pt x="2851" y="12446"/>
                      <a:pt x="2801" y="12636"/>
                    </a:cubicBezTo>
                    <a:cubicBezTo>
                      <a:pt x="2784" y="12686"/>
                      <a:pt x="2751" y="12736"/>
                      <a:pt x="2726" y="12777"/>
                    </a:cubicBezTo>
                    <a:cubicBezTo>
                      <a:pt x="2702" y="12818"/>
                      <a:pt x="2677" y="12860"/>
                      <a:pt x="2685" y="12910"/>
                    </a:cubicBezTo>
                    <a:cubicBezTo>
                      <a:pt x="2685" y="12951"/>
                      <a:pt x="2759" y="12976"/>
                      <a:pt x="2793" y="12992"/>
                    </a:cubicBezTo>
                    <a:cubicBezTo>
                      <a:pt x="2851" y="13009"/>
                      <a:pt x="2909" y="13026"/>
                      <a:pt x="2967" y="13026"/>
                    </a:cubicBezTo>
                    <a:cubicBezTo>
                      <a:pt x="3016" y="13034"/>
                      <a:pt x="3041" y="13075"/>
                      <a:pt x="3025" y="13117"/>
                    </a:cubicBezTo>
                    <a:cubicBezTo>
                      <a:pt x="3008" y="13150"/>
                      <a:pt x="2975" y="13166"/>
                      <a:pt x="2942" y="13175"/>
                    </a:cubicBezTo>
                    <a:cubicBezTo>
                      <a:pt x="2917" y="13191"/>
                      <a:pt x="2884" y="13183"/>
                      <a:pt x="2851" y="13200"/>
                    </a:cubicBezTo>
                    <a:cubicBezTo>
                      <a:pt x="2826" y="13208"/>
                      <a:pt x="2826" y="13233"/>
                      <a:pt x="2826" y="13258"/>
                    </a:cubicBezTo>
                    <a:cubicBezTo>
                      <a:pt x="2817" y="13299"/>
                      <a:pt x="2826" y="13349"/>
                      <a:pt x="2826" y="13398"/>
                    </a:cubicBezTo>
                    <a:lnTo>
                      <a:pt x="2826" y="13688"/>
                    </a:lnTo>
                    <a:cubicBezTo>
                      <a:pt x="2826" y="13763"/>
                      <a:pt x="2826" y="13829"/>
                      <a:pt x="2826" y="13904"/>
                    </a:cubicBezTo>
                    <a:cubicBezTo>
                      <a:pt x="2835" y="13895"/>
                      <a:pt x="2846" y="13891"/>
                      <a:pt x="2858" y="13891"/>
                    </a:cubicBezTo>
                    <a:cubicBezTo>
                      <a:pt x="2890" y="13891"/>
                      <a:pt x="2923" y="13920"/>
                      <a:pt x="2917" y="13962"/>
                    </a:cubicBezTo>
                    <a:cubicBezTo>
                      <a:pt x="2867" y="14260"/>
                      <a:pt x="2817" y="14567"/>
                      <a:pt x="2768" y="14865"/>
                    </a:cubicBezTo>
                    <a:cubicBezTo>
                      <a:pt x="2735" y="15014"/>
                      <a:pt x="2710" y="15163"/>
                      <a:pt x="2685" y="15312"/>
                    </a:cubicBezTo>
                    <a:cubicBezTo>
                      <a:pt x="2677" y="15387"/>
                      <a:pt x="2660" y="15462"/>
                      <a:pt x="2652" y="15536"/>
                    </a:cubicBezTo>
                    <a:cubicBezTo>
                      <a:pt x="2635" y="15594"/>
                      <a:pt x="2627" y="15660"/>
                      <a:pt x="2644" y="15727"/>
                    </a:cubicBezTo>
                    <a:cubicBezTo>
                      <a:pt x="2652" y="15785"/>
                      <a:pt x="2693" y="15834"/>
                      <a:pt x="2718" y="15901"/>
                    </a:cubicBezTo>
                    <a:cubicBezTo>
                      <a:pt x="2735" y="15959"/>
                      <a:pt x="2718" y="16033"/>
                      <a:pt x="2702" y="16091"/>
                    </a:cubicBezTo>
                    <a:cubicBezTo>
                      <a:pt x="2652" y="16224"/>
                      <a:pt x="2586" y="16348"/>
                      <a:pt x="2528" y="16472"/>
                    </a:cubicBezTo>
                    <a:cubicBezTo>
                      <a:pt x="2395" y="16713"/>
                      <a:pt x="2279" y="16961"/>
                      <a:pt x="2196" y="17235"/>
                    </a:cubicBezTo>
                    <a:cubicBezTo>
                      <a:pt x="2146" y="17384"/>
                      <a:pt x="2113" y="17533"/>
                      <a:pt x="2088" y="17682"/>
                    </a:cubicBezTo>
                    <a:cubicBezTo>
                      <a:pt x="2080" y="17757"/>
                      <a:pt x="2072" y="17839"/>
                      <a:pt x="2064" y="17914"/>
                    </a:cubicBezTo>
                    <a:cubicBezTo>
                      <a:pt x="2055" y="17939"/>
                      <a:pt x="2055" y="17972"/>
                      <a:pt x="2064" y="17997"/>
                    </a:cubicBezTo>
                    <a:cubicBezTo>
                      <a:pt x="2064" y="18013"/>
                      <a:pt x="2072" y="18022"/>
                      <a:pt x="2072" y="18030"/>
                    </a:cubicBezTo>
                    <a:cubicBezTo>
                      <a:pt x="2080" y="18026"/>
                      <a:pt x="2089" y="18024"/>
                      <a:pt x="2099" y="18024"/>
                    </a:cubicBezTo>
                    <a:cubicBezTo>
                      <a:pt x="2127" y="18024"/>
                      <a:pt x="2155" y="18042"/>
                      <a:pt x="2155" y="18080"/>
                    </a:cubicBezTo>
                    <a:cubicBezTo>
                      <a:pt x="2097" y="18602"/>
                      <a:pt x="2097" y="19124"/>
                      <a:pt x="2155" y="19646"/>
                    </a:cubicBezTo>
                    <a:cubicBezTo>
                      <a:pt x="2213" y="20168"/>
                      <a:pt x="2329" y="20681"/>
                      <a:pt x="2503" y="21170"/>
                    </a:cubicBezTo>
                    <a:cubicBezTo>
                      <a:pt x="2561" y="21328"/>
                      <a:pt x="2627" y="21485"/>
                      <a:pt x="2710" y="21626"/>
                    </a:cubicBezTo>
                    <a:cubicBezTo>
                      <a:pt x="2717" y="21600"/>
                      <a:pt x="2741" y="21587"/>
                      <a:pt x="2766" y="21587"/>
                    </a:cubicBezTo>
                    <a:cubicBezTo>
                      <a:pt x="2796" y="21587"/>
                      <a:pt x="2826" y="21606"/>
                      <a:pt x="2826" y="21642"/>
                    </a:cubicBezTo>
                    <a:cubicBezTo>
                      <a:pt x="2826" y="21725"/>
                      <a:pt x="2851" y="21800"/>
                      <a:pt x="2884" y="21874"/>
                    </a:cubicBezTo>
                    <a:cubicBezTo>
                      <a:pt x="2884" y="21874"/>
                      <a:pt x="2884" y="21874"/>
                      <a:pt x="2884" y="21883"/>
                    </a:cubicBezTo>
                    <a:cubicBezTo>
                      <a:pt x="2892" y="21883"/>
                      <a:pt x="2892" y="21891"/>
                      <a:pt x="2892" y="21899"/>
                    </a:cubicBezTo>
                    <a:cubicBezTo>
                      <a:pt x="2967" y="22040"/>
                      <a:pt x="3074" y="22173"/>
                      <a:pt x="3174" y="22297"/>
                    </a:cubicBezTo>
                    <a:cubicBezTo>
                      <a:pt x="3348" y="22529"/>
                      <a:pt x="3522" y="22761"/>
                      <a:pt x="3696" y="23001"/>
                    </a:cubicBezTo>
                    <a:cubicBezTo>
                      <a:pt x="3770" y="23101"/>
                      <a:pt x="3853" y="23200"/>
                      <a:pt x="3928" y="23308"/>
                    </a:cubicBezTo>
                    <a:cubicBezTo>
                      <a:pt x="3934" y="23306"/>
                      <a:pt x="3940" y="23305"/>
                      <a:pt x="3946" y="23305"/>
                    </a:cubicBezTo>
                    <a:cubicBezTo>
                      <a:pt x="3967" y="23305"/>
                      <a:pt x="3990" y="23316"/>
                      <a:pt x="4002" y="23341"/>
                    </a:cubicBezTo>
                    <a:cubicBezTo>
                      <a:pt x="4085" y="23556"/>
                      <a:pt x="4185" y="23772"/>
                      <a:pt x="4309" y="23979"/>
                    </a:cubicBezTo>
                    <a:cubicBezTo>
                      <a:pt x="4301" y="23954"/>
                      <a:pt x="4292" y="23929"/>
                      <a:pt x="4284" y="23913"/>
                    </a:cubicBezTo>
                    <a:cubicBezTo>
                      <a:pt x="4243" y="23813"/>
                      <a:pt x="4201" y="23722"/>
                      <a:pt x="4168" y="23623"/>
                    </a:cubicBezTo>
                    <a:cubicBezTo>
                      <a:pt x="4151" y="23573"/>
                      <a:pt x="4127" y="23523"/>
                      <a:pt x="4110" y="23474"/>
                    </a:cubicBezTo>
                    <a:cubicBezTo>
                      <a:pt x="4093" y="23424"/>
                      <a:pt x="4069" y="23374"/>
                      <a:pt x="4060" y="23324"/>
                    </a:cubicBezTo>
                    <a:cubicBezTo>
                      <a:pt x="4055" y="23296"/>
                      <a:pt x="4076" y="23276"/>
                      <a:pt x="4098" y="23276"/>
                    </a:cubicBezTo>
                    <a:cubicBezTo>
                      <a:pt x="4108" y="23276"/>
                      <a:pt x="4119" y="23281"/>
                      <a:pt x="4127" y="23291"/>
                    </a:cubicBezTo>
                    <a:cubicBezTo>
                      <a:pt x="4151" y="23324"/>
                      <a:pt x="4168" y="23366"/>
                      <a:pt x="4193" y="23407"/>
                    </a:cubicBezTo>
                    <a:cubicBezTo>
                      <a:pt x="4209" y="23457"/>
                      <a:pt x="4234" y="23498"/>
                      <a:pt x="4251" y="23540"/>
                    </a:cubicBezTo>
                    <a:cubicBezTo>
                      <a:pt x="4284" y="23631"/>
                      <a:pt x="4325" y="23714"/>
                      <a:pt x="4359" y="23797"/>
                    </a:cubicBezTo>
                    <a:cubicBezTo>
                      <a:pt x="4433" y="23962"/>
                      <a:pt x="4499" y="24120"/>
                      <a:pt x="4566" y="24286"/>
                    </a:cubicBezTo>
                    <a:cubicBezTo>
                      <a:pt x="4591" y="24344"/>
                      <a:pt x="4615" y="24402"/>
                      <a:pt x="4649" y="24460"/>
                    </a:cubicBezTo>
                    <a:cubicBezTo>
                      <a:pt x="4673" y="24493"/>
                      <a:pt x="4690" y="24518"/>
                      <a:pt x="4715" y="24542"/>
                    </a:cubicBezTo>
                    <a:cubicBezTo>
                      <a:pt x="4723" y="24559"/>
                      <a:pt x="4723" y="24576"/>
                      <a:pt x="4715" y="24584"/>
                    </a:cubicBezTo>
                    <a:cubicBezTo>
                      <a:pt x="4740" y="24634"/>
                      <a:pt x="4773" y="24683"/>
                      <a:pt x="4806" y="24733"/>
                    </a:cubicBezTo>
                    <a:cubicBezTo>
                      <a:pt x="4905" y="24866"/>
                      <a:pt x="5030" y="24982"/>
                      <a:pt x="5146" y="25098"/>
                    </a:cubicBezTo>
                    <a:cubicBezTo>
                      <a:pt x="5212" y="25164"/>
                      <a:pt x="5270" y="25230"/>
                      <a:pt x="5336" y="25288"/>
                    </a:cubicBezTo>
                    <a:cubicBezTo>
                      <a:pt x="5287" y="25189"/>
                      <a:pt x="5237" y="25098"/>
                      <a:pt x="5195" y="24990"/>
                    </a:cubicBezTo>
                    <a:cubicBezTo>
                      <a:pt x="5146" y="24874"/>
                      <a:pt x="5088" y="24750"/>
                      <a:pt x="5071" y="24617"/>
                    </a:cubicBezTo>
                    <a:cubicBezTo>
                      <a:pt x="5066" y="24597"/>
                      <a:pt x="5085" y="24586"/>
                      <a:pt x="5105" y="24586"/>
                    </a:cubicBezTo>
                    <a:cubicBezTo>
                      <a:pt x="5118" y="24586"/>
                      <a:pt x="5131" y="24591"/>
                      <a:pt x="5137" y="24600"/>
                    </a:cubicBezTo>
                    <a:cubicBezTo>
                      <a:pt x="5162" y="24650"/>
                      <a:pt x="5187" y="24708"/>
                      <a:pt x="5212" y="24766"/>
                    </a:cubicBezTo>
                    <a:cubicBezTo>
                      <a:pt x="5237" y="24816"/>
                      <a:pt x="5262" y="24874"/>
                      <a:pt x="5278" y="24932"/>
                    </a:cubicBezTo>
                    <a:cubicBezTo>
                      <a:pt x="5328" y="25040"/>
                      <a:pt x="5378" y="25156"/>
                      <a:pt x="5436" y="25263"/>
                    </a:cubicBezTo>
                    <a:cubicBezTo>
                      <a:pt x="5485" y="25371"/>
                      <a:pt x="5543" y="25479"/>
                      <a:pt x="5601" y="25578"/>
                    </a:cubicBezTo>
                    <a:cubicBezTo>
                      <a:pt x="5626" y="25628"/>
                      <a:pt x="5651" y="25677"/>
                      <a:pt x="5684" y="25719"/>
                    </a:cubicBezTo>
                    <a:cubicBezTo>
                      <a:pt x="5693" y="25727"/>
                      <a:pt x="5701" y="25744"/>
                      <a:pt x="5709" y="25752"/>
                    </a:cubicBezTo>
                    <a:cubicBezTo>
                      <a:pt x="5693" y="25644"/>
                      <a:pt x="5668" y="25537"/>
                      <a:pt x="5643" y="25429"/>
                    </a:cubicBezTo>
                    <a:cubicBezTo>
                      <a:pt x="5638" y="25390"/>
                      <a:pt x="5668" y="25365"/>
                      <a:pt x="5696" y="25365"/>
                    </a:cubicBezTo>
                    <a:cubicBezTo>
                      <a:pt x="5716" y="25365"/>
                      <a:pt x="5735" y="25377"/>
                      <a:pt x="5742" y="25404"/>
                    </a:cubicBezTo>
                    <a:cubicBezTo>
                      <a:pt x="5833" y="25669"/>
                      <a:pt x="5958" y="25926"/>
                      <a:pt x="6115" y="26158"/>
                    </a:cubicBezTo>
                    <a:cubicBezTo>
                      <a:pt x="6123" y="26158"/>
                      <a:pt x="6123" y="26158"/>
                      <a:pt x="6132" y="26166"/>
                    </a:cubicBezTo>
                    <a:cubicBezTo>
                      <a:pt x="6181" y="26216"/>
                      <a:pt x="6231" y="26282"/>
                      <a:pt x="6273" y="26349"/>
                    </a:cubicBezTo>
                    <a:cubicBezTo>
                      <a:pt x="6273" y="26299"/>
                      <a:pt x="6264" y="26249"/>
                      <a:pt x="6264" y="26208"/>
                    </a:cubicBezTo>
                    <a:cubicBezTo>
                      <a:pt x="6239" y="25860"/>
                      <a:pt x="6206" y="25520"/>
                      <a:pt x="6181" y="25180"/>
                    </a:cubicBezTo>
                    <a:cubicBezTo>
                      <a:pt x="6173" y="25089"/>
                      <a:pt x="6173" y="25006"/>
                      <a:pt x="6173" y="24924"/>
                    </a:cubicBezTo>
                    <a:cubicBezTo>
                      <a:pt x="6173" y="24901"/>
                      <a:pt x="6191" y="24888"/>
                      <a:pt x="6208" y="24888"/>
                    </a:cubicBezTo>
                    <a:cubicBezTo>
                      <a:pt x="6222" y="24888"/>
                      <a:pt x="6236" y="24897"/>
                      <a:pt x="6239" y="24915"/>
                    </a:cubicBezTo>
                    <a:cubicBezTo>
                      <a:pt x="6314" y="25255"/>
                      <a:pt x="6339" y="25603"/>
                      <a:pt x="6364" y="25951"/>
                    </a:cubicBezTo>
                    <a:cubicBezTo>
                      <a:pt x="6389" y="26299"/>
                      <a:pt x="6405" y="26647"/>
                      <a:pt x="6405" y="26995"/>
                    </a:cubicBezTo>
                    <a:cubicBezTo>
                      <a:pt x="6405" y="27343"/>
                      <a:pt x="6380" y="27683"/>
                      <a:pt x="6331" y="28031"/>
                    </a:cubicBezTo>
                    <a:cubicBezTo>
                      <a:pt x="6289" y="28362"/>
                      <a:pt x="6223" y="28693"/>
                      <a:pt x="6165" y="29025"/>
                    </a:cubicBezTo>
                    <a:cubicBezTo>
                      <a:pt x="6041" y="29688"/>
                      <a:pt x="5941" y="30359"/>
                      <a:pt x="6007" y="31030"/>
                    </a:cubicBezTo>
                    <a:cubicBezTo>
                      <a:pt x="6049" y="31370"/>
                      <a:pt x="6082" y="31709"/>
                      <a:pt x="6016" y="32049"/>
                    </a:cubicBezTo>
                    <a:cubicBezTo>
                      <a:pt x="5949" y="32356"/>
                      <a:pt x="5817" y="32646"/>
                      <a:pt x="5742" y="32952"/>
                    </a:cubicBezTo>
                    <a:cubicBezTo>
                      <a:pt x="5668" y="33259"/>
                      <a:pt x="5676" y="33574"/>
                      <a:pt x="5543" y="33864"/>
                    </a:cubicBezTo>
                    <a:cubicBezTo>
                      <a:pt x="5436" y="34087"/>
                      <a:pt x="5237" y="34286"/>
                      <a:pt x="5013" y="34394"/>
                    </a:cubicBezTo>
                    <a:cubicBezTo>
                      <a:pt x="5005" y="34402"/>
                      <a:pt x="5005" y="34402"/>
                      <a:pt x="5005" y="34402"/>
                    </a:cubicBezTo>
                    <a:cubicBezTo>
                      <a:pt x="4988" y="34427"/>
                      <a:pt x="4963" y="34444"/>
                      <a:pt x="4939" y="34468"/>
                    </a:cubicBezTo>
                    <a:cubicBezTo>
                      <a:pt x="4897" y="34493"/>
                      <a:pt x="4856" y="34518"/>
                      <a:pt x="4814" y="34535"/>
                    </a:cubicBezTo>
                    <a:cubicBezTo>
                      <a:pt x="4731" y="34576"/>
                      <a:pt x="4632" y="34609"/>
                      <a:pt x="4541" y="34634"/>
                    </a:cubicBezTo>
                    <a:cubicBezTo>
                      <a:pt x="4367" y="34684"/>
                      <a:pt x="4168" y="34725"/>
                      <a:pt x="4027" y="34850"/>
                    </a:cubicBezTo>
                    <a:cubicBezTo>
                      <a:pt x="3853" y="35007"/>
                      <a:pt x="3795" y="35264"/>
                      <a:pt x="3754" y="35488"/>
                    </a:cubicBezTo>
                    <a:cubicBezTo>
                      <a:pt x="3737" y="35620"/>
                      <a:pt x="3721" y="35753"/>
                      <a:pt x="3721" y="35885"/>
                    </a:cubicBezTo>
                    <a:cubicBezTo>
                      <a:pt x="3721" y="35951"/>
                      <a:pt x="3729" y="36018"/>
                      <a:pt x="3729" y="36084"/>
                    </a:cubicBezTo>
                    <a:cubicBezTo>
                      <a:pt x="3737" y="36125"/>
                      <a:pt x="3745" y="36175"/>
                      <a:pt x="3770" y="36217"/>
                    </a:cubicBezTo>
                    <a:cubicBezTo>
                      <a:pt x="3800" y="36252"/>
                      <a:pt x="3838" y="36262"/>
                      <a:pt x="3878" y="36262"/>
                    </a:cubicBezTo>
                    <a:cubicBezTo>
                      <a:pt x="3894" y="36262"/>
                      <a:pt x="3911" y="36260"/>
                      <a:pt x="3928" y="36258"/>
                    </a:cubicBezTo>
                    <a:cubicBezTo>
                      <a:pt x="3994" y="36258"/>
                      <a:pt x="4060" y="36241"/>
                      <a:pt x="4127" y="36241"/>
                    </a:cubicBezTo>
                    <a:cubicBezTo>
                      <a:pt x="4144" y="36239"/>
                      <a:pt x="4162" y="36238"/>
                      <a:pt x="4180" y="36238"/>
                    </a:cubicBezTo>
                    <a:cubicBezTo>
                      <a:pt x="4228" y="36238"/>
                      <a:pt x="4277" y="36246"/>
                      <a:pt x="4325" y="36258"/>
                    </a:cubicBezTo>
                    <a:cubicBezTo>
                      <a:pt x="4317" y="36200"/>
                      <a:pt x="4309" y="36134"/>
                      <a:pt x="4309" y="36076"/>
                    </a:cubicBezTo>
                    <a:cubicBezTo>
                      <a:pt x="4301" y="36018"/>
                      <a:pt x="4292" y="35951"/>
                      <a:pt x="4292" y="35893"/>
                    </a:cubicBezTo>
                    <a:cubicBezTo>
                      <a:pt x="4276" y="35769"/>
                      <a:pt x="4259" y="35653"/>
                      <a:pt x="4259" y="35529"/>
                    </a:cubicBezTo>
                    <a:cubicBezTo>
                      <a:pt x="4259" y="35413"/>
                      <a:pt x="4276" y="35297"/>
                      <a:pt x="4325" y="35189"/>
                    </a:cubicBezTo>
                    <a:cubicBezTo>
                      <a:pt x="4367" y="35090"/>
                      <a:pt x="4425" y="35007"/>
                      <a:pt x="4499" y="34932"/>
                    </a:cubicBezTo>
                    <a:cubicBezTo>
                      <a:pt x="4690" y="34750"/>
                      <a:pt x="4939" y="34667"/>
                      <a:pt x="5179" y="34593"/>
                    </a:cubicBezTo>
                    <a:cubicBezTo>
                      <a:pt x="5184" y="34591"/>
                      <a:pt x="5189" y="34590"/>
                      <a:pt x="5194" y="34590"/>
                    </a:cubicBezTo>
                    <a:cubicBezTo>
                      <a:pt x="5241" y="34590"/>
                      <a:pt x="5257" y="34661"/>
                      <a:pt x="5204" y="34684"/>
                    </a:cubicBezTo>
                    <a:cubicBezTo>
                      <a:pt x="4856" y="34816"/>
                      <a:pt x="4433" y="34990"/>
                      <a:pt x="4383" y="35413"/>
                    </a:cubicBezTo>
                    <a:cubicBezTo>
                      <a:pt x="4367" y="35628"/>
                      <a:pt x="4400" y="35844"/>
                      <a:pt x="4425" y="36051"/>
                    </a:cubicBezTo>
                    <a:cubicBezTo>
                      <a:pt x="4425" y="36101"/>
                      <a:pt x="4433" y="36150"/>
                      <a:pt x="4441" y="36208"/>
                    </a:cubicBezTo>
                    <a:cubicBezTo>
                      <a:pt x="4441" y="36250"/>
                      <a:pt x="4458" y="36275"/>
                      <a:pt x="4499" y="36291"/>
                    </a:cubicBezTo>
                    <a:cubicBezTo>
                      <a:pt x="4533" y="36308"/>
                      <a:pt x="4574" y="36316"/>
                      <a:pt x="4607" y="36316"/>
                    </a:cubicBezTo>
                    <a:cubicBezTo>
                      <a:pt x="4665" y="36324"/>
                      <a:pt x="4723" y="36324"/>
                      <a:pt x="4781" y="36333"/>
                    </a:cubicBezTo>
                    <a:cubicBezTo>
                      <a:pt x="4839" y="36337"/>
                      <a:pt x="4901" y="36341"/>
                      <a:pt x="4962" y="36341"/>
                    </a:cubicBezTo>
                    <a:cubicBezTo>
                      <a:pt x="5024" y="36341"/>
                      <a:pt x="5084" y="36337"/>
                      <a:pt x="5137" y="36324"/>
                    </a:cubicBezTo>
                    <a:cubicBezTo>
                      <a:pt x="5179" y="36316"/>
                      <a:pt x="5212" y="36299"/>
                      <a:pt x="5245" y="36283"/>
                    </a:cubicBezTo>
                    <a:cubicBezTo>
                      <a:pt x="5253" y="36275"/>
                      <a:pt x="5262" y="36266"/>
                      <a:pt x="5270" y="36266"/>
                    </a:cubicBezTo>
                    <a:cubicBezTo>
                      <a:pt x="5270" y="36258"/>
                      <a:pt x="5278" y="36258"/>
                      <a:pt x="5287" y="36250"/>
                    </a:cubicBezTo>
                    <a:cubicBezTo>
                      <a:pt x="5262" y="36233"/>
                      <a:pt x="5237" y="36217"/>
                      <a:pt x="5220" y="36200"/>
                    </a:cubicBezTo>
                    <a:cubicBezTo>
                      <a:pt x="5195" y="36167"/>
                      <a:pt x="5179" y="36134"/>
                      <a:pt x="5179" y="36092"/>
                    </a:cubicBezTo>
                    <a:cubicBezTo>
                      <a:pt x="5162" y="35993"/>
                      <a:pt x="5171" y="35893"/>
                      <a:pt x="5171" y="35802"/>
                    </a:cubicBezTo>
                    <a:cubicBezTo>
                      <a:pt x="5179" y="35695"/>
                      <a:pt x="5187" y="35587"/>
                      <a:pt x="5204" y="35479"/>
                    </a:cubicBezTo>
                    <a:cubicBezTo>
                      <a:pt x="5220" y="35396"/>
                      <a:pt x="5237" y="35314"/>
                      <a:pt x="5270" y="35239"/>
                    </a:cubicBezTo>
                    <a:cubicBezTo>
                      <a:pt x="5303" y="35156"/>
                      <a:pt x="5345" y="35090"/>
                      <a:pt x="5411" y="35040"/>
                    </a:cubicBezTo>
                    <a:cubicBezTo>
                      <a:pt x="5485" y="34999"/>
                      <a:pt x="5568" y="34982"/>
                      <a:pt x="5651" y="34966"/>
                    </a:cubicBezTo>
                    <a:cubicBezTo>
                      <a:pt x="5726" y="34957"/>
                      <a:pt x="5809" y="34949"/>
                      <a:pt x="5875" y="34908"/>
                    </a:cubicBezTo>
                    <a:cubicBezTo>
                      <a:pt x="5884" y="34903"/>
                      <a:pt x="5893" y="34901"/>
                      <a:pt x="5901" y="34901"/>
                    </a:cubicBezTo>
                    <a:cubicBezTo>
                      <a:pt x="5953" y="34901"/>
                      <a:pt x="5983" y="34978"/>
                      <a:pt x="5933" y="35007"/>
                    </a:cubicBezTo>
                    <a:cubicBezTo>
                      <a:pt x="5858" y="35048"/>
                      <a:pt x="5784" y="35065"/>
                      <a:pt x="5701" y="35082"/>
                    </a:cubicBezTo>
                    <a:cubicBezTo>
                      <a:pt x="5626" y="35090"/>
                      <a:pt x="5552" y="35098"/>
                      <a:pt x="5485" y="35140"/>
                    </a:cubicBezTo>
                    <a:cubicBezTo>
                      <a:pt x="5353" y="35222"/>
                      <a:pt x="5336" y="35430"/>
                      <a:pt x="5311" y="35570"/>
                    </a:cubicBezTo>
                    <a:cubicBezTo>
                      <a:pt x="5303" y="35670"/>
                      <a:pt x="5295" y="35769"/>
                      <a:pt x="5287" y="35869"/>
                    </a:cubicBezTo>
                    <a:cubicBezTo>
                      <a:pt x="5287" y="35893"/>
                      <a:pt x="5287" y="35927"/>
                      <a:pt x="5287" y="35951"/>
                    </a:cubicBezTo>
                    <a:lnTo>
                      <a:pt x="5287" y="36009"/>
                    </a:lnTo>
                    <a:cubicBezTo>
                      <a:pt x="5295" y="36043"/>
                      <a:pt x="5287" y="36092"/>
                      <a:pt x="5311" y="36125"/>
                    </a:cubicBezTo>
                    <a:cubicBezTo>
                      <a:pt x="5320" y="36150"/>
                      <a:pt x="5353" y="36159"/>
                      <a:pt x="5378" y="36159"/>
                    </a:cubicBezTo>
                    <a:cubicBezTo>
                      <a:pt x="5383" y="36156"/>
                      <a:pt x="5388" y="36155"/>
                      <a:pt x="5394" y="36155"/>
                    </a:cubicBezTo>
                    <a:cubicBezTo>
                      <a:pt x="5407" y="36155"/>
                      <a:pt x="5422" y="36161"/>
                      <a:pt x="5427" y="36167"/>
                    </a:cubicBezTo>
                    <a:cubicBezTo>
                      <a:pt x="5469" y="36175"/>
                      <a:pt x="5510" y="36183"/>
                      <a:pt x="5552" y="36192"/>
                    </a:cubicBezTo>
                    <a:cubicBezTo>
                      <a:pt x="5651" y="36208"/>
                      <a:pt x="5751" y="36225"/>
                      <a:pt x="5858" y="36241"/>
                    </a:cubicBezTo>
                    <a:cubicBezTo>
                      <a:pt x="6057" y="36266"/>
                      <a:pt x="6256" y="36283"/>
                      <a:pt x="6463" y="36291"/>
                    </a:cubicBezTo>
                    <a:cubicBezTo>
                      <a:pt x="6511" y="36294"/>
                      <a:pt x="6559" y="36295"/>
                      <a:pt x="6607" y="36295"/>
                    </a:cubicBezTo>
                    <a:cubicBezTo>
                      <a:pt x="6724" y="36295"/>
                      <a:pt x="6840" y="36285"/>
                      <a:pt x="6952" y="36250"/>
                    </a:cubicBezTo>
                    <a:cubicBezTo>
                      <a:pt x="7109" y="36200"/>
                      <a:pt x="7225" y="36092"/>
                      <a:pt x="7300" y="35960"/>
                    </a:cubicBezTo>
                    <a:cubicBezTo>
                      <a:pt x="7383" y="35819"/>
                      <a:pt x="7424" y="35661"/>
                      <a:pt x="7466" y="35512"/>
                    </a:cubicBezTo>
                    <a:cubicBezTo>
                      <a:pt x="7557" y="35123"/>
                      <a:pt x="7640" y="34725"/>
                      <a:pt x="7714" y="34336"/>
                    </a:cubicBezTo>
                    <a:cubicBezTo>
                      <a:pt x="7756" y="34137"/>
                      <a:pt x="7789" y="33946"/>
                      <a:pt x="7822" y="33748"/>
                    </a:cubicBezTo>
                    <a:cubicBezTo>
                      <a:pt x="7855" y="33565"/>
                      <a:pt x="7888" y="33383"/>
                      <a:pt x="7955" y="33209"/>
                    </a:cubicBezTo>
                    <a:cubicBezTo>
                      <a:pt x="8013" y="33035"/>
                      <a:pt x="8120" y="32886"/>
                      <a:pt x="8220" y="32728"/>
                    </a:cubicBezTo>
                    <a:cubicBezTo>
                      <a:pt x="8319" y="32579"/>
                      <a:pt x="8394" y="32430"/>
                      <a:pt x="8435" y="32264"/>
                    </a:cubicBezTo>
                    <a:cubicBezTo>
                      <a:pt x="8518" y="31925"/>
                      <a:pt x="8485" y="31577"/>
                      <a:pt x="8526" y="31237"/>
                    </a:cubicBezTo>
                    <a:cubicBezTo>
                      <a:pt x="8551" y="31063"/>
                      <a:pt x="8584" y="30897"/>
                      <a:pt x="8667" y="30740"/>
                    </a:cubicBezTo>
                    <a:cubicBezTo>
                      <a:pt x="8742" y="30574"/>
                      <a:pt x="8849" y="30425"/>
                      <a:pt x="8916" y="30251"/>
                    </a:cubicBezTo>
                    <a:cubicBezTo>
                      <a:pt x="8982" y="30085"/>
                      <a:pt x="9023" y="29911"/>
                      <a:pt x="9056" y="29729"/>
                    </a:cubicBezTo>
                    <a:lnTo>
                      <a:pt x="9056" y="29729"/>
                    </a:lnTo>
                    <a:cubicBezTo>
                      <a:pt x="9054" y="29731"/>
                      <a:pt x="9050" y="29731"/>
                      <a:pt x="9047" y="29731"/>
                    </a:cubicBezTo>
                    <a:cubicBezTo>
                      <a:pt x="9032" y="29731"/>
                      <a:pt x="9017" y="29716"/>
                      <a:pt x="9023" y="29696"/>
                    </a:cubicBezTo>
                    <a:cubicBezTo>
                      <a:pt x="9023" y="29646"/>
                      <a:pt x="9048" y="29588"/>
                      <a:pt x="9056" y="29530"/>
                    </a:cubicBezTo>
                    <a:cubicBezTo>
                      <a:pt x="9073" y="29472"/>
                      <a:pt x="9090" y="29414"/>
                      <a:pt x="9106" y="29356"/>
                    </a:cubicBezTo>
                    <a:cubicBezTo>
                      <a:pt x="9106" y="29340"/>
                      <a:pt x="9114" y="29323"/>
                      <a:pt x="9114" y="29307"/>
                    </a:cubicBezTo>
                    <a:cubicBezTo>
                      <a:pt x="9123" y="29265"/>
                      <a:pt x="9123" y="29224"/>
                      <a:pt x="9131" y="29182"/>
                    </a:cubicBezTo>
                    <a:cubicBezTo>
                      <a:pt x="9139" y="29099"/>
                      <a:pt x="9148" y="29008"/>
                      <a:pt x="9156" y="28917"/>
                    </a:cubicBezTo>
                    <a:cubicBezTo>
                      <a:pt x="9156" y="28903"/>
                      <a:pt x="9170" y="28894"/>
                      <a:pt x="9183" y="28894"/>
                    </a:cubicBezTo>
                    <a:cubicBezTo>
                      <a:pt x="9193" y="28894"/>
                      <a:pt x="9202" y="28898"/>
                      <a:pt x="9206" y="28909"/>
                    </a:cubicBezTo>
                    <a:cubicBezTo>
                      <a:pt x="9255" y="28685"/>
                      <a:pt x="9305" y="28461"/>
                      <a:pt x="9355" y="28238"/>
                    </a:cubicBezTo>
                    <a:cubicBezTo>
                      <a:pt x="9388" y="28089"/>
                      <a:pt x="9438" y="27948"/>
                      <a:pt x="9471" y="27807"/>
                    </a:cubicBezTo>
                    <a:cubicBezTo>
                      <a:pt x="9474" y="27790"/>
                      <a:pt x="9487" y="27783"/>
                      <a:pt x="9500" y="27783"/>
                    </a:cubicBezTo>
                    <a:cubicBezTo>
                      <a:pt x="9520" y="27783"/>
                      <a:pt x="9542" y="27799"/>
                      <a:pt x="9537" y="27823"/>
                    </a:cubicBezTo>
                    <a:cubicBezTo>
                      <a:pt x="9512" y="27956"/>
                      <a:pt x="9496" y="28080"/>
                      <a:pt x="9471" y="28213"/>
                    </a:cubicBezTo>
                    <a:cubicBezTo>
                      <a:pt x="9446" y="28329"/>
                      <a:pt x="9421" y="28453"/>
                      <a:pt x="9396" y="28569"/>
                    </a:cubicBezTo>
                    <a:cubicBezTo>
                      <a:pt x="9421" y="28503"/>
                      <a:pt x="9446" y="28437"/>
                      <a:pt x="9471" y="28370"/>
                    </a:cubicBezTo>
                    <a:cubicBezTo>
                      <a:pt x="9537" y="28196"/>
                      <a:pt x="9603" y="28022"/>
                      <a:pt x="9653" y="27840"/>
                    </a:cubicBezTo>
                    <a:cubicBezTo>
                      <a:pt x="9769" y="27492"/>
                      <a:pt x="9852" y="27127"/>
                      <a:pt x="9918" y="26763"/>
                    </a:cubicBezTo>
                    <a:cubicBezTo>
                      <a:pt x="9960" y="26556"/>
                      <a:pt x="10001" y="26349"/>
                      <a:pt x="10026" y="26141"/>
                    </a:cubicBezTo>
                    <a:cubicBezTo>
                      <a:pt x="10026" y="26124"/>
                      <a:pt x="10042" y="26113"/>
                      <a:pt x="10057" y="26113"/>
                    </a:cubicBezTo>
                    <a:cubicBezTo>
                      <a:pt x="10071" y="26113"/>
                      <a:pt x="10084" y="26122"/>
                      <a:pt x="10084" y="26141"/>
                    </a:cubicBezTo>
                    <a:cubicBezTo>
                      <a:pt x="10067" y="26332"/>
                      <a:pt x="10059" y="26514"/>
                      <a:pt x="10034" y="26705"/>
                    </a:cubicBezTo>
                    <a:cubicBezTo>
                      <a:pt x="10026" y="26763"/>
                      <a:pt x="10018" y="26829"/>
                      <a:pt x="10001" y="26887"/>
                    </a:cubicBezTo>
                    <a:cubicBezTo>
                      <a:pt x="10034" y="26821"/>
                      <a:pt x="10076" y="26755"/>
                      <a:pt x="10109" y="26697"/>
                    </a:cubicBezTo>
                    <a:cubicBezTo>
                      <a:pt x="10158" y="26614"/>
                      <a:pt x="10208" y="26523"/>
                      <a:pt x="10241" y="26431"/>
                    </a:cubicBezTo>
                    <a:cubicBezTo>
                      <a:pt x="10274" y="26340"/>
                      <a:pt x="10283" y="26233"/>
                      <a:pt x="10299" y="26133"/>
                    </a:cubicBezTo>
                    <a:cubicBezTo>
                      <a:pt x="10324" y="25918"/>
                      <a:pt x="10357" y="25711"/>
                      <a:pt x="10390" y="25495"/>
                    </a:cubicBezTo>
                    <a:cubicBezTo>
                      <a:pt x="10432" y="25263"/>
                      <a:pt x="10465" y="25023"/>
                      <a:pt x="10498" y="24783"/>
                    </a:cubicBezTo>
                    <a:cubicBezTo>
                      <a:pt x="10504" y="24777"/>
                      <a:pt x="10514" y="24771"/>
                      <a:pt x="10519" y="24771"/>
                    </a:cubicBezTo>
                    <a:cubicBezTo>
                      <a:pt x="10522" y="24771"/>
                      <a:pt x="10523" y="24772"/>
                      <a:pt x="10523" y="24774"/>
                    </a:cubicBezTo>
                    <a:cubicBezTo>
                      <a:pt x="10523" y="24725"/>
                      <a:pt x="10523" y="24675"/>
                      <a:pt x="10523" y="24625"/>
                    </a:cubicBezTo>
                    <a:cubicBezTo>
                      <a:pt x="10523" y="24609"/>
                      <a:pt x="10535" y="24600"/>
                      <a:pt x="10548" y="24600"/>
                    </a:cubicBezTo>
                    <a:cubicBezTo>
                      <a:pt x="10560" y="24600"/>
                      <a:pt x="10573" y="24609"/>
                      <a:pt x="10573" y="24625"/>
                    </a:cubicBezTo>
                    <a:cubicBezTo>
                      <a:pt x="10581" y="24774"/>
                      <a:pt x="10589" y="24932"/>
                      <a:pt x="10581" y="25089"/>
                    </a:cubicBezTo>
                    <a:cubicBezTo>
                      <a:pt x="10581" y="25164"/>
                      <a:pt x="10581" y="25238"/>
                      <a:pt x="10573" y="25321"/>
                    </a:cubicBezTo>
                    <a:cubicBezTo>
                      <a:pt x="10564" y="25388"/>
                      <a:pt x="10556" y="25470"/>
                      <a:pt x="10531" y="25537"/>
                    </a:cubicBezTo>
                    <a:cubicBezTo>
                      <a:pt x="10528" y="25548"/>
                      <a:pt x="10520" y="25552"/>
                      <a:pt x="10513" y="25552"/>
                    </a:cubicBezTo>
                    <a:cubicBezTo>
                      <a:pt x="10504" y="25552"/>
                      <a:pt x="10494" y="25546"/>
                      <a:pt x="10490" y="25537"/>
                    </a:cubicBezTo>
                    <a:cubicBezTo>
                      <a:pt x="10490" y="25454"/>
                      <a:pt x="10498" y="25379"/>
                      <a:pt x="10506" y="25305"/>
                    </a:cubicBezTo>
                    <a:cubicBezTo>
                      <a:pt x="10515" y="25230"/>
                      <a:pt x="10515" y="25156"/>
                      <a:pt x="10523" y="25081"/>
                    </a:cubicBezTo>
                    <a:cubicBezTo>
                      <a:pt x="10523" y="24990"/>
                      <a:pt x="10531" y="24907"/>
                      <a:pt x="10531" y="24824"/>
                    </a:cubicBezTo>
                    <a:lnTo>
                      <a:pt x="10531" y="24824"/>
                    </a:lnTo>
                    <a:cubicBezTo>
                      <a:pt x="10506" y="25023"/>
                      <a:pt x="10490" y="25230"/>
                      <a:pt x="10465" y="25437"/>
                    </a:cubicBezTo>
                    <a:cubicBezTo>
                      <a:pt x="10440" y="25644"/>
                      <a:pt x="10415" y="25860"/>
                      <a:pt x="10399" y="26067"/>
                    </a:cubicBezTo>
                    <a:cubicBezTo>
                      <a:pt x="10390" y="26175"/>
                      <a:pt x="10374" y="26274"/>
                      <a:pt x="10357" y="26382"/>
                    </a:cubicBezTo>
                    <a:cubicBezTo>
                      <a:pt x="10341" y="26473"/>
                      <a:pt x="10308" y="26564"/>
                      <a:pt x="10258" y="26655"/>
                    </a:cubicBezTo>
                    <a:cubicBezTo>
                      <a:pt x="10208" y="26738"/>
                      <a:pt x="10158" y="26813"/>
                      <a:pt x="10117" y="26895"/>
                    </a:cubicBezTo>
                    <a:cubicBezTo>
                      <a:pt x="10067" y="26987"/>
                      <a:pt x="10026" y="27069"/>
                      <a:pt x="9993" y="27161"/>
                    </a:cubicBezTo>
                    <a:cubicBezTo>
                      <a:pt x="9968" y="27235"/>
                      <a:pt x="9943" y="27310"/>
                      <a:pt x="9926" y="27384"/>
                    </a:cubicBezTo>
                    <a:cubicBezTo>
                      <a:pt x="10042" y="27608"/>
                      <a:pt x="10183" y="27815"/>
                      <a:pt x="10349" y="28006"/>
                    </a:cubicBezTo>
                    <a:cubicBezTo>
                      <a:pt x="10523" y="28205"/>
                      <a:pt x="10730" y="28387"/>
                      <a:pt x="10946" y="28536"/>
                    </a:cubicBezTo>
                    <a:cubicBezTo>
                      <a:pt x="11169" y="28685"/>
                      <a:pt x="11410" y="28818"/>
                      <a:pt x="11666" y="28909"/>
                    </a:cubicBezTo>
                    <a:cubicBezTo>
                      <a:pt x="11700" y="28917"/>
                      <a:pt x="11733" y="28925"/>
                      <a:pt x="11766" y="28925"/>
                    </a:cubicBezTo>
                    <a:cubicBezTo>
                      <a:pt x="11783" y="28920"/>
                      <a:pt x="11793" y="28914"/>
                      <a:pt x="11805" y="28914"/>
                    </a:cubicBezTo>
                    <a:cubicBezTo>
                      <a:pt x="11811" y="28914"/>
                      <a:pt x="11817" y="28915"/>
                      <a:pt x="11824" y="28917"/>
                    </a:cubicBezTo>
                    <a:cubicBezTo>
                      <a:pt x="11840" y="28917"/>
                      <a:pt x="11865" y="28934"/>
                      <a:pt x="11890" y="28934"/>
                    </a:cubicBezTo>
                    <a:cubicBezTo>
                      <a:pt x="11965" y="28967"/>
                      <a:pt x="12039" y="28992"/>
                      <a:pt x="12122" y="29025"/>
                    </a:cubicBezTo>
                    <a:cubicBezTo>
                      <a:pt x="12280" y="29075"/>
                      <a:pt x="12437" y="29133"/>
                      <a:pt x="12594" y="29174"/>
                    </a:cubicBezTo>
                    <a:cubicBezTo>
                      <a:pt x="12934" y="29273"/>
                      <a:pt x="13282" y="29356"/>
                      <a:pt x="13630" y="29414"/>
                    </a:cubicBezTo>
                    <a:cubicBezTo>
                      <a:pt x="13630" y="29389"/>
                      <a:pt x="13630" y="29356"/>
                      <a:pt x="13630" y="29323"/>
                    </a:cubicBezTo>
                    <a:cubicBezTo>
                      <a:pt x="13637" y="29294"/>
                      <a:pt x="13657" y="29272"/>
                      <a:pt x="13684" y="29272"/>
                    </a:cubicBezTo>
                    <a:cubicBezTo>
                      <a:pt x="13688" y="29272"/>
                      <a:pt x="13692" y="29272"/>
                      <a:pt x="13696" y="29273"/>
                    </a:cubicBezTo>
                    <a:cubicBezTo>
                      <a:pt x="13903" y="29356"/>
                      <a:pt x="14111" y="29431"/>
                      <a:pt x="14309" y="29522"/>
                    </a:cubicBezTo>
                    <a:cubicBezTo>
                      <a:pt x="14276" y="29423"/>
                      <a:pt x="14243" y="29315"/>
                      <a:pt x="14227" y="29215"/>
                    </a:cubicBezTo>
                    <a:cubicBezTo>
                      <a:pt x="14169" y="28925"/>
                      <a:pt x="14160" y="28627"/>
                      <a:pt x="14193" y="28337"/>
                    </a:cubicBezTo>
                    <a:cubicBezTo>
                      <a:pt x="14251" y="27881"/>
                      <a:pt x="14425" y="27442"/>
                      <a:pt x="14691" y="27061"/>
                    </a:cubicBezTo>
                    <a:cubicBezTo>
                      <a:pt x="14757" y="26962"/>
                      <a:pt x="14840" y="26862"/>
                      <a:pt x="14931" y="26771"/>
                    </a:cubicBezTo>
                    <a:cubicBezTo>
                      <a:pt x="14956" y="26746"/>
                      <a:pt x="14981" y="26713"/>
                      <a:pt x="15014" y="26688"/>
                    </a:cubicBezTo>
                    <a:lnTo>
                      <a:pt x="15014" y="26688"/>
                    </a:lnTo>
                    <a:cubicBezTo>
                      <a:pt x="14947" y="26721"/>
                      <a:pt x="14881" y="26755"/>
                      <a:pt x="14815" y="26796"/>
                    </a:cubicBezTo>
                    <a:cubicBezTo>
                      <a:pt x="14707" y="26862"/>
                      <a:pt x="14591" y="26937"/>
                      <a:pt x="14492" y="27028"/>
                    </a:cubicBezTo>
                    <a:cubicBezTo>
                      <a:pt x="14401" y="27103"/>
                      <a:pt x="14301" y="27252"/>
                      <a:pt x="14401" y="27368"/>
                    </a:cubicBezTo>
                    <a:cubicBezTo>
                      <a:pt x="14420" y="27387"/>
                      <a:pt x="14399" y="27417"/>
                      <a:pt x="14377" y="27417"/>
                    </a:cubicBezTo>
                    <a:cubicBezTo>
                      <a:pt x="14371" y="27417"/>
                      <a:pt x="14365" y="27415"/>
                      <a:pt x="14359" y="27409"/>
                    </a:cubicBezTo>
                    <a:cubicBezTo>
                      <a:pt x="14285" y="27326"/>
                      <a:pt x="14285" y="27202"/>
                      <a:pt x="14334" y="27103"/>
                    </a:cubicBezTo>
                    <a:cubicBezTo>
                      <a:pt x="14384" y="26987"/>
                      <a:pt x="14500" y="26912"/>
                      <a:pt x="14599" y="26837"/>
                    </a:cubicBezTo>
                    <a:cubicBezTo>
                      <a:pt x="14757" y="26721"/>
                      <a:pt x="14923" y="26622"/>
                      <a:pt x="15097" y="26539"/>
                    </a:cubicBezTo>
                    <a:cubicBezTo>
                      <a:pt x="15113" y="26531"/>
                      <a:pt x="15130" y="26523"/>
                      <a:pt x="15146" y="26514"/>
                    </a:cubicBezTo>
                    <a:cubicBezTo>
                      <a:pt x="15179" y="26498"/>
                      <a:pt x="15213" y="26489"/>
                      <a:pt x="15237" y="26473"/>
                    </a:cubicBezTo>
                    <a:cubicBezTo>
                      <a:pt x="15652" y="26307"/>
                      <a:pt x="16091" y="26216"/>
                      <a:pt x="16538" y="26183"/>
                    </a:cubicBezTo>
                    <a:cubicBezTo>
                      <a:pt x="16596" y="26183"/>
                      <a:pt x="16654" y="26175"/>
                      <a:pt x="16704" y="26175"/>
                    </a:cubicBezTo>
                    <a:cubicBezTo>
                      <a:pt x="16779" y="26170"/>
                      <a:pt x="16851" y="26168"/>
                      <a:pt x="16923" y="26168"/>
                    </a:cubicBezTo>
                    <a:cubicBezTo>
                      <a:pt x="16994" y="26168"/>
                      <a:pt x="17064" y="26170"/>
                      <a:pt x="17135" y="26175"/>
                    </a:cubicBezTo>
                    <a:cubicBezTo>
                      <a:pt x="17276" y="26183"/>
                      <a:pt x="17417" y="26183"/>
                      <a:pt x="17557" y="26216"/>
                    </a:cubicBezTo>
                    <a:cubicBezTo>
                      <a:pt x="17591" y="26216"/>
                      <a:pt x="17574" y="26266"/>
                      <a:pt x="17549" y="26266"/>
                    </a:cubicBezTo>
                    <a:cubicBezTo>
                      <a:pt x="17515" y="26268"/>
                      <a:pt x="17480" y="26269"/>
                      <a:pt x="17445" y="26269"/>
                    </a:cubicBezTo>
                    <a:cubicBezTo>
                      <a:pt x="17361" y="26269"/>
                      <a:pt x="17275" y="26263"/>
                      <a:pt x="17193" y="26257"/>
                    </a:cubicBezTo>
                    <a:cubicBezTo>
                      <a:pt x="17077" y="26257"/>
                      <a:pt x="16953" y="26257"/>
                      <a:pt x="16837" y="26266"/>
                    </a:cubicBezTo>
                    <a:lnTo>
                      <a:pt x="16820" y="26266"/>
                    </a:lnTo>
                    <a:cubicBezTo>
                      <a:pt x="16588" y="26274"/>
                      <a:pt x="16356" y="26291"/>
                      <a:pt x="16124" y="26332"/>
                    </a:cubicBezTo>
                    <a:cubicBezTo>
                      <a:pt x="15834" y="26382"/>
                      <a:pt x="15544" y="26456"/>
                      <a:pt x="15279" y="26564"/>
                    </a:cubicBezTo>
                    <a:cubicBezTo>
                      <a:pt x="15271" y="26564"/>
                      <a:pt x="15271" y="26572"/>
                      <a:pt x="15262" y="26572"/>
                    </a:cubicBezTo>
                    <a:cubicBezTo>
                      <a:pt x="15262" y="26572"/>
                      <a:pt x="15262" y="26581"/>
                      <a:pt x="15254" y="26581"/>
                    </a:cubicBezTo>
                    <a:cubicBezTo>
                      <a:pt x="15188" y="26663"/>
                      <a:pt x="15105" y="26738"/>
                      <a:pt x="15030" y="26813"/>
                    </a:cubicBezTo>
                    <a:cubicBezTo>
                      <a:pt x="14964" y="26895"/>
                      <a:pt x="14889" y="26978"/>
                      <a:pt x="14831" y="27069"/>
                    </a:cubicBezTo>
                    <a:cubicBezTo>
                      <a:pt x="14699" y="27243"/>
                      <a:pt x="14591" y="27426"/>
                      <a:pt x="14508" y="27625"/>
                    </a:cubicBezTo>
                    <a:cubicBezTo>
                      <a:pt x="14326" y="28047"/>
                      <a:pt x="14251" y="28519"/>
                      <a:pt x="14293" y="28983"/>
                    </a:cubicBezTo>
                    <a:cubicBezTo>
                      <a:pt x="14309" y="29182"/>
                      <a:pt x="14343" y="29373"/>
                      <a:pt x="14401" y="29572"/>
                    </a:cubicBezTo>
                    <a:cubicBezTo>
                      <a:pt x="14401" y="29572"/>
                      <a:pt x="14409" y="29572"/>
                      <a:pt x="14417" y="29580"/>
                    </a:cubicBezTo>
                    <a:cubicBezTo>
                      <a:pt x="14442" y="29588"/>
                      <a:pt x="14434" y="29621"/>
                      <a:pt x="14417" y="29630"/>
                    </a:cubicBezTo>
                    <a:cubicBezTo>
                      <a:pt x="14425" y="29679"/>
                      <a:pt x="14442" y="29729"/>
                      <a:pt x="14459" y="29771"/>
                    </a:cubicBezTo>
                    <a:cubicBezTo>
                      <a:pt x="14470" y="29793"/>
                      <a:pt x="14451" y="29807"/>
                      <a:pt x="14435" y="29807"/>
                    </a:cubicBezTo>
                    <a:cubicBezTo>
                      <a:pt x="14427" y="29807"/>
                      <a:pt x="14420" y="29804"/>
                      <a:pt x="14417" y="29795"/>
                    </a:cubicBezTo>
                    <a:cubicBezTo>
                      <a:pt x="14392" y="29746"/>
                      <a:pt x="14376" y="29696"/>
                      <a:pt x="14351" y="29655"/>
                    </a:cubicBezTo>
                    <a:lnTo>
                      <a:pt x="14343" y="29613"/>
                    </a:lnTo>
                    <a:cubicBezTo>
                      <a:pt x="14135" y="29555"/>
                      <a:pt x="13928" y="29472"/>
                      <a:pt x="13729" y="29398"/>
                    </a:cubicBezTo>
                    <a:cubicBezTo>
                      <a:pt x="13729" y="29423"/>
                      <a:pt x="13729" y="29447"/>
                      <a:pt x="13729" y="29481"/>
                    </a:cubicBezTo>
                    <a:cubicBezTo>
                      <a:pt x="13723" y="29508"/>
                      <a:pt x="13704" y="29524"/>
                      <a:pt x="13679" y="29524"/>
                    </a:cubicBezTo>
                    <a:cubicBezTo>
                      <a:pt x="13674" y="29524"/>
                      <a:pt x="13669" y="29523"/>
                      <a:pt x="13663" y="29522"/>
                    </a:cubicBezTo>
                    <a:cubicBezTo>
                      <a:pt x="13166" y="29447"/>
                      <a:pt x="12677" y="29331"/>
                      <a:pt x="12205" y="29174"/>
                    </a:cubicBezTo>
                    <a:cubicBezTo>
                      <a:pt x="12164" y="29157"/>
                      <a:pt x="12122" y="29149"/>
                      <a:pt x="12081" y="29133"/>
                    </a:cubicBezTo>
                    <a:lnTo>
                      <a:pt x="12081" y="29133"/>
                    </a:lnTo>
                    <a:cubicBezTo>
                      <a:pt x="12039" y="29249"/>
                      <a:pt x="12064" y="29389"/>
                      <a:pt x="12089" y="29505"/>
                    </a:cubicBezTo>
                    <a:cubicBezTo>
                      <a:pt x="12114" y="29655"/>
                      <a:pt x="12147" y="29804"/>
                      <a:pt x="12197" y="29953"/>
                    </a:cubicBezTo>
                    <a:cubicBezTo>
                      <a:pt x="12238" y="30094"/>
                      <a:pt x="12296" y="30235"/>
                      <a:pt x="12362" y="30367"/>
                    </a:cubicBezTo>
                    <a:cubicBezTo>
                      <a:pt x="12420" y="30508"/>
                      <a:pt x="12503" y="30640"/>
                      <a:pt x="12578" y="30773"/>
                    </a:cubicBezTo>
                    <a:cubicBezTo>
                      <a:pt x="12644" y="30889"/>
                      <a:pt x="12710" y="31013"/>
                      <a:pt x="12777" y="31129"/>
                    </a:cubicBezTo>
                    <a:cubicBezTo>
                      <a:pt x="12786" y="31116"/>
                      <a:pt x="12802" y="31107"/>
                      <a:pt x="12817" y="31107"/>
                    </a:cubicBezTo>
                    <a:cubicBezTo>
                      <a:pt x="12830" y="31107"/>
                      <a:pt x="12844" y="31114"/>
                      <a:pt x="12851" y="31129"/>
                    </a:cubicBezTo>
                    <a:cubicBezTo>
                      <a:pt x="12901" y="31229"/>
                      <a:pt x="12951" y="31320"/>
                      <a:pt x="13000" y="31411"/>
                    </a:cubicBezTo>
                    <a:cubicBezTo>
                      <a:pt x="13000" y="31378"/>
                      <a:pt x="12992" y="31336"/>
                      <a:pt x="13000" y="31303"/>
                    </a:cubicBezTo>
                    <a:cubicBezTo>
                      <a:pt x="13000" y="31287"/>
                      <a:pt x="13018" y="31271"/>
                      <a:pt x="13033" y="31271"/>
                    </a:cubicBezTo>
                    <a:cubicBezTo>
                      <a:pt x="13040" y="31271"/>
                      <a:pt x="13047" y="31275"/>
                      <a:pt x="13050" y="31287"/>
                    </a:cubicBezTo>
                    <a:cubicBezTo>
                      <a:pt x="13083" y="31353"/>
                      <a:pt x="13100" y="31428"/>
                      <a:pt x="13125" y="31502"/>
                    </a:cubicBezTo>
                    <a:cubicBezTo>
                      <a:pt x="13150" y="31577"/>
                      <a:pt x="13183" y="31651"/>
                      <a:pt x="13216" y="31718"/>
                    </a:cubicBezTo>
                    <a:cubicBezTo>
                      <a:pt x="13266" y="31825"/>
                      <a:pt x="13332" y="31925"/>
                      <a:pt x="13406" y="32016"/>
                    </a:cubicBezTo>
                    <a:cubicBezTo>
                      <a:pt x="13406" y="31983"/>
                      <a:pt x="13398" y="31958"/>
                      <a:pt x="13390" y="31925"/>
                    </a:cubicBezTo>
                    <a:cubicBezTo>
                      <a:pt x="13385" y="31890"/>
                      <a:pt x="13413" y="31867"/>
                      <a:pt x="13441" y="31867"/>
                    </a:cubicBezTo>
                    <a:cubicBezTo>
                      <a:pt x="13460" y="31867"/>
                      <a:pt x="13479" y="31877"/>
                      <a:pt x="13489" y="31900"/>
                    </a:cubicBezTo>
                    <a:cubicBezTo>
                      <a:pt x="13531" y="32032"/>
                      <a:pt x="13597" y="32140"/>
                      <a:pt x="13680" y="32248"/>
                    </a:cubicBezTo>
                    <a:cubicBezTo>
                      <a:pt x="13680" y="32224"/>
                      <a:pt x="13698" y="32208"/>
                      <a:pt x="13720" y="32208"/>
                    </a:cubicBezTo>
                    <a:cubicBezTo>
                      <a:pt x="13728" y="32208"/>
                      <a:pt x="13737" y="32210"/>
                      <a:pt x="13746" y="32215"/>
                    </a:cubicBezTo>
                    <a:cubicBezTo>
                      <a:pt x="13746" y="32182"/>
                      <a:pt x="13746" y="32148"/>
                      <a:pt x="13746" y="32115"/>
                    </a:cubicBezTo>
                    <a:cubicBezTo>
                      <a:pt x="13746" y="32089"/>
                      <a:pt x="13762" y="32077"/>
                      <a:pt x="13779" y="32077"/>
                    </a:cubicBezTo>
                    <a:cubicBezTo>
                      <a:pt x="13795" y="32077"/>
                      <a:pt x="13813" y="32087"/>
                      <a:pt x="13821" y="32107"/>
                    </a:cubicBezTo>
                    <a:cubicBezTo>
                      <a:pt x="13845" y="32173"/>
                      <a:pt x="13887" y="32231"/>
                      <a:pt x="13920" y="32298"/>
                    </a:cubicBezTo>
                    <a:cubicBezTo>
                      <a:pt x="13932" y="32321"/>
                      <a:pt x="13906" y="32344"/>
                      <a:pt x="13884" y="32344"/>
                    </a:cubicBezTo>
                    <a:cubicBezTo>
                      <a:pt x="13875" y="32344"/>
                      <a:pt x="13867" y="32340"/>
                      <a:pt x="13862" y="32331"/>
                    </a:cubicBezTo>
                    <a:cubicBezTo>
                      <a:pt x="13845" y="32314"/>
                      <a:pt x="13837" y="32298"/>
                      <a:pt x="13829" y="32281"/>
                    </a:cubicBezTo>
                    <a:cubicBezTo>
                      <a:pt x="13829" y="32298"/>
                      <a:pt x="13829" y="32314"/>
                      <a:pt x="13829" y="32331"/>
                    </a:cubicBezTo>
                    <a:cubicBezTo>
                      <a:pt x="13895" y="32438"/>
                      <a:pt x="13928" y="32563"/>
                      <a:pt x="13961" y="32687"/>
                    </a:cubicBezTo>
                    <a:cubicBezTo>
                      <a:pt x="13986" y="32778"/>
                      <a:pt x="14003" y="32861"/>
                      <a:pt x="14028" y="32952"/>
                    </a:cubicBezTo>
                    <a:cubicBezTo>
                      <a:pt x="14036" y="32960"/>
                      <a:pt x="14036" y="32977"/>
                      <a:pt x="14044" y="32994"/>
                    </a:cubicBezTo>
                    <a:cubicBezTo>
                      <a:pt x="14053" y="33018"/>
                      <a:pt x="14061" y="33043"/>
                      <a:pt x="14077" y="33060"/>
                    </a:cubicBezTo>
                    <a:cubicBezTo>
                      <a:pt x="14084" y="33073"/>
                      <a:pt x="14097" y="33087"/>
                      <a:pt x="14114" y="33087"/>
                    </a:cubicBezTo>
                    <a:cubicBezTo>
                      <a:pt x="14118" y="33087"/>
                      <a:pt x="14123" y="33086"/>
                      <a:pt x="14127" y="33085"/>
                    </a:cubicBezTo>
                    <a:cubicBezTo>
                      <a:pt x="14127" y="33085"/>
                      <a:pt x="14135" y="33076"/>
                      <a:pt x="14144" y="33076"/>
                    </a:cubicBezTo>
                    <a:cubicBezTo>
                      <a:pt x="14144" y="33068"/>
                      <a:pt x="14135" y="33060"/>
                      <a:pt x="14135" y="33060"/>
                    </a:cubicBezTo>
                    <a:cubicBezTo>
                      <a:pt x="14135" y="33027"/>
                      <a:pt x="14160" y="33002"/>
                      <a:pt x="14184" y="33002"/>
                    </a:cubicBezTo>
                    <a:cubicBezTo>
                      <a:pt x="14197" y="33002"/>
                      <a:pt x="14210" y="33009"/>
                      <a:pt x="14218" y="33027"/>
                    </a:cubicBezTo>
                    <a:cubicBezTo>
                      <a:pt x="14218" y="33027"/>
                      <a:pt x="14218" y="33027"/>
                      <a:pt x="14218" y="33035"/>
                    </a:cubicBezTo>
                    <a:cubicBezTo>
                      <a:pt x="14243" y="33110"/>
                      <a:pt x="14268" y="33184"/>
                      <a:pt x="14293" y="33250"/>
                    </a:cubicBezTo>
                    <a:cubicBezTo>
                      <a:pt x="14293" y="33242"/>
                      <a:pt x="14293" y="33234"/>
                      <a:pt x="14293" y="33226"/>
                    </a:cubicBezTo>
                    <a:cubicBezTo>
                      <a:pt x="14293" y="33207"/>
                      <a:pt x="14306" y="33196"/>
                      <a:pt x="14320" y="33196"/>
                    </a:cubicBezTo>
                    <a:cubicBezTo>
                      <a:pt x="14332" y="33196"/>
                      <a:pt x="14344" y="33203"/>
                      <a:pt x="14351" y="33217"/>
                    </a:cubicBezTo>
                    <a:cubicBezTo>
                      <a:pt x="14376" y="33300"/>
                      <a:pt x="14384" y="33400"/>
                      <a:pt x="14401" y="33482"/>
                    </a:cubicBezTo>
                    <a:cubicBezTo>
                      <a:pt x="14406" y="33515"/>
                      <a:pt x="14383" y="33536"/>
                      <a:pt x="14360" y="33536"/>
                    </a:cubicBezTo>
                    <a:cubicBezTo>
                      <a:pt x="14348" y="33536"/>
                      <a:pt x="14335" y="33530"/>
                      <a:pt x="14326" y="33516"/>
                    </a:cubicBezTo>
                    <a:cubicBezTo>
                      <a:pt x="14309" y="33482"/>
                      <a:pt x="14293" y="33458"/>
                      <a:pt x="14276" y="33424"/>
                    </a:cubicBezTo>
                    <a:cubicBezTo>
                      <a:pt x="14276" y="33449"/>
                      <a:pt x="14276" y="33466"/>
                      <a:pt x="14276" y="33482"/>
                    </a:cubicBezTo>
                    <a:cubicBezTo>
                      <a:pt x="14268" y="33549"/>
                      <a:pt x="14243" y="33607"/>
                      <a:pt x="14202" y="33648"/>
                    </a:cubicBezTo>
                    <a:cubicBezTo>
                      <a:pt x="14152" y="33706"/>
                      <a:pt x="14077" y="33731"/>
                      <a:pt x="14003" y="33756"/>
                    </a:cubicBezTo>
                    <a:cubicBezTo>
                      <a:pt x="13680" y="33864"/>
                      <a:pt x="13340" y="33938"/>
                      <a:pt x="13000" y="33996"/>
                    </a:cubicBezTo>
                    <a:cubicBezTo>
                      <a:pt x="12540" y="34075"/>
                      <a:pt x="12073" y="34115"/>
                      <a:pt x="11608" y="34115"/>
                    </a:cubicBezTo>
                    <a:cubicBezTo>
                      <a:pt x="11386" y="34115"/>
                      <a:pt x="11165" y="34106"/>
                      <a:pt x="10946" y="34087"/>
                    </a:cubicBezTo>
                    <a:cubicBezTo>
                      <a:pt x="10747" y="34071"/>
                      <a:pt x="10556" y="34046"/>
                      <a:pt x="10357" y="34021"/>
                    </a:cubicBezTo>
                    <a:cubicBezTo>
                      <a:pt x="10316" y="34013"/>
                      <a:pt x="10274" y="34004"/>
                      <a:pt x="10225" y="33996"/>
                    </a:cubicBezTo>
                    <a:lnTo>
                      <a:pt x="10225" y="33996"/>
                    </a:lnTo>
                    <a:cubicBezTo>
                      <a:pt x="10270" y="34011"/>
                      <a:pt x="10260" y="34073"/>
                      <a:pt x="10222" y="34073"/>
                    </a:cubicBezTo>
                    <a:cubicBezTo>
                      <a:pt x="10218" y="34073"/>
                      <a:pt x="10213" y="34072"/>
                      <a:pt x="10208" y="34071"/>
                    </a:cubicBezTo>
                    <a:cubicBezTo>
                      <a:pt x="10059" y="34038"/>
                      <a:pt x="9918" y="34004"/>
                      <a:pt x="9777" y="33963"/>
                    </a:cubicBezTo>
                    <a:lnTo>
                      <a:pt x="9761" y="33963"/>
                    </a:lnTo>
                    <a:cubicBezTo>
                      <a:pt x="9752" y="33963"/>
                      <a:pt x="9736" y="33955"/>
                      <a:pt x="9736" y="33955"/>
                    </a:cubicBezTo>
                    <a:cubicBezTo>
                      <a:pt x="9620" y="33922"/>
                      <a:pt x="9504" y="33888"/>
                      <a:pt x="9380" y="33864"/>
                    </a:cubicBezTo>
                    <a:cubicBezTo>
                      <a:pt x="9292" y="33840"/>
                      <a:pt x="9194" y="33822"/>
                      <a:pt x="9098" y="33822"/>
                    </a:cubicBezTo>
                    <a:cubicBezTo>
                      <a:pt x="8955" y="33822"/>
                      <a:pt x="8815" y="33861"/>
                      <a:pt x="8717" y="33980"/>
                    </a:cubicBezTo>
                    <a:cubicBezTo>
                      <a:pt x="8675" y="34021"/>
                      <a:pt x="8650" y="34079"/>
                      <a:pt x="8626" y="34129"/>
                    </a:cubicBezTo>
                    <a:cubicBezTo>
                      <a:pt x="8609" y="34162"/>
                      <a:pt x="8601" y="34203"/>
                      <a:pt x="8592" y="34236"/>
                    </a:cubicBezTo>
                    <a:cubicBezTo>
                      <a:pt x="8626" y="34212"/>
                      <a:pt x="8667" y="34187"/>
                      <a:pt x="8717" y="34170"/>
                    </a:cubicBezTo>
                    <a:cubicBezTo>
                      <a:pt x="8791" y="34137"/>
                      <a:pt x="8874" y="34129"/>
                      <a:pt x="8949" y="34112"/>
                    </a:cubicBezTo>
                    <a:cubicBezTo>
                      <a:pt x="9013" y="34100"/>
                      <a:pt x="9074" y="34089"/>
                      <a:pt x="9136" y="34089"/>
                    </a:cubicBezTo>
                    <a:cubicBezTo>
                      <a:pt x="9161" y="34089"/>
                      <a:pt x="9187" y="34091"/>
                      <a:pt x="9214" y="34096"/>
                    </a:cubicBezTo>
                    <a:cubicBezTo>
                      <a:pt x="9313" y="34104"/>
                      <a:pt x="9413" y="34137"/>
                      <a:pt x="9512" y="34170"/>
                    </a:cubicBezTo>
                    <a:cubicBezTo>
                      <a:pt x="9612" y="34195"/>
                      <a:pt x="9711" y="34228"/>
                      <a:pt x="9819" y="34261"/>
                    </a:cubicBezTo>
                    <a:cubicBezTo>
                      <a:pt x="9858" y="34269"/>
                      <a:pt x="9845" y="34328"/>
                      <a:pt x="9802" y="34328"/>
                    </a:cubicBezTo>
                    <a:cubicBezTo>
                      <a:pt x="9800" y="34328"/>
                      <a:pt x="9797" y="34328"/>
                      <a:pt x="9794" y="34328"/>
                    </a:cubicBezTo>
                    <a:cubicBezTo>
                      <a:pt x="9628" y="34294"/>
                      <a:pt x="9462" y="34253"/>
                      <a:pt x="9297" y="34220"/>
                    </a:cubicBezTo>
                    <a:cubicBezTo>
                      <a:pt x="9242" y="34208"/>
                      <a:pt x="9183" y="34200"/>
                      <a:pt x="9126" y="34200"/>
                    </a:cubicBezTo>
                    <a:cubicBezTo>
                      <a:pt x="9105" y="34200"/>
                      <a:pt x="9085" y="34201"/>
                      <a:pt x="9065" y="34203"/>
                    </a:cubicBezTo>
                    <a:cubicBezTo>
                      <a:pt x="8990" y="34212"/>
                      <a:pt x="8907" y="34236"/>
                      <a:pt x="8841" y="34253"/>
                    </a:cubicBezTo>
                    <a:cubicBezTo>
                      <a:pt x="8700" y="34286"/>
                      <a:pt x="8592" y="34361"/>
                      <a:pt x="8518" y="34485"/>
                    </a:cubicBezTo>
                    <a:cubicBezTo>
                      <a:pt x="8452" y="34601"/>
                      <a:pt x="8435" y="34734"/>
                      <a:pt x="8443" y="34858"/>
                    </a:cubicBezTo>
                    <a:cubicBezTo>
                      <a:pt x="8443" y="34949"/>
                      <a:pt x="8468" y="35040"/>
                      <a:pt x="8493" y="35123"/>
                    </a:cubicBezTo>
                    <a:cubicBezTo>
                      <a:pt x="8510" y="35164"/>
                      <a:pt x="8526" y="35206"/>
                      <a:pt x="8534" y="35247"/>
                    </a:cubicBezTo>
                    <a:cubicBezTo>
                      <a:pt x="8551" y="35272"/>
                      <a:pt x="8559" y="35289"/>
                      <a:pt x="8568" y="35314"/>
                    </a:cubicBezTo>
                    <a:lnTo>
                      <a:pt x="8576" y="35314"/>
                    </a:lnTo>
                    <a:cubicBezTo>
                      <a:pt x="8559" y="35082"/>
                      <a:pt x="8684" y="34874"/>
                      <a:pt x="8874" y="34734"/>
                    </a:cubicBezTo>
                    <a:cubicBezTo>
                      <a:pt x="9090" y="34564"/>
                      <a:pt x="9364" y="34509"/>
                      <a:pt x="9635" y="34509"/>
                    </a:cubicBezTo>
                    <a:cubicBezTo>
                      <a:pt x="9655" y="34509"/>
                      <a:pt x="9675" y="34509"/>
                      <a:pt x="9694" y="34510"/>
                    </a:cubicBezTo>
                    <a:cubicBezTo>
                      <a:pt x="9769" y="34510"/>
                      <a:pt x="9852" y="34510"/>
                      <a:pt x="9935" y="34526"/>
                    </a:cubicBezTo>
                    <a:cubicBezTo>
                      <a:pt x="9984" y="34526"/>
                      <a:pt x="9984" y="34601"/>
                      <a:pt x="9935" y="34609"/>
                    </a:cubicBezTo>
                    <a:cubicBezTo>
                      <a:pt x="9645" y="34618"/>
                      <a:pt x="9346" y="34609"/>
                      <a:pt x="9090" y="34734"/>
                    </a:cubicBezTo>
                    <a:cubicBezTo>
                      <a:pt x="8891" y="34833"/>
                      <a:pt x="8708" y="35015"/>
                      <a:pt x="8692" y="35247"/>
                    </a:cubicBezTo>
                    <a:cubicBezTo>
                      <a:pt x="8692" y="35347"/>
                      <a:pt x="8717" y="35454"/>
                      <a:pt x="8775" y="35546"/>
                    </a:cubicBezTo>
                    <a:cubicBezTo>
                      <a:pt x="8841" y="35637"/>
                      <a:pt x="8949" y="35686"/>
                      <a:pt x="9065" y="35695"/>
                    </a:cubicBezTo>
                    <a:cubicBezTo>
                      <a:pt x="9129" y="35705"/>
                      <a:pt x="9193" y="35708"/>
                      <a:pt x="9257" y="35708"/>
                    </a:cubicBezTo>
                    <a:cubicBezTo>
                      <a:pt x="9342" y="35708"/>
                      <a:pt x="9427" y="35703"/>
                      <a:pt x="9512" y="35703"/>
                    </a:cubicBezTo>
                    <a:lnTo>
                      <a:pt x="9993" y="35703"/>
                    </a:lnTo>
                    <a:cubicBezTo>
                      <a:pt x="10639" y="35703"/>
                      <a:pt x="11277" y="35686"/>
                      <a:pt x="11915" y="35661"/>
                    </a:cubicBezTo>
                    <a:cubicBezTo>
                      <a:pt x="12561" y="35628"/>
                      <a:pt x="13199" y="35595"/>
                      <a:pt x="13845" y="35546"/>
                    </a:cubicBezTo>
                    <a:cubicBezTo>
                      <a:pt x="14160" y="35521"/>
                      <a:pt x="14483" y="35496"/>
                      <a:pt x="14798" y="35471"/>
                    </a:cubicBezTo>
                    <a:cubicBezTo>
                      <a:pt x="15055" y="35446"/>
                      <a:pt x="15387" y="35454"/>
                      <a:pt x="15561" y="35231"/>
                    </a:cubicBezTo>
                    <a:cubicBezTo>
                      <a:pt x="15585" y="35198"/>
                      <a:pt x="15602" y="35164"/>
                      <a:pt x="15610" y="35131"/>
                    </a:cubicBezTo>
                    <a:cubicBezTo>
                      <a:pt x="15594" y="35131"/>
                      <a:pt x="15577" y="35123"/>
                      <a:pt x="15561" y="35123"/>
                    </a:cubicBezTo>
                    <a:cubicBezTo>
                      <a:pt x="15519" y="35123"/>
                      <a:pt x="15469" y="35123"/>
                      <a:pt x="15428" y="35115"/>
                    </a:cubicBezTo>
                    <a:cubicBezTo>
                      <a:pt x="15395" y="35115"/>
                      <a:pt x="15395" y="35065"/>
                      <a:pt x="15420" y="35048"/>
                    </a:cubicBezTo>
                    <a:cubicBezTo>
                      <a:pt x="15453" y="35028"/>
                      <a:pt x="15492" y="35021"/>
                      <a:pt x="15532" y="35021"/>
                    </a:cubicBezTo>
                    <a:cubicBezTo>
                      <a:pt x="15571" y="35021"/>
                      <a:pt x="15610" y="35028"/>
                      <a:pt x="15643" y="35032"/>
                    </a:cubicBezTo>
                    <a:cubicBezTo>
                      <a:pt x="15726" y="35040"/>
                      <a:pt x="15793" y="35065"/>
                      <a:pt x="15867" y="35065"/>
                    </a:cubicBezTo>
                    <a:cubicBezTo>
                      <a:pt x="15883" y="35067"/>
                      <a:pt x="15899" y="35068"/>
                      <a:pt x="15915" y="35068"/>
                    </a:cubicBezTo>
                    <a:cubicBezTo>
                      <a:pt x="15973" y="35068"/>
                      <a:pt x="16029" y="35054"/>
                      <a:pt x="16074" y="35015"/>
                    </a:cubicBezTo>
                    <a:cubicBezTo>
                      <a:pt x="16107" y="34999"/>
                      <a:pt x="16141" y="34966"/>
                      <a:pt x="16165" y="34941"/>
                    </a:cubicBezTo>
                    <a:cubicBezTo>
                      <a:pt x="16182" y="34924"/>
                      <a:pt x="16248" y="34866"/>
                      <a:pt x="16240" y="34841"/>
                    </a:cubicBezTo>
                    <a:cubicBezTo>
                      <a:pt x="16232" y="34825"/>
                      <a:pt x="16248" y="34808"/>
                      <a:pt x="16257" y="34800"/>
                    </a:cubicBezTo>
                    <a:cubicBezTo>
                      <a:pt x="16265" y="34717"/>
                      <a:pt x="16281" y="34626"/>
                      <a:pt x="16298" y="34543"/>
                    </a:cubicBezTo>
                    <a:cubicBezTo>
                      <a:pt x="16323" y="34410"/>
                      <a:pt x="16373" y="34278"/>
                      <a:pt x="16455" y="34170"/>
                    </a:cubicBezTo>
                    <a:cubicBezTo>
                      <a:pt x="16522" y="34079"/>
                      <a:pt x="16621" y="34013"/>
                      <a:pt x="16721" y="33963"/>
                    </a:cubicBezTo>
                    <a:cubicBezTo>
                      <a:pt x="16961" y="33855"/>
                      <a:pt x="17226" y="33830"/>
                      <a:pt x="17483" y="33797"/>
                    </a:cubicBezTo>
                    <a:cubicBezTo>
                      <a:pt x="17789" y="33764"/>
                      <a:pt x="18104" y="33739"/>
                      <a:pt x="18419" y="33723"/>
                    </a:cubicBezTo>
                    <a:cubicBezTo>
                      <a:pt x="18593" y="33714"/>
                      <a:pt x="18775" y="33706"/>
                      <a:pt x="18949" y="33706"/>
                    </a:cubicBezTo>
                    <a:cubicBezTo>
                      <a:pt x="19107" y="33706"/>
                      <a:pt x="19264" y="33706"/>
                      <a:pt x="19422" y="33723"/>
                    </a:cubicBezTo>
                    <a:cubicBezTo>
                      <a:pt x="19372" y="33698"/>
                      <a:pt x="19330" y="33681"/>
                      <a:pt x="19281" y="33665"/>
                    </a:cubicBezTo>
                    <a:cubicBezTo>
                      <a:pt x="19090" y="33582"/>
                      <a:pt x="18908" y="33482"/>
                      <a:pt x="18742" y="33366"/>
                    </a:cubicBezTo>
                    <a:lnTo>
                      <a:pt x="18742" y="33366"/>
                    </a:lnTo>
                    <a:cubicBezTo>
                      <a:pt x="18767" y="33416"/>
                      <a:pt x="18784" y="33474"/>
                      <a:pt x="18808" y="33524"/>
                    </a:cubicBezTo>
                    <a:cubicBezTo>
                      <a:pt x="18823" y="33553"/>
                      <a:pt x="18806" y="33601"/>
                      <a:pt x="18767" y="33601"/>
                    </a:cubicBezTo>
                    <a:cubicBezTo>
                      <a:pt x="18762" y="33601"/>
                      <a:pt x="18757" y="33600"/>
                      <a:pt x="18750" y="33598"/>
                    </a:cubicBezTo>
                    <a:cubicBezTo>
                      <a:pt x="18485" y="33507"/>
                      <a:pt x="18245" y="33366"/>
                      <a:pt x="18038" y="33184"/>
                    </a:cubicBezTo>
                    <a:lnTo>
                      <a:pt x="18038" y="33184"/>
                    </a:lnTo>
                    <a:cubicBezTo>
                      <a:pt x="18046" y="33217"/>
                      <a:pt x="18063" y="33250"/>
                      <a:pt x="18071" y="33284"/>
                    </a:cubicBezTo>
                    <a:cubicBezTo>
                      <a:pt x="18084" y="33322"/>
                      <a:pt x="18053" y="33350"/>
                      <a:pt x="18023" y="33350"/>
                    </a:cubicBezTo>
                    <a:cubicBezTo>
                      <a:pt x="18013" y="33350"/>
                      <a:pt x="18004" y="33347"/>
                      <a:pt x="17997" y="33342"/>
                    </a:cubicBezTo>
                    <a:cubicBezTo>
                      <a:pt x="17508" y="33093"/>
                      <a:pt x="17085" y="32720"/>
                      <a:pt x="16795" y="32256"/>
                    </a:cubicBezTo>
                    <a:cubicBezTo>
                      <a:pt x="16704" y="32132"/>
                      <a:pt x="16629" y="31991"/>
                      <a:pt x="16571" y="31850"/>
                    </a:cubicBezTo>
                    <a:cubicBezTo>
                      <a:pt x="16561" y="31824"/>
                      <a:pt x="16584" y="31804"/>
                      <a:pt x="16606" y="31804"/>
                    </a:cubicBezTo>
                    <a:cubicBezTo>
                      <a:pt x="16619" y="31804"/>
                      <a:pt x="16632" y="31810"/>
                      <a:pt x="16638" y="31825"/>
                    </a:cubicBezTo>
                    <a:cubicBezTo>
                      <a:pt x="16895" y="32289"/>
                      <a:pt x="17226" y="32712"/>
                      <a:pt x="17665" y="33018"/>
                    </a:cubicBezTo>
                    <a:cubicBezTo>
                      <a:pt x="17748" y="33076"/>
                      <a:pt x="17831" y="33134"/>
                      <a:pt x="17922" y="33184"/>
                    </a:cubicBezTo>
                    <a:cubicBezTo>
                      <a:pt x="17897" y="33118"/>
                      <a:pt x="17872" y="33060"/>
                      <a:pt x="17847" y="32994"/>
                    </a:cubicBezTo>
                    <a:cubicBezTo>
                      <a:pt x="17835" y="32958"/>
                      <a:pt x="17867" y="32931"/>
                      <a:pt x="17900" y="32931"/>
                    </a:cubicBezTo>
                    <a:cubicBezTo>
                      <a:pt x="17913" y="32931"/>
                      <a:pt x="17927" y="32935"/>
                      <a:pt x="17939" y="32944"/>
                    </a:cubicBezTo>
                    <a:cubicBezTo>
                      <a:pt x="18137" y="33159"/>
                      <a:pt x="18386" y="33333"/>
                      <a:pt x="18659" y="33449"/>
                    </a:cubicBezTo>
                    <a:cubicBezTo>
                      <a:pt x="18626" y="33383"/>
                      <a:pt x="18601" y="33308"/>
                      <a:pt x="18568" y="33242"/>
                    </a:cubicBezTo>
                    <a:cubicBezTo>
                      <a:pt x="18549" y="33203"/>
                      <a:pt x="18575" y="33155"/>
                      <a:pt x="18611" y="33155"/>
                    </a:cubicBezTo>
                    <a:cubicBezTo>
                      <a:pt x="18621" y="33155"/>
                      <a:pt x="18632" y="33158"/>
                      <a:pt x="18643" y="33168"/>
                    </a:cubicBezTo>
                    <a:cubicBezTo>
                      <a:pt x="18850" y="33317"/>
                      <a:pt x="19074" y="33458"/>
                      <a:pt x="19314" y="33565"/>
                    </a:cubicBezTo>
                    <a:cubicBezTo>
                      <a:pt x="19430" y="33615"/>
                      <a:pt x="19554" y="33665"/>
                      <a:pt x="19678" y="33706"/>
                    </a:cubicBezTo>
                    <a:cubicBezTo>
                      <a:pt x="19803" y="33748"/>
                      <a:pt x="19935" y="33772"/>
                      <a:pt x="20060" y="33806"/>
                    </a:cubicBezTo>
                    <a:cubicBezTo>
                      <a:pt x="20101" y="33822"/>
                      <a:pt x="20093" y="33888"/>
                      <a:pt x="20051" y="33888"/>
                    </a:cubicBezTo>
                    <a:cubicBezTo>
                      <a:pt x="19869" y="33864"/>
                      <a:pt x="19695" y="33822"/>
                      <a:pt x="19521" y="33756"/>
                    </a:cubicBezTo>
                    <a:cubicBezTo>
                      <a:pt x="19521" y="33772"/>
                      <a:pt x="19513" y="33789"/>
                      <a:pt x="19488" y="33797"/>
                    </a:cubicBezTo>
                    <a:cubicBezTo>
                      <a:pt x="19339" y="33806"/>
                      <a:pt x="19181" y="33806"/>
                      <a:pt x="19032" y="33806"/>
                    </a:cubicBezTo>
                    <a:cubicBezTo>
                      <a:pt x="18883" y="33806"/>
                      <a:pt x="18726" y="33814"/>
                      <a:pt x="18577" y="33814"/>
                    </a:cubicBezTo>
                    <a:cubicBezTo>
                      <a:pt x="18270" y="33830"/>
                      <a:pt x="17963" y="33855"/>
                      <a:pt x="17657" y="33888"/>
                    </a:cubicBezTo>
                    <a:cubicBezTo>
                      <a:pt x="17408" y="33913"/>
                      <a:pt x="17135" y="33930"/>
                      <a:pt x="16895" y="34013"/>
                    </a:cubicBezTo>
                    <a:cubicBezTo>
                      <a:pt x="16787" y="34046"/>
                      <a:pt x="16687" y="34096"/>
                      <a:pt x="16605" y="34170"/>
                    </a:cubicBezTo>
                    <a:cubicBezTo>
                      <a:pt x="16513" y="34261"/>
                      <a:pt x="16464" y="34369"/>
                      <a:pt x="16431" y="34485"/>
                    </a:cubicBezTo>
                    <a:cubicBezTo>
                      <a:pt x="16389" y="34634"/>
                      <a:pt x="16373" y="34792"/>
                      <a:pt x="16364" y="34941"/>
                    </a:cubicBezTo>
                    <a:cubicBezTo>
                      <a:pt x="16356" y="35032"/>
                      <a:pt x="16348" y="35115"/>
                      <a:pt x="16348" y="35198"/>
                    </a:cubicBezTo>
                    <a:cubicBezTo>
                      <a:pt x="16348" y="35231"/>
                      <a:pt x="16348" y="35264"/>
                      <a:pt x="16348" y="35297"/>
                    </a:cubicBezTo>
                    <a:cubicBezTo>
                      <a:pt x="16356" y="35305"/>
                      <a:pt x="16356" y="35314"/>
                      <a:pt x="16356" y="35322"/>
                    </a:cubicBezTo>
                    <a:lnTo>
                      <a:pt x="16356" y="35330"/>
                    </a:lnTo>
                    <a:cubicBezTo>
                      <a:pt x="16356" y="35372"/>
                      <a:pt x="16356" y="35413"/>
                      <a:pt x="16348" y="35463"/>
                    </a:cubicBezTo>
                    <a:cubicBezTo>
                      <a:pt x="16341" y="35483"/>
                      <a:pt x="16323" y="35498"/>
                      <a:pt x="16298" y="35498"/>
                    </a:cubicBezTo>
                    <a:cubicBezTo>
                      <a:pt x="16293" y="35498"/>
                      <a:pt x="16287" y="35497"/>
                      <a:pt x="16281" y="35496"/>
                    </a:cubicBezTo>
                    <a:lnTo>
                      <a:pt x="16281" y="35496"/>
                    </a:lnTo>
                    <a:cubicBezTo>
                      <a:pt x="16290" y="35512"/>
                      <a:pt x="16290" y="35529"/>
                      <a:pt x="16298" y="35537"/>
                    </a:cubicBezTo>
                    <a:cubicBezTo>
                      <a:pt x="16315" y="35554"/>
                      <a:pt x="16331" y="35562"/>
                      <a:pt x="16348" y="35570"/>
                    </a:cubicBezTo>
                    <a:cubicBezTo>
                      <a:pt x="16397" y="35587"/>
                      <a:pt x="16447" y="35587"/>
                      <a:pt x="16505" y="35595"/>
                    </a:cubicBezTo>
                    <a:cubicBezTo>
                      <a:pt x="16538" y="35595"/>
                      <a:pt x="16571" y="35603"/>
                      <a:pt x="16613" y="35603"/>
                    </a:cubicBezTo>
                    <a:cubicBezTo>
                      <a:pt x="16522" y="35463"/>
                      <a:pt x="16547" y="35280"/>
                      <a:pt x="16588" y="35123"/>
                    </a:cubicBezTo>
                    <a:cubicBezTo>
                      <a:pt x="16621" y="35032"/>
                      <a:pt x="16654" y="34932"/>
                      <a:pt x="16687" y="34841"/>
                    </a:cubicBezTo>
                    <a:cubicBezTo>
                      <a:pt x="16729" y="34742"/>
                      <a:pt x="16762" y="34651"/>
                      <a:pt x="16803" y="34551"/>
                    </a:cubicBezTo>
                    <a:cubicBezTo>
                      <a:pt x="16886" y="34377"/>
                      <a:pt x="17044" y="34212"/>
                      <a:pt x="17259" y="34212"/>
                    </a:cubicBezTo>
                    <a:cubicBezTo>
                      <a:pt x="17301" y="34212"/>
                      <a:pt x="17301" y="34278"/>
                      <a:pt x="17259" y="34278"/>
                    </a:cubicBezTo>
                    <a:cubicBezTo>
                      <a:pt x="17093" y="34294"/>
                      <a:pt x="16977" y="34444"/>
                      <a:pt x="16903" y="34584"/>
                    </a:cubicBezTo>
                    <a:cubicBezTo>
                      <a:pt x="16870" y="34667"/>
                      <a:pt x="16837" y="34742"/>
                      <a:pt x="16812" y="34825"/>
                    </a:cubicBezTo>
                    <a:cubicBezTo>
                      <a:pt x="16779" y="34916"/>
                      <a:pt x="16745" y="35007"/>
                      <a:pt x="16721" y="35098"/>
                    </a:cubicBezTo>
                    <a:cubicBezTo>
                      <a:pt x="16679" y="35231"/>
                      <a:pt x="16629" y="35405"/>
                      <a:pt x="16704" y="35537"/>
                    </a:cubicBezTo>
                    <a:cubicBezTo>
                      <a:pt x="16770" y="35661"/>
                      <a:pt x="16919" y="35711"/>
                      <a:pt x="17052" y="35719"/>
                    </a:cubicBezTo>
                    <a:cubicBezTo>
                      <a:pt x="17151" y="35736"/>
                      <a:pt x="17243" y="35736"/>
                      <a:pt x="17342" y="35736"/>
                    </a:cubicBezTo>
                    <a:cubicBezTo>
                      <a:pt x="17392" y="35736"/>
                      <a:pt x="17450" y="35736"/>
                      <a:pt x="17499" y="35728"/>
                    </a:cubicBezTo>
                    <a:lnTo>
                      <a:pt x="17657" y="35728"/>
                    </a:lnTo>
                    <a:cubicBezTo>
                      <a:pt x="17582" y="35322"/>
                      <a:pt x="17549" y="34883"/>
                      <a:pt x="17831" y="34543"/>
                    </a:cubicBezTo>
                    <a:cubicBezTo>
                      <a:pt x="17905" y="34460"/>
                      <a:pt x="17988" y="34394"/>
                      <a:pt x="18096" y="34352"/>
                    </a:cubicBezTo>
                    <a:cubicBezTo>
                      <a:pt x="18099" y="34352"/>
                      <a:pt x="18101" y="34352"/>
                      <a:pt x="18104" y="34352"/>
                    </a:cubicBezTo>
                    <a:cubicBezTo>
                      <a:pt x="18139" y="34352"/>
                      <a:pt x="18152" y="34403"/>
                      <a:pt x="18121" y="34419"/>
                    </a:cubicBezTo>
                    <a:cubicBezTo>
                      <a:pt x="18030" y="34485"/>
                      <a:pt x="17939" y="34560"/>
                      <a:pt x="17872" y="34659"/>
                    </a:cubicBezTo>
                    <a:cubicBezTo>
                      <a:pt x="17814" y="34758"/>
                      <a:pt x="17773" y="34866"/>
                      <a:pt x="17748" y="34982"/>
                    </a:cubicBezTo>
                    <a:cubicBezTo>
                      <a:pt x="17682" y="35256"/>
                      <a:pt x="17740" y="35546"/>
                      <a:pt x="17798" y="35827"/>
                    </a:cubicBezTo>
                    <a:cubicBezTo>
                      <a:pt x="18038" y="35866"/>
                      <a:pt x="18285" y="35919"/>
                      <a:pt x="18526" y="35919"/>
                    </a:cubicBezTo>
                    <a:cubicBezTo>
                      <a:pt x="18543" y="35919"/>
                      <a:pt x="18560" y="35919"/>
                      <a:pt x="18577" y="35918"/>
                    </a:cubicBezTo>
                    <a:cubicBezTo>
                      <a:pt x="18701" y="35918"/>
                      <a:pt x="18825" y="35893"/>
                      <a:pt x="18933" y="35844"/>
                    </a:cubicBezTo>
                    <a:cubicBezTo>
                      <a:pt x="19049" y="35794"/>
                      <a:pt x="19140" y="35711"/>
                      <a:pt x="19214" y="35620"/>
                    </a:cubicBezTo>
                    <a:cubicBezTo>
                      <a:pt x="19306" y="35512"/>
                      <a:pt x="19364" y="35380"/>
                      <a:pt x="19455" y="35280"/>
                    </a:cubicBezTo>
                    <a:cubicBezTo>
                      <a:pt x="19462" y="35271"/>
                      <a:pt x="19472" y="35267"/>
                      <a:pt x="19482" y="35267"/>
                    </a:cubicBezTo>
                    <a:cubicBezTo>
                      <a:pt x="19507" y="35267"/>
                      <a:pt x="19535" y="35292"/>
                      <a:pt x="19529" y="35322"/>
                    </a:cubicBezTo>
                    <a:cubicBezTo>
                      <a:pt x="19521" y="35338"/>
                      <a:pt x="19513" y="35355"/>
                      <a:pt x="19513" y="35372"/>
                    </a:cubicBezTo>
                    <a:cubicBezTo>
                      <a:pt x="19703" y="35305"/>
                      <a:pt x="19902" y="35272"/>
                      <a:pt x="20109" y="35264"/>
                    </a:cubicBezTo>
                    <a:cubicBezTo>
                      <a:pt x="20128" y="35263"/>
                      <a:pt x="20147" y="35263"/>
                      <a:pt x="20166" y="35263"/>
                    </a:cubicBezTo>
                    <a:cubicBezTo>
                      <a:pt x="20404" y="35263"/>
                      <a:pt x="20642" y="35309"/>
                      <a:pt x="20880" y="35363"/>
                    </a:cubicBezTo>
                    <a:cubicBezTo>
                      <a:pt x="21128" y="35421"/>
                      <a:pt x="21377" y="35479"/>
                      <a:pt x="21642" y="35496"/>
                    </a:cubicBezTo>
                    <a:cubicBezTo>
                      <a:pt x="21728" y="35504"/>
                      <a:pt x="21814" y="35508"/>
                      <a:pt x="21901" y="35508"/>
                    </a:cubicBezTo>
                    <a:cubicBezTo>
                      <a:pt x="22075" y="35508"/>
                      <a:pt x="22250" y="35493"/>
                      <a:pt x="22421" y="35471"/>
                    </a:cubicBezTo>
                    <a:cubicBezTo>
                      <a:pt x="22670" y="35438"/>
                      <a:pt x="22926" y="35388"/>
                      <a:pt x="23167" y="35322"/>
                    </a:cubicBezTo>
                    <a:cubicBezTo>
                      <a:pt x="23349" y="35272"/>
                      <a:pt x="23540" y="35206"/>
                      <a:pt x="23664" y="35057"/>
                    </a:cubicBezTo>
                    <a:cubicBezTo>
                      <a:pt x="23813" y="34874"/>
                      <a:pt x="23755" y="34626"/>
                      <a:pt x="23672" y="34427"/>
                    </a:cubicBezTo>
                    <a:cubicBezTo>
                      <a:pt x="23631" y="34336"/>
                      <a:pt x="23589" y="34236"/>
                      <a:pt x="23531" y="34145"/>
                    </a:cubicBezTo>
                    <a:cubicBezTo>
                      <a:pt x="23473" y="34029"/>
                      <a:pt x="23407" y="33913"/>
                      <a:pt x="23341" y="33806"/>
                    </a:cubicBezTo>
                    <a:cubicBezTo>
                      <a:pt x="23341" y="33789"/>
                      <a:pt x="23332" y="33781"/>
                      <a:pt x="23324" y="33772"/>
                    </a:cubicBezTo>
                    <a:cubicBezTo>
                      <a:pt x="23308" y="33772"/>
                      <a:pt x="23291" y="33772"/>
                      <a:pt x="23283" y="33756"/>
                    </a:cubicBezTo>
                    <a:cubicBezTo>
                      <a:pt x="23274" y="33739"/>
                      <a:pt x="23266" y="33731"/>
                      <a:pt x="23266" y="33723"/>
                    </a:cubicBezTo>
                    <a:cubicBezTo>
                      <a:pt x="23258" y="33706"/>
                      <a:pt x="23250" y="33690"/>
                      <a:pt x="23241" y="33665"/>
                    </a:cubicBezTo>
                    <a:cubicBezTo>
                      <a:pt x="23225" y="33640"/>
                      <a:pt x="23216" y="33607"/>
                      <a:pt x="23208" y="33574"/>
                    </a:cubicBezTo>
                    <a:cubicBezTo>
                      <a:pt x="23208" y="33565"/>
                      <a:pt x="23200" y="33557"/>
                      <a:pt x="23200" y="33540"/>
                    </a:cubicBezTo>
                    <a:cubicBezTo>
                      <a:pt x="23109" y="33375"/>
                      <a:pt x="23026" y="33209"/>
                      <a:pt x="22951" y="33035"/>
                    </a:cubicBezTo>
                    <a:cubicBezTo>
                      <a:pt x="22893" y="32878"/>
                      <a:pt x="22835" y="32712"/>
                      <a:pt x="22810" y="32546"/>
                    </a:cubicBezTo>
                    <a:cubicBezTo>
                      <a:pt x="22802" y="32488"/>
                      <a:pt x="22794" y="32430"/>
                      <a:pt x="22794" y="32372"/>
                    </a:cubicBezTo>
                    <a:cubicBezTo>
                      <a:pt x="22789" y="32354"/>
                      <a:pt x="22805" y="32343"/>
                      <a:pt x="22822" y="32343"/>
                    </a:cubicBezTo>
                    <a:cubicBezTo>
                      <a:pt x="22835" y="32343"/>
                      <a:pt x="22848" y="32349"/>
                      <a:pt x="22852" y="32364"/>
                    </a:cubicBezTo>
                    <a:cubicBezTo>
                      <a:pt x="22893" y="32621"/>
                      <a:pt x="22976" y="32853"/>
                      <a:pt x="23084" y="33085"/>
                    </a:cubicBezTo>
                    <a:cubicBezTo>
                      <a:pt x="23109" y="33143"/>
                      <a:pt x="23134" y="33201"/>
                      <a:pt x="23167" y="33259"/>
                    </a:cubicBezTo>
                    <a:cubicBezTo>
                      <a:pt x="23167" y="33250"/>
                      <a:pt x="23167" y="33250"/>
                      <a:pt x="23175" y="33242"/>
                    </a:cubicBezTo>
                    <a:cubicBezTo>
                      <a:pt x="23175" y="33242"/>
                      <a:pt x="23183" y="33234"/>
                      <a:pt x="23192" y="33226"/>
                    </a:cubicBezTo>
                    <a:cubicBezTo>
                      <a:pt x="23192" y="33192"/>
                      <a:pt x="23183" y="33159"/>
                      <a:pt x="23183" y="33118"/>
                    </a:cubicBezTo>
                    <a:cubicBezTo>
                      <a:pt x="23175" y="32985"/>
                      <a:pt x="23167" y="32861"/>
                      <a:pt x="23175" y="32728"/>
                    </a:cubicBezTo>
                    <a:cubicBezTo>
                      <a:pt x="23175" y="32712"/>
                      <a:pt x="23175" y="32695"/>
                      <a:pt x="23175" y="32687"/>
                    </a:cubicBezTo>
                    <a:cubicBezTo>
                      <a:pt x="23175" y="32653"/>
                      <a:pt x="23203" y="32634"/>
                      <a:pt x="23231" y="32634"/>
                    </a:cubicBezTo>
                    <a:cubicBezTo>
                      <a:pt x="23243" y="32634"/>
                      <a:pt x="23256" y="32638"/>
                      <a:pt x="23266" y="32646"/>
                    </a:cubicBezTo>
                    <a:cubicBezTo>
                      <a:pt x="23266" y="32612"/>
                      <a:pt x="23266" y="32571"/>
                      <a:pt x="23274" y="32530"/>
                    </a:cubicBezTo>
                    <a:cubicBezTo>
                      <a:pt x="23274" y="32472"/>
                      <a:pt x="23283" y="32414"/>
                      <a:pt x="23283" y="32356"/>
                    </a:cubicBezTo>
                    <a:cubicBezTo>
                      <a:pt x="23291" y="32298"/>
                      <a:pt x="23291" y="32240"/>
                      <a:pt x="23308" y="32182"/>
                    </a:cubicBezTo>
                    <a:cubicBezTo>
                      <a:pt x="23283" y="32107"/>
                      <a:pt x="23274" y="32024"/>
                      <a:pt x="23274" y="31950"/>
                    </a:cubicBezTo>
                    <a:cubicBezTo>
                      <a:pt x="23274" y="31924"/>
                      <a:pt x="23290" y="31911"/>
                      <a:pt x="23308" y="31911"/>
                    </a:cubicBezTo>
                    <a:cubicBezTo>
                      <a:pt x="23324" y="31911"/>
                      <a:pt x="23341" y="31922"/>
                      <a:pt x="23349" y="31941"/>
                    </a:cubicBezTo>
                    <a:cubicBezTo>
                      <a:pt x="23390" y="32057"/>
                      <a:pt x="23415" y="32190"/>
                      <a:pt x="23465" y="32306"/>
                    </a:cubicBezTo>
                    <a:cubicBezTo>
                      <a:pt x="23482" y="32364"/>
                      <a:pt x="23515" y="32422"/>
                      <a:pt x="23540" y="32472"/>
                    </a:cubicBezTo>
                    <a:cubicBezTo>
                      <a:pt x="23531" y="32364"/>
                      <a:pt x="23531" y="32264"/>
                      <a:pt x="23515" y="32157"/>
                    </a:cubicBezTo>
                    <a:cubicBezTo>
                      <a:pt x="23509" y="32122"/>
                      <a:pt x="23539" y="32104"/>
                      <a:pt x="23569" y="32104"/>
                    </a:cubicBezTo>
                    <a:cubicBezTo>
                      <a:pt x="23582" y="32104"/>
                      <a:pt x="23596" y="32108"/>
                      <a:pt x="23606" y="32115"/>
                    </a:cubicBezTo>
                    <a:cubicBezTo>
                      <a:pt x="23614" y="32132"/>
                      <a:pt x="23631" y="32140"/>
                      <a:pt x="23639" y="32157"/>
                    </a:cubicBezTo>
                    <a:cubicBezTo>
                      <a:pt x="23639" y="31991"/>
                      <a:pt x="23639" y="31817"/>
                      <a:pt x="23647" y="31651"/>
                    </a:cubicBezTo>
                    <a:cubicBezTo>
                      <a:pt x="23647" y="31621"/>
                      <a:pt x="23667" y="31607"/>
                      <a:pt x="23689" y="31607"/>
                    </a:cubicBezTo>
                    <a:cubicBezTo>
                      <a:pt x="23709" y="31607"/>
                      <a:pt x="23730" y="31619"/>
                      <a:pt x="23738" y="31643"/>
                    </a:cubicBezTo>
                    <a:lnTo>
                      <a:pt x="23747" y="31651"/>
                    </a:lnTo>
                    <a:cubicBezTo>
                      <a:pt x="23714" y="31287"/>
                      <a:pt x="23689" y="30922"/>
                      <a:pt x="23680" y="30549"/>
                    </a:cubicBezTo>
                    <a:cubicBezTo>
                      <a:pt x="23672" y="30599"/>
                      <a:pt x="23664" y="30649"/>
                      <a:pt x="23647" y="30698"/>
                    </a:cubicBezTo>
                    <a:cubicBezTo>
                      <a:pt x="23631" y="30823"/>
                      <a:pt x="23614" y="30939"/>
                      <a:pt x="23606" y="31055"/>
                    </a:cubicBezTo>
                    <a:cubicBezTo>
                      <a:pt x="23606" y="31071"/>
                      <a:pt x="23593" y="31080"/>
                      <a:pt x="23581" y="31080"/>
                    </a:cubicBezTo>
                    <a:cubicBezTo>
                      <a:pt x="23569" y="31080"/>
                      <a:pt x="23556" y="31071"/>
                      <a:pt x="23556" y="31055"/>
                    </a:cubicBezTo>
                    <a:cubicBezTo>
                      <a:pt x="23556" y="30591"/>
                      <a:pt x="23672" y="30135"/>
                      <a:pt x="23722" y="29663"/>
                    </a:cubicBezTo>
                    <a:cubicBezTo>
                      <a:pt x="23738" y="29431"/>
                      <a:pt x="23738" y="29199"/>
                      <a:pt x="23697" y="28967"/>
                    </a:cubicBezTo>
                    <a:cubicBezTo>
                      <a:pt x="23656" y="28743"/>
                      <a:pt x="23589" y="28528"/>
                      <a:pt x="23498" y="28321"/>
                    </a:cubicBezTo>
                    <a:cubicBezTo>
                      <a:pt x="23316" y="27881"/>
                      <a:pt x="23076" y="27459"/>
                      <a:pt x="22844" y="27053"/>
                    </a:cubicBezTo>
                    <a:cubicBezTo>
                      <a:pt x="22603" y="26630"/>
                      <a:pt x="22355" y="26216"/>
                      <a:pt x="22106" y="25793"/>
                    </a:cubicBezTo>
                    <a:cubicBezTo>
                      <a:pt x="21849" y="25371"/>
                      <a:pt x="21601" y="24940"/>
                      <a:pt x="21344" y="24509"/>
                    </a:cubicBezTo>
                    <a:cubicBezTo>
                      <a:pt x="21104" y="24103"/>
                      <a:pt x="20863" y="23697"/>
                      <a:pt x="20582" y="23316"/>
                    </a:cubicBezTo>
                    <a:cubicBezTo>
                      <a:pt x="20308" y="22943"/>
                      <a:pt x="19993" y="22612"/>
                      <a:pt x="19678" y="22280"/>
                    </a:cubicBezTo>
                    <a:cubicBezTo>
                      <a:pt x="19397" y="21966"/>
                      <a:pt x="19123" y="21642"/>
                      <a:pt x="18866" y="21319"/>
                    </a:cubicBezTo>
                    <a:cubicBezTo>
                      <a:pt x="18543" y="20913"/>
                      <a:pt x="18212" y="20491"/>
                      <a:pt x="17831" y="20143"/>
                    </a:cubicBezTo>
                    <a:cubicBezTo>
                      <a:pt x="17624" y="20002"/>
                      <a:pt x="17417" y="19853"/>
                      <a:pt x="17218" y="19695"/>
                    </a:cubicBezTo>
                    <a:cubicBezTo>
                      <a:pt x="17135" y="19646"/>
                      <a:pt x="17052" y="19596"/>
                      <a:pt x="16969" y="19555"/>
                    </a:cubicBezTo>
                    <a:cubicBezTo>
                      <a:pt x="16936" y="19538"/>
                      <a:pt x="16944" y="19497"/>
                      <a:pt x="16961" y="19480"/>
                    </a:cubicBezTo>
                    <a:cubicBezTo>
                      <a:pt x="16928" y="19447"/>
                      <a:pt x="16895" y="19422"/>
                      <a:pt x="16861" y="19397"/>
                    </a:cubicBezTo>
                    <a:cubicBezTo>
                      <a:pt x="16513" y="19091"/>
                      <a:pt x="16182" y="18759"/>
                      <a:pt x="15859" y="18419"/>
                    </a:cubicBezTo>
                    <a:cubicBezTo>
                      <a:pt x="15544" y="18071"/>
                      <a:pt x="15229" y="17732"/>
                      <a:pt x="14898" y="17400"/>
                    </a:cubicBezTo>
                    <a:cubicBezTo>
                      <a:pt x="14724" y="17243"/>
                      <a:pt x="14550" y="17085"/>
                      <a:pt x="14376" y="16936"/>
                    </a:cubicBezTo>
                    <a:cubicBezTo>
                      <a:pt x="14193" y="16787"/>
                      <a:pt x="14011" y="16655"/>
                      <a:pt x="13837" y="16497"/>
                    </a:cubicBezTo>
                    <a:cubicBezTo>
                      <a:pt x="13671" y="16356"/>
                      <a:pt x="13522" y="16191"/>
                      <a:pt x="13381" y="16017"/>
                    </a:cubicBezTo>
                    <a:cubicBezTo>
                      <a:pt x="13249" y="15851"/>
                      <a:pt x="13116" y="15685"/>
                      <a:pt x="12959" y="15544"/>
                    </a:cubicBezTo>
                    <a:cubicBezTo>
                      <a:pt x="12951" y="15544"/>
                      <a:pt x="12951" y="15536"/>
                      <a:pt x="12942" y="15536"/>
                    </a:cubicBezTo>
                    <a:cubicBezTo>
                      <a:pt x="12936" y="15540"/>
                      <a:pt x="12927" y="15542"/>
                      <a:pt x="12919" y="15542"/>
                    </a:cubicBezTo>
                    <a:cubicBezTo>
                      <a:pt x="12907" y="15542"/>
                      <a:pt x="12894" y="15537"/>
                      <a:pt x="12884" y="15528"/>
                    </a:cubicBezTo>
                    <a:cubicBezTo>
                      <a:pt x="12785" y="15437"/>
                      <a:pt x="12744" y="15296"/>
                      <a:pt x="12735" y="15172"/>
                    </a:cubicBezTo>
                    <a:cubicBezTo>
                      <a:pt x="12735" y="15139"/>
                      <a:pt x="12766" y="15117"/>
                      <a:pt x="12795" y="15117"/>
                    </a:cubicBezTo>
                    <a:cubicBezTo>
                      <a:pt x="12803" y="15117"/>
                      <a:pt x="12811" y="15118"/>
                      <a:pt x="12818" y="15122"/>
                    </a:cubicBezTo>
                    <a:cubicBezTo>
                      <a:pt x="12760" y="14890"/>
                      <a:pt x="12669" y="14666"/>
                      <a:pt x="12545" y="14459"/>
                    </a:cubicBezTo>
                    <a:cubicBezTo>
                      <a:pt x="12462" y="14335"/>
                      <a:pt x="12371" y="14219"/>
                      <a:pt x="12263" y="14111"/>
                    </a:cubicBezTo>
                    <a:cubicBezTo>
                      <a:pt x="12213" y="14053"/>
                      <a:pt x="12155" y="14003"/>
                      <a:pt x="12097" y="13954"/>
                    </a:cubicBezTo>
                    <a:cubicBezTo>
                      <a:pt x="12031" y="13904"/>
                      <a:pt x="11965" y="13854"/>
                      <a:pt x="11907" y="13804"/>
                    </a:cubicBezTo>
                    <a:cubicBezTo>
                      <a:pt x="11840" y="13755"/>
                      <a:pt x="11799" y="13688"/>
                      <a:pt x="11766" y="13614"/>
                    </a:cubicBezTo>
                    <a:cubicBezTo>
                      <a:pt x="11733" y="13531"/>
                      <a:pt x="11716" y="13448"/>
                      <a:pt x="11675" y="13374"/>
                    </a:cubicBezTo>
                    <a:cubicBezTo>
                      <a:pt x="11608" y="13224"/>
                      <a:pt x="11517" y="13092"/>
                      <a:pt x="11410" y="12968"/>
                    </a:cubicBezTo>
                    <a:cubicBezTo>
                      <a:pt x="11186" y="12686"/>
                      <a:pt x="10946" y="12412"/>
                      <a:pt x="10730" y="12131"/>
                    </a:cubicBezTo>
                    <a:cubicBezTo>
                      <a:pt x="10490" y="11816"/>
                      <a:pt x="10258" y="11501"/>
                      <a:pt x="10051" y="11170"/>
                    </a:cubicBezTo>
                    <a:cubicBezTo>
                      <a:pt x="10034" y="11178"/>
                      <a:pt x="10016" y="11182"/>
                      <a:pt x="9996" y="11182"/>
                    </a:cubicBezTo>
                    <a:cubicBezTo>
                      <a:pt x="9976" y="11182"/>
                      <a:pt x="9955" y="11178"/>
                      <a:pt x="9935" y="11170"/>
                    </a:cubicBezTo>
                    <a:cubicBezTo>
                      <a:pt x="9875" y="11147"/>
                      <a:pt x="9889" y="11058"/>
                      <a:pt x="9947" y="11058"/>
                    </a:cubicBezTo>
                    <a:cubicBezTo>
                      <a:pt x="9953" y="11058"/>
                      <a:pt x="9960" y="11059"/>
                      <a:pt x="9968" y="11062"/>
                    </a:cubicBezTo>
                    <a:cubicBezTo>
                      <a:pt x="9974" y="11063"/>
                      <a:pt x="9980" y="11064"/>
                      <a:pt x="9986" y="11064"/>
                    </a:cubicBezTo>
                    <a:cubicBezTo>
                      <a:pt x="10015" y="11064"/>
                      <a:pt x="10047" y="11049"/>
                      <a:pt x="10067" y="11029"/>
                    </a:cubicBezTo>
                    <a:cubicBezTo>
                      <a:pt x="10092" y="10987"/>
                      <a:pt x="10100" y="10946"/>
                      <a:pt x="10100" y="10896"/>
                    </a:cubicBezTo>
                    <a:cubicBezTo>
                      <a:pt x="10100" y="10838"/>
                      <a:pt x="10084" y="10780"/>
                      <a:pt x="10067" y="10722"/>
                    </a:cubicBezTo>
                    <a:cubicBezTo>
                      <a:pt x="10059" y="10664"/>
                      <a:pt x="10042" y="10606"/>
                      <a:pt x="10042" y="10540"/>
                    </a:cubicBezTo>
                    <a:cubicBezTo>
                      <a:pt x="10026" y="10424"/>
                      <a:pt x="10026" y="10300"/>
                      <a:pt x="10026" y="10184"/>
                    </a:cubicBezTo>
                    <a:cubicBezTo>
                      <a:pt x="10034" y="10068"/>
                      <a:pt x="10051" y="9952"/>
                      <a:pt x="10067" y="9844"/>
                    </a:cubicBezTo>
                    <a:cubicBezTo>
                      <a:pt x="10084" y="9753"/>
                      <a:pt x="10092" y="9645"/>
                      <a:pt x="10018" y="9579"/>
                    </a:cubicBezTo>
                    <a:cubicBezTo>
                      <a:pt x="9971" y="9540"/>
                      <a:pt x="10012" y="9487"/>
                      <a:pt x="10058" y="9487"/>
                    </a:cubicBezTo>
                    <a:cubicBezTo>
                      <a:pt x="10061" y="9487"/>
                      <a:pt x="10064" y="9487"/>
                      <a:pt x="10067" y="9488"/>
                    </a:cubicBezTo>
                    <a:cubicBezTo>
                      <a:pt x="10067" y="9488"/>
                      <a:pt x="10067" y="9488"/>
                      <a:pt x="10067" y="9479"/>
                    </a:cubicBezTo>
                    <a:cubicBezTo>
                      <a:pt x="10076" y="9471"/>
                      <a:pt x="10076" y="9463"/>
                      <a:pt x="10076" y="9446"/>
                    </a:cubicBezTo>
                    <a:cubicBezTo>
                      <a:pt x="10076" y="9413"/>
                      <a:pt x="10042" y="9380"/>
                      <a:pt x="10026" y="9355"/>
                    </a:cubicBezTo>
                    <a:cubicBezTo>
                      <a:pt x="10001" y="9322"/>
                      <a:pt x="9984" y="9289"/>
                      <a:pt x="9976" y="9239"/>
                    </a:cubicBezTo>
                    <a:cubicBezTo>
                      <a:pt x="9968" y="9198"/>
                      <a:pt x="9976" y="9148"/>
                      <a:pt x="9984" y="9107"/>
                    </a:cubicBezTo>
                    <a:cubicBezTo>
                      <a:pt x="10026" y="8908"/>
                      <a:pt x="10009" y="8709"/>
                      <a:pt x="9976" y="8518"/>
                    </a:cubicBezTo>
                    <a:cubicBezTo>
                      <a:pt x="9976" y="8510"/>
                      <a:pt x="9968" y="8502"/>
                      <a:pt x="9968" y="8493"/>
                    </a:cubicBezTo>
                    <a:cubicBezTo>
                      <a:pt x="9926" y="8245"/>
                      <a:pt x="9852" y="7996"/>
                      <a:pt x="9819" y="7748"/>
                    </a:cubicBezTo>
                    <a:cubicBezTo>
                      <a:pt x="9810" y="7690"/>
                      <a:pt x="9802" y="7632"/>
                      <a:pt x="9794" y="7565"/>
                    </a:cubicBezTo>
                    <a:cubicBezTo>
                      <a:pt x="9794" y="7516"/>
                      <a:pt x="9794" y="7458"/>
                      <a:pt x="9794" y="7408"/>
                    </a:cubicBezTo>
                    <a:cubicBezTo>
                      <a:pt x="9794" y="7325"/>
                      <a:pt x="9802" y="7251"/>
                      <a:pt x="9819" y="7176"/>
                    </a:cubicBezTo>
                    <a:cubicBezTo>
                      <a:pt x="9827" y="7135"/>
                      <a:pt x="9835" y="7093"/>
                      <a:pt x="9852" y="7052"/>
                    </a:cubicBezTo>
                    <a:lnTo>
                      <a:pt x="9852" y="7052"/>
                    </a:lnTo>
                    <a:cubicBezTo>
                      <a:pt x="9835" y="7060"/>
                      <a:pt x="9827" y="7060"/>
                      <a:pt x="9810" y="7068"/>
                    </a:cubicBezTo>
                    <a:cubicBezTo>
                      <a:pt x="9804" y="7071"/>
                      <a:pt x="9797" y="7073"/>
                      <a:pt x="9791" y="7073"/>
                    </a:cubicBezTo>
                    <a:cubicBezTo>
                      <a:pt x="9748" y="7073"/>
                      <a:pt x="9734" y="7000"/>
                      <a:pt x="9786" y="6985"/>
                    </a:cubicBezTo>
                    <a:cubicBezTo>
                      <a:pt x="9844" y="6961"/>
                      <a:pt x="9893" y="6911"/>
                      <a:pt x="9926" y="6853"/>
                    </a:cubicBezTo>
                    <a:cubicBezTo>
                      <a:pt x="9935" y="6836"/>
                      <a:pt x="9951" y="6820"/>
                      <a:pt x="9960" y="6795"/>
                    </a:cubicBezTo>
                    <a:cubicBezTo>
                      <a:pt x="9960" y="6795"/>
                      <a:pt x="9960" y="6787"/>
                      <a:pt x="9960" y="6787"/>
                    </a:cubicBezTo>
                    <a:cubicBezTo>
                      <a:pt x="9976" y="6737"/>
                      <a:pt x="9984" y="6695"/>
                      <a:pt x="9984" y="6646"/>
                    </a:cubicBezTo>
                    <a:cubicBezTo>
                      <a:pt x="9984" y="6629"/>
                      <a:pt x="9976" y="6613"/>
                      <a:pt x="9976" y="6596"/>
                    </a:cubicBezTo>
                    <a:cubicBezTo>
                      <a:pt x="9968" y="6563"/>
                      <a:pt x="9960" y="6530"/>
                      <a:pt x="9935" y="6497"/>
                    </a:cubicBezTo>
                    <a:cubicBezTo>
                      <a:pt x="9918" y="6455"/>
                      <a:pt x="9868" y="6430"/>
                      <a:pt x="9877" y="6389"/>
                    </a:cubicBezTo>
                    <a:cubicBezTo>
                      <a:pt x="9877" y="6298"/>
                      <a:pt x="9951" y="6231"/>
                      <a:pt x="10018" y="6182"/>
                    </a:cubicBezTo>
                    <a:cubicBezTo>
                      <a:pt x="10034" y="6173"/>
                      <a:pt x="10042" y="6165"/>
                      <a:pt x="10051" y="6157"/>
                    </a:cubicBezTo>
                    <a:cubicBezTo>
                      <a:pt x="10092" y="6124"/>
                      <a:pt x="10142" y="6099"/>
                      <a:pt x="10175" y="6057"/>
                    </a:cubicBezTo>
                    <a:cubicBezTo>
                      <a:pt x="10200" y="6024"/>
                      <a:pt x="10233" y="5966"/>
                      <a:pt x="10200" y="5925"/>
                    </a:cubicBezTo>
                    <a:cubicBezTo>
                      <a:pt x="10175" y="5892"/>
                      <a:pt x="10192" y="5834"/>
                      <a:pt x="10241" y="5834"/>
                    </a:cubicBezTo>
                    <a:cubicBezTo>
                      <a:pt x="10399" y="5825"/>
                      <a:pt x="10473" y="5651"/>
                      <a:pt x="10506" y="5519"/>
                    </a:cubicBezTo>
                    <a:cubicBezTo>
                      <a:pt x="10531" y="5428"/>
                      <a:pt x="10556" y="5345"/>
                      <a:pt x="10581" y="5254"/>
                    </a:cubicBezTo>
                    <a:cubicBezTo>
                      <a:pt x="10614" y="5171"/>
                      <a:pt x="10647" y="5096"/>
                      <a:pt x="10697" y="5022"/>
                    </a:cubicBezTo>
                    <a:cubicBezTo>
                      <a:pt x="10738" y="4947"/>
                      <a:pt x="10796" y="4881"/>
                      <a:pt x="10813" y="4806"/>
                    </a:cubicBezTo>
                    <a:cubicBezTo>
                      <a:pt x="10821" y="4765"/>
                      <a:pt x="10813" y="4732"/>
                      <a:pt x="10796" y="4699"/>
                    </a:cubicBezTo>
                    <a:cubicBezTo>
                      <a:pt x="10780" y="4657"/>
                      <a:pt x="10772" y="4608"/>
                      <a:pt x="10780" y="4558"/>
                    </a:cubicBezTo>
                    <a:cubicBezTo>
                      <a:pt x="10788" y="4367"/>
                      <a:pt x="10813" y="4168"/>
                      <a:pt x="10830" y="3970"/>
                    </a:cubicBezTo>
                    <a:cubicBezTo>
                      <a:pt x="10830" y="3961"/>
                      <a:pt x="10830" y="3953"/>
                      <a:pt x="10830" y="3945"/>
                    </a:cubicBezTo>
                    <a:cubicBezTo>
                      <a:pt x="10904" y="3174"/>
                      <a:pt x="10979" y="2395"/>
                      <a:pt x="11078" y="1625"/>
                    </a:cubicBezTo>
                    <a:cubicBezTo>
                      <a:pt x="11128" y="1235"/>
                      <a:pt x="11194" y="854"/>
                      <a:pt x="11252" y="465"/>
                    </a:cubicBezTo>
                    <a:cubicBezTo>
                      <a:pt x="11269" y="374"/>
                      <a:pt x="11285" y="274"/>
                      <a:pt x="11294" y="175"/>
                    </a:cubicBezTo>
                    <a:cubicBezTo>
                      <a:pt x="11302" y="142"/>
                      <a:pt x="11310" y="92"/>
                      <a:pt x="11285" y="67"/>
                    </a:cubicBezTo>
                    <a:cubicBezTo>
                      <a:pt x="11269" y="42"/>
                      <a:pt x="11227" y="26"/>
                      <a:pt x="11202" y="17"/>
                    </a:cubicBezTo>
                    <a:cubicBezTo>
                      <a:pt x="11164" y="5"/>
                      <a:pt x="11125" y="0"/>
                      <a:pt x="11086" y="0"/>
                    </a:cubicBezTo>
                    <a:close/>
                  </a:path>
                </a:pathLst>
              </a:custGeom>
              <a:solidFill>
                <a:srgbClr val="D07C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8" name="Google Shape;5257;p31">
                <a:extLst>
                  <a:ext uri="{FF2B5EF4-FFF2-40B4-BE49-F238E27FC236}">
                    <a16:creationId xmlns:a16="http://schemas.microsoft.com/office/drawing/2014/main" id="{8102416D-8D90-9355-E6EB-8E9B4894B55D}"/>
                  </a:ext>
                </a:extLst>
              </p:cNvPr>
              <p:cNvSpPr/>
              <p:nvPr/>
            </p:nvSpPr>
            <p:spPr>
              <a:xfrm>
                <a:off x="1854200" y="1298775"/>
                <a:ext cx="1675" cy="1075"/>
              </a:xfrm>
              <a:custGeom>
                <a:avLst/>
                <a:gdLst/>
                <a:ahLst/>
                <a:cxnLst/>
                <a:rect l="l" t="t" r="r" b="b"/>
                <a:pathLst>
                  <a:path w="67" h="43" extrusionOk="0">
                    <a:moveTo>
                      <a:pt x="67" y="1"/>
                    </a:moveTo>
                    <a:lnTo>
                      <a:pt x="67" y="1"/>
                    </a:lnTo>
                    <a:cubicBezTo>
                      <a:pt x="42" y="9"/>
                      <a:pt x="25" y="17"/>
                      <a:pt x="0" y="17"/>
                    </a:cubicBezTo>
                    <a:cubicBezTo>
                      <a:pt x="9" y="26"/>
                      <a:pt x="9" y="34"/>
                      <a:pt x="9" y="42"/>
                    </a:cubicBezTo>
                    <a:cubicBezTo>
                      <a:pt x="17" y="34"/>
                      <a:pt x="25" y="34"/>
                      <a:pt x="42" y="34"/>
                    </a:cubicBezTo>
                    <a:cubicBezTo>
                      <a:pt x="42" y="34"/>
                      <a:pt x="50" y="42"/>
                      <a:pt x="50" y="42"/>
                    </a:cubicBezTo>
                    <a:cubicBezTo>
                      <a:pt x="58" y="26"/>
                      <a:pt x="58" y="17"/>
                      <a:pt x="6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9" name="Google Shape;5258;p31">
                <a:extLst>
                  <a:ext uri="{FF2B5EF4-FFF2-40B4-BE49-F238E27FC236}">
                    <a16:creationId xmlns:a16="http://schemas.microsoft.com/office/drawing/2014/main" id="{12870A63-F813-EC03-1D6C-BDCF8F797179}"/>
                  </a:ext>
                </a:extLst>
              </p:cNvPr>
              <p:cNvSpPr/>
              <p:nvPr/>
            </p:nvSpPr>
            <p:spPr>
              <a:xfrm>
                <a:off x="1796200" y="1732325"/>
                <a:ext cx="187700" cy="330775"/>
              </a:xfrm>
              <a:custGeom>
                <a:avLst/>
                <a:gdLst/>
                <a:ahLst/>
                <a:cxnLst/>
                <a:rect l="l" t="t" r="r" b="b"/>
                <a:pathLst>
                  <a:path w="7508" h="13231" extrusionOk="0">
                    <a:moveTo>
                      <a:pt x="4740" y="0"/>
                    </a:moveTo>
                    <a:lnTo>
                      <a:pt x="4740" y="0"/>
                    </a:lnTo>
                    <a:cubicBezTo>
                      <a:pt x="4748" y="232"/>
                      <a:pt x="4740" y="464"/>
                      <a:pt x="4748" y="696"/>
                    </a:cubicBezTo>
                    <a:cubicBezTo>
                      <a:pt x="4756" y="887"/>
                      <a:pt x="4756" y="1069"/>
                      <a:pt x="4773" y="1251"/>
                    </a:cubicBezTo>
                    <a:cubicBezTo>
                      <a:pt x="4773" y="1251"/>
                      <a:pt x="4781" y="1260"/>
                      <a:pt x="4781" y="1276"/>
                    </a:cubicBezTo>
                    <a:lnTo>
                      <a:pt x="4789" y="1566"/>
                    </a:lnTo>
                    <a:cubicBezTo>
                      <a:pt x="4789" y="1591"/>
                      <a:pt x="4781" y="1608"/>
                      <a:pt x="4765" y="1608"/>
                    </a:cubicBezTo>
                    <a:cubicBezTo>
                      <a:pt x="4748" y="1798"/>
                      <a:pt x="4740" y="1981"/>
                      <a:pt x="4731" y="2171"/>
                    </a:cubicBezTo>
                    <a:cubicBezTo>
                      <a:pt x="4731" y="2320"/>
                      <a:pt x="4723" y="2461"/>
                      <a:pt x="4723" y="2610"/>
                    </a:cubicBezTo>
                    <a:cubicBezTo>
                      <a:pt x="4723" y="2668"/>
                      <a:pt x="4715" y="2734"/>
                      <a:pt x="4715" y="2792"/>
                    </a:cubicBezTo>
                    <a:cubicBezTo>
                      <a:pt x="4723" y="2751"/>
                      <a:pt x="4731" y="2710"/>
                      <a:pt x="4740" y="2668"/>
                    </a:cubicBezTo>
                    <a:cubicBezTo>
                      <a:pt x="4751" y="2646"/>
                      <a:pt x="4770" y="2636"/>
                      <a:pt x="4788" y="2636"/>
                    </a:cubicBezTo>
                    <a:cubicBezTo>
                      <a:pt x="4812" y="2636"/>
                      <a:pt x="4835" y="2652"/>
                      <a:pt x="4839" y="2685"/>
                    </a:cubicBezTo>
                    <a:cubicBezTo>
                      <a:pt x="4847" y="2734"/>
                      <a:pt x="4831" y="2792"/>
                      <a:pt x="4823" y="2850"/>
                    </a:cubicBezTo>
                    <a:cubicBezTo>
                      <a:pt x="4814" y="2908"/>
                      <a:pt x="4806" y="2966"/>
                      <a:pt x="4789" y="3024"/>
                    </a:cubicBezTo>
                    <a:cubicBezTo>
                      <a:pt x="4765" y="3132"/>
                      <a:pt x="4731" y="3240"/>
                      <a:pt x="4707" y="3356"/>
                    </a:cubicBezTo>
                    <a:cubicBezTo>
                      <a:pt x="4640" y="3571"/>
                      <a:pt x="4574" y="3795"/>
                      <a:pt x="4499" y="4010"/>
                    </a:cubicBezTo>
                    <a:cubicBezTo>
                      <a:pt x="4425" y="4226"/>
                      <a:pt x="4375" y="4450"/>
                      <a:pt x="4342" y="4673"/>
                    </a:cubicBezTo>
                    <a:cubicBezTo>
                      <a:pt x="4309" y="4905"/>
                      <a:pt x="4292" y="5137"/>
                      <a:pt x="4292" y="5378"/>
                    </a:cubicBezTo>
                    <a:cubicBezTo>
                      <a:pt x="4301" y="5560"/>
                      <a:pt x="4309" y="5742"/>
                      <a:pt x="4325" y="5924"/>
                    </a:cubicBezTo>
                    <a:cubicBezTo>
                      <a:pt x="4359" y="5759"/>
                      <a:pt x="4375" y="5585"/>
                      <a:pt x="4359" y="5419"/>
                    </a:cubicBezTo>
                    <a:cubicBezTo>
                      <a:pt x="4359" y="5400"/>
                      <a:pt x="4378" y="5386"/>
                      <a:pt x="4396" y="5386"/>
                    </a:cubicBezTo>
                    <a:cubicBezTo>
                      <a:pt x="4409" y="5386"/>
                      <a:pt x="4421" y="5393"/>
                      <a:pt x="4425" y="5411"/>
                    </a:cubicBezTo>
                    <a:cubicBezTo>
                      <a:pt x="4441" y="5518"/>
                      <a:pt x="4450" y="5626"/>
                      <a:pt x="4450" y="5734"/>
                    </a:cubicBezTo>
                    <a:cubicBezTo>
                      <a:pt x="4441" y="5842"/>
                      <a:pt x="4433" y="5949"/>
                      <a:pt x="4408" y="6057"/>
                    </a:cubicBezTo>
                    <a:cubicBezTo>
                      <a:pt x="4367" y="6272"/>
                      <a:pt x="4301" y="6488"/>
                      <a:pt x="4234" y="6695"/>
                    </a:cubicBezTo>
                    <a:cubicBezTo>
                      <a:pt x="4168" y="6902"/>
                      <a:pt x="4093" y="7118"/>
                      <a:pt x="4044" y="7333"/>
                    </a:cubicBezTo>
                    <a:cubicBezTo>
                      <a:pt x="3986" y="7565"/>
                      <a:pt x="3969" y="7805"/>
                      <a:pt x="3969" y="8037"/>
                    </a:cubicBezTo>
                    <a:cubicBezTo>
                      <a:pt x="3969" y="8178"/>
                      <a:pt x="3977" y="8319"/>
                      <a:pt x="3986" y="8460"/>
                    </a:cubicBezTo>
                    <a:cubicBezTo>
                      <a:pt x="3994" y="8601"/>
                      <a:pt x="4011" y="8733"/>
                      <a:pt x="4002" y="8874"/>
                    </a:cubicBezTo>
                    <a:cubicBezTo>
                      <a:pt x="4002" y="8899"/>
                      <a:pt x="3977" y="8907"/>
                      <a:pt x="3961" y="8907"/>
                    </a:cubicBezTo>
                    <a:cubicBezTo>
                      <a:pt x="3953" y="8907"/>
                      <a:pt x="3953" y="8915"/>
                      <a:pt x="3953" y="8915"/>
                    </a:cubicBezTo>
                    <a:cubicBezTo>
                      <a:pt x="3911" y="9065"/>
                      <a:pt x="3853" y="9205"/>
                      <a:pt x="3795" y="9338"/>
                    </a:cubicBezTo>
                    <a:cubicBezTo>
                      <a:pt x="3663" y="9620"/>
                      <a:pt x="3505" y="9877"/>
                      <a:pt x="3348" y="10142"/>
                    </a:cubicBezTo>
                    <a:cubicBezTo>
                      <a:pt x="3182" y="10423"/>
                      <a:pt x="3008" y="10705"/>
                      <a:pt x="2842" y="10995"/>
                    </a:cubicBezTo>
                    <a:cubicBezTo>
                      <a:pt x="2801" y="11061"/>
                      <a:pt x="2760" y="11136"/>
                      <a:pt x="2718" y="11202"/>
                    </a:cubicBezTo>
                    <a:cubicBezTo>
                      <a:pt x="2677" y="11260"/>
                      <a:pt x="2644" y="11327"/>
                      <a:pt x="2594" y="11376"/>
                    </a:cubicBezTo>
                    <a:cubicBezTo>
                      <a:pt x="2494" y="11476"/>
                      <a:pt x="2362" y="11517"/>
                      <a:pt x="2229" y="11534"/>
                    </a:cubicBezTo>
                    <a:cubicBezTo>
                      <a:pt x="2142" y="11542"/>
                      <a:pt x="2057" y="11544"/>
                      <a:pt x="1972" y="11544"/>
                    </a:cubicBezTo>
                    <a:cubicBezTo>
                      <a:pt x="1887" y="11544"/>
                      <a:pt x="1803" y="11542"/>
                      <a:pt x="1716" y="11542"/>
                    </a:cubicBezTo>
                    <a:lnTo>
                      <a:pt x="1467" y="11550"/>
                    </a:lnTo>
                    <a:cubicBezTo>
                      <a:pt x="1467" y="11567"/>
                      <a:pt x="1450" y="11592"/>
                      <a:pt x="1434" y="11592"/>
                    </a:cubicBezTo>
                    <a:cubicBezTo>
                      <a:pt x="1243" y="11567"/>
                      <a:pt x="1053" y="11542"/>
                      <a:pt x="862" y="11509"/>
                    </a:cubicBezTo>
                    <a:cubicBezTo>
                      <a:pt x="766" y="11494"/>
                      <a:pt x="663" y="11480"/>
                      <a:pt x="558" y="11480"/>
                    </a:cubicBezTo>
                    <a:cubicBezTo>
                      <a:pt x="482" y="11480"/>
                      <a:pt x="405" y="11488"/>
                      <a:pt x="332" y="11509"/>
                    </a:cubicBezTo>
                    <a:cubicBezTo>
                      <a:pt x="266" y="11525"/>
                      <a:pt x="199" y="11550"/>
                      <a:pt x="150" y="11600"/>
                    </a:cubicBezTo>
                    <a:cubicBezTo>
                      <a:pt x="92" y="11658"/>
                      <a:pt x="67" y="11741"/>
                      <a:pt x="42" y="11815"/>
                    </a:cubicBezTo>
                    <a:cubicBezTo>
                      <a:pt x="0" y="11981"/>
                      <a:pt x="17" y="12155"/>
                      <a:pt x="58" y="12321"/>
                    </a:cubicBezTo>
                    <a:lnTo>
                      <a:pt x="50" y="12321"/>
                    </a:lnTo>
                    <a:cubicBezTo>
                      <a:pt x="58" y="12329"/>
                      <a:pt x="58" y="12337"/>
                      <a:pt x="58" y="12346"/>
                    </a:cubicBezTo>
                    <a:cubicBezTo>
                      <a:pt x="83" y="12429"/>
                      <a:pt x="116" y="12511"/>
                      <a:pt x="158" y="12586"/>
                    </a:cubicBezTo>
                    <a:cubicBezTo>
                      <a:pt x="166" y="12611"/>
                      <a:pt x="183" y="12636"/>
                      <a:pt x="191" y="12652"/>
                    </a:cubicBezTo>
                    <a:cubicBezTo>
                      <a:pt x="199" y="12561"/>
                      <a:pt x="224" y="12478"/>
                      <a:pt x="249" y="12387"/>
                    </a:cubicBezTo>
                    <a:cubicBezTo>
                      <a:pt x="274" y="12304"/>
                      <a:pt x="307" y="12221"/>
                      <a:pt x="357" y="12139"/>
                    </a:cubicBezTo>
                    <a:cubicBezTo>
                      <a:pt x="415" y="12047"/>
                      <a:pt x="489" y="11973"/>
                      <a:pt x="580" y="11915"/>
                    </a:cubicBezTo>
                    <a:cubicBezTo>
                      <a:pt x="672" y="11849"/>
                      <a:pt x="779" y="11799"/>
                      <a:pt x="895" y="11757"/>
                    </a:cubicBezTo>
                    <a:cubicBezTo>
                      <a:pt x="1075" y="11686"/>
                      <a:pt x="1272" y="11614"/>
                      <a:pt x="1470" y="11614"/>
                    </a:cubicBezTo>
                    <a:cubicBezTo>
                      <a:pt x="1547" y="11614"/>
                      <a:pt x="1623" y="11624"/>
                      <a:pt x="1699" y="11650"/>
                    </a:cubicBezTo>
                    <a:cubicBezTo>
                      <a:pt x="1744" y="11665"/>
                      <a:pt x="1728" y="11727"/>
                      <a:pt x="1688" y="11727"/>
                    </a:cubicBezTo>
                    <a:cubicBezTo>
                      <a:pt x="1684" y="11727"/>
                      <a:pt x="1679" y="11726"/>
                      <a:pt x="1674" y="11724"/>
                    </a:cubicBezTo>
                    <a:cubicBezTo>
                      <a:pt x="1622" y="11708"/>
                      <a:pt x="1569" y="11701"/>
                      <a:pt x="1516" y="11701"/>
                    </a:cubicBezTo>
                    <a:cubicBezTo>
                      <a:pt x="1348" y="11701"/>
                      <a:pt x="1177" y="11769"/>
                      <a:pt x="1020" y="11832"/>
                    </a:cubicBezTo>
                    <a:cubicBezTo>
                      <a:pt x="829" y="11907"/>
                      <a:pt x="630" y="11981"/>
                      <a:pt x="498" y="12139"/>
                    </a:cubicBezTo>
                    <a:cubicBezTo>
                      <a:pt x="440" y="12221"/>
                      <a:pt x="390" y="12313"/>
                      <a:pt x="365" y="12412"/>
                    </a:cubicBezTo>
                    <a:cubicBezTo>
                      <a:pt x="340" y="12495"/>
                      <a:pt x="324" y="12569"/>
                      <a:pt x="307" y="12652"/>
                    </a:cubicBezTo>
                    <a:cubicBezTo>
                      <a:pt x="307" y="12702"/>
                      <a:pt x="299" y="12743"/>
                      <a:pt x="299" y="12793"/>
                    </a:cubicBezTo>
                    <a:cubicBezTo>
                      <a:pt x="299" y="12810"/>
                      <a:pt x="290" y="12818"/>
                      <a:pt x="290" y="12834"/>
                    </a:cubicBezTo>
                    <a:cubicBezTo>
                      <a:pt x="290" y="12843"/>
                      <a:pt x="299" y="12843"/>
                      <a:pt x="299" y="12843"/>
                    </a:cubicBezTo>
                    <a:cubicBezTo>
                      <a:pt x="315" y="12876"/>
                      <a:pt x="307" y="12892"/>
                      <a:pt x="290" y="12909"/>
                    </a:cubicBezTo>
                    <a:cubicBezTo>
                      <a:pt x="290" y="12917"/>
                      <a:pt x="290" y="12926"/>
                      <a:pt x="290" y="12926"/>
                    </a:cubicBezTo>
                    <a:cubicBezTo>
                      <a:pt x="299" y="12967"/>
                      <a:pt x="373" y="12975"/>
                      <a:pt x="398" y="12984"/>
                    </a:cubicBezTo>
                    <a:cubicBezTo>
                      <a:pt x="456" y="13000"/>
                      <a:pt x="514" y="13017"/>
                      <a:pt x="572" y="13025"/>
                    </a:cubicBezTo>
                    <a:cubicBezTo>
                      <a:pt x="705" y="13058"/>
                      <a:pt x="837" y="13083"/>
                      <a:pt x="970" y="13100"/>
                    </a:cubicBezTo>
                    <a:cubicBezTo>
                      <a:pt x="1036" y="13108"/>
                      <a:pt x="1102" y="13116"/>
                      <a:pt x="1169" y="13124"/>
                    </a:cubicBezTo>
                    <a:lnTo>
                      <a:pt x="1185" y="13124"/>
                    </a:lnTo>
                    <a:cubicBezTo>
                      <a:pt x="1144" y="13108"/>
                      <a:pt x="1094" y="13083"/>
                      <a:pt x="1053" y="13066"/>
                    </a:cubicBezTo>
                    <a:cubicBezTo>
                      <a:pt x="986" y="13025"/>
                      <a:pt x="937" y="12975"/>
                      <a:pt x="920" y="12901"/>
                    </a:cubicBezTo>
                    <a:cubicBezTo>
                      <a:pt x="895" y="12760"/>
                      <a:pt x="978" y="12619"/>
                      <a:pt x="1069" y="12520"/>
                    </a:cubicBezTo>
                    <a:cubicBezTo>
                      <a:pt x="1169" y="12412"/>
                      <a:pt x="1293" y="12329"/>
                      <a:pt x="1417" y="12263"/>
                    </a:cubicBezTo>
                    <a:cubicBezTo>
                      <a:pt x="1583" y="12172"/>
                      <a:pt x="1757" y="12097"/>
                      <a:pt x="1939" y="12039"/>
                    </a:cubicBezTo>
                    <a:cubicBezTo>
                      <a:pt x="1944" y="12037"/>
                      <a:pt x="1949" y="12037"/>
                      <a:pt x="1953" y="12037"/>
                    </a:cubicBezTo>
                    <a:cubicBezTo>
                      <a:pt x="1993" y="12037"/>
                      <a:pt x="2009" y="12099"/>
                      <a:pt x="1964" y="12114"/>
                    </a:cubicBezTo>
                    <a:cubicBezTo>
                      <a:pt x="1832" y="12172"/>
                      <a:pt x="1691" y="12238"/>
                      <a:pt x="1566" y="12313"/>
                    </a:cubicBezTo>
                    <a:cubicBezTo>
                      <a:pt x="1450" y="12371"/>
                      <a:pt x="1334" y="12437"/>
                      <a:pt x="1227" y="12528"/>
                    </a:cubicBezTo>
                    <a:lnTo>
                      <a:pt x="1227" y="12536"/>
                    </a:lnTo>
                    <a:cubicBezTo>
                      <a:pt x="1136" y="12603"/>
                      <a:pt x="1053" y="12702"/>
                      <a:pt x="1036" y="12818"/>
                    </a:cubicBezTo>
                    <a:cubicBezTo>
                      <a:pt x="1028" y="12876"/>
                      <a:pt x="1044" y="12926"/>
                      <a:pt x="1102" y="12950"/>
                    </a:cubicBezTo>
                    <a:cubicBezTo>
                      <a:pt x="1160" y="12992"/>
                      <a:pt x="1227" y="13017"/>
                      <a:pt x="1293" y="13033"/>
                    </a:cubicBezTo>
                    <a:cubicBezTo>
                      <a:pt x="1368" y="13058"/>
                      <a:pt x="1442" y="13083"/>
                      <a:pt x="1525" y="13091"/>
                    </a:cubicBezTo>
                    <a:lnTo>
                      <a:pt x="1533" y="13091"/>
                    </a:lnTo>
                    <a:cubicBezTo>
                      <a:pt x="1517" y="13083"/>
                      <a:pt x="1500" y="13075"/>
                      <a:pt x="1484" y="13066"/>
                    </a:cubicBezTo>
                    <a:cubicBezTo>
                      <a:pt x="1450" y="13042"/>
                      <a:pt x="1467" y="12984"/>
                      <a:pt x="1508" y="12984"/>
                    </a:cubicBezTo>
                    <a:cubicBezTo>
                      <a:pt x="1521" y="12988"/>
                      <a:pt x="1533" y="12988"/>
                      <a:pt x="1547" y="12988"/>
                    </a:cubicBezTo>
                    <a:cubicBezTo>
                      <a:pt x="1560" y="12988"/>
                      <a:pt x="1575" y="12988"/>
                      <a:pt x="1591" y="12992"/>
                    </a:cubicBezTo>
                    <a:cubicBezTo>
                      <a:pt x="1616" y="13000"/>
                      <a:pt x="1641" y="13008"/>
                      <a:pt x="1666" y="13017"/>
                    </a:cubicBezTo>
                    <a:cubicBezTo>
                      <a:pt x="1724" y="13033"/>
                      <a:pt x="1774" y="13050"/>
                      <a:pt x="1832" y="13066"/>
                    </a:cubicBezTo>
                    <a:cubicBezTo>
                      <a:pt x="1939" y="13091"/>
                      <a:pt x="2039" y="13116"/>
                      <a:pt x="2146" y="13133"/>
                    </a:cubicBezTo>
                    <a:cubicBezTo>
                      <a:pt x="2362" y="13174"/>
                      <a:pt x="2577" y="13207"/>
                      <a:pt x="2801" y="13216"/>
                    </a:cubicBezTo>
                    <a:cubicBezTo>
                      <a:pt x="2878" y="13222"/>
                      <a:pt x="2962" y="13230"/>
                      <a:pt x="3044" y="13230"/>
                    </a:cubicBezTo>
                    <a:cubicBezTo>
                      <a:pt x="3165" y="13230"/>
                      <a:pt x="3286" y="13213"/>
                      <a:pt x="3389" y="13149"/>
                    </a:cubicBezTo>
                    <a:cubicBezTo>
                      <a:pt x="3522" y="13050"/>
                      <a:pt x="3613" y="12892"/>
                      <a:pt x="3688" y="12752"/>
                    </a:cubicBezTo>
                    <a:cubicBezTo>
                      <a:pt x="3787" y="12553"/>
                      <a:pt x="3878" y="12354"/>
                      <a:pt x="3977" y="12163"/>
                    </a:cubicBezTo>
                    <a:cubicBezTo>
                      <a:pt x="3977" y="12155"/>
                      <a:pt x="3977" y="12139"/>
                      <a:pt x="3977" y="12130"/>
                    </a:cubicBezTo>
                    <a:cubicBezTo>
                      <a:pt x="3977" y="12105"/>
                      <a:pt x="3994" y="12081"/>
                      <a:pt x="4027" y="12072"/>
                    </a:cubicBezTo>
                    <a:cubicBezTo>
                      <a:pt x="4032" y="12059"/>
                      <a:pt x="4044" y="12052"/>
                      <a:pt x="4058" y="12052"/>
                    </a:cubicBezTo>
                    <a:cubicBezTo>
                      <a:pt x="4069" y="12052"/>
                      <a:pt x="4082" y="12056"/>
                      <a:pt x="4093" y="12064"/>
                    </a:cubicBezTo>
                    <a:cubicBezTo>
                      <a:pt x="4218" y="12023"/>
                      <a:pt x="4284" y="11849"/>
                      <a:pt x="4325" y="11741"/>
                    </a:cubicBezTo>
                    <a:cubicBezTo>
                      <a:pt x="4408" y="11550"/>
                      <a:pt x="4499" y="11360"/>
                      <a:pt x="4607" y="11186"/>
                    </a:cubicBezTo>
                    <a:cubicBezTo>
                      <a:pt x="4823" y="10829"/>
                      <a:pt x="5079" y="10498"/>
                      <a:pt x="5386" y="10216"/>
                    </a:cubicBezTo>
                    <a:cubicBezTo>
                      <a:pt x="5461" y="10150"/>
                      <a:pt x="5535" y="10075"/>
                      <a:pt x="5618" y="10009"/>
                    </a:cubicBezTo>
                    <a:cubicBezTo>
                      <a:pt x="5701" y="9943"/>
                      <a:pt x="5784" y="9885"/>
                      <a:pt x="5867" y="9819"/>
                    </a:cubicBezTo>
                    <a:cubicBezTo>
                      <a:pt x="5958" y="9752"/>
                      <a:pt x="5991" y="9669"/>
                      <a:pt x="6016" y="9562"/>
                    </a:cubicBezTo>
                    <a:cubicBezTo>
                      <a:pt x="6032" y="9454"/>
                      <a:pt x="6032" y="9346"/>
                      <a:pt x="6049" y="9239"/>
                    </a:cubicBezTo>
                    <a:cubicBezTo>
                      <a:pt x="6090" y="9007"/>
                      <a:pt x="6173" y="8783"/>
                      <a:pt x="6264" y="8559"/>
                    </a:cubicBezTo>
                    <a:cubicBezTo>
                      <a:pt x="6355" y="8335"/>
                      <a:pt x="6455" y="8103"/>
                      <a:pt x="6554" y="7871"/>
                    </a:cubicBezTo>
                    <a:cubicBezTo>
                      <a:pt x="6761" y="7416"/>
                      <a:pt x="6952" y="6944"/>
                      <a:pt x="7167" y="6488"/>
                    </a:cubicBezTo>
                    <a:cubicBezTo>
                      <a:pt x="7176" y="6471"/>
                      <a:pt x="7184" y="6455"/>
                      <a:pt x="7192" y="6438"/>
                    </a:cubicBezTo>
                    <a:cubicBezTo>
                      <a:pt x="7201" y="6380"/>
                      <a:pt x="7209" y="6330"/>
                      <a:pt x="7217" y="6272"/>
                    </a:cubicBezTo>
                    <a:cubicBezTo>
                      <a:pt x="7333" y="5610"/>
                      <a:pt x="7474" y="4955"/>
                      <a:pt x="7499" y="4284"/>
                    </a:cubicBezTo>
                    <a:cubicBezTo>
                      <a:pt x="7507" y="4093"/>
                      <a:pt x="7507" y="3903"/>
                      <a:pt x="7499" y="3704"/>
                    </a:cubicBezTo>
                    <a:cubicBezTo>
                      <a:pt x="7491" y="3679"/>
                      <a:pt x="7491" y="3654"/>
                      <a:pt x="7482" y="3621"/>
                    </a:cubicBezTo>
                    <a:cubicBezTo>
                      <a:pt x="7457" y="3522"/>
                      <a:pt x="7408" y="3439"/>
                      <a:pt x="7358" y="3348"/>
                    </a:cubicBezTo>
                    <a:cubicBezTo>
                      <a:pt x="7341" y="3348"/>
                      <a:pt x="7333" y="3348"/>
                      <a:pt x="7317" y="3331"/>
                    </a:cubicBezTo>
                    <a:cubicBezTo>
                      <a:pt x="7217" y="3198"/>
                      <a:pt x="7126" y="3058"/>
                      <a:pt x="7051" y="2917"/>
                    </a:cubicBezTo>
                    <a:cubicBezTo>
                      <a:pt x="7043" y="2933"/>
                      <a:pt x="7027" y="2950"/>
                      <a:pt x="7002" y="2950"/>
                    </a:cubicBezTo>
                    <a:cubicBezTo>
                      <a:pt x="6886" y="2942"/>
                      <a:pt x="6819" y="2842"/>
                      <a:pt x="6770" y="2751"/>
                    </a:cubicBezTo>
                    <a:cubicBezTo>
                      <a:pt x="6737" y="2701"/>
                      <a:pt x="6712" y="2652"/>
                      <a:pt x="6679" y="2594"/>
                    </a:cubicBezTo>
                    <a:cubicBezTo>
                      <a:pt x="6563" y="2494"/>
                      <a:pt x="6447" y="2387"/>
                      <a:pt x="6322" y="2279"/>
                    </a:cubicBezTo>
                    <a:cubicBezTo>
                      <a:pt x="6198" y="2163"/>
                      <a:pt x="6065" y="2039"/>
                      <a:pt x="5966" y="1906"/>
                    </a:cubicBezTo>
                    <a:cubicBezTo>
                      <a:pt x="5933" y="1865"/>
                      <a:pt x="5900" y="1823"/>
                      <a:pt x="5875" y="1782"/>
                    </a:cubicBezTo>
                    <a:cubicBezTo>
                      <a:pt x="5800" y="1666"/>
                      <a:pt x="5734" y="1533"/>
                      <a:pt x="5676" y="1409"/>
                    </a:cubicBezTo>
                    <a:cubicBezTo>
                      <a:pt x="5593" y="1301"/>
                      <a:pt x="5510" y="1193"/>
                      <a:pt x="5444" y="1069"/>
                    </a:cubicBezTo>
                    <a:cubicBezTo>
                      <a:pt x="5336" y="895"/>
                      <a:pt x="5237" y="713"/>
                      <a:pt x="5162" y="522"/>
                    </a:cubicBezTo>
                    <a:cubicBezTo>
                      <a:pt x="5146" y="522"/>
                      <a:pt x="5137" y="514"/>
                      <a:pt x="5129" y="506"/>
                    </a:cubicBezTo>
                    <a:lnTo>
                      <a:pt x="4740" y="0"/>
                    </a:lnTo>
                    <a:close/>
                  </a:path>
                </a:pathLst>
              </a:custGeom>
              <a:solidFill>
                <a:srgbClr val="D07C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0" name="Google Shape;5259;p31">
                <a:extLst>
                  <a:ext uri="{FF2B5EF4-FFF2-40B4-BE49-F238E27FC236}">
                    <a16:creationId xmlns:a16="http://schemas.microsoft.com/office/drawing/2014/main" id="{074046FD-DEBE-3B59-C287-15C79A1B8188}"/>
                  </a:ext>
                </a:extLst>
              </p:cNvPr>
              <p:cNvSpPr/>
              <p:nvPr/>
            </p:nvSpPr>
            <p:spPr>
              <a:xfrm>
                <a:off x="1826850" y="1257475"/>
                <a:ext cx="131350" cy="147375"/>
              </a:xfrm>
              <a:custGeom>
                <a:avLst/>
                <a:gdLst/>
                <a:ahLst/>
                <a:cxnLst/>
                <a:rect l="l" t="t" r="r" b="b"/>
                <a:pathLst>
                  <a:path w="5254" h="5895" extrusionOk="0">
                    <a:moveTo>
                      <a:pt x="2843" y="1479"/>
                    </a:moveTo>
                    <a:cubicBezTo>
                      <a:pt x="2834" y="1495"/>
                      <a:pt x="2834" y="1504"/>
                      <a:pt x="2834" y="1512"/>
                    </a:cubicBezTo>
                    <a:cubicBezTo>
                      <a:pt x="2826" y="1520"/>
                      <a:pt x="2826" y="1529"/>
                      <a:pt x="2826" y="1537"/>
                    </a:cubicBezTo>
                    <a:cubicBezTo>
                      <a:pt x="2826" y="1545"/>
                      <a:pt x="2818" y="1545"/>
                      <a:pt x="2818" y="1553"/>
                    </a:cubicBezTo>
                    <a:cubicBezTo>
                      <a:pt x="2818" y="1578"/>
                      <a:pt x="2818" y="1595"/>
                      <a:pt x="2809" y="1620"/>
                    </a:cubicBezTo>
                    <a:cubicBezTo>
                      <a:pt x="2809" y="1620"/>
                      <a:pt x="2809" y="1628"/>
                      <a:pt x="2809" y="1636"/>
                    </a:cubicBezTo>
                    <a:cubicBezTo>
                      <a:pt x="2793" y="1669"/>
                      <a:pt x="2769" y="1693"/>
                      <a:pt x="2753" y="1725"/>
                    </a:cubicBezTo>
                    <a:lnTo>
                      <a:pt x="2753" y="1725"/>
                    </a:lnTo>
                    <a:cubicBezTo>
                      <a:pt x="2762" y="1638"/>
                      <a:pt x="2795" y="1558"/>
                      <a:pt x="2843" y="1479"/>
                    </a:cubicBezTo>
                    <a:close/>
                    <a:moveTo>
                      <a:pt x="3030" y="1"/>
                    </a:moveTo>
                    <a:cubicBezTo>
                      <a:pt x="3009" y="1"/>
                      <a:pt x="2990" y="12"/>
                      <a:pt x="2983" y="37"/>
                    </a:cubicBezTo>
                    <a:cubicBezTo>
                      <a:pt x="2950" y="153"/>
                      <a:pt x="2917" y="269"/>
                      <a:pt x="2892" y="393"/>
                    </a:cubicBezTo>
                    <a:cubicBezTo>
                      <a:pt x="2876" y="435"/>
                      <a:pt x="2867" y="485"/>
                      <a:pt x="2851" y="534"/>
                    </a:cubicBezTo>
                    <a:cubicBezTo>
                      <a:pt x="2843" y="551"/>
                      <a:pt x="2851" y="567"/>
                      <a:pt x="2859" y="576"/>
                    </a:cubicBezTo>
                    <a:cubicBezTo>
                      <a:pt x="2859" y="584"/>
                      <a:pt x="2851" y="592"/>
                      <a:pt x="2851" y="592"/>
                    </a:cubicBezTo>
                    <a:cubicBezTo>
                      <a:pt x="2851" y="601"/>
                      <a:pt x="2851" y="609"/>
                      <a:pt x="2851" y="617"/>
                    </a:cubicBezTo>
                    <a:cubicBezTo>
                      <a:pt x="2843" y="625"/>
                      <a:pt x="2826" y="634"/>
                      <a:pt x="2809" y="642"/>
                    </a:cubicBezTo>
                    <a:cubicBezTo>
                      <a:pt x="2486" y="766"/>
                      <a:pt x="2105" y="791"/>
                      <a:pt x="1774" y="833"/>
                    </a:cubicBezTo>
                    <a:cubicBezTo>
                      <a:pt x="1451" y="874"/>
                      <a:pt x="1128" y="915"/>
                      <a:pt x="796" y="949"/>
                    </a:cubicBezTo>
                    <a:cubicBezTo>
                      <a:pt x="639" y="973"/>
                      <a:pt x="481" y="990"/>
                      <a:pt x="324" y="1015"/>
                    </a:cubicBezTo>
                    <a:cubicBezTo>
                      <a:pt x="241" y="1023"/>
                      <a:pt x="166" y="1040"/>
                      <a:pt x="92" y="1056"/>
                    </a:cubicBezTo>
                    <a:cubicBezTo>
                      <a:pt x="67" y="1056"/>
                      <a:pt x="42" y="1065"/>
                      <a:pt x="17" y="1073"/>
                    </a:cubicBezTo>
                    <a:cubicBezTo>
                      <a:pt x="1" y="1139"/>
                      <a:pt x="75" y="1189"/>
                      <a:pt x="125" y="1205"/>
                    </a:cubicBezTo>
                    <a:cubicBezTo>
                      <a:pt x="191" y="1230"/>
                      <a:pt x="274" y="1255"/>
                      <a:pt x="357" y="1263"/>
                    </a:cubicBezTo>
                    <a:cubicBezTo>
                      <a:pt x="440" y="1280"/>
                      <a:pt x="523" y="1288"/>
                      <a:pt x="606" y="1288"/>
                    </a:cubicBezTo>
                    <a:cubicBezTo>
                      <a:pt x="666" y="1288"/>
                      <a:pt x="727" y="1281"/>
                      <a:pt x="788" y="1281"/>
                    </a:cubicBezTo>
                    <a:cubicBezTo>
                      <a:pt x="818" y="1281"/>
                      <a:pt x="849" y="1283"/>
                      <a:pt x="879" y="1288"/>
                    </a:cubicBezTo>
                    <a:cubicBezTo>
                      <a:pt x="1020" y="1297"/>
                      <a:pt x="1169" y="1355"/>
                      <a:pt x="1235" y="1487"/>
                    </a:cubicBezTo>
                    <a:cubicBezTo>
                      <a:pt x="1302" y="1620"/>
                      <a:pt x="1277" y="1769"/>
                      <a:pt x="1144" y="1852"/>
                    </a:cubicBezTo>
                    <a:cubicBezTo>
                      <a:pt x="1003" y="1934"/>
                      <a:pt x="829" y="1943"/>
                      <a:pt x="672" y="1976"/>
                    </a:cubicBezTo>
                    <a:cubicBezTo>
                      <a:pt x="539" y="2009"/>
                      <a:pt x="398" y="2059"/>
                      <a:pt x="307" y="2166"/>
                    </a:cubicBezTo>
                    <a:cubicBezTo>
                      <a:pt x="282" y="2191"/>
                      <a:pt x="266" y="2241"/>
                      <a:pt x="241" y="2274"/>
                    </a:cubicBezTo>
                    <a:cubicBezTo>
                      <a:pt x="249" y="2390"/>
                      <a:pt x="282" y="2498"/>
                      <a:pt x="349" y="2589"/>
                    </a:cubicBezTo>
                    <a:cubicBezTo>
                      <a:pt x="432" y="2722"/>
                      <a:pt x="581" y="2804"/>
                      <a:pt x="722" y="2871"/>
                    </a:cubicBezTo>
                    <a:cubicBezTo>
                      <a:pt x="879" y="2937"/>
                      <a:pt x="1045" y="2995"/>
                      <a:pt x="1210" y="3061"/>
                    </a:cubicBezTo>
                    <a:cubicBezTo>
                      <a:pt x="1384" y="3128"/>
                      <a:pt x="1558" y="3202"/>
                      <a:pt x="1732" y="3277"/>
                    </a:cubicBezTo>
                    <a:cubicBezTo>
                      <a:pt x="2072" y="3426"/>
                      <a:pt x="2412" y="3575"/>
                      <a:pt x="2743" y="3741"/>
                    </a:cubicBezTo>
                    <a:cubicBezTo>
                      <a:pt x="3083" y="3906"/>
                      <a:pt x="3406" y="4080"/>
                      <a:pt x="3737" y="4254"/>
                    </a:cubicBezTo>
                    <a:cubicBezTo>
                      <a:pt x="3903" y="4337"/>
                      <a:pt x="4077" y="4420"/>
                      <a:pt x="4259" y="4428"/>
                    </a:cubicBezTo>
                    <a:cubicBezTo>
                      <a:pt x="4271" y="4429"/>
                      <a:pt x="4282" y="4429"/>
                      <a:pt x="4293" y="4429"/>
                    </a:cubicBezTo>
                    <a:cubicBezTo>
                      <a:pt x="4440" y="4429"/>
                      <a:pt x="4590" y="4378"/>
                      <a:pt x="4682" y="4263"/>
                    </a:cubicBezTo>
                    <a:cubicBezTo>
                      <a:pt x="4682" y="4254"/>
                      <a:pt x="4674" y="4238"/>
                      <a:pt x="4674" y="4230"/>
                    </a:cubicBezTo>
                    <a:cubicBezTo>
                      <a:pt x="4674" y="4230"/>
                      <a:pt x="4674" y="4221"/>
                      <a:pt x="4674" y="4221"/>
                    </a:cubicBezTo>
                    <a:cubicBezTo>
                      <a:pt x="4657" y="4205"/>
                      <a:pt x="4657" y="4172"/>
                      <a:pt x="4649" y="4147"/>
                    </a:cubicBezTo>
                    <a:cubicBezTo>
                      <a:pt x="4632" y="4108"/>
                      <a:pt x="4667" y="4081"/>
                      <a:pt x="4699" y="4081"/>
                    </a:cubicBezTo>
                    <a:cubicBezTo>
                      <a:pt x="4715" y="4081"/>
                      <a:pt x="4732" y="4088"/>
                      <a:pt x="4740" y="4105"/>
                    </a:cubicBezTo>
                    <a:cubicBezTo>
                      <a:pt x="4757" y="4130"/>
                      <a:pt x="4773" y="4163"/>
                      <a:pt x="4781" y="4196"/>
                    </a:cubicBezTo>
                    <a:cubicBezTo>
                      <a:pt x="4790" y="4221"/>
                      <a:pt x="4790" y="4254"/>
                      <a:pt x="4798" y="4279"/>
                    </a:cubicBezTo>
                    <a:cubicBezTo>
                      <a:pt x="4798" y="4288"/>
                      <a:pt x="4798" y="4288"/>
                      <a:pt x="4798" y="4296"/>
                    </a:cubicBezTo>
                    <a:cubicBezTo>
                      <a:pt x="4806" y="4321"/>
                      <a:pt x="4806" y="4346"/>
                      <a:pt x="4806" y="4362"/>
                    </a:cubicBezTo>
                    <a:lnTo>
                      <a:pt x="4806" y="4387"/>
                    </a:lnTo>
                    <a:cubicBezTo>
                      <a:pt x="4806" y="4412"/>
                      <a:pt x="4806" y="4428"/>
                      <a:pt x="4806" y="4453"/>
                    </a:cubicBezTo>
                    <a:lnTo>
                      <a:pt x="4806" y="4462"/>
                    </a:lnTo>
                    <a:cubicBezTo>
                      <a:pt x="4806" y="4470"/>
                      <a:pt x="4806" y="4470"/>
                      <a:pt x="4798" y="4478"/>
                    </a:cubicBezTo>
                    <a:cubicBezTo>
                      <a:pt x="4790" y="4495"/>
                      <a:pt x="4773" y="4520"/>
                      <a:pt x="4748" y="4520"/>
                    </a:cubicBezTo>
                    <a:cubicBezTo>
                      <a:pt x="4723" y="4511"/>
                      <a:pt x="4699" y="4495"/>
                      <a:pt x="4699" y="4462"/>
                    </a:cubicBezTo>
                    <a:lnTo>
                      <a:pt x="4699" y="4379"/>
                    </a:lnTo>
                    <a:cubicBezTo>
                      <a:pt x="4699" y="4370"/>
                      <a:pt x="4699" y="4362"/>
                      <a:pt x="4699" y="4354"/>
                    </a:cubicBezTo>
                    <a:cubicBezTo>
                      <a:pt x="4616" y="4445"/>
                      <a:pt x="4500" y="4503"/>
                      <a:pt x="4367" y="4520"/>
                    </a:cubicBezTo>
                    <a:cubicBezTo>
                      <a:pt x="4330" y="4525"/>
                      <a:pt x="4293" y="4528"/>
                      <a:pt x="4256" y="4528"/>
                    </a:cubicBezTo>
                    <a:cubicBezTo>
                      <a:pt x="4131" y="4528"/>
                      <a:pt x="4009" y="4496"/>
                      <a:pt x="3887" y="4445"/>
                    </a:cubicBezTo>
                    <a:cubicBezTo>
                      <a:pt x="3713" y="4370"/>
                      <a:pt x="3547" y="4271"/>
                      <a:pt x="3381" y="4188"/>
                    </a:cubicBezTo>
                    <a:cubicBezTo>
                      <a:pt x="3207" y="4097"/>
                      <a:pt x="3041" y="4006"/>
                      <a:pt x="2867" y="3923"/>
                    </a:cubicBezTo>
                    <a:cubicBezTo>
                      <a:pt x="2511" y="3749"/>
                      <a:pt x="2155" y="3583"/>
                      <a:pt x="1799" y="3426"/>
                    </a:cubicBezTo>
                    <a:cubicBezTo>
                      <a:pt x="1442" y="3277"/>
                      <a:pt x="1086" y="3144"/>
                      <a:pt x="730" y="3003"/>
                    </a:cubicBezTo>
                    <a:cubicBezTo>
                      <a:pt x="630" y="2962"/>
                      <a:pt x="531" y="2912"/>
                      <a:pt x="440" y="2854"/>
                    </a:cubicBezTo>
                    <a:lnTo>
                      <a:pt x="440" y="2854"/>
                    </a:lnTo>
                    <a:cubicBezTo>
                      <a:pt x="465" y="2879"/>
                      <a:pt x="440" y="2929"/>
                      <a:pt x="407" y="2937"/>
                    </a:cubicBezTo>
                    <a:cubicBezTo>
                      <a:pt x="324" y="2954"/>
                      <a:pt x="282" y="3036"/>
                      <a:pt x="266" y="3119"/>
                    </a:cubicBezTo>
                    <a:cubicBezTo>
                      <a:pt x="241" y="3194"/>
                      <a:pt x="241" y="3277"/>
                      <a:pt x="216" y="3360"/>
                    </a:cubicBezTo>
                    <a:lnTo>
                      <a:pt x="249" y="3360"/>
                    </a:lnTo>
                    <a:cubicBezTo>
                      <a:pt x="291" y="3393"/>
                      <a:pt x="316" y="3426"/>
                      <a:pt x="340" y="3476"/>
                    </a:cubicBezTo>
                    <a:cubicBezTo>
                      <a:pt x="365" y="3509"/>
                      <a:pt x="382" y="3550"/>
                      <a:pt x="415" y="3592"/>
                    </a:cubicBezTo>
                    <a:cubicBezTo>
                      <a:pt x="456" y="3666"/>
                      <a:pt x="506" y="3741"/>
                      <a:pt x="564" y="3815"/>
                    </a:cubicBezTo>
                    <a:cubicBezTo>
                      <a:pt x="672" y="3956"/>
                      <a:pt x="788" y="4097"/>
                      <a:pt x="929" y="4213"/>
                    </a:cubicBezTo>
                    <a:cubicBezTo>
                      <a:pt x="1070" y="4321"/>
                      <a:pt x="1219" y="4412"/>
                      <a:pt x="1393" y="4470"/>
                    </a:cubicBezTo>
                    <a:cubicBezTo>
                      <a:pt x="1567" y="4528"/>
                      <a:pt x="1757" y="4561"/>
                      <a:pt x="1940" y="4594"/>
                    </a:cubicBezTo>
                    <a:cubicBezTo>
                      <a:pt x="2047" y="4619"/>
                      <a:pt x="2147" y="4644"/>
                      <a:pt x="2246" y="4677"/>
                    </a:cubicBezTo>
                    <a:cubicBezTo>
                      <a:pt x="2304" y="4694"/>
                      <a:pt x="2370" y="4718"/>
                      <a:pt x="2437" y="4760"/>
                    </a:cubicBezTo>
                    <a:lnTo>
                      <a:pt x="2511" y="4776"/>
                    </a:lnTo>
                    <a:cubicBezTo>
                      <a:pt x="2602" y="4801"/>
                      <a:pt x="2694" y="4826"/>
                      <a:pt x="2785" y="4851"/>
                    </a:cubicBezTo>
                    <a:cubicBezTo>
                      <a:pt x="2975" y="4901"/>
                      <a:pt x="3157" y="4950"/>
                      <a:pt x="3331" y="5017"/>
                    </a:cubicBezTo>
                    <a:cubicBezTo>
                      <a:pt x="3497" y="5083"/>
                      <a:pt x="3655" y="5158"/>
                      <a:pt x="3829" y="5199"/>
                    </a:cubicBezTo>
                    <a:cubicBezTo>
                      <a:pt x="3967" y="5233"/>
                      <a:pt x="4111" y="5251"/>
                      <a:pt x="4255" y="5251"/>
                    </a:cubicBezTo>
                    <a:cubicBezTo>
                      <a:pt x="4284" y="5251"/>
                      <a:pt x="4313" y="5250"/>
                      <a:pt x="4342" y="5249"/>
                    </a:cubicBezTo>
                    <a:cubicBezTo>
                      <a:pt x="4433" y="5240"/>
                      <a:pt x="4533" y="5232"/>
                      <a:pt x="4624" y="5216"/>
                    </a:cubicBezTo>
                    <a:cubicBezTo>
                      <a:pt x="4723" y="5199"/>
                      <a:pt x="4815" y="5166"/>
                      <a:pt x="4914" y="5149"/>
                    </a:cubicBezTo>
                    <a:cubicBezTo>
                      <a:pt x="4917" y="5149"/>
                      <a:pt x="4919" y="5148"/>
                      <a:pt x="4921" y="5148"/>
                    </a:cubicBezTo>
                    <a:cubicBezTo>
                      <a:pt x="4951" y="5148"/>
                      <a:pt x="4969" y="5192"/>
                      <a:pt x="4939" y="5207"/>
                    </a:cubicBezTo>
                    <a:cubicBezTo>
                      <a:pt x="4864" y="5257"/>
                      <a:pt x="4773" y="5282"/>
                      <a:pt x="4690" y="5307"/>
                    </a:cubicBezTo>
                    <a:cubicBezTo>
                      <a:pt x="4607" y="5332"/>
                      <a:pt x="4516" y="5340"/>
                      <a:pt x="4433" y="5356"/>
                    </a:cubicBezTo>
                    <a:cubicBezTo>
                      <a:pt x="4375" y="5362"/>
                      <a:pt x="4317" y="5365"/>
                      <a:pt x="4257" y="5365"/>
                    </a:cubicBezTo>
                    <a:cubicBezTo>
                      <a:pt x="4139" y="5365"/>
                      <a:pt x="4019" y="5354"/>
                      <a:pt x="3903" y="5332"/>
                    </a:cubicBezTo>
                    <a:cubicBezTo>
                      <a:pt x="3721" y="5298"/>
                      <a:pt x="3555" y="5232"/>
                      <a:pt x="3389" y="5158"/>
                    </a:cubicBezTo>
                    <a:cubicBezTo>
                      <a:pt x="3215" y="5083"/>
                      <a:pt x="3033" y="5025"/>
                      <a:pt x="2851" y="4975"/>
                    </a:cubicBezTo>
                    <a:cubicBezTo>
                      <a:pt x="2743" y="4942"/>
                      <a:pt x="2636" y="4909"/>
                      <a:pt x="2536" y="4876"/>
                    </a:cubicBezTo>
                    <a:cubicBezTo>
                      <a:pt x="2528" y="4876"/>
                      <a:pt x="2520" y="4876"/>
                      <a:pt x="2520" y="4868"/>
                    </a:cubicBezTo>
                    <a:cubicBezTo>
                      <a:pt x="2511" y="4876"/>
                      <a:pt x="2503" y="4876"/>
                      <a:pt x="2495" y="4876"/>
                    </a:cubicBezTo>
                    <a:cubicBezTo>
                      <a:pt x="2453" y="4859"/>
                      <a:pt x="2412" y="4843"/>
                      <a:pt x="2370" y="4826"/>
                    </a:cubicBezTo>
                    <a:cubicBezTo>
                      <a:pt x="2329" y="4810"/>
                      <a:pt x="2296" y="4801"/>
                      <a:pt x="2263" y="4785"/>
                    </a:cubicBezTo>
                    <a:cubicBezTo>
                      <a:pt x="2254" y="4776"/>
                      <a:pt x="2238" y="4776"/>
                      <a:pt x="2230" y="4776"/>
                    </a:cubicBezTo>
                    <a:cubicBezTo>
                      <a:pt x="2196" y="4760"/>
                      <a:pt x="2163" y="4752"/>
                      <a:pt x="2130" y="4743"/>
                    </a:cubicBezTo>
                    <a:lnTo>
                      <a:pt x="2130" y="4743"/>
                    </a:lnTo>
                    <a:cubicBezTo>
                      <a:pt x="2180" y="4884"/>
                      <a:pt x="2288" y="4967"/>
                      <a:pt x="2387" y="5066"/>
                    </a:cubicBezTo>
                    <a:cubicBezTo>
                      <a:pt x="2445" y="5116"/>
                      <a:pt x="2503" y="5174"/>
                      <a:pt x="2536" y="5249"/>
                    </a:cubicBezTo>
                    <a:cubicBezTo>
                      <a:pt x="2569" y="5315"/>
                      <a:pt x="2586" y="5398"/>
                      <a:pt x="2586" y="5472"/>
                    </a:cubicBezTo>
                    <a:cubicBezTo>
                      <a:pt x="2586" y="5514"/>
                      <a:pt x="2586" y="5555"/>
                      <a:pt x="2578" y="5588"/>
                    </a:cubicBezTo>
                    <a:cubicBezTo>
                      <a:pt x="2569" y="5622"/>
                      <a:pt x="2569" y="5655"/>
                      <a:pt x="2594" y="5688"/>
                    </a:cubicBezTo>
                    <a:cubicBezTo>
                      <a:pt x="2636" y="5738"/>
                      <a:pt x="2702" y="5762"/>
                      <a:pt x="2735" y="5829"/>
                    </a:cubicBezTo>
                    <a:cubicBezTo>
                      <a:pt x="2743" y="5845"/>
                      <a:pt x="2751" y="5870"/>
                      <a:pt x="2760" y="5895"/>
                    </a:cubicBezTo>
                    <a:cubicBezTo>
                      <a:pt x="2793" y="5862"/>
                      <a:pt x="2834" y="5829"/>
                      <a:pt x="2876" y="5804"/>
                    </a:cubicBezTo>
                    <a:cubicBezTo>
                      <a:pt x="3008" y="5729"/>
                      <a:pt x="3149" y="5688"/>
                      <a:pt x="3298" y="5671"/>
                    </a:cubicBezTo>
                    <a:cubicBezTo>
                      <a:pt x="3364" y="5665"/>
                      <a:pt x="3429" y="5662"/>
                      <a:pt x="3494" y="5662"/>
                    </a:cubicBezTo>
                    <a:cubicBezTo>
                      <a:pt x="3730" y="5662"/>
                      <a:pt x="3962" y="5697"/>
                      <a:pt x="4195" y="5697"/>
                    </a:cubicBezTo>
                    <a:cubicBezTo>
                      <a:pt x="4214" y="5697"/>
                      <a:pt x="4232" y="5697"/>
                      <a:pt x="4251" y="5696"/>
                    </a:cubicBezTo>
                    <a:cubicBezTo>
                      <a:pt x="4558" y="5688"/>
                      <a:pt x="4864" y="5613"/>
                      <a:pt x="5063" y="5381"/>
                    </a:cubicBezTo>
                    <a:cubicBezTo>
                      <a:pt x="5154" y="5282"/>
                      <a:pt x="5221" y="5158"/>
                      <a:pt x="5237" y="5025"/>
                    </a:cubicBezTo>
                    <a:cubicBezTo>
                      <a:pt x="5254" y="4892"/>
                      <a:pt x="5221" y="4760"/>
                      <a:pt x="5154" y="4644"/>
                    </a:cubicBezTo>
                    <a:cubicBezTo>
                      <a:pt x="5080" y="4528"/>
                      <a:pt x="4989" y="4428"/>
                      <a:pt x="4931" y="4304"/>
                    </a:cubicBezTo>
                    <a:cubicBezTo>
                      <a:pt x="4856" y="4172"/>
                      <a:pt x="4873" y="4006"/>
                      <a:pt x="4806" y="3873"/>
                    </a:cubicBezTo>
                    <a:cubicBezTo>
                      <a:pt x="4690" y="3625"/>
                      <a:pt x="4409" y="3492"/>
                      <a:pt x="4185" y="3351"/>
                    </a:cubicBezTo>
                    <a:cubicBezTo>
                      <a:pt x="3911" y="3186"/>
                      <a:pt x="3646" y="2995"/>
                      <a:pt x="3406" y="2780"/>
                    </a:cubicBezTo>
                    <a:cubicBezTo>
                      <a:pt x="3298" y="2688"/>
                      <a:pt x="3199" y="2597"/>
                      <a:pt x="3108" y="2506"/>
                    </a:cubicBezTo>
                    <a:cubicBezTo>
                      <a:pt x="3083" y="2465"/>
                      <a:pt x="3066" y="2423"/>
                      <a:pt x="3050" y="2390"/>
                    </a:cubicBezTo>
                    <a:cubicBezTo>
                      <a:pt x="3066" y="2374"/>
                      <a:pt x="3075" y="2349"/>
                      <a:pt x="3058" y="2324"/>
                    </a:cubicBezTo>
                    <a:cubicBezTo>
                      <a:pt x="3000" y="2191"/>
                      <a:pt x="2959" y="2050"/>
                      <a:pt x="2942" y="1910"/>
                    </a:cubicBezTo>
                    <a:cubicBezTo>
                      <a:pt x="2942" y="1868"/>
                      <a:pt x="2942" y="1827"/>
                      <a:pt x="2950" y="1785"/>
                    </a:cubicBezTo>
                    <a:cubicBezTo>
                      <a:pt x="2967" y="1686"/>
                      <a:pt x="3000" y="1586"/>
                      <a:pt x="3033" y="1487"/>
                    </a:cubicBezTo>
                    <a:cubicBezTo>
                      <a:pt x="3066" y="1396"/>
                      <a:pt x="3116" y="1321"/>
                      <a:pt x="3141" y="1230"/>
                    </a:cubicBezTo>
                    <a:cubicBezTo>
                      <a:pt x="3166" y="1214"/>
                      <a:pt x="3191" y="1197"/>
                      <a:pt x="3215" y="1181"/>
                    </a:cubicBezTo>
                    <a:cubicBezTo>
                      <a:pt x="3348" y="1081"/>
                      <a:pt x="3497" y="998"/>
                      <a:pt x="3638" y="899"/>
                    </a:cubicBezTo>
                    <a:cubicBezTo>
                      <a:pt x="3713" y="849"/>
                      <a:pt x="3787" y="799"/>
                      <a:pt x="3862" y="750"/>
                    </a:cubicBezTo>
                    <a:cubicBezTo>
                      <a:pt x="3903" y="725"/>
                      <a:pt x="3945" y="700"/>
                      <a:pt x="3978" y="675"/>
                    </a:cubicBezTo>
                    <a:cubicBezTo>
                      <a:pt x="4011" y="650"/>
                      <a:pt x="4052" y="625"/>
                      <a:pt x="4069" y="584"/>
                    </a:cubicBezTo>
                    <a:cubicBezTo>
                      <a:pt x="4084" y="561"/>
                      <a:pt x="4072" y="525"/>
                      <a:pt x="4044" y="525"/>
                    </a:cubicBezTo>
                    <a:cubicBezTo>
                      <a:pt x="4041" y="525"/>
                      <a:pt x="4039" y="525"/>
                      <a:pt x="4036" y="526"/>
                    </a:cubicBezTo>
                    <a:cubicBezTo>
                      <a:pt x="3986" y="534"/>
                      <a:pt x="3936" y="559"/>
                      <a:pt x="3895" y="592"/>
                    </a:cubicBezTo>
                    <a:cubicBezTo>
                      <a:pt x="3845" y="617"/>
                      <a:pt x="3804" y="650"/>
                      <a:pt x="3762" y="675"/>
                    </a:cubicBezTo>
                    <a:cubicBezTo>
                      <a:pt x="3737" y="692"/>
                      <a:pt x="3713" y="708"/>
                      <a:pt x="3688" y="725"/>
                    </a:cubicBezTo>
                    <a:cubicBezTo>
                      <a:pt x="3514" y="667"/>
                      <a:pt x="3398" y="460"/>
                      <a:pt x="3464" y="286"/>
                    </a:cubicBezTo>
                    <a:cubicBezTo>
                      <a:pt x="3475" y="258"/>
                      <a:pt x="3452" y="241"/>
                      <a:pt x="3431" y="241"/>
                    </a:cubicBezTo>
                    <a:cubicBezTo>
                      <a:pt x="3421" y="241"/>
                      <a:pt x="3411" y="245"/>
                      <a:pt x="3406" y="253"/>
                    </a:cubicBezTo>
                    <a:lnTo>
                      <a:pt x="3365" y="253"/>
                    </a:lnTo>
                    <a:cubicBezTo>
                      <a:pt x="3356" y="244"/>
                      <a:pt x="3348" y="244"/>
                      <a:pt x="3340" y="236"/>
                    </a:cubicBezTo>
                    <a:lnTo>
                      <a:pt x="3315" y="236"/>
                    </a:lnTo>
                    <a:cubicBezTo>
                      <a:pt x="3315" y="211"/>
                      <a:pt x="3315" y="186"/>
                      <a:pt x="3307" y="161"/>
                    </a:cubicBezTo>
                    <a:cubicBezTo>
                      <a:pt x="3307" y="129"/>
                      <a:pt x="3281" y="106"/>
                      <a:pt x="3250" y="106"/>
                    </a:cubicBezTo>
                    <a:cubicBezTo>
                      <a:pt x="3241" y="106"/>
                      <a:pt x="3233" y="108"/>
                      <a:pt x="3224" y="112"/>
                    </a:cubicBezTo>
                    <a:cubicBezTo>
                      <a:pt x="3224" y="120"/>
                      <a:pt x="3224" y="120"/>
                      <a:pt x="3215" y="120"/>
                    </a:cubicBezTo>
                    <a:cubicBezTo>
                      <a:pt x="3207" y="112"/>
                      <a:pt x="3199" y="103"/>
                      <a:pt x="3182" y="103"/>
                    </a:cubicBezTo>
                    <a:cubicBezTo>
                      <a:pt x="3177" y="81"/>
                      <a:pt x="3149" y="63"/>
                      <a:pt x="3124" y="63"/>
                    </a:cubicBezTo>
                    <a:cubicBezTo>
                      <a:pt x="3111" y="63"/>
                      <a:pt x="3099" y="67"/>
                      <a:pt x="3091" y="79"/>
                    </a:cubicBezTo>
                    <a:cubicBezTo>
                      <a:pt x="3091" y="79"/>
                      <a:pt x="3091" y="70"/>
                      <a:pt x="3091" y="70"/>
                    </a:cubicBezTo>
                    <a:cubicBezTo>
                      <a:pt x="3101" y="29"/>
                      <a:pt x="3064" y="1"/>
                      <a:pt x="3030" y="1"/>
                    </a:cubicBezTo>
                    <a:close/>
                  </a:path>
                </a:pathLst>
              </a:custGeom>
              <a:solidFill>
                <a:srgbClr val="7E62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 name="Google Shape;5260;p31">
                <a:extLst>
                  <a:ext uri="{FF2B5EF4-FFF2-40B4-BE49-F238E27FC236}">
                    <a16:creationId xmlns:a16="http://schemas.microsoft.com/office/drawing/2014/main" id="{2B2B386C-D998-8A1F-F13E-5036C21916E6}"/>
                  </a:ext>
                </a:extLst>
              </p:cNvPr>
              <p:cNvSpPr/>
              <p:nvPr/>
            </p:nvSpPr>
            <p:spPr>
              <a:xfrm>
                <a:off x="1903300" y="1311950"/>
                <a:ext cx="7075" cy="8175"/>
              </a:xfrm>
              <a:custGeom>
                <a:avLst/>
                <a:gdLst/>
                <a:ahLst/>
                <a:cxnLst/>
                <a:rect l="l" t="t" r="r" b="b"/>
                <a:pathLst>
                  <a:path w="283" h="327" extrusionOk="0">
                    <a:moveTo>
                      <a:pt x="37" y="1"/>
                    </a:moveTo>
                    <a:cubicBezTo>
                      <a:pt x="26" y="1"/>
                      <a:pt x="17" y="8"/>
                      <a:pt x="17" y="21"/>
                    </a:cubicBezTo>
                    <a:cubicBezTo>
                      <a:pt x="0" y="45"/>
                      <a:pt x="25" y="79"/>
                      <a:pt x="33" y="95"/>
                    </a:cubicBezTo>
                    <a:cubicBezTo>
                      <a:pt x="83" y="178"/>
                      <a:pt x="149" y="253"/>
                      <a:pt x="215" y="319"/>
                    </a:cubicBezTo>
                    <a:cubicBezTo>
                      <a:pt x="223" y="324"/>
                      <a:pt x="230" y="327"/>
                      <a:pt x="237" y="327"/>
                    </a:cubicBezTo>
                    <a:cubicBezTo>
                      <a:pt x="263" y="327"/>
                      <a:pt x="283" y="297"/>
                      <a:pt x="257" y="277"/>
                    </a:cubicBezTo>
                    <a:cubicBezTo>
                      <a:pt x="224" y="236"/>
                      <a:pt x="191" y="195"/>
                      <a:pt x="157" y="153"/>
                    </a:cubicBezTo>
                    <a:cubicBezTo>
                      <a:pt x="133" y="120"/>
                      <a:pt x="108" y="79"/>
                      <a:pt x="83" y="37"/>
                    </a:cubicBezTo>
                    <a:cubicBezTo>
                      <a:pt x="75" y="21"/>
                      <a:pt x="66" y="4"/>
                      <a:pt x="50" y="4"/>
                    </a:cubicBezTo>
                    <a:cubicBezTo>
                      <a:pt x="45" y="2"/>
                      <a:pt x="41" y="1"/>
                      <a:pt x="3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2" name="Google Shape;5261;p31">
                <a:extLst>
                  <a:ext uri="{FF2B5EF4-FFF2-40B4-BE49-F238E27FC236}">
                    <a16:creationId xmlns:a16="http://schemas.microsoft.com/office/drawing/2014/main" id="{39DF0908-B6C0-CDD5-2FDE-4F68E7E1685D}"/>
                  </a:ext>
                </a:extLst>
              </p:cNvPr>
              <p:cNvSpPr/>
              <p:nvPr/>
            </p:nvSpPr>
            <p:spPr>
              <a:xfrm>
                <a:off x="1901500" y="1306425"/>
                <a:ext cx="2225" cy="3650"/>
              </a:xfrm>
              <a:custGeom>
                <a:avLst/>
                <a:gdLst/>
                <a:ahLst/>
                <a:cxnLst/>
                <a:rect l="l" t="t" r="r" b="b"/>
                <a:pathLst>
                  <a:path w="89" h="146" extrusionOk="0">
                    <a:moveTo>
                      <a:pt x="17" y="1"/>
                    </a:moveTo>
                    <a:cubicBezTo>
                      <a:pt x="8" y="1"/>
                      <a:pt x="1" y="8"/>
                      <a:pt x="6" y="18"/>
                    </a:cubicBezTo>
                    <a:cubicBezTo>
                      <a:pt x="6" y="26"/>
                      <a:pt x="14" y="43"/>
                      <a:pt x="14" y="51"/>
                    </a:cubicBezTo>
                    <a:cubicBezTo>
                      <a:pt x="14" y="59"/>
                      <a:pt x="22" y="68"/>
                      <a:pt x="22" y="76"/>
                    </a:cubicBezTo>
                    <a:cubicBezTo>
                      <a:pt x="31" y="92"/>
                      <a:pt x="39" y="109"/>
                      <a:pt x="47" y="126"/>
                    </a:cubicBezTo>
                    <a:cubicBezTo>
                      <a:pt x="47" y="138"/>
                      <a:pt x="56" y="145"/>
                      <a:pt x="64" y="145"/>
                    </a:cubicBezTo>
                    <a:cubicBezTo>
                      <a:pt x="67" y="145"/>
                      <a:pt x="70" y="144"/>
                      <a:pt x="72" y="142"/>
                    </a:cubicBezTo>
                    <a:cubicBezTo>
                      <a:pt x="89" y="134"/>
                      <a:pt x="89" y="126"/>
                      <a:pt x="80" y="117"/>
                    </a:cubicBezTo>
                    <a:lnTo>
                      <a:pt x="55" y="59"/>
                    </a:lnTo>
                    <a:cubicBezTo>
                      <a:pt x="55" y="51"/>
                      <a:pt x="47" y="43"/>
                      <a:pt x="47" y="34"/>
                    </a:cubicBezTo>
                    <a:cubicBezTo>
                      <a:pt x="47" y="26"/>
                      <a:pt x="39" y="18"/>
                      <a:pt x="31" y="10"/>
                    </a:cubicBezTo>
                    <a:cubicBezTo>
                      <a:pt x="27" y="3"/>
                      <a:pt x="22" y="1"/>
                      <a:pt x="1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3" name="Google Shape;5262;p31">
                <a:extLst>
                  <a:ext uri="{FF2B5EF4-FFF2-40B4-BE49-F238E27FC236}">
                    <a16:creationId xmlns:a16="http://schemas.microsoft.com/office/drawing/2014/main" id="{05CFDC93-43A2-6CDD-AFE0-6C8B3316E81C}"/>
                  </a:ext>
                </a:extLst>
              </p:cNvPr>
              <p:cNvSpPr/>
              <p:nvPr/>
            </p:nvSpPr>
            <p:spPr>
              <a:xfrm>
                <a:off x="2032325" y="1180100"/>
                <a:ext cx="67150" cy="112275"/>
              </a:xfrm>
              <a:custGeom>
                <a:avLst/>
                <a:gdLst/>
                <a:ahLst/>
                <a:cxnLst/>
                <a:rect l="l" t="t" r="r" b="b"/>
                <a:pathLst>
                  <a:path w="2686" h="4491" extrusionOk="0">
                    <a:moveTo>
                      <a:pt x="283" y="4209"/>
                    </a:moveTo>
                    <a:lnTo>
                      <a:pt x="283" y="4209"/>
                    </a:lnTo>
                    <a:cubicBezTo>
                      <a:pt x="374" y="4292"/>
                      <a:pt x="506" y="4317"/>
                      <a:pt x="631" y="4317"/>
                    </a:cubicBezTo>
                    <a:cubicBezTo>
                      <a:pt x="747" y="4317"/>
                      <a:pt x="854" y="4317"/>
                      <a:pt x="970" y="4309"/>
                    </a:cubicBezTo>
                    <a:lnTo>
                      <a:pt x="970" y="4309"/>
                    </a:lnTo>
                    <a:cubicBezTo>
                      <a:pt x="879" y="4334"/>
                      <a:pt x="788" y="4350"/>
                      <a:pt x="697" y="4358"/>
                    </a:cubicBezTo>
                    <a:cubicBezTo>
                      <a:pt x="655" y="4367"/>
                      <a:pt x="612" y="4372"/>
                      <a:pt x="569" y="4372"/>
                    </a:cubicBezTo>
                    <a:cubicBezTo>
                      <a:pt x="483" y="4372"/>
                      <a:pt x="399" y="4350"/>
                      <a:pt x="332" y="4284"/>
                    </a:cubicBezTo>
                    <a:cubicBezTo>
                      <a:pt x="316" y="4259"/>
                      <a:pt x="299" y="4234"/>
                      <a:pt x="283" y="4209"/>
                    </a:cubicBezTo>
                    <a:close/>
                    <a:moveTo>
                      <a:pt x="2279" y="0"/>
                    </a:moveTo>
                    <a:cubicBezTo>
                      <a:pt x="2236" y="0"/>
                      <a:pt x="2192" y="13"/>
                      <a:pt x="2155" y="33"/>
                    </a:cubicBezTo>
                    <a:cubicBezTo>
                      <a:pt x="2072" y="83"/>
                      <a:pt x="2031" y="174"/>
                      <a:pt x="1998" y="257"/>
                    </a:cubicBezTo>
                    <a:cubicBezTo>
                      <a:pt x="1923" y="423"/>
                      <a:pt x="1832" y="572"/>
                      <a:pt x="1708" y="704"/>
                    </a:cubicBezTo>
                    <a:cubicBezTo>
                      <a:pt x="1708" y="713"/>
                      <a:pt x="1699" y="713"/>
                      <a:pt x="1699" y="721"/>
                    </a:cubicBezTo>
                    <a:cubicBezTo>
                      <a:pt x="1658" y="754"/>
                      <a:pt x="1617" y="796"/>
                      <a:pt x="1575" y="837"/>
                    </a:cubicBezTo>
                    <a:cubicBezTo>
                      <a:pt x="1592" y="812"/>
                      <a:pt x="1600" y="787"/>
                      <a:pt x="1617" y="754"/>
                    </a:cubicBezTo>
                    <a:cubicBezTo>
                      <a:pt x="1622" y="734"/>
                      <a:pt x="1605" y="723"/>
                      <a:pt x="1590" y="723"/>
                    </a:cubicBezTo>
                    <a:cubicBezTo>
                      <a:pt x="1580" y="723"/>
                      <a:pt x="1570" y="728"/>
                      <a:pt x="1567" y="738"/>
                    </a:cubicBezTo>
                    <a:cubicBezTo>
                      <a:pt x="1534" y="820"/>
                      <a:pt x="1434" y="862"/>
                      <a:pt x="1360" y="903"/>
                    </a:cubicBezTo>
                    <a:cubicBezTo>
                      <a:pt x="1269" y="953"/>
                      <a:pt x="1194" y="1011"/>
                      <a:pt x="1111" y="1069"/>
                    </a:cubicBezTo>
                    <a:cubicBezTo>
                      <a:pt x="970" y="1177"/>
                      <a:pt x="838" y="1293"/>
                      <a:pt x="722" y="1425"/>
                    </a:cubicBezTo>
                    <a:cubicBezTo>
                      <a:pt x="705" y="1450"/>
                      <a:pt x="689" y="1467"/>
                      <a:pt x="680" y="1492"/>
                    </a:cubicBezTo>
                    <a:cubicBezTo>
                      <a:pt x="664" y="1500"/>
                      <a:pt x="647" y="1525"/>
                      <a:pt x="647" y="1541"/>
                    </a:cubicBezTo>
                    <a:cubicBezTo>
                      <a:pt x="640" y="1564"/>
                      <a:pt x="652" y="1592"/>
                      <a:pt x="679" y="1592"/>
                    </a:cubicBezTo>
                    <a:cubicBezTo>
                      <a:pt x="682" y="1592"/>
                      <a:pt x="685" y="1592"/>
                      <a:pt x="689" y="1591"/>
                    </a:cubicBezTo>
                    <a:cubicBezTo>
                      <a:pt x="713" y="1591"/>
                      <a:pt x="722" y="1566"/>
                      <a:pt x="738" y="1558"/>
                    </a:cubicBezTo>
                    <a:cubicBezTo>
                      <a:pt x="755" y="1541"/>
                      <a:pt x="771" y="1525"/>
                      <a:pt x="788" y="1508"/>
                    </a:cubicBezTo>
                    <a:cubicBezTo>
                      <a:pt x="821" y="1475"/>
                      <a:pt x="846" y="1450"/>
                      <a:pt x="879" y="1417"/>
                    </a:cubicBezTo>
                    <a:cubicBezTo>
                      <a:pt x="1003" y="1284"/>
                      <a:pt x="1136" y="1168"/>
                      <a:pt x="1285" y="1069"/>
                    </a:cubicBezTo>
                    <a:cubicBezTo>
                      <a:pt x="1327" y="1036"/>
                      <a:pt x="1376" y="1011"/>
                      <a:pt x="1426" y="978"/>
                    </a:cubicBezTo>
                    <a:lnTo>
                      <a:pt x="1426" y="978"/>
                    </a:lnTo>
                    <a:cubicBezTo>
                      <a:pt x="1269" y="1119"/>
                      <a:pt x="1119" y="1268"/>
                      <a:pt x="970" y="1409"/>
                    </a:cubicBezTo>
                    <a:cubicBezTo>
                      <a:pt x="689" y="1682"/>
                      <a:pt x="415" y="1964"/>
                      <a:pt x="266" y="2328"/>
                    </a:cubicBezTo>
                    <a:cubicBezTo>
                      <a:pt x="274" y="2304"/>
                      <a:pt x="274" y="2279"/>
                      <a:pt x="283" y="2254"/>
                    </a:cubicBezTo>
                    <a:cubicBezTo>
                      <a:pt x="299" y="2196"/>
                      <a:pt x="324" y="2146"/>
                      <a:pt x="324" y="2088"/>
                    </a:cubicBezTo>
                    <a:cubicBezTo>
                      <a:pt x="324" y="2066"/>
                      <a:pt x="309" y="2055"/>
                      <a:pt x="292" y="2055"/>
                    </a:cubicBezTo>
                    <a:cubicBezTo>
                      <a:pt x="284" y="2055"/>
                      <a:pt x="274" y="2058"/>
                      <a:pt x="266" y="2063"/>
                    </a:cubicBezTo>
                    <a:cubicBezTo>
                      <a:pt x="225" y="2105"/>
                      <a:pt x="200" y="2171"/>
                      <a:pt x="183" y="2221"/>
                    </a:cubicBezTo>
                    <a:cubicBezTo>
                      <a:pt x="158" y="2279"/>
                      <a:pt x="142" y="2337"/>
                      <a:pt x="133" y="2395"/>
                    </a:cubicBezTo>
                    <a:cubicBezTo>
                      <a:pt x="100" y="2511"/>
                      <a:pt x="92" y="2635"/>
                      <a:pt x="92" y="2759"/>
                    </a:cubicBezTo>
                    <a:cubicBezTo>
                      <a:pt x="92" y="2884"/>
                      <a:pt x="100" y="3016"/>
                      <a:pt x="117" y="3140"/>
                    </a:cubicBezTo>
                    <a:cubicBezTo>
                      <a:pt x="117" y="3165"/>
                      <a:pt x="117" y="3190"/>
                      <a:pt x="117" y="3215"/>
                    </a:cubicBezTo>
                    <a:cubicBezTo>
                      <a:pt x="117" y="3314"/>
                      <a:pt x="125" y="3414"/>
                      <a:pt x="133" y="3513"/>
                    </a:cubicBezTo>
                    <a:cubicBezTo>
                      <a:pt x="142" y="3613"/>
                      <a:pt x="150" y="3712"/>
                      <a:pt x="158" y="3812"/>
                    </a:cubicBezTo>
                    <a:cubicBezTo>
                      <a:pt x="158" y="3845"/>
                      <a:pt x="158" y="3870"/>
                      <a:pt x="167" y="3903"/>
                    </a:cubicBezTo>
                    <a:cubicBezTo>
                      <a:pt x="142" y="3828"/>
                      <a:pt x="117" y="3745"/>
                      <a:pt x="109" y="3671"/>
                    </a:cubicBezTo>
                    <a:cubicBezTo>
                      <a:pt x="109" y="3629"/>
                      <a:pt x="109" y="3596"/>
                      <a:pt x="109" y="3555"/>
                    </a:cubicBezTo>
                    <a:cubicBezTo>
                      <a:pt x="109" y="3522"/>
                      <a:pt x="117" y="3480"/>
                      <a:pt x="125" y="3447"/>
                    </a:cubicBezTo>
                    <a:cubicBezTo>
                      <a:pt x="125" y="3427"/>
                      <a:pt x="107" y="3416"/>
                      <a:pt x="89" y="3416"/>
                    </a:cubicBezTo>
                    <a:cubicBezTo>
                      <a:pt x="77" y="3416"/>
                      <a:pt x="65" y="3421"/>
                      <a:pt x="59" y="3430"/>
                    </a:cubicBezTo>
                    <a:cubicBezTo>
                      <a:pt x="9" y="3505"/>
                      <a:pt x="1" y="3621"/>
                      <a:pt x="9" y="3704"/>
                    </a:cubicBezTo>
                    <a:lnTo>
                      <a:pt x="1" y="3704"/>
                    </a:lnTo>
                    <a:cubicBezTo>
                      <a:pt x="9" y="3803"/>
                      <a:pt x="34" y="3894"/>
                      <a:pt x="67" y="3986"/>
                    </a:cubicBezTo>
                    <a:cubicBezTo>
                      <a:pt x="109" y="4126"/>
                      <a:pt x="158" y="4292"/>
                      <a:pt x="274" y="4392"/>
                    </a:cubicBezTo>
                    <a:cubicBezTo>
                      <a:pt x="364" y="4469"/>
                      <a:pt x="470" y="4491"/>
                      <a:pt x="578" y="4491"/>
                    </a:cubicBezTo>
                    <a:cubicBezTo>
                      <a:pt x="620" y="4491"/>
                      <a:pt x="663" y="4487"/>
                      <a:pt x="705" y="4483"/>
                    </a:cubicBezTo>
                    <a:cubicBezTo>
                      <a:pt x="887" y="4458"/>
                      <a:pt x="1061" y="4416"/>
                      <a:pt x="1235" y="4375"/>
                    </a:cubicBezTo>
                    <a:cubicBezTo>
                      <a:pt x="1418" y="4342"/>
                      <a:pt x="1600" y="4292"/>
                      <a:pt x="1782" y="4251"/>
                    </a:cubicBezTo>
                    <a:cubicBezTo>
                      <a:pt x="1829" y="4235"/>
                      <a:pt x="1810" y="4175"/>
                      <a:pt x="1766" y="4175"/>
                    </a:cubicBezTo>
                    <a:cubicBezTo>
                      <a:pt x="1763" y="4175"/>
                      <a:pt x="1760" y="4176"/>
                      <a:pt x="1757" y="4176"/>
                    </a:cubicBezTo>
                    <a:lnTo>
                      <a:pt x="1675" y="4184"/>
                    </a:lnTo>
                    <a:cubicBezTo>
                      <a:pt x="1724" y="4160"/>
                      <a:pt x="1757" y="4118"/>
                      <a:pt x="1791" y="4085"/>
                    </a:cubicBezTo>
                    <a:cubicBezTo>
                      <a:pt x="1799" y="4077"/>
                      <a:pt x="1799" y="4077"/>
                      <a:pt x="1799" y="4068"/>
                    </a:cubicBezTo>
                    <a:cubicBezTo>
                      <a:pt x="1799" y="4093"/>
                      <a:pt x="1799" y="4110"/>
                      <a:pt x="1799" y="4135"/>
                    </a:cubicBezTo>
                    <a:cubicBezTo>
                      <a:pt x="1799" y="4149"/>
                      <a:pt x="1813" y="4158"/>
                      <a:pt x="1828" y="4158"/>
                    </a:cubicBezTo>
                    <a:cubicBezTo>
                      <a:pt x="1839" y="4158"/>
                      <a:pt x="1850" y="4153"/>
                      <a:pt x="1857" y="4143"/>
                    </a:cubicBezTo>
                    <a:cubicBezTo>
                      <a:pt x="1898" y="4093"/>
                      <a:pt x="1923" y="4019"/>
                      <a:pt x="1940" y="3952"/>
                    </a:cubicBezTo>
                    <a:cubicBezTo>
                      <a:pt x="1965" y="3886"/>
                      <a:pt x="1981" y="3820"/>
                      <a:pt x="1998" y="3754"/>
                    </a:cubicBezTo>
                    <a:cubicBezTo>
                      <a:pt x="2064" y="3530"/>
                      <a:pt x="2147" y="3306"/>
                      <a:pt x="2155" y="3066"/>
                    </a:cubicBezTo>
                    <a:cubicBezTo>
                      <a:pt x="2155" y="2958"/>
                      <a:pt x="2147" y="2850"/>
                      <a:pt x="2122" y="2743"/>
                    </a:cubicBezTo>
                    <a:cubicBezTo>
                      <a:pt x="2114" y="2693"/>
                      <a:pt x="2097" y="2635"/>
                      <a:pt x="2072" y="2585"/>
                    </a:cubicBezTo>
                    <a:cubicBezTo>
                      <a:pt x="2056" y="2544"/>
                      <a:pt x="2039" y="2486"/>
                      <a:pt x="2006" y="2453"/>
                    </a:cubicBezTo>
                    <a:cubicBezTo>
                      <a:pt x="2000" y="2447"/>
                      <a:pt x="1992" y="2444"/>
                      <a:pt x="1984" y="2444"/>
                    </a:cubicBezTo>
                    <a:cubicBezTo>
                      <a:pt x="1970" y="2444"/>
                      <a:pt x="1956" y="2453"/>
                      <a:pt x="1956" y="2469"/>
                    </a:cubicBezTo>
                    <a:cubicBezTo>
                      <a:pt x="1956" y="2502"/>
                      <a:pt x="1973" y="2536"/>
                      <a:pt x="1981" y="2560"/>
                    </a:cubicBezTo>
                    <a:cubicBezTo>
                      <a:pt x="1989" y="2594"/>
                      <a:pt x="2006" y="2627"/>
                      <a:pt x="2014" y="2660"/>
                    </a:cubicBezTo>
                    <a:cubicBezTo>
                      <a:pt x="2023" y="2701"/>
                      <a:pt x="2031" y="2743"/>
                      <a:pt x="2039" y="2784"/>
                    </a:cubicBezTo>
                    <a:cubicBezTo>
                      <a:pt x="2031" y="2751"/>
                      <a:pt x="2023" y="2726"/>
                      <a:pt x="2014" y="2701"/>
                    </a:cubicBezTo>
                    <a:cubicBezTo>
                      <a:pt x="1981" y="2602"/>
                      <a:pt x="1940" y="2511"/>
                      <a:pt x="1940" y="2411"/>
                    </a:cubicBezTo>
                    <a:cubicBezTo>
                      <a:pt x="1931" y="2304"/>
                      <a:pt x="1973" y="2212"/>
                      <a:pt x="2023" y="2121"/>
                    </a:cubicBezTo>
                    <a:cubicBezTo>
                      <a:pt x="2072" y="2022"/>
                      <a:pt x="2122" y="1914"/>
                      <a:pt x="2172" y="1815"/>
                    </a:cubicBezTo>
                    <a:cubicBezTo>
                      <a:pt x="2271" y="1616"/>
                      <a:pt x="2371" y="1409"/>
                      <a:pt x="2470" y="1210"/>
                    </a:cubicBezTo>
                    <a:cubicBezTo>
                      <a:pt x="2520" y="1119"/>
                      <a:pt x="2569" y="1028"/>
                      <a:pt x="2603" y="928"/>
                    </a:cubicBezTo>
                    <a:lnTo>
                      <a:pt x="2603" y="928"/>
                    </a:lnTo>
                    <a:cubicBezTo>
                      <a:pt x="2594" y="970"/>
                      <a:pt x="2586" y="1011"/>
                      <a:pt x="2569" y="1052"/>
                    </a:cubicBezTo>
                    <a:cubicBezTo>
                      <a:pt x="2545" y="1160"/>
                      <a:pt x="2511" y="1276"/>
                      <a:pt x="2470" y="1384"/>
                    </a:cubicBezTo>
                    <a:cubicBezTo>
                      <a:pt x="2429" y="1492"/>
                      <a:pt x="2387" y="1599"/>
                      <a:pt x="2337" y="1707"/>
                    </a:cubicBezTo>
                    <a:cubicBezTo>
                      <a:pt x="2304" y="1765"/>
                      <a:pt x="2279" y="1815"/>
                      <a:pt x="2255" y="1873"/>
                    </a:cubicBezTo>
                    <a:cubicBezTo>
                      <a:pt x="2230" y="1922"/>
                      <a:pt x="2197" y="1972"/>
                      <a:pt x="2188" y="2030"/>
                    </a:cubicBezTo>
                    <a:cubicBezTo>
                      <a:pt x="2182" y="2048"/>
                      <a:pt x="2198" y="2062"/>
                      <a:pt x="2213" y="2062"/>
                    </a:cubicBezTo>
                    <a:cubicBezTo>
                      <a:pt x="2219" y="2062"/>
                      <a:pt x="2225" y="2060"/>
                      <a:pt x="2230" y="2055"/>
                    </a:cubicBezTo>
                    <a:cubicBezTo>
                      <a:pt x="2279" y="2014"/>
                      <a:pt x="2313" y="1956"/>
                      <a:pt x="2337" y="1898"/>
                    </a:cubicBezTo>
                    <a:cubicBezTo>
                      <a:pt x="2371" y="1840"/>
                      <a:pt x="2395" y="1782"/>
                      <a:pt x="2420" y="1724"/>
                    </a:cubicBezTo>
                    <a:cubicBezTo>
                      <a:pt x="2470" y="1616"/>
                      <a:pt x="2520" y="1500"/>
                      <a:pt x="2553" y="1376"/>
                    </a:cubicBezTo>
                    <a:cubicBezTo>
                      <a:pt x="2594" y="1260"/>
                      <a:pt x="2627" y="1135"/>
                      <a:pt x="2652" y="1019"/>
                    </a:cubicBezTo>
                    <a:cubicBezTo>
                      <a:pt x="2669" y="920"/>
                      <a:pt x="2685" y="820"/>
                      <a:pt x="2636" y="729"/>
                    </a:cubicBezTo>
                    <a:cubicBezTo>
                      <a:pt x="2644" y="688"/>
                      <a:pt x="2636" y="646"/>
                      <a:pt x="2636" y="605"/>
                    </a:cubicBezTo>
                    <a:cubicBezTo>
                      <a:pt x="2619" y="506"/>
                      <a:pt x="2586" y="406"/>
                      <a:pt x="2545" y="307"/>
                    </a:cubicBezTo>
                    <a:cubicBezTo>
                      <a:pt x="2520" y="249"/>
                      <a:pt x="2503" y="199"/>
                      <a:pt x="2478" y="149"/>
                    </a:cubicBezTo>
                    <a:cubicBezTo>
                      <a:pt x="2453" y="108"/>
                      <a:pt x="2437" y="75"/>
                      <a:pt x="2404" y="42"/>
                    </a:cubicBezTo>
                    <a:cubicBezTo>
                      <a:pt x="2366" y="13"/>
                      <a:pt x="2323" y="0"/>
                      <a:pt x="2279"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4" name="Google Shape;5263;p31">
                <a:extLst>
                  <a:ext uri="{FF2B5EF4-FFF2-40B4-BE49-F238E27FC236}">
                    <a16:creationId xmlns:a16="http://schemas.microsoft.com/office/drawing/2014/main" id="{86B32E05-E7DF-8460-72B2-E78510D7A53D}"/>
                  </a:ext>
                </a:extLst>
              </p:cNvPr>
              <p:cNvSpPr/>
              <p:nvPr/>
            </p:nvSpPr>
            <p:spPr>
              <a:xfrm>
                <a:off x="1935400" y="1262950"/>
                <a:ext cx="50150" cy="37600"/>
              </a:xfrm>
              <a:custGeom>
                <a:avLst/>
                <a:gdLst/>
                <a:ahLst/>
                <a:cxnLst/>
                <a:rect l="l" t="t" r="r" b="b"/>
                <a:pathLst>
                  <a:path w="2006" h="1504" extrusionOk="0">
                    <a:moveTo>
                      <a:pt x="1077" y="0"/>
                    </a:moveTo>
                    <a:cubicBezTo>
                      <a:pt x="1011" y="0"/>
                      <a:pt x="945" y="0"/>
                      <a:pt x="887" y="17"/>
                    </a:cubicBezTo>
                    <a:cubicBezTo>
                      <a:pt x="754" y="58"/>
                      <a:pt x="647" y="141"/>
                      <a:pt x="555" y="232"/>
                    </a:cubicBezTo>
                    <a:cubicBezTo>
                      <a:pt x="456" y="324"/>
                      <a:pt x="365" y="415"/>
                      <a:pt x="290" y="522"/>
                    </a:cubicBezTo>
                    <a:cubicBezTo>
                      <a:pt x="216" y="622"/>
                      <a:pt x="141" y="721"/>
                      <a:pt x="91" y="837"/>
                    </a:cubicBezTo>
                    <a:cubicBezTo>
                      <a:pt x="17" y="962"/>
                      <a:pt x="0" y="1127"/>
                      <a:pt x="108" y="1243"/>
                    </a:cubicBezTo>
                    <a:cubicBezTo>
                      <a:pt x="118" y="1253"/>
                      <a:pt x="133" y="1257"/>
                      <a:pt x="149" y="1257"/>
                    </a:cubicBezTo>
                    <a:cubicBezTo>
                      <a:pt x="161" y="1257"/>
                      <a:pt x="172" y="1255"/>
                      <a:pt x="183" y="1252"/>
                    </a:cubicBezTo>
                    <a:cubicBezTo>
                      <a:pt x="249" y="1202"/>
                      <a:pt x="323" y="1152"/>
                      <a:pt x="406" y="1119"/>
                    </a:cubicBezTo>
                    <a:cubicBezTo>
                      <a:pt x="468" y="1091"/>
                      <a:pt x="541" y="1075"/>
                      <a:pt x="612" y="1075"/>
                    </a:cubicBezTo>
                    <a:cubicBezTo>
                      <a:pt x="626" y="1075"/>
                      <a:pt x="641" y="1076"/>
                      <a:pt x="655" y="1078"/>
                    </a:cubicBezTo>
                    <a:cubicBezTo>
                      <a:pt x="680" y="1086"/>
                      <a:pt x="705" y="1086"/>
                      <a:pt x="729" y="1094"/>
                    </a:cubicBezTo>
                    <a:cubicBezTo>
                      <a:pt x="655" y="1094"/>
                      <a:pt x="589" y="1102"/>
                      <a:pt x="522" y="1127"/>
                    </a:cubicBezTo>
                    <a:cubicBezTo>
                      <a:pt x="381" y="1177"/>
                      <a:pt x="191" y="1301"/>
                      <a:pt x="207" y="1467"/>
                    </a:cubicBezTo>
                    <a:cubicBezTo>
                      <a:pt x="207" y="1491"/>
                      <a:pt x="224" y="1504"/>
                      <a:pt x="243" y="1504"/>
                    </a:cubicBezTo>
                    <a:cubicBezTo>
                      <a:pt x="257" y="1504"/>
                      <a:pt x="272" y="1497"/>
                      <a:pt x="282" y="1483"/>
                    </a:cubicBezTo>
                    <a:cubicBezTo>
                      <a:pt x="315" y="1434"/>
                      <a:pt x="348" y="1367"/>
                      <a:pt x="406" y="1326"/>
                    </a:cubicBezTo>
                    <a:cubicBezTo>
                      <a:pt x="456" y="1276"/>
                      <a:pt x="522" y="1252"/>
                      <a:pt x="589" y="1235"/>
                    </a:cubicBezTo>
                    <a:cubicBezTo>
                      <a:pt x="651" y="1216"/>
                      <a:pt x="718" y="1207"/>
                      <a:pt x="785" y="1207"/>
                    </a:cubicBezTo>
                    <a:cubicBezTo>
                      <a:pt x="808" y="1207"/>
                      <a:pt x="831" y="1208"/>
                      <a:pt x="854" y="1210"/>
                    </a:cubicBezTo>
                    <a:lnTo>
                      <a:pt x="995" y="1210"/>
                    </a:lnTo>
                    <a:cubicBezTo>
                      <a:pt x="1003" y="1210"/>
                      <a:pt x="1011" y="1202"/>
                      <a:pt x="1019" y="1202"/>
                    </a:cubicBezTo>
                    <a:cubicBezTo>
                      <a:pt x="1061" y="1227"/>
                      <a:pt x="1102" y="1252"/>
                      <a:pt x="1152" y="1268"/>
                    </a:cubicBezTo>
                    <a:cubicBezTo>
                      <a:pt x="1275" y="1329"/>
                      <a:pt x="1405" y="1377"/>
                      <a:pt x="1542" y="1377"/>
                    </a:cubicBezTo>
                    <a:cubicBezTo>
                      <a:pt x="1553" y="1377"/>
                      <a:pt x="1564" y="1376"/>
                      <a:pt x="1575" y="1376"/>
                    </a:cubicBezTo>
                    <a:cubicBezTo>
                      <a:pt x="1699" y="1367"/>
                      <a:pt x="1831" y="1326"/>
                      <a:pt x="1914" y="1235"/>
                    </a:cubicBezTo>
                    <a:cubicBezTo>
                      <a:pt x="1956" y="1185"/>
                      <a:pt x="1989" y="1119"/>
                      <a:pt x="1997" y="1053"/>
                    </a:cubicBezTo>
                    <a:cubicBezTo>
                      <a:pt x="2005" y="970"/>
                      <a:pt x="1947" y="912"/>
                      <a:pt x="1889" y="854"/>
                    </a:cubicBezTo>
                    <a:cubicBezTo>
                      <a:pt x="1773" y="721"/>
                      <a:pt x="1649" y="589"/>
                      <a:pt x="1533" y="464"/>
                    </a:cubicBezTo>
                    <a:cubicBezTo>
                      <a:pt x="1500" y="431"/>
                      <a:pt x="1467" y="390"/>
                      <a:pt x="1425" y="357"/>
                    </a:cubicBezTo>
                    <a:lnTo>
                      <a:pt x="1425" y="357"/>
                    </a:lnTo>
                    <a:cubicBezTo>
                      <a:pt x="1450" y="365"/>
                      <a:pt x="1475" y="373"/>
                      <a:pt x="1492" y="382"/>
                    </a:cubicBezTo>
                    <a:cubicBezTo>
                      <a:pt x="1599" y="448"/>
                      <a:pt x="1682" y="556"/>
                      <a:pt x="1732" y="672"/>
                    </a:cubicBezTo>
                    <a:cubicBezTo>
                      <a:pt x="1738" y="684"/>
                      <a:pt x="1751" y="689"/>
                      <a:pt x="1764" y="689"/>
                    </a:cubicBezTo>
                    <a:cubicBezTo>
                      <a:pt x="1787" y="689"/>
                      <a:pt x="1812" y="673"/>
                      <a:pt x="1807" y="647"/>
                    </a:cubicBezTo>
                    <a:cubicBezTo>
                      <a:pt x="1790" y="473"/>
                      <a:pt x="1666" y="340"/>
                      <a:pt x="1508" y="257"/>
                    </a:cubicBezTo>
                    <a:cubicBezTo>
                      <a:pt x="1404" y="205"/>
                      <a:pt x="1294" y="182"/>
                      <a:pt x="1184" y="182"/>
                    </a:cubicBezTo>
                    <a:cubicBezTo>
                      <a:pt x="980" y="182"/>
                      <a:pt x="774" y="260"/>
                      <a:pt x="597" y="373"/>
                    </a:cubicBezTo>
                    <a:cubicBezTo>
                      <a:pt x="580" y="382"/>
                      <a:pt x="564" y="398"/>
                      <a:pt x="547" y="406"/>
                    </a:cubicBezTo>
                    <a:cubicBezTo>
                      <a:pt x="572" y="382"/>
                      <a:pt x="589" y="357"/>
                      <a:pt x="613" y="340"/>
                    </a:cubicBezTo>
                    <a:cubicBezTo>
                      <a:pt x="705" y="249"/>
                      <a:pt x="796" y="166"/>
                      <a:pt x="912" y="133"/>
                    </a:cubicBezTo>
                    <a:cubicBezTo>
                      <a:pt x="970" y="116"/>
                      <a:pt x="1028" y="116"/>
                      <a:pt x="1094" y="108"/>
                    </a:cubicBezTo>
                    <a:cubicBezTo>
                      <a:pt x="1144" y="108"/>
                      <a:pt x="1210" y="108"/>
                      <a:pt x="1268" y="83"/>
                    </a:cubicBezTo>
                    <a:cubicBezTo>
                      <a:pt x="1285" y="75"/>
                      <a:pt x="1301" y="42"/>
                      <a:pt x="1276" y="34"/>
                    </a:cubicBezTo>
                    <a:cubicBezTo>
                      <a:pt x="1218" y="0"/>
                      <a:pt x="1144" y="0"/>
                      <a:pt x="1077"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5" name="Google Shape;5264;p31">
                <a:extLst>
                  <a:ext uri="{FF2B5EF4-FFF2-40B4-BE49-F238E27FC236}">
                    <a16:creationId xmlns:a16="http://schemas.microsoft.com/office/drawing/2014/main" id="{FF9A4EF9-CECB-D40F-C850-8E7CDC86E8E3}"/>
                  </a:ext>
                </a:extLst>
              </p:cNvPr>
              <p:cNvSpPr/>
              <p:nvPr/>
            </p:nvSpPr>
            <p:spPr>
              <a:xfrm>
                <a:off x="1950300" y="1352225"/>
                <a:ext cx="470025" cy="634275"/>
              </a:xfrm>
              <a:custGeom>
                <a:avLst/>
                <a:gdLst/>
                <a:ahLst/>
                <a:cxnLst/>
                <a:rect l="l" t="t" r="r" b="b"/>
                <a:pathLst>
                  <a:path w="18801" h="25371" extrusionOk="0">
                    <a:moveTo>
                      <a:pt x="18800" y="23894"/>
                    </a:moveTo>
                    <a:cubicBezTo>
                      <a:pt x="18800" y="23897"/>
                      <a:pt x="18800" y="23901"/>
                      <a:pt x="18801" y="23904"/>
                    </a:cubicBezTo>
                    <a:lnTo>
                      <a:pt x="18801" y="23896"/>
                    </a:lnTo>
                    <a:cubicBezTo>
                      <a:pt x="18800" y="23895"/>
                      <a:pt x="18800" y="23895"/>
                      <a:pt x="18800" y="23894"/>
                    </a:cubicBezTo>
                    <a:close/>
                    <a:moveTo>
                      <a:pt x="4873" y="0"/>
                    </a:moveTo>
                    <a:cubicBezTo>
                      <a:pt x="4342" y="257"/>
                      <a:pt x="3812" y="895"/>
                      <a:pt x="3431" y="1194"/>
                    </a:cubicBezTo>
                    <a:cubicBezTo>
                      <a:pt x="2702" y="1774"/>
                      <a:pt x="1940" y="2378"/>
                      <a:pt x="1559" y="3248"/>
                    </a:cubicBezTo>
                    <a:cubicBezTo>
                      <a:pt x="1310" y="3812"/>
                      <a:pt x="1235" y="4433"/>
                      <a:pt x="1061" y="5021"/>
                    </a:cubicBezTo>
                    <a:cubicBezTo>
                      <a:pt x="887" y="5601"/>
                      <a:pt x="556" y="6198"/>
                      <a:pt x="1" y="6447"/>
                    </a:cubicBezTo>
                    <a:cubicBezTo>
                      <a:pt x="163" y="6583"/>
                      <a:pt x="356" y="6641"/>
                      <a:pt x="559" y="6641"/>
                    </a:cubicBezTo>
                    <a:cubicBezTo>
                      <a:pt x="958" y="6641"/>
                      <a:pt x="1395" y="6417"/>
                      <a:pt x="1708" y="6132"/>
                    </a:cubicBezTo>
                    <a:cubicBezTo>
                      <a:pt x="2172" y="5709"/>
                      <a:pt x="2569" y="5146"/>
                      <a:pt x="3174" y="4972"/>
                    </a:cubicBezTo>
                    <a:cubicBezTo>
                      <a:pt x="3247" y="4950"/>
                      <a:pt x="3326" y="4935"/>
                      <a:pt x="3402" y="4935"/>
                    </a:cubicBezTo>
                    <a:cubicBezTo>
                      <a:pt x="3500" y="4935"/>
                      <a:pt x="3593" y="4960"/>
                      <a:pt x="3663" y="5030"/>
                    </a:cubicBezTo>
                    <a:cubicBezTo>
                      <a:pt x="3746" y="5113"/>
                      <a:pt x="3779" y="5237"/>
                      <a:pt x="3787" y="5353"/>
                    </a:cubicBezTo>
                    <a:cubicBezTo>
                      <a:pt x="3845" y="6032"/>
                      <a:pt x="3456" y="6662"/>
                      <a:pt x="3000" y="7167"/>
                    </a:cubicBezTo>
                    <a:cubicBezTo>
                      <a:pt x="2545" y="7665"/>
                      <a:pt x="2014" y="8104"/>
                      <a:pt x="1666" y="8692"/>
                    </a:cubicBezTo>
                    <a:cubicBezTo>
                      <a:pt x="1293" y="9313"/>
                      <a:pt x="1177" y="10084"/>
                      <a:pt x="1351" y="10796"/>
                    </a:cubicBezTo>
                    <a:cubicBezTo>
                      <a:pt x="1385" y="10929"/>
                      <a:pt x="1434" y="11070"/>
                      <a:pt x="1559" y="11136"/>
                    </a:cubicBezTo>
                    <a:cubicBezTo>
                      <a:pt x="1605" y="11163"/>
                      <a:pt x="1657" y="11173"/>
                      <a:pt x="1710" y="11173"/>
                    </a:cubicBezTo>
                    <a:cubicBezTo>
                      <a:pt x="1790" y="11173"/>
                      <a:pt x="1873" y="11149"/>
                      <a:pt x="1948" y="11120"/>
                    </a:cubicBezTo>
                    <a:cubicBezTo>
                      <a:pt x="2636" y="10830"/>
                      <a:pt x="3050" y="10026"/>
                      <a:pt x="3771" y="9852"/>
                    </a:cubicBezTo>
                    <a:cubicBezTo>
                      <a:pt x="3866" y="9829"/>
                      <a:pt x="3961" y="9819"/>
                      <a:pt x="4054" y="9819"/>
                    </a:cubicBezTo>
                    <a:cubicBezTo>
                      <a:pt x="4753" y="9819"/>
                      <a:pt x="5380" y="10409"/>
                      <a:pt x="5826" y="10987"/>
                    </a:cubicBezTo>
                    <a:cubicBezTo>
                      <a:pt x="6240" y="11534"/>
                      <a:pt x="6604" y="12106"/>
                      <a:pt x="6936" y="12702"/>
                    </a:cubicBezTo>
                    <a:cubicBezTo>
                      <a:pt x="7044" y="12893"/>
                      <a:pt x="7143" y="13091"/>
                      <a:pt x="7168" y="13307"/>
                    </a:cubicBezTo>
                    <a:cubicBezTo>
                      <a:pt x="7184" y="13514"/>
                      <a:pt x="7135" y="13713"/>
                      <a:pt x="7093" y="13920"/>
                    </a:cubicBezTo>
                    <a:cubicBezTo>
                      <a:pt x="6894" y="14798"/>
                      <a:pt x="6812" y="15726"/>
                      <a:pt x="7068" y="16596"/>
                    </a:cubicBezTo>
                    <a:cubicBezTo>
                      <a:pt x="7325" y="17458"/>
                      <a:pt x="7963" y="18245"/>
                      <a:pt x="8825" y="18494"/>
                    </a:cubicBezTo>
                    <a:cubicBezTo>
                      <a:pt x="9264" y="18618"/>
                      <a:pt x="9778" y="18626"/>
                      <a:pt x="10200" y="18767"/>
                    </a:cubicBezTo>
                    <a:cubicBezTo>
                      <a:pt x="10242" y="18784"/>
                      <a:pt x="10283" y="18800"/>
                      <a:pt x="10325" y="18817"/>
                    </a:cubicBezTo>
                    <a:cubicBezTo>
                      <a:pt x="10499" y="18900"/>
                      <a:pt x="10656" y="19007"/>
                      <a:pt x="10772" y="19181"/>
                    </a:cubicBezTo>
                    <a:cubicBezTo>
                      <a:pt x="10913" y="19380"/>
                      <a:pt x="10963" y="19629"/>
                      <a:pt x="11029" y="19861"/>
                    </a:cubicBezTo>
                    <a:cubicBezTo>
                      <a:pt x="11617" y="21932"/>
                      <a:pt x="13581" y="23274"/>
                      <a:pt x="15520" y="24219"/>
                    </a:cubicBezTo>
                    <a:cubicBezTo>
                      <a:pt x="16332" y="24617"/>
                      <a:pt x="17160" y="24973"/>
                      <a:pt x="18014" y="25288"/>
                    </a:cubicBezTo>
                    <a:lnTo>
                      <a:pt x="18138" y="25337"/>
                    </a:lnTo>
                    <a:cubicBezTo>
                      <a:pt x="18171" y="25346"/>
                      <a:pt x="18204" y="25362"/>
                      <a:pt x="18237" y="25371"/>
                    </a:cubicBezTo>
                    <a:cubicBezTo>
                      <a:pt x="18229" y="25238"/>
                      <a:pt x="18229" y="25114"/>
                      <a:pt x="18229" y="24981"/>
                    </a:cubicBezTo>
                    <a:cubicBezTo>
                      <a:pt x="18229" y="24965"/>
                      <a:pt x="18229" y="24948"/>
                      <a:pt x="18229" y="24940"/>
                    </a:cubicBezTo>
                    <a:cubicBezTo>
                      <a:pt x="18229" y="24905"/>
                      <a:pt x="18261" y="24887"/>
                      <a:pt x="18288" y="24887"/>
                    </a:cubicBezTo>
                    <a:cubicBezTo>
                      <a:pt x="18301" y="24887"/>
                      <a:pt x="18312" y="24891"/>
                      <a:pt x="18320" y="24898"/>
                    </a:cubicBezTo>
                    <a:cubicBezTo>
                      <a:pt x="18320" y="24865"/>
                      <a:pt x="18320" y="24824"/>
                      <a:pt x="18328" y="24782"/>
                    </a:cubicBezTo>
                    <a:cubicBezTo>
                      <a:pt x="18328" y="24724"/>
                      <a:pt x="18337" y="24666"/>
                      <a:pt x="18345" y="24608"/>
                    </a:cubicBezTo>
                    <a:cubicBezTo>
                      <a:pt x="18345" y="24550"/>
                      <a:pt x="18345" y="24492"/>
                      <a:pt x="18362" y="24434"/>
                    </a:cubicBezTo>
                    <a:cubicBezTo>
                      <a:pt x="18345" y="24360"/>
                      <a:pt x="18328" y="24277"/>
                      <a:pt x="18328" y="24202"/>
                    </a:cubicBezTo>
                    <a:cubicBezTo>
                      <a:pt x="18328" y="24176"/>
                      <a:pt x="18344" y="24164"/>
                      <a:pt x="18362" y="24164"/>
                    </a:cubicBezTo>
                    <a:cubicBezTo>
                      <a:pt x="18378" y="24164"/>
                      <a:pt x="18395" y="24174"/>
                      <a:pt x="18403" y="24194"/>
                    </a:cubicBezTo>
                    <a:cubicBezTo>
                      <a:pt x="18444" y="24310"/>
                      <a:pt x="18469" y="24443"/>
                      <a:pt x="18519" y="24559"/>
                    </a:cubicBezTo>
                    <a:cubicBezTo>
                      <a:pt x="18544" y="24617"/>
                      <a:pt x="18569" y="24675"/>
                      <a:pt x="18594" y="24724"/>
                    </a:cubicBezTo>
                    <a:cubicBezTo>
                      <a:pt x="18594" y="24617"/>
                      <a:pt x="18585" y="24517"/>
                      <a:pt x="18569" y="24409"/>
                    </a:cubicBezTo>
                    <a:cubicBezTo>
                      <a:pt x="18569" y="24375"/>
                      <a:pt x="18596" y="24357"/>
                      <a:pt x="18624" y="24357"/>
                    </a:cubicBezTo>
                    <a:cubicBezTo>
                      <a:pt x="18637" y="24357"/>
                      <a:pt x="18650" y="24360"/>
                      <a:pt x="18660" y="24368"/>
                    </a:cubicBezTo>
                    <a:cubicBezTo>
                      <a:pt x="18668" y="24385"/>
                      <a:pt x="18685" y="24393"/>
                      <a:pt x="18693" y="24409"/>
                    </a:cubicBezTo>
                    <a:cubicBezTo>
                      <a:pt x="18693" y="24244"/>
                      <a:pt x="18701" y="24070"/>
                      <a:pt x="18701" y="23904"/>
                    </a:cubicBezTo>
                    <a:cubicBezTo>
                      <a:pt x="18701" y="23874"/>
                      <a:pt x="18721" y="23859"/>
                      <a:pt x="18744" y="23859"/>
                    </a:cubicBezTo>
                    <a:cubicBezTo>
                      <a:pt x="18765" y="23859"/>
                      <a:pt x="18788" y="23871"/>
                      <a:pt x="18800" y="23894"/>
                    </a:cubicBezTo>
                    <a:lnTo>
                      <a:pt x="18800" y="23894"/>
                    </a:lnTo>
                    <a:cubicBezTo>
                      <a:pt x="18767" y="23533"/>
                      <a:pt x="18743" y="23171"/>
                      <a:pt x="18734" y="22802"/>
                    </a:cubicBezTo>
                    <a:cubicBezTo>
                      <a:pt x="18726" y="22852"/>
                      <a:pt x="18718" y="22901"/>
                      <a:pt x="18710" y="22951"/>
                    </a:cubicBezTo>
                    <a:cubicBezTo>
                      <a:pt x="18685" y="23075"/>
                      <a:pt x="18676" y="23191"/>
                      <a:pt x="18668" y="23307"/>
                    </a:cubicBezTo>
                    <a:cubicBezTo>
                      <a:pt x="18664" y="23324"/>
                      <a:pt x="18649" y="23332"/>
                      <a:pt x="18636" y="23332"/>
                    </a:cubicBezTo>
                    <a:cubicBezTo>
                      <a:pt x="18623" y="23332"/>
                      <a:pt x="18610" y="23324"/>
                      <a:pt x="18610" y="23307"/>
                    </a:cubicBezTo>
                    <a:cubicBezTo>
                      <a:pt x="18618" y="22843"/>
                      <a:pt x="18726" y="22388"/>
                      <a:pt x="18776" y="21916"/>
                    </a:cubicBezTo>
                    <a:cubicBezTo>
                      <a:pt x="18792" y="21684"/>
                      <a:pt x="18792" y="21452"/>
                      <a:pt x="18751" y="21220"/>
                    </a:cubicBezTo>
                    <a:cubicBezTo>
                      <a:pt x="18710" y="20996"/>
                      <a:pt x="18643" y="20780"/>
                      <a:pt x="18552" y="20573"/>
                    </a:cubicBezTo>
                    <a:cubicBezTo>
                      <a:pt x="18370" y="20134"/>
                      <a:pt x="18138" y="19712"/>
                      <a:pt x="17898" y="19306"/>
                    </a:cubicBezTo>
                    <a:cubicBezTo>
                      <a:pt x="17657" y="18883"/>
                      <a:pt x="17409" y="18469"/>
                      <a:pt x="17160" y="18046"/>
                    </a:cubicBezTo>
                    <a:cubicBezTo>
                      <a:pt x="16912" y="17624"/>
                      <a:pt x="16655" y="17193"/>
                      <a:pt x="16398" y="16762"/>
                    </a:cubicBezTo>
                    <a:cubicBezTo>
                      <a:pt x="16158" y="16356"/>
                      <a:pt x="15917" y="15950"/>
                      <a:pt x="15636" y="15569"/>
                    </a:cubicBezTo>
                    <a:cubicBezTo>
                      <a:pt x="15362" y="15196"/>
                      <a:pt x="15047" y="14865"/>
                      <a:pt x="14732" y="14533"/>
                    </a:cubicBezTo>
                    <a:cubicBezTo>
                      <a:pt x="14451" y="14218"/>
                      <a:pt x="14177" y="13895"/>
                      <a:pt x="13920" y="13572"/>
                    </a:cubicBezTo>
                    <a:cubicBezTo>
                      <a:pt x="13597" y="13166"/>
                      <a:pt x="13274" y="12744"/>
                      <a:pt x="12885" y="12396"/>
                    </a:cubicBezTo>
                    <a:cubicBezTo>
                      <a:pt x="12678" y="12255"/>
                      <a:pt x="12471" y="12106"/>
                      <a:pt x="12272" y="11948"/>
                    </a:cubicBezTo>
                    <a:cubicBezTo>
                      <a:pt x="12197" y="11898"/>
                      <a:pt x="12114" y="11849"/>
                      <a:pt x="12023" y="11807"/>
                    </a:cubicBezTo>
                    <a:cubicBezTo>
                      <a:pt x="11998" y="11791"/>
                      <a:pt x="11998" y="11749"/>
                      <a:pt x="12015" y="11733"/>
                    </a:cubicBezTo>
                    <a:cubicBezTo>
                      <a:pt x="11982" y="11700"/>
                      <a:pt x="11949" y="11675"/>
                      <a:pt x="11924" y="11650"/>
                    </a:cubicBezTo>
                    <a:cubicBezTo>
                      <a:pt x="11567" y="11343"/>
                      <a:pt x="11236" y="11012"/>
                      <a:pt x="10921" y="10672"/>
                    </a:cubicBezTo>
                    <a:cubicBezTo>
                      <a:pt x="10598" y="10324"/>
                      <a:pt x="10283" y="9984"/>
                      <a:pt x="9952" y="9653"/>
                    </a:cubicBezTo>
                    <a:cubicBezTo>
                      <a:pt x="9786" y="9496"/>
                      <a:pt x="9612" y="9338"/>
                      <a:pt x="9430" y="9189"/>
                    </a:cubicBezTo>
                    <a:cubicBezTo>
                      <a:pt x="9247" y="9040"/>
                      <a:pt x="9065" y="8907"/>
                      <a:pt x="8891" y="8750"/>
                    </a:cubicBezTo>
                    <a:cubicBezTo>
                      <a:pt x="8725" y="8609"/>
                      <a:pt x="8576" y="8443"/>
                      <a:pt x="8435" y="8269"/>
                    </a:cubicBezTo>
                    <a:cubicBezTo>
                      <a:pt x="8303" y="8104"/>
                      <a:pt x="8179" y="7938"/>
                      <a:pt x="8013" y="7797"/>
                    </a:cubicBezTo>
                    <a:cubicBezTo>
                      <a:pt x="8013" y="7797"/>
                      <a:pt x="8005" y="7789"/>
                      <a:pt x="7996" y="7789"/>
                    </a:cubicBezTo>
                    <a:cubicBezTo>
                      <a:pt x="7990" y="7792"/>
                      <a:pt x="7981" y="7794"/>
                      <a:pt x="7973" y="7794"/>
                    </a:cubicBezTo>
                    <a:cubicBezTo>
                      <a:pt x="7961" y="7794"/>
                      <a:pt x="7948" y="7790"/>
                      <a:pt x="7938" y="7780"/>
                    </a:cubicBezTo>
                    <a:cubicBezTo>
                      <a:pt x="7839" y="7689"/>
                      <a:pt x="7806" y="7549"/>
                      <a:pt x="7789" y="7424"/>
                    </a:cubicBezTo>
                    <a:cubicBezTo>
                      <a:pt x="7789" y="7392"/>
                      <a:pt x="7820" y="7369"/>
                      <a:pt x="7849" y="7369"/>
                    </a:cubicBezTo>
                    <a:cubicBezTo>
                      <a:pt x="7857" y="7369"/>
                      <a:pt x="7865" y="7371"/>
                      <a:pt x="7872" y="7375"/>
                    </a:cubicBezTo>
                    <a:cubicBezTo>
                      <a:pt x="7822" y="7143"/>
                      <a:pt x="7723" y="6919"/>
                      <a:pt x="7599" y="6712"/>
                    </a:cubicBezTo>
                    <a:cubicBezTo>
                      <a:pt x="7516" y="6587"/>
                      <a:pt x="7425" y="6471"/>
                      <a:pt x="7325" y="6364"/>
                    </a:cubicBezTo>
                    <a:cubicBezTo>
                      <a:pt x="7267" y="6306"/>
                      <a:pt x="7209" y="6256"/>
                      <a:pt x="7151" y="6206"/>
                    </a:cubicBezTo>
                    <a:cubicBezTo>
                      <a:pt x="7093" y="6157"/>
                      <a:pt x="7027" y="6107"/>
                      <a:pt x="6961" y="6057"/>
                    </a:cubicBezTo>
                    <a:cubicBezTo>
                      <a:pt x="6903" y="6007"/>
                      <a:pt x="6853" y="5941"/>
                      <a:pt x="6820" y="5867"/>
                    </a:cubicBezTo>
                    <a:cubicBezTo>
                      <a:pt x="6787" y="5784"/>
                      <a:pt x="6770" y="5701"/>
                      <a:pt x="6737" y="5626"/>
                    </a:cubicBezTo>
                    <a:cubicBezTo>
                      <a:pt x="6671" y="5477"/>
                      <a:pt x="6571" y="5345"/>
                      <a:pt x="6464" y="5220"/>
                    </a:cubicBezTo>
                    <a:cubicBezTo>
                      <a:pt x="6240" y="4939"/>
                      <a:pt x="6008" y="4665"/>
                      <a:pt x="5784" y="4383"/>
                    </a:cubicBezTo>
                    <a:cubicBezTo>
                      <a:pt x="5552" y="4069"/>
                      <a:pt x="5312" y="3754"/>
                      <a:pt x="5105" y="3422"/>
                    </a:cubicBezTo>
                    <a:cubicBezTo>
                      <a:pt x="5088" y="3431"/>
                      <a:pt x="5070" y="3435"/>
                      <a:pt x="5050" y="3435"/>
                    </a:cubicBezTo>
                    <a:cubicBezTo>
                      <a:pt x="5030" y="3435"/>
                      <a:pt x="5009" y="3431"/>
                      <a:pt x="4989" y="3422"/>
                    </a:cubicBezTo>
                    <a:cubicBezTo>
                      <a:pt x="4929" y="3400"/>
                      <a:pt x="4950" y="3311"/>
                      <a:pt x="5003" y="3311"/>
                    </a:cubicBezTo>
                    <a:cubicBezTo>
                      <a:pt x="5009" y="3311"/>
                      <a:pt x="5015" y="3312"/>
                      <a:pt x="5022" y="3315"/>
                    </a:cubicBezTo>
                    <a:cubicBezTo>
                      <a:pt x="5029" y="3316"/>
                      <a:pt x="5036" y="3317"/>
                      <a:pt x="5043" y="3317"/>
                    </a:cubicBezTo>
                    <a:cubicBezTo>
                      <a:pt x="5075" y="3317"/>
                      <a:pt x="5101" y="3302"/>
                      <a:pt x="5121" y="3281"/>
                    </a:cubicBezTo>
                    <a:cubicBezTo>
                      <a:pt x="5154" y="3240"/>
                      <a:pt x="5154" y="3199"/>
                      <a:pt x="5154" y="3149"/>
                    </a:cubicBezTo>
                    <a:cubicBezTo>
                      <a:pt x="5154" y="3091"/>
                      <a:pt x="5138" y="3033"/>
                      <a:pt x="5121" y="2975"/>
                    </a:cubicBezTo>
                    <a:cubicBezTo>
                      <a:pt x="5113" y="2917"/>
                      <a:pt x="5105" y="2859"/>
                      <a:pt x="5096" y="2793"/>
                    </a:cubicBezTo>
                    <a:cubicBezTo>
                      <a:pt x="5080" y="2677"/>
                      <a:pt x="5080" y="2552"/>
                      <a:pt x="5088" y="2436"/>
                    </a:cubicBezTo>
                    <a:cubicBezTo>
                      <a:pt x="5088" y="2320"/>
                      <a:pt x="5113" y="2204"/>
                      <a:pt x="5121" y="2097"/>
                    </a:cubicBezTo>
                    <a:cubicBezTo>
                      <a:pt x="5138" y="2006"/>
                      <a:pt x="5146" y="1898"/>
                      <a:pt x="5072" y="1832"/>
                    </a:cubicBezTo>
                    <a:cubicBezTo>
                      <a:pt x="5025" y="1793"/>
                      <a:pt x="5066" y="1740"/>
                      <a:pt x="5112" y="1740"/>
                    </a:cubicBezTo>
                    <a:cubicBezTo>
                      <a:pt x="5115" y="1740"/>
                      <a:pt x="5118" y="1740"/>
                      <a:pt x="5121" y="1740"/>
                    </a:cubicBezTo>
                    <a:cubicBezTo>
                      <a:pt x="5121" y="1740"/>
                      <a:pt x="5121" y="1740"/>
                      <a:pt x="5121" y="1732"/>
                    </a:cubicBezTo>
                    <a:cubicBezTo>
                      <a:pt x="5130" y="1724"/>
                      <a:pt x="5130" y="1716"/>
                      <a:pt x="5130" y="1699"/>
                    </a:cubicBezTo>
                    <a:cubicBezTo>
                      <a:pt x="5130" y="1666"/>
                      <a:pt x="5096" y="1633"/>
                      <a:pt x="5080" y="1608"/>
                    </a:cubicBezTo>
                    <a:cubicBezTo>
                      <a:pt x="5055" y="1575"/>
                      <a:pt x="5038" y="1542"/>
                      <a:pt x="5030" y="1492"/>
                    </a:cubicBezTo>
                    <a:cubicBezTo>
                      <a:pt x="5022" y="1450"/>
                      <a:pt x="5030" y="1401"/>
                      <a:pt x="5038" y="1359"/>
                    </a:cubicBezTo>
                    <a:cubicBezTo>
                      <a:pt x="5080" y="1160"/>
                      <a:pt x="5063" y="962"/>
                      <a:pt x="5030" y="771"/>
                    </a:cubicBezTo>
                    <a:cubicBezTo>
                      <a:pt x="5030" y="763"/>
                      <a:pt x="5030" y="754"/>
                      <a:pt x="5022" y="746"/>
                    </a:cubicBezTo>
                    <a:cubicBezTo>
                      <a:pt x="4980" y="498"/>
                      <a:pt x="4906" y="249"/>
                      <a:pt x="4873" y="0"/>
                    </a:cubicBezTo>
                    <a:close/>
                  </a:path>
                </a:pathLst>
              </a:custGeom>
              <a:solidFill>
                <a:srgbClr val="7E62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6" name="Google Shape;5265;p31">
                <a:extLst>
                  <a:ext uri="{FF2B5EF4-FFF2-40B4-BE49-F238E27FC236}">
                    <a16:creationId xmlns:a16="http://schemas.microsoft.com/office/drawing/2014/main" id="{48DC1103-9CA4-947E-2BAC-CCD053FDB1A2}"/>
                  </a:ext>
                </a:extLst>
              </p:cNvPr>
              <p:cNvSpPr/>
              <p:nvPr/>
            </p:nvSpPr>
            <p:spPr>
              <a:xfrm>
                <a:off x="2127400" y="1886850"/>
                <a:ext cx="58025" cy="96550"/>
              </a:xfrm>
              <a:custGeom>
                <a:avLst/>
                <a:gdLst/>
                <a:ahLst/>
                <a:cxnLst/>
                <a:rect l="l" t="t" r="r" b="b"/>
                <a:pathLst>
                  <a:path w="2321" h="3862" extrusionOk="0">
                    <a:moveTo>
                      <a:pt x="42" y="0"/>
                    </a:moveTo>
                    <a:lnTo>
                      <a:pt x="42" y="0"/>
                    </a:lnTo>
                    <a:cubicBezTo>
                      <a:pt x="1" y="116"/>
                      <a:pt x="34" y="257"/>
                      <a:pt x="51" y="373"/>
                    </a:cubicBezTo>
                    <a:cubicBezTo>
                      <a:pt x="76" y="522"/>
                      <a:pt x="117" y="671"/>
                      <a:pt x="158" y="821"/>
                    </a:cubicBezTo>
                    <a:cubicBezTo>
                      <a:pt x="208" y="961"/>
                      <a:pt x="258" y="1102"/>
                      <a:pt x="324" y="1235"/>
                    </a:cubicBezTo>
                    <a:cubicBezTo>
                      <a:pt x="390" y="1376"/>
                      <a:pt x="465" y="1508"/>
                      <a:pt x="540" y="1641"/>
                    </a:cubicBezTo>
                    <a:cubicBezTo>
                      <a:pt x="606" y="1757"/>
                      <a:pt x="672" y="1881"/>
                      <a:pt x="738" y="1997"/>
                    </a:cubicBezTo>
                    <a:cubicBezTo>
                      <a:pt x="752" y="1984"/>
                      <a:pt x="767" y="1975"/>
                      <a:pt x="782" y="1975"/>
                    </a:cubicBezTo>
                    <a:cubicBezTo>
                      <a:pt x="794" y="1975"/>
                      <a:pt x="805" y="1982"/>
                      <a:pt x="813" y="1997"/>
                    </a:cubicBezTo>
                    <a:cubicBezTo>
                      <a:pt x="863" y="2096"/>
                      <a:pt x="912" y="2188"/>
                      <a:pt x="970" y="2279"/>
                    </a:cubicBezTo>
                    <a:cubicBezTo>
                      <a:pt x="962" y="2246"/>
                      <a:pt x="962" y="2204"/>
                      <a:pt x="962" y="2171"/>
                    </a:cubicBezTo>
                    <a:cubicBezTo>
                      <a:pt x="962" y="2155"/>
                      <a:pt x="980" y="2139"/>
                      <a:pt x="997" y="2139"/>
                    </a:cubicBezTo>
                    <a:cubicBezTo>
                      <a:pt x="1006" y="2139"/>
                      <a:pt x="1014" y="2143"/>
                      <a:pt x="1020" y="2154"/>
                    </a:cubicBezTo>
                    <a:cubicBezTo>
                      <a:pt x="1045" y="2221"/>
                      <a:pt x="1070" y="2295"/>
                      <a:pt x="1086" y="2370"/>
                    </a:cubicBezTo>
                    <a:cubicBezTo>
                      <a:pt x="1111" y="2444"/>
                      <a:pt x="1144" y="2519"/>
                      <a:pt x="1178" y="2585"/>
                    </a:cubicBezTo>
                    <a:cubicBezTo>
                      <a:pt x="1227" y="2693"/>
                      <a:pt x="1294" y="2792"/>
                      <a:pt x="1368" y="2884"/>
                    </a:cubicBezTo>
                    <a:cubicBezTo>
                      <a:pt x="1368" y="2850"/>
                      <a:pt x="1360" y="2826"/>
                      <a:pt x="1351" y="2792"/>
                    </a:cubicBezTo>
                    <a:cubicBezTo>
                      <a:pt x="1347" y="2758"/>
                      <a:pt x="1375" y="2735"/>
                      <a:pt x="1403" y="2735"/>
                    </a:cubicBezTo>
                    <a:cubicBezTo>
                      <a:pt x="1422" y="2735"/>
                      <a:pt x="1441" y="2745"/>
                      <a:pt x="1451" y="2768"/>
                    </a:cubicBezTo>
                    <a:cubicBezTo>
                      <a:pt x="1492" y="2900"/>
                      <a:pt x="1559" y="3008"/>
                      <a:pt x="1641" y="3116"/>
                    </a:cubicBezTo>
                    <a:cubicBezTo>
                      <a:pt x="1641" y="3091"/>
                      <a:pt x="1659" y="3076"/>
                      <a:pt x="1682" y="3076"/>
                    </a:cubicBezTo>
                    <a:cubicBezTo>
                      <a:pt x="1690" y="3076"/>
                      <a:pt x="1699" y="3078"/>
                      <a:pt x="1708" y="3082"/>
                    </a:cubicBezTo>
                    <a:cubicBezTo>
                      <a:pt x="1708" y="3049"/>
                      <a:pt x="1708" y="3016"/>
                      <a:pt x="1708" y="2983"/>
                    </a:cubicBezTo>
                    <a:cubicBezTo>
                      <a:pt x="1708" y="2957"/>
                      <a:pt x="1726" y="2945"/>
                      <a:pt x="1744" y="2945"/>
                    </a:cubicBezTo>
                    <a:cubicBezTo>
                      <a:pt x="1761" y="2945"/>
                      <a:pt x="1778" y="2955"/>
                      <a:pt x="1782" y="2975"/>
                    </a:cubicBezTo>
                    <a:cubicBezTo>
                      <a:pt x="1807" y="3041"/>
                      <a:pt x="1849" y="3099"/>
                      <a:pt x="1882" y="3165"/>
                    </a:cubicBezTo>
                    <a:cubicBezTo>
                      <a:pt x="1893" y="3189"/>
                      <a:pt x="1868" y="3212"/>
                      <a:pt x="1846" y="3212"/>
                    </a:cubicBezTo>
                    <a:cubicBezTo>
                      <a:pt x="1837" y="3212"/>
                      <a:pt x="1829" y="3208"/>
                      <a:pt x="1824" y="3198"/>
                    </a:cubicBezTo>
                    <a:cubicBezTo>
                      <a:pt x="1815" y="3182"/>
                      <a:pt x="1807" y="3165"/>
                      <a:pt x="1799" y="3149"/>
                    </a:cubicBezTo>
                    <a:cubicBezTo>
                      <a:pt x="1799" y="3165"/>
                      <a:pt x="1791" y="3182"/>
                      <a:pt x="1791" y="3198"/>
                    </a:cubicBezTo>
                    <a:cubicBezTo>
                      <a:pt x="1857" y="3306"/>
                      <a:pt x="1890" y="3430"/>
                      <a:pt x="1923" y="3555"/>
                    </a:cubicBezTo>
                    <a:cubicBezTo>
                      <a:pt x="1948" y="3646"/>
                      <a:pt x="1965" y="3729"/>
                      <a:pt x="1989" y="3820"/>
                    </a:cubicBezTo>
                    <a:cubicBezTo>
                      <a:pt x="1998" y="3828"/>
                      <a:pt x="2006" y="3845"/>
                      <a:pt x="2006" y="3861"/>
                    </a:cubicBezTo>
                    <a:lnTo>
                      <a:pt x="2047" y="3861"/>
                    </a:lnTo>
                    <a:cubicBezTo>
                      <a:pt x="1898" y="3207"/>
                      <a:pt x="1791" y="2536"/>
                      <a:pt x="1716" y="1864"/>
                    </a:cubicBezTo>
                    <a:cubicBezTo>
                      <a:pt x="1691" y="1608"/>
                      <a:pt x="1675" y="1351"/>
                      <a:pt x="1749" y="1102"/>
                    </a:cubicBezTo>
                    <a:cubicBezTo>
                      <a:pt x="1832" y="862"/>
                      <a:pt x="2039" y="638"/>
                      <a:pt x="2296" y="622"/>
                    </a:cubicBezTo>
                    <a:cubicBezTo>
                      <a:pt x="2313" y="589"/>
                      <a:pt x="2313" y="555"/>
                      <a:pt x="2321" y="522"/>
                    </a:cubicBezTo>
                    <a:lnTo>
                      <a:pt x="2304" y="481"/>
                    </a:lnTo>
                    <a:cubicBezTo>
                      <a:pt x="2097" y="423"/>
                      <a:pt x="1898" y="340"/>
                      <a:pt x="1691" y="265"/>
                    </a:cubicBezTo>
                    <a:cubicBezTo>
                      <a:pt x="1691" y="290"/>
                      <a:pt x="1691" y="315"/>
                      <a:pt x="1691" y="348"/>
                    </a:cubicBezTo>
                    <a:cubicBezTo>
                      <a:pt x="1691" y="381"/>
                      <a:pt x="1658" y="398"/>
                      <a:pt x="1625" y="398"/>
                    </a:cubicBezTo>
                    <a:cubicBezTo>
                      <a:pt x="1136" y="315"/>
                      <a:pt x="647" y="199"/>
                      <a:pt x="167" y="42"/>
                    </a:cubicBezTo>
                    <a:cubicBezTo>
                      <a:pt x="125" y="25"/>
                      <a:pt x="84" y="17"/>
                      <a:pt x="42" y="0"/>
                    </a:cubicBezTo>
                    <a:close/>
                  </a:path>
                </a:pathLst>
              </a:custGeom>
              <a:solidFill>
                <a:srgbClr val="D07C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7" name="Google Shape;5266;p31">
                <a:extLst>
                  <a:ext uri="{FF2B5EF4-FFF2-40B4-BE49-F238E27FC236}">
                    <a16:creationId xmlns:a16="http://schemas.microsoft.com/office/drawing/2014/main" id="{201E96B9-35AF-2EF9-E506-7D009C09F668}"/>
                  </a:ext>
                </a:extLst>
              </p:cNvPr>
              <p:cNvSpPr/>
              <p:nvPr/>
            </p:nvSpPr>
            <p:spPr>
              <a:xfrm>
                <a:off x="1958600" y="1703950"/>
                <a:ext cx="225600" cy="362000"/>
              </a:xfrm>
              <a:custGeom>
                <a:avLst/>
                <a:gdLst/>
                <a:ahLst/>
                <a:cxnLst/>
                <a:rect l="l" t="t" r="r" b="b"/>
                <a:pathLst>
                  <a:path w="9024" h="14480" extrusionOk="0">
                    <a:moveTo>
                      <a:pt x="4988" y="0"/>
                    </a:moveTo>
                    <a:cubicBezTo>
                      <a:pt x="4549" y="655"/>
                      <a:pt x="4309" y="1442"/>
                      <a:pt x="4300" y="2237"/>
                    </a:cubicBezTo>
                    <a:cubicBezTo>
                      <a:pt x="4292" y="2850"/>
                      <a:pt x="4433" y="3464"/>
                      <a:pt x="4375" y="4077"/>
                    </a:cubicBezTo>
                    <a:cubicBezTo>
                      <a:pt x="4309" y="4748"/>
                      <a:pt x="4019" y="5369"/>
                      <a:pt x="3778" y="6007"/>
                    </a:cubicBezTo>
                    <a:cubicBezTo>
                      <a:pt x="3389" y="7018"/>
                      <a:pt x="3132" y="8070"/>
                      <a:pt x="2991" y="9147"/>
                    </a:cubicBezTo>
                    <a:cubicBezTo>
                      <a:pt x="2942" y="9578"/>
                      <a:pt x="2900" y="10026"/>
                      <a:pt x="2718" y="10423"/>
                    </a:cubicBezTo>
                    <a:cubicBezTo>
                      <a:pt x="2411" y="11086"/>
                      <a:pt x="1715" y="11567"/>
                      <a:pt x="1641" y="12288"/>
                    </a:cubicBezTo>
                    <a:cubicBezTo>
                      <a:pt x="1599" y="12602"/>
                      <a:pt x="1691" y="12950"/>
                      <a:pt x="1533" y="13224"/>
                    </a:cubicBezTo>
                    <a:cubicBezTo>
                      <a:pt x="1392" y="13472"/>
                      <a:pt x="1094" y="13580"/>
                      <a:pt x="821" y="13655"/>
                    </a:cubicBezTo>
                    <a:cubicBezTo>
                      <a:pt x="589" y="13713"/>
                      <a:pt x="166" y="13903"/>
                      <a:pt x="0" y="14143"/>
                    </a:cubicBezTo>
                    <a:lnTo>
                      <a:pt x="0" y="14193"/>
                    </a:lnTo>
                    <a:cubicBezTo>
                      <a:pt x="9" y="14226"/>
                      <a:pt x="0" y="14276"/>
                      <a:pt x="25" y="14309"/>
                    </a:cubicBezTo>
                    <a:cubicBezTo>
                      <a:pt x="33" y="14334"/>
                      <a:pt x="67" y="14342"/>
                      <a:pt x="91" y="14342"/>
                    </a:cubicBezTo>
                    <a:cubicBezTo>
                      <a:pt x="96" y="14340"/>
                      <a:pt x="101" y="14339"/>
                      <a:pt x="106" y="14339"/>
                    </a:cubicBezTo>
                    <a:cubicBezTo>
                      <a:pt x="120" y="14339"/>
                      <a:pt x="135" y="14347"/>
                      <a:pt x="141" y="14359"/>
                    </a:cubicBezTo>
                    <a:cubicBezTo>
                      <a:pt x="183" y="14367"/>
                      <a:pt x="224" y="14375"/>
                      <a:pt x="265" y="14384"/>
                    </a:cubicBezTo>
                    <a:cubicBezTo>
                      <a:pt x="365" y="14400"/>
                      <a:pt x="464" y="14417"/>
                      <a:pt x="564" y="14425"/>
                    </a:cubicBezTo>
                    <a:cubicBezTo>
                      <a:pt x="771" y="14450"/>
                      <a:pt x="970" y="14467"/>
                      <a:pt x="1177" y="14475"/>
                    </a:cubicBezTo>
                    <a:cubicBezTo>
                      <a:pt x="1225" y="14477"/>
                      <a:pt x="1273" y="14479"/>
                      <a:pt x="1321" y="14479"/>
                    </a:cubicBezTo>
                    <a:cubicBezTo>
                      <a:pt x="1438" y="14479"/>
                      <a:pt x="1554" y="14469"/>
                      <a:pt x="1666" y="14433"/>
                    </a:cubicBezTo>
                    <a:cubicBezTo>
                      <a:pt x="1823" y="14384"/>
                      <a:pt x="1939" y="14284"/>
                      <a:pt x="2014" y="14143"/>
                    </a:cubicBezTo>
                    <a:cubicBezTo>
                      <a:pt x="2097" y="14003"/>
                      <a:pt x="2138" y="13853"/>
                      <a:pt x="2171" y="13696"/>
                    </a:cubicBezTo>
                    <a:cubicBezTo>
                      <a:pt x="2271" y="13307"/>
                      <a:pt x="2353" y="12917"/>
                      <a:pt x="2428" y="12520"/>
                    </a:cubicBezTo>
                    <a:cubicBezTo>
                      <a:pt x="2469" y="12321"/>
                      <a:pt x="2503" y="12130"/>
                      <a:pt x="2536" y="11931"/>
                    </a:cubicBezTo>
                    <a:cubicBezTo>
                      <a:pt x="2569" y="11749"/>
                      <a:pt x="2602" y="11567"/>
                      <a:pt x="2668" y="11401"/>
                    </a:cubicBezTo>
                    <a:cubicBezTo>
                      <a:pt x="2726" y="11219"/>
                      <a:pt x="2834" y="11070"/>
                      <a:pt x="2933" y="10912"/>
                    </a:cubicBezTo>
                    <a:cubicBezTo>
                      <a:pt x="3033" y="10771"/>
                      <a:pt x="3107" y="10622"/>
                      <a:pt x="3149" y="10448"/>
                    </a:cubicBezTo>
                    <a:cubicBezTo>
                      <a:pt x="3232" y="10108"/>
                      <a:pt x="3198" y="9769"/>
                      <a:pt x="3240" y="9421"/>
                    </a:cubicBezTo>
                    <a:cubicBezTo>
                      <a:pt x="3265" y="9255"/>
                      <a:pt x="3298" y="9089"/>
                      <a:pt x="3381" y="8932"/>
                    </a:cubicBezTo>
                    <a:cubicBezTo>
                      <a:pt x="3455" y="8766"/>
                      <a:pt x="3563" y="8609"/>
                      <a:pt x="3629" y="8443"/>
                    </a:cubicBezTo>
                    <a:cubicBezTo>
                      <a:pt x="3696" y="8269"/>
                      <a:pt x="3737" y="8095"/>
                      <a:pt x="3770" y="7921"/>
                    </a:cubicBezTo>
                    <a:cubicBezTo>
                      <a:pt x="3754" y="7921"/>
                      <a:pt x="3729" y="7905"/>
                      <a:pt x="3737" y="7888"/>
                    </a:cubicBezTo>
                    <a:cubicBezTo>
                      <a:pt x="3737" y="7830"/>
                      <a:pt x="3762" y="7772"/>
                      <a:pt x="3770" y="7722"/>
                    </a:cubicBezTo>
                    <a:cubicBezTo>
                      <a:pt x="3787" y="7656"/>
                      <a:pt x="3803" y="7598"/>
                      <a:pt x="3820" y="7540"/>
                    </a:cubicBezTo>
                    <a:cubicBezTo>
                      <a:pt x="3820" y="7523"/>
                      <a:pt x="3828" y="7507"/>
                      <a:pt x="3828" y="7499"/>
                    </a:cubicBezTo>
                    <a:cubicBezTo>
                      <a:pt x="3836" y="7457"/>
                      <a:pt x="3836" y="7416"/>
                      <a:pt x="3845" y="7374"/>
                    </a:cubicBezTo>
                    <a:cubicBezTo>
                      <a:pt x="3853" y="7283"/>
                      <a:pt x="3861" y="7192"/>
                      <a:pt x="3870" y="7101"/>
                    </a:cubicBezTo>
                    <a:cubicBezTo>
                      <a:pt x="3870" y="7087"/>
                      <a:pt x="3882" y="7081"/>
                      <a:pt x="3895" y="7081"/>
                    </a:cubicBezTo>
                    <a:cubicBezTo>
                      <a:pt x="3905" y="7081"/>
                      <a:pt x="3916" y="7085"/>
                      <a:pt x="3919" y="7093"/>
                    </a:cubicBezTo>
                    <a:cubicBezTo>
                      <a:pt x="3969" y="6869"/>
                      <a:pt x="4019" y="6645"/>
                      <a:pt x="4068" y="6421"/>
                    </a:cubicBezTo>
                    <a:cubicBezTo>
                      <a:pt x="4102" y="6281"/>
                      <a:pt x="4151" y="6140"/>
                      <a:pt x="4184" y="5991"/>
                    </a:cubicBezTo>
                    <a:cubicBezTo>
                      <a:pt x="4188" y="5974"/>
                      <a:pt x="4200" y="5967"/>
                      <a:pt x="4213" y="5967"/>
                    </a:cubicBezTo>
                    <a:cubicBezTo>
                      <a:pt x="4233" y="5967"/>
                      <a:pt x="4256" y="5985"/>
                      <a:pt x="4251" y="6015"/>
                    </a:cubicBezTo>
                    <a:cubicBezTo>
                      <a:pt x="4226" y="6140"/>
                      <a:pt x="4209" y="6272"/>
                      <a:pt x="4184" y="6397"/>
                    </a:cubicBezTo>
                    <a:cubicBezTo>
                      <a:pt x="4160" y="6521"/>
                      <a:pt x="4135" y="6637"/>
                      <a:pt x="4110" y="6753"/>
                    </a:cubicBezTo>
                    <a:cubicBezTo>
                      <a:pt x="4135" y="6687"/>
                      <a:pt x="4160" y="6629"/>
                      <a:pt x="4184" y="6562"/>
                    </a:cubicBezTo>
                    <a:cubicBezTo>
                      <a:pt x="4251" y="6388"/>
                      <a:pt x="4317" y="6206"/>
                      <a:pt x="4367" y="6032"/>
                    </a:cubicBezTo>
                    <a:cubicBezTo>
                      <a:pt x="4483" y="5676"/>
                      <a:pt x="4566" y="5319"/>
                      <a:pt x="4632" y="4955"/>
                    </a:cubicBezTo>
                    <a:cubicBezTo>
                      <a:pt x="4673" y="4748"/>
                      <a:pt x="4715" y="4532"/>
                      <a:pt x="4740" y="4325"/>
                    </a:cubicBezTo>
                    <a:cubicBezTo>
                      <a:pt x="4740" y="4309"/>
                      <a:pt x="4754" y="4300"/>
                      <a:pt x="4769" y="4300"/>
                    </a:cubicBezTo>
                    <a:cubicBezTo>
                      <a:pt x="4783" y="4300"/>
                      <a:pt x="4798" y="4309"/>
                      <a:pt x="4798" y="4325"/>
                    </a:cubicBezTo>
                    <a:cubicBezTo>
                      <a:pt x="4781" y="4516"/>
                      <a:pt x="4773" y="4706"/>
                      <a:pt x="4748" y="4889"/>
                    </a:cubicBezTo>
                    <a:cubicBezTo>
                      <a:pt x="4740" y="4955"/>
                      <a:pt x="4723" y="5013"/>
                      <a:pt x="4715" y="5079"/>
                    </a:cubicBezTo>
                    <a:cubicBezTo>
                      <a:pt x="4748" y="5013"/>
                      <a:pt x="4789" y="4947"/>
                      <a:pt x="4822" y="4880"/>
                    </a:cubicBezTo>
                    <a:cubicBezTo>
                      <a:pt x="4872" y="4797"/>
                      <a:pt x="4922" y="4715"/>
                      <a:pt x="4955" y="4623"/>
                    </a:cubicBezTo>
                    <a:cubicBezTo>
                      <a:pt x="4988" y="4524"/>
                      <a:pt x="4996" y="4416"/>
                      <a:pt x="5013" y="4317"/>
                    </a:cubicBezTo>
                    <a:cubicBezTo>
                      <a:pt x="5038" y="4110"/>
                      <a:pt x="5071" y="3894"/>
                      <a:pt x="5104" y="3687"/>
                    </a:cubicBezTo>
                    <a:cubicBezTo>
                      <a:pt x="5146" y="3447"/>
                      <a:pt x="5179" y="3207"/>
                      <a:pt x="5212" y="2966"/>
                    </a:cubicBezTo>
                    <a:cubicBezTo>
                      <a:pt x="5212" y="2962"/>
                      <a:pt x="5216" y="2960"/>
                      <a:pt x="5221" y="2960"/>
                    </a:cubicBezTo>
                    <a:cubicBezTo>
                      <a:pt x="5226" y="2960"/>
                      <a:pt x="5233" y="2962"/>
                      <a:pt x="5237" y="2966"/>
                    </a:cubicBezTo>
                    <a:cubicBezTo>
                      <a:pt x="5237" y="2917"/>
                      <a:pt x="5237" y="2859"/>
                      <a:pt x="5237" y="2809"/>
                    </a:cubicBezTo>
                    <a:cubicBezTo>
                      <a:pt x="5237" y="2792"/>
                      <a:pt x="5249" y="2784"/>
                      <a:pt x="5262" y="2784"/>
                    </a:cubicBezTo>
                    <a:cubicBezTo>
                      <a:pt x="5274" y="2784"/>
                      <a:pt x="5286" y="2792"/>
                      <a:pt x="5286" y="2809"/>
                    </a:cubicBezTo>
                    <a:cubicBezTo>
                      <a:pt x="5295" y="2966"/>
                      <a:pt x="5303" y="3116"/>
                      <a:pt x="5295" y="3273"/>
                    </a:cubicBezTo>
                    <a:cubicBezTo>
                      <a:pt x="5295" y="3348"/>
                      <a:pt x="5295" y="3430"/>
                      <a:pt x="5278" y="3505"/>
                    </a:cubicBezTo>
                    <a:cubicBezTo>
                      <a:pt x="5278" y="3580"/>
                      <a:pt x="5270" y="3654"/>
                      <a:pt x="5245" y="3729"/>
                    </a:cubicBezTo>
                    <a:cubicBezTo>
                      <a:pt x="5241" y="3736"/>
                      <a:pt x="5233" y="3740"/>
                      <a:pt x="5224" y="3740"/>
                    </a:cubicBezTo>
                    <a:cubicBezTo>
                      <a:pt x="5214" y="3740"/>
                      <a:pt x="5204" y="3734"/>
                      <a:pt x="5204" y="3720"/>
                    </a:cubicBezTo>
                    <a:cubicBezTo>
                      <a:pt x="5204" y="3646"/>
                      <a:pt x="5212" y="3563"/>
                      <a:pt x="5220" y="3488"/>
                    </a:cubicBezTo>
                    <a:cubicBezTo>
                      <a:pt x="5220" y="3414"/>
                      <a:pt x="5228" y="3339"/>
                      <a:pt x="5237" y="3265"/>
                    </a:cubicBezTo>
                    <a:cubicBezTo>
                      <a:pt x="5237" y="3182"/>
                      <a:pt x="5237" y="3091"/>
                      <a:pt x="5237" y="3008"/>
                    </a:cubicBezTo>
                    <a:cubicBezTo>
                      <a:pt x="5220" y="3215"/>
                      <a:pt x="5195" y="3414"/>
                      <a:pt x="5179" y="3621"/>
                    </a:cubicBezTo>
                    <a:cubicBezTo>
                      <a:pt x="5154" y="3836"/>
                      <a:pt x="5129" y="4043"/>
                      <a:pt x="5112" y="4251"/>
                    </a:cubicBezTo>
                    <a:cubicBezTo>
                      <a:pt x="5096" y="4358"/>
                      <a:pt x="5088" y="4466"/>
                      <a:pt x="5071" y="4565"/>
                    </a:cubicBezTo>
                    <a:cubicBezTo>
                      <a:pt x="5054" y="4665"/>
                      <a:pt x="5021" y="4748"/>
                      <a:pt x="4972" y="4839"/>
                    </a:cubicBezTo>
                    <a:cubicBezTo>
                      <a:pt x="4922" y="4922"/>
                      <a:pt x="4872" y="5005"/>
                      <a:pt x="4831" y="5087"/>
                    </a:cubicBezTo>
                    <a:cubicBezTo>
                      <a:pt x="4781" y="5170"/>
                      <a:pt x="4740" y="5261"/>
                      <a:pt x="4706" y="5353"/>
                    </a:cubicBezTo>
                    <a:cubicBezTo>
                      <a:pt x="4682" y="5427"/>
                      <a:pt x="4657" y="5493"/>
                      <a:pt x="4640" y="5576"/>
                    </a:cubicBezTo>
                    <a:cubicBezTo>
                      <a:pt x="4756" y="5792"/>
                      <a:pt x="4897" y="6007"/>
                      <a:pt x="5063" y="6198"/>
                    </a:cubicBezTo>
                    <a:cubicBezTo>
                      <a:pt x="5237" y="6397"/>
                      <a:pt x="5436" y="6571"/>
                      <a:pt x="5659" y="6720"/>
                    </a:cubicBezTo>
                    <a:cubicBezTo>
                      <a:pt x="5883" y="6877"/>
                      <a:pt x="6123" y="7001"/>
                      <a:pt x="6380" y="7093"/>
                    </a:cubicBezTo>
                    <a:cubicBezTo>
                      <a:pt x="6407" y="7099"/>
                      <a:pt x="6434" y="7111"/>
                      <a:pt x="6461" y="7111"/>
                    </a:cubicBezTo>
                    <a:cubicBezTo>
                      <a:pt x="6467" y="7111"/>
                      <a:pt x="6473" y="7111"/>
                      <a:pt x="6480" y="7109"/>
                    </a:cubicBezTo>
                    <a:cubicBezTo>
                      <a:pt x="6504" y="7109"/>
                      <a:pt x="6513" y="7101"/>
                      <a:pt x="6538" y="7101"/>
                    </a:cubicBezTo>
                    <a:cubicBezTo>
                      <a:pt x="6554" y="7101"/>
                      <a:pt x="6579" y="7117"/>
                      <a:pt x="6604" y="7126"/>
                    </a:cubicBezTo>
                    <a:cubicBezTo>
                      <a:pt x="6678" y="7151"/>
                      <a:pt x="6753" y="7184"/>
                      <a:pt x="6836" y="7209"/>
                    </a:cubicBezTo>
                    <a:cubicBezTo>
                      <a:pt x="6993" y="7267"/>
                      <a:pt x="7151" y="7316"/>
                      <a:pt x="7308" y="7366"/>
                    </a:cubicBezTo>
                    <a:cubicBezTo>
                      <a:pt x="7648" y="7465"/>
                      <a:pt x="7996" y="7540"/>
                      <a:pt x="8344" y="7606"/>
                    </a:cubicBezTo>
                    <a:cubicBezTo>
                      <a:pt x="8344" y="7573"/>
                      <a:pt x="8344" y="7540"/>
                      <a:pt x="8344" y="7507"/>
                    </a:cubicBezTo>
                    <a:cubicBezTo>
                      <a:pt x="8344" y="7487"/>
                      <a:pt x="8366" y="7461"/>
                      <a:pt x="8392" y="7461"/>
                    </a:cubicBezTo>
                    <a:cubicBezTo>
                      <a:pt x="8398" y="7461"/>
                      <a:pt x="8404" y="7462"/>
                      <a:pt x="8410" y="7465"/>
                    </a:cubicBezTo>
                    <a:cubicBezTo>
                      <a:pt x="8617" y="7540"/>
                      <a:pt x="8824" y="7623"/>
                      <a:pt x="9023" y="7714"/>
                    </a:cubicBezTo>
                    <a:cubicBezTo>
                      <a:pt x="8990" y="7606"/>
                      <a:pt x="8957" y="7507"/>
                      <a:pt x="8940" y="7399"/>
                    </a:cubicBezTo>
                    <a:cubicBezTo>
                      <a:pt x="8882" y="7308"/>
                      <a:pt x="8808" y="7233"/>
                      <a:pt x="8725" y="7167"/>
                    </a:cubicBezTo>
                    <a:cubicBezTo>
                      <a:pt x="8485" y="6985"/>
                      <a:pt x="8195" y="6894"/>
                      <a:pt x="7921" y="6769"/>
                    </a:cubicBezTo>
                    <a:cubicBezTo>
                      <a:pt x="7316" y="6504"/>
                      <a:pt x="6770" y="6065"/>
                      <a:pt x="6422" y="5502"/>
                    </a:cubicBezTo>
                    <a:cubicBezTo>
                      <a:pt x="5651" y="4251"/>
                      <a:pt x="5933" y="2643"/>
                      <a:pt x="5668" y="1202"/>
                    </a:cubicBezTo>
                    <a:cubicBezTo>
                      <a:pt x="5585" y="738"/>
                      <a:pt x="5402" y="240"/>
                      <a:pt x="4988"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8" name="Google Shape;5267;p31">
                <a:extLst>
                  <a:ext uri="{FF2B5EF4-FFF2-40B4-BE49-F238E27FC236}">
                    <a16:creationId xmlns:a16="http://schemas.microsoft.com/office/drawing/2014/main" id="{ED3EBBFF-2263-FF60-3530-34AA4C7C5BEB}"/>
                  </a:ext>
                </a:extLst>
              </p:cNvPr>
              <p:cNvSpPr/>
              <p:nvPr/>
            </p:nvSpPr>
            <p:spPr>
              <a:xfrm>
                <a:off x="1956950" y="2063525"/>
                <a:ext cx="1675" cy="2100"/>
              </a:xfrm>
              <a:custGeom>
                <a:avLst/>
                <a:gdLst/>
                <a:ahLst/>
                <a:cxnLst/>
                <a:rect l="l" t="t" r="r" b="b"/>
                <a:pathLst>
                  <a:path w="67" h="84" extrusionOk="0">
                    <a:moveTo>
                      <a:pt x="0" y="1"/>
                    </a:moveTo>
                    <a:cubicBezTo>
                      <a:pt x="0" y="34"/>
                      <a:pt x="8" y="59"/>
                      <a:pt x="25" y="84"/>
                    </a:cubicBezTo>
                    <a:cubicBezTo>
                      <a:pt x="33" y="84"/>
                      <a:pt x="41" y="75"/>
                      <a:pt x="50" y="75"/>
                    </a:cubicBezTo>
                    <a:cubicBezTo>
                      <a:pt x="50" y="67"/>
                      <a:pt x="58" y="59"/>
                      <a:pt x="66" y="59"/>
                    </a:cubicBezTo>
                    <a:cubicBezTo>
                      <a:pt x="41" y="42"/>
                      <a:pt x="17" y="26"/>
                      <a:pt x="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9" name="Google Shape;5268;p31">
                <a:extLst>
                  <a:ext uri="{FF2B5EF4-FFF2-40B4-BE49-F238E27FC236}">
                    <a16:creationId xmlns:a16="http://schemas.microsoft.com/office/drawing/2014/main" id="{B1DCAB3B-28F5-FF3A-4519-763C397E1409}"/>
                  </a:ext>
                </a:extLst>
              </p:cNvPr>
              <p:cNvSpPr/>
              <p:nvPr/>
            </p:nvSpPr>
            <p:spPr>
              <a:xfrm>
                <a:off x="2232625" y="2000150"/>
                <a:ext cx="103600" cy="55400"/>
              </a:xfrm>
              <a:custGeom>
                <a:avLst/>
                <a:gdLst/>
                <a:ahLst/>
                <a:cxnLst/>
                <a:rect l="l" t="t" r="r" b="b"/>
                <a:pathLst>
                  <a:path w="4144" h="2216" extrusionOk="0">
                    <a:moveTo>
                      <a:pt x="3313" y="1"/>
                    </a:moveTo>
                    <a:cubicBezTo>
                      <a:pt x="3204" y="1"/>
                      <a:pt x="3096" y="15"/>
                      <a:pt x="2992" y="50"/>
                    </a:cubicBezTo>
                    <a:cubicBezTo>
                      <a:pt x="2942" y="58"/>
                      <a:pt x="2901" y="58"/>
                      <a:pt x="2851" y="67"/>
                    </a:cubicBezTo>
                    <a:lnTo>
                      <a:pt x="2752" y="75"/>
                    </a:lnTo>
                    <a:cubicBezTo>
                      <a:pt x="2743" y="58"/>
                      <a:pt x="2719" y="42"/>
                      <a:pt x="2694" y="42"/>
                    </a:cubicBezTo>
                    <a:cubicBezTo>
                      <a:pt x="2545" y="58"/>
                      <a:pt x="2404" y="67"/>
                      <a:pt x="2255" y="92"/>
                    </a:cubicBezTo>
                    <a:cubicBezTo>
                      <a:pt x="2172" y="100"/>
                      <a:pt x="2097" y="108"/>
                      <a:pt x="2023" y="116"/>
                    </a:cubicBezTo>
                    <a:cubicBezTo>
                      <a:pt x="1973" y="125"/>
                      <a:pt x="1915" y="133"/>
                      <a:pt x="1865" y="141"/>
                    </a:cubicBezTo>
                    <a:cubicBezTo>
                      <a:pt x="1617" y="174"/>
                      <a:pt x="1368" y="208"/>
                      <a:pt x="1128" y="249"/>
                    </a:cubicBezTo>
                    <a:cubicBezTo>
                      <a:pt x="1020" y="266"/>
                      <a:pt x="912" y="274"/>
                      <a:pt x="805" y="299"/>
                    </a:cubicBezTo>
                    <a:cubicBezTo>
                      <a:pt x="639" y="324"/>
                      <a:pt x="465" y="373"/>
                      <a:pt x="332" y="473"/>
                    </a:cubicBezTo>
                    <a:cubicBezTo>
                      <a:pt x="258" y="531"/>
                      <a:pt x="208" y="597"/>
                      <a:pt x="175" y="680"/>
                    </a:cubicBezTo>
                    <a:cubicBezTo>
                      <a:pt x="150" y="771"/>
                      <a:pt x="142" y="870"/>
                      <a:pt x="134" y="962"/>
                    </a:cubicBezTo>
                    <a:cubicBezTo>
                      <a:pt x="125" y="1020"/>
                      <a:pt x="117" y="1086"/>
                      <a:pt x="109" y="1144"/>
                    </a:cubicBezTo>
                    <a:cubicBezTo>
                      <a:pt x="42" y="1310"/>
                      <a:pt x="1" y="1475"/>
                      <a:pt x="9" y="1658"/>
                    </a:cubicBezTo>
                    <a:cubicBezTo>
                      <a:pt x="9" y="1666"/>
                      <a:pt x="9" y="1674"/>
                      <a:pt x="18" y="1682"/>
                    </a:cubicBezTo>
                    <a:lnTo>
                      <a:pt x="9" y="1682"/>
                    </a:lnTo>
                    <a:cubicBezTo>
                      <a:pt x="1" y="1716"/>
                      <a:pt x="1" y="1757"/>
                      <a:pt x="1" y="1790"/>
                    </a:cubicBezTo>
                    <a:cubicBezTo>
                      <a:pt x="1" y="1848"/>
                      <a:pt x="26" y="1906"/>
                      <a:pt x="67" y="1939"/>
                    </a:cubicBezTo>
                    <a:cubicBezTo>
                      <a:pt x="117" y="1981"/>
                      <a:pt x="175" y="2005"/>
                      <a:pt x="225" y="2030"/>
                    </a:cubicBezTo>
                    <a:cubicBezTo>
                      <a:pt x="440" y="2130"/>
                      <a:pt x="656" y="2196"/>
                      <a:pt x="888" y="2213"/>
                    </a:cubicBezTo>
                    <a:cubicBezTo>
                      <a:pt x="917" y="2215"/>
                      <a:pt x="946" y="2216"/>
                      <a:pt x="975" y="2216"/>
                    </a:cubicBezTo>
                    <a:cubicBezTo>
                      <a:pt x="1062" y="2216"/>
                      <a:pt x="1149" y="2206"/>
                      <a:pt x="1236" y="2188"/>
                    </a:cubicBezTo>
                    <a:cubicBezTo>
                      <a:pt x="1285" y="2179"/>
                      <a:pt x="1343" y="2163"/>
                      <a:pt x="1385" y="2121"/>
                    </a:cubicBezTo>
                    <a:cubicBezTo>
                      <a:pt x="1426" y="2080"/>
                      <a:pt x="1443" y="2030"/>
                      <a:pt x="1459" y="1972"/>
                    </a:cubicBezTo>
                    <a:cubicBezTo>
                      <a:pt x="1526" y="1749"/>
                      <a:pt x="1451" y="1517"/>
                      <a:pt x="1492" y="1293"/>
                    </a:cubicBezTo>
                    <a:cubicBezTo>
                      <a:pt x="1534" y="1094"/>
                      <a:pt x="1650" y="928"/>
                      <a:pt x="1807" y="804"/>
                    </a:cubicBezTo>
                    <a:cubicBezTo>
                      <a:pt x="1840" y="788"/>
                      <a:pt x="1832" y="754"/>
                      <a:pt x="1807" y="738"/>
                    </a:cubicBezTo>
                    <a:cubicBezTo>
                      <a:pt x="1990" y="713"/>
                      <a:pt x="2172" y="705"/>
                      <a:pt x="2354" y="688"/>
                    </a:cubicBezTo>
                    <a:cubicBezTo>
                      <a:pt x="2644" y="663"/>
                      <a:pt x="2942" y="638"/>
                      <a:pt x="3232" y="605"/>
                    </a:cubicBezTo>
                    <a:cubicBezTo>
                      <a:pt x="3522" y="580"/>
                      <a:pt x="3812" y="547"/>
                      <a:pt x="4102" y="506"/>
                    </a:cubicBezTo>
                    <a:cubicBezTo>
                      <a:pt x="4144" y="506"/>
                      <a:pt x="4135" y="448"/>
                      <a:pt x="4102" y="448"/>
                    </a:cubicBezTo>
                    <a:cubicBezTo>
                      <a:pt x="4119" y="431"/>
                      <a:pt x="4127" y="423"/>
                      <a:pt x="4127" y="398"/>
                    </a:cubicBezTo>
                    <a:cubicBezTo>
                      <a:pt x="4119" y="357"/>
                      <a:pt x="4119" y="307"/>
                      <a:pt x="4111" y="266"/>
                    </a:cubicBezTo>
                    <a:cubicBezTo>
                      <a:pt x="4111" y="224"/>
                      <a:pt x="4086" y="208"/>
                      <a:pt x="4053" y="199"/>
                    </a:cubicBezTo>
                    <a:cubicBezTo>
                      <a:pt x="3995" y="199"/>
                      <a:pt x="3945" y="191"/>
                      <a:pt x="3887" y="191"/>
                    </a:cubicBezTo>
                    <a:cubicBezTo>
                      <a:pt x="3887" y="166"/>
                      <a:pt x="3870" y="150"/>
                      <a:pt x="3845" y="150"/>
                    </a:cubicBezTo>
                    <a:cubicBezTo>
                      <a:pt x="3738" y="116"/>
                      <a:pt x="3630" y="100"/>
                      <a:pt x="3514" y="83"/>
                    </a:cubicBezTo>
                    <a:cubicBezTo>
                      <a:pt x="3522" y="58"/>
                      <a:pt x="3514" y="17"/>
                      <a:pt x="3473" y="17"/>
                    </a:cubicBezTo>
                    <a:cubicBezTo>
                      <a:pt x="3473" y="17"/>
                      <a:pt x="3464" y="9"/>
                      <a:pt x="3464" y="9"/>
                    </a:cubicBezTo>
                    <a:lnTo>
                      <a:pt x="3456" y="9"/>
                    </a:lnTo>
                    <a:cubicBezTo>
                      <a:pt x="3408" y="4"/>
                      <a:pt x="3361" y="1"/>
                      <a:pt x="3313"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0" name="Google Shape;5269;p31">
                <a:extLst>
                  <a:ext uri="{FF2B5EF4-FFF2-40B4-BE49-F238E27FC236}">
                    <a16:creationId xmlns:a16="http://schemas.microsoft.com/office/drawing/2014/main" id="{B7170231-4F0D-3B6A-F71A-7BDCFB795650}"/>
                  </a:ext>
                </a:extLst>
              </p:cNvPr>
              <p:cNvSpPr/>
              <p:nvPr/>
            </p:nvSpPr>
            <p:spPr>
              <a:xfrm>
                <a:off x="2036275" y="1961300"/>
                <a:ext cx="165950" cy="92500"/>
              </a:xfrm>
              <a:custGeom>
                <a:avLst/>
                <a:gdLst/>
                <a:ahLst/>
                <a:cxnLst/>
                <a:rect l="l" t="t" r="r" b="b"/>
                <a:pathLst>
                  <a:path w="6638" h="3700" extrusionOk="0">
                    <a:moveTo>
                      <a:pt x="5501" y="1"/>
                    </a:moveTo>
                    <a:cubicBezTo>
                      <a:pt x="5461" y="1"/>
                      <a:pt x="5429" y="32"/>
                      <a:pt x="5436" y="80"/>
                    </a:cubicBezTo>
                    <a:cubicBezTo>
                      <a:pt x="5460" y="204"/>
                      <a:pt x="5502" y="328"/>
                      <a:pt x="5543" y="444"/>
                    </a:cubicBezTo>
                    <a:cubicBezTo>
                      <a:pt x="5585" y="568"/>
                      <a:pt x="5634" y="684"/>
                      <a:pt x="5684" y="792"/>
                    </a:cubicBezTo>
                    <a:cubicBezTo>
                      <a:pt x="5742" y="908"/>
                      <a:pt x="5792" y="1024"/>
                      <a:pt x="5825" y="1140"/>
                    </a:cubicBezTo>
                    <a:cubicBezTo>
                      <a:pt x="5842" y="1231"/>
                      <a:pt x="5858" y="1389"/>
                      <a:pt x="5767" y="1447"/>
                    </a:cubicBezTo>
                    <a:cubicBezTo>
                      <a:pt x="5709" y="1480"/>
                      <a:pt x="5651" y="1496"/>
                      <a:pt x="5593" y="1513"/>
                    </a:cubicBezTo>
                    <a:cubicBezTo>
                      <a:pt x="5527" y="1530"/>
                      <a:pt x="5469" y="1546"/>
                      <a:pt x="5402" y="1563"/>
                    </a:cubicBezTo>
                    <a:cubicBezTo>
                      <a:pt x="5146" y="1621"/>
                      <a:pt x="4881" y="1646"/>
                      <a:pt x="4624" y="1687"/>
                    </a:cubicBezTo>
                    <a:cubicBezTo>
                      <a:pt x="4359" y="1720"/>
                      <a:pt x="4093" y="1762"/>
                      <a:pt x="3828" y="1786"/>
                    </a:cubicBezTo>
                    <a:cubicBezTo>
                      <a:pt x="3352" y="1846"/>
                      <a:pt x="2868" y="1879"/>
                      <a:pt x="2384" y="1879"/>
                    </a:cubicBezTo>
                    <a:cubicBezTo>
                      <a:pt x="2330" y="1879"/>
                      <a:pt x="2275" y="1878"/>
                      <a:pt x="2221" y="1878"/>
                    </a:cubicBezTo>
                    <a:cubicBezTo>
                      <a:pt x="1956" y="1869"/>
                      <a:pt x="1691" y="1853"/>
                      <a:pt x="1434" y="1811"/>
                    </a:cubicBezTo>
                    <a:cubicBezTo>
                      <a:pt x="1301" y="1795"/>
                      <a:pt x="1169" y="1770"/>
                      <a:pt x="1044" y="1745"/>
                    </a:cubicBezTo>
                    <a:cubicBezTo>
                      <a:pt x="937" y="1723"/>
                      <a:pt x="823" y="1702"/>
                      <a:pt x="714" y="1702"/>
                    </a:cubicBezTo>
                    <a:cubicBezTo>
                      <a:pt x="697" y="1702"/>
                      <a:pt x="680" y="1702"/>
                      <a:pt x="663" y="1704"/>
                    </a:cubicBezTo>
                    <a:cubicBezTo>
                      <a:pt x="547" y="1712"/>
                      <a:pt x="431" y="1737"/>
                      <a:pt x="332" y="1811"/>
                    </a:cubicBezTo>
                    <a:cubicBezTo>
                      <a:pt x="299" y="1844"/>
                      <a:pt x="257" y="1878"/>
                      <a:pt x="232" y="1927"/>
                    </a:cubicBezTo>
                    <a:cubicBezTo>
                      <a:pt x="207" y="1977"/>
                      <a:pt x="207" y="2035"/>
                      <a:pt x="207" y="2093"/>
                    </a:cubicBezTo>
                    <a:cubicBezTo>
                      <a:pt x="207" y="2151"/>
                      <a:pt x="174" y="2201"/>
                      <a:pt x="149" y="2250"/>
                    </a:cubicBezTo>
                    <a:cubicBezTo>
                      <a:pt x="125" y="2300"/>
                      <a:pt x="100" y="2350"/>
                      <a:pt x="83" y="2400"/>
                    </a:cubicBezTo>
                    <a:cubicBezTo>
                      <a:pt x="42" y="2499"/>
                      <a:pt x="25" y="2607"/>
                      <a:pt x="17" y="2723"/>
                    </a:cubicBezTo>
                    <a:cubicBezTo>
                      <a:pt x="0" y="2938"/>
                      <a:pt x="58" y="3162"/>
                      <a:pt x="166" y="3352"/>
                    </a:cubicBezTo>
                    <a:cubicBezTo>
                      <a:pt x="224" y="3444"/>
                      <a:pt x="299" y="3526"/>
                      <a:pt x="406" y="3568"/>
                    </a:cubicBezTo>
                    <a:cubicBezTo>
                      <a:pt x="435" y="3580"/>
                      <a:pt x="464" y="3586"/>
                      <a:pt x="492" y="3586"/>
                    </a:cubicBezTo>
                    <a:cubicBezTo>
                      <a:pt x="520" y="3586"/>
                      <a:pt x="547" y="3580"/>
                      <a:pt x="572" y="3568"/>
                    </a:cubicBezTo>
                    <a:lnTo>
                      <a:pt x="572" y="3568"/>
                    </a:lnTo>
                    <a:cubicBezTo>
                      <a:pt x="564" y="3584"/>
                      <a:pt x="547" y="3601"/>
                      <a:pt x="539" y="3609"/>
                    </a:cubicBezTo>
                    <a:cubicBezTo>
                      <a:pt x="509" y="3656"/>
                      <a:pt x="551" y="3699"/>
                      <a:pt x="596" y="3699"/>
                    </a:cubicBezTo>
                    <a:cubicBezTo>
                      <a:pt x="614" y="3699"/>
                      <a:pt x="632" y="3692"/>
                      <a:pt x="647" y="3675"/>
                    </a:cubicBezTo>
                    <a:cubicBezTo>
                      <a:pt x="680" y="3617"/>
                      <a:pt x="713" y="3568"/>
                      <a:pt x="754" y="3510"/>
                    </a:cubicBezTo>
                    <a:cubicBezTo>
                      <a:pt x="829" y="3410"/>
                      <a:pt x="912" y="3311"/>
                      <a:pt x="1019" y="3236"/>
                    </a:cubicBezTo>
                    <a:cubicBezTo>
                      <a:pt x="1135" y="3154"/>
                      <a:pt x="1268" y="3112"/>
                      <a:pt x="1401" y="3079"/>
                    </a:cubicBezTo>
                    <a:cubicBezTo>
                      <a:pt x="1699" y="3013"/>
                      <a:pt x="2005" y="2963"/>
                      <a:pt x="2312" y="2913"/>
                    </a:cubicBezTo>
                    <a:cubicBezTo>
                      <a:pt x="2925" y="2822"/>
                      <a:pt x="3547" y="2756"/>
                      <a:pt x="4160" y="2665"/>
                    </a:cubicBezTo>
                    <a:cubicBezTo>
                      <a:pt x="4475" y="2615"/>
                      <a:pt x="4781" y="2565"/>
                      <a:pt x="5088" y="2499"/>
                    </a:cubicBezTo>
                    <a:cubicBezTo>
                      <a:pt x="5369" y="2433"/>
                      <a:pt x="5659" y="2366"/>
                      <a:pt x="5916" y="2217"/>
                    </a:cubicBezTo>
                    <a:cubicBezTo>
                      <a:pt x="6140" y="2093"/>
                      <a:pt x="6339" y="1919"/>
                      <a:pt x="6463" y="1687"/>
                    </a:cubicBezTo>
                    <a:cubicBezTo>
                      <a:pt x="6596" y="1455"/>
                      <a:pt x="6637" y="1165"/>
                      <a:pt x="6562" y="908"/>
                    </a:cubicBezTo>
                    <a:cubicBezTo>
                      <a:pt x="6422" y="436"/>
                      <a:pt x="5941" y="196"/>
                      <a:pt x="5527" y="5"/>
                    </a:cubicBezTo>
                    <a:cubicBezTo>
                      <a:pt x="5518" y="2"/>
                      <a:pt x="5509" y="1"/>
                      <a:pt x="5501"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1" name="Google Shape;5270;p31">
                <a:extLst>
                  <a:ext uri="{FF2B5EF4-FFF2-40B4-BE49-F238E27FC236}">
                    <a16:creationId xmlns:a16="http://schemas.microsoft.com/office/drawing/2014/main" id="{C46ACD78-01A2-8017-298F-B5ED18947D25}"/>
                  </a:ext>
                </a:extLst>
              </p:cNvPr>
              <p:cNvSpPr/>
              <p:nvPr/>
            </p:nvSpPr>
            <p:spPr>
              <a:xfrm>
                <a:off x="1821875" y="1776850"/>
                <a:ext cx="161800" cy="286225"/>
              </a:xfrm>
              <a:custGeom>
                <a:avLst/>
                <a:gdLst/>
                <a:ahLst/>
                <a:cxnLst/>
                <a:rect l="l" t="t" r="r" b="b"/>
                <a:pathLst>
                  <a:path w="6472" h="11449" extrusionOk="0">
                    <a:moveTo>
                      <a:pt x="4848" y="1"/>
                    </a:moveTo>
                    <a:cubicBezTo>
                      <a:pt x="4856" y="26"/>
                      <a:pt x="4856" y="59"/>
                      <a:pt x="4864" y="84"/>
                    </a:cubicBezTo>
                    <a:cubicBezTo>
                      <a:pt x="4922" y="291"/>
                      <a:pt x="5038" y="473"/>
                      <a:pt x="5138" y="664"/>
                    </a:cubicBezTo>
                    <a:cubicBezTo>
                      <a:pt x="5254" y="879"/>
                      <a:pt x="5328" y="1094"/>
                      <a:pt x="5320" y="1351"/>
                    </a:cubicBezTo>
                    <a:cubicBezTo>
                      <a:pt x="5312" y="1492"/>
                      <a:pt x="5287" y="1625"/>
                      <a:pt x="5262" y="1757"/>
                    </a:cubicBezTo>
                    <a:cubicBezTo>
                      <a:pt x="5237" y="1898"/>
                      <a:pt x="5221" y="2047"/>
                      <a:pt x="5196" y="2188"/>
                    </a:cubicBezTo>
                    <a:cubicBezTo>
                      <a:pt x="5146" y="2470"/>
                      <a:pt x="5096" y="2751"/>
                      <a:pt x="5047" y="3033"/>
                    </a:cubicBezTo>
                    <a:cubicBezTo>
                      <a:pt x="4856" y="4160"/>
                      <a:pt x="4666" y="5295"/>
                      <a:pt x="4458" y="6422"/>
                    </a:cubicBezTo>
                    <a:cubicBezTo>
                      <a:pt x="4409" y="6679"/>
                      <a:pt x="4359" y="6944"/>
                      <a:pt x="4243" y="7184"/>
                    </a:cubicBezTo>
                    <a:cubicBezTo>
                      <a:pt x="4135" y="7416"/>
                      <a:pt x="3986" y="7623"/>
                      <a:pt x="3845" y="7830"/>
                    </a:cubicBezTo>
                    <a:cubicBezTo>
                      <a:pt x="3580" y="8212"/>
                      <a:pt x="3365" y="8626"/>
                      <a:pt x="3141" y="9032"/>
                    </a:cubicBezTo>
                    <a:cubicBezTo>
                      <a:pt x="2926" y="9430"/>
                      <a:pt x="2677" y="9819"/>
                      <a:pt x="2337" y="10117"/>
                    </a:cubicBezTo>
                    <a:cubicBezTo>
                      <a:pt x="1981" y="10424"/>
                      <a:pt x="1542" y="10606"/>
                      <a:pt x="1078" y="10689"/>
                    </a:cubicBezTo>
                    <a:cubicBezTo>
                      <a:pt x="858" y="10733"/>
                      <a:pt x="634" y="10753"/>
                      <a:pt x="412" y="10753"/>
                    </a:cubicBezTo>
                    <a:cubicBezTo>
                      <a:pt x="341" y="10753"/>
                      <a:pt x="270" y="10751"/>
                      <a:pt x="200" y="10747"/>
                    </a:cubicBezTo>
                    <a:cubicBezTo>
                      <a:pt x="109" y="10822"/>
                      <a:pt x="26" y="10921"/>
                      <a:pt x="9" y="11037"/>
                    </a:cubicBezTo>
                    <a:cubicBezTo>
                      <a:pt x="1" y="11095"/>
                      <a:pt x="17" y="11136"/>
                      <a:pt x="75" y="11169"/>
                    </a:cubicBezTo>
                    <a:cubicBezTo>
                      <a:pt x="133" y="11203"/>
                      <a:pt x="200" y="11236"/>
                      <a:pt x="266" y="11252"/>
                    </a:cubicBezTo>
                    <a:cubicBezTo>
                      <a:pt x="341" y="11277"/>
                      <a:pt x="415" y="11302"/>
                      <a:pt x="498" y="11310"/>
                    </a:cubicBezTo>
                    <a:lnTo>
                      <a:pt x="506" y="11310"/>
                    </a:lnTo>
                    <a:cubicBezTo>
                      <a:pt x="490" y="11302"/>
                      <a:pt x="473" y="11294"/>
                      <a:pt x="457" y="11277"/>
                    </a:cubicBezTo>
                    <a:cubicBezTo>
                      <a:pt x="423" y="11261"/>
                      <a:pt x="440" y="11203"/>
                      <a:pt x="481" y="11203"/>
                    </a:cubicBezTo>
                    <a:cubicBezTo>
                      <a:pt x="494" y="11207"/>
                      <a:pt x="506" y="11207"/>
                      <a:pt x="520" y="11207"/>
                    </a:cubicBezTo>
                    <a:cubicBezTo>
                      <a:pt x="533" y="11207"/>
                      <a:pt x="548" y="11207"/>
                      <a:pt x="564" y="11211"/>
                    </a:cubicBezTo>
                    <a:cubicBezTo>
                      <a:pt x="589" y="11219"/>
                      <a:pt x="614" y="11227"/>
                      <a:pt x="639" y="11236"/>
                    </a:cubicBezTo>
                    <a:cubicBezTo>
                      <a:pt x="697" y="11252"/>
                      <a:pt x="747" y="11269"/>
                      <a:pt x="805" y="11277"/>
                    </a:cubicBezTo>
                    <a:cubicBezTo>
                      <a:pt x="912" y="11310"/>
                      <a:pt x="1012" y="11335"/>
                      <a:pt x="1119" y="11352"/>
                    </a:cubicBezTo>
                    <a:cubicBezTo>
                      <a:pt x="1335" y="11393"/>
                      <a:pt x="1550" y="11426"/>
                      <a:pt x="1774" y="11435"/>
                    </a:cubicBezTo>
                    <a:cubicBezTo>
                      <a:pt x="1849" y="11441"/>
                      <a:pt x="1929" y="11449"/>
                      <a:pt x="2009" y="11449"/>
                    </a:cubicBezTo>
                    <a:cubicBezTo>
                      <a:pt x="2132" y="11449"/>
                      <a:pt x="2253" y="11430"/>
                      <a:pt x="2354" y="11360"/>
                    </a:cubicBezTo>
                    <a:cubicBezTo>
                      <a:pt x="2495" y="11269"/>
                      <a:pt x="2586" y="11111"/>
                      <a:pt x="2661" y="10971"/>
                    </a:cubicBezTo>
                    <a:cubicBezTo>
                      <a:pt x="2760" y="10772"/>
                      <a:pt x="2851" y="10573"/>
                      <a:pt x="2950" y="10374"/>
                    </a:cubicBezTo>
                    <a:cubicBezTo>
                      <a:pt x="2950" y="10366"/>
                      <a:pt x="2950" y="10358"/>
                      <a:pt x="2950" y="10349"/>
                    </a:cubicBezTo>
                    <a:cubicBezTo>
                      <a:pt x="2950" y="10324"/>
                      <a:pt x="2967" y="10300"/>
                      <a:pt x="3000" y="10291"/>
                    </a:cubicBezTo>
                    <a:cubicBezTo>
                      <a:pt x="3005" y="10278"/>
                      <a:pt x="3017" y="10271"/>
                      <a:pt x="3031" y="10271"/>
                    </a:cubicBezTo>
                    <a:cubicBezTo>
                      <a:pt x="3042" y="10271"/>
                      <a:pt x="3055" y="10275"/>
                      <a:pt x="3066" y="10283"/>
                    </a:cubicBezTo>
                    <a:cubicBezTo>
                      <a:pt x="3191" y="10242"/>
                      <a:pt x="3257" y="10068"/>
                      <a:pt x="3298" y="9960"/>
                    </a:cubicBezTo>
                    <a:cubicBezTo>
                      <a:pt x="3381" y="9761"/>
                      <a:pt x="3472" y="9579"/>
                      <a:pt x="3580" y="9396"/>
                    </a:cubicBezTo>
                    <a:cubicBezTo>
                      <a:pt x="3796" y="9040"/>
                      <a:pt x="4052" y="8717"/>
                      <a:pt x="4359" y="8435"/>
                    </a:cubicBezTo>
                    <a:cubicBezTo>
                      <a:pt x="4434" y="8361"/>
                      <a:pt x="4508" y="8294"/>
                      <a:pt x="4591" y="8228"/>
                    </a:cubicBezTo>
                    <a:cubicBezTo>
                      <a:pt x="4674" y="8162"/>
                      <a:pt x="4757" y="8104"/>
                      <a:pt x="4840" y="8038"/>
                    </a:cubicBezTo>
                    <a:cubicBezTo>
                      <a:pt x="4931" y="7971"/>
                      <a:pt x="4964" y="7888"/>
                      <a:pt x="4989" y="7781"/>
                    </a:cubicBezTo>
                    <a:cubicBezTo>
                      <a:pt x="5005" y="7673"/>
                      <a:pt x="5005" y="7565"/>
                      <a:pt x="5022" y="7458"/>
                    </a:cubicBezTo>
                    <a:cubicBezTo>
                      <a:pt x="5063" y="7226"/>
                      <a:pt x="5146" y="7002"/>
                      <a:pt x="5237" y="6778"/>
                    </a:cubicBezTo>
                    <a:cubicBezTo>
                      <a:pt x="5328" y="6546"/>
                      <a:pt x="5428" y="6322"/>
                      <a:pt x="5527" y="6090"/>
                    </a:cubicBezTo>
                    <a:cubicBezTo>
                      <a:pt x="5726" y="5627"/>
                      <a:pt x="5925" y="5163"/>
                      <a:pt x="6140" y="4707"/>
                    </a:cubicBezTo>
                    <a:cubicBezTo>
                      <a:pt x="6149" y="4690"/>
                      <a:pt x="6157" y="4674"/>
                      <a:pt x="6165" y="4657"/>
                    </a:cubicBezTo>
                    <a:cubicBezTo>
                      <a:pt x="6174" y="4599"/>
                      <a:pt x="6182" y="4541"/>
                      <a:pt x="6190" y="4491"/>
                    </a:cubicBezTo>
                    <a:cubicBezTo>
                      <a:pt x="6306" y="3829"/>
                      <a:pt x="6447" y="3174"/>
                      <a:pt x="6472" y="2503"/>
                    </a:cubicBezTo>
                    <a:cubicBezTo>
                      <a:pt x="6472" y="2312"/>
                      <a:pt x="6472" y="2113"/>
                      <a:pt x="6472" y="1923"/>
                    </a:cubicBezTo>
                    <a:cubicBezTo>
                      <a:pt x="6464" y="1898"/>
                      <a:pt x="6464" y="1865"/>
                      <a:pt x="6455" y="1840"/>
                    </a:cubicBezTo>
                    <a:cubicBezTo>
                      <a:pt x="6422" y="1741"/>
                      <a:pt x="6381" y="1649"/>
                      <a:pt x="6331" y="1567"/>
                    </a:cubicBezTo>
                    <a:cubicBezTo>
                      <a:pt x="6314" y="1567"/>
                      <a:pt x="6306" y="1567"/>
                      <a:pt x="6290" y="1550"/>
                    </a:cubicBezTo>
                    <a:cubicBezTo>
                      <a:pt x="6190" y="1417"/>
                      <a:pt x="6099" y="1277"/>
                      <a:pt x="6024" y="1127"/>
                    </a:cubicBezTo>
                    <a:cubicBezTo>
                      <a:pt x="6016" y="1152"/>
                      <a:pt x="6000" y="1169"/>
                      <a:pt x="5975" y="1169"/>
                    </a:cubicBezTo>
                    <a:cubicBezTo>
                      <a:pt x="5859" y="1161"/>
                      <a:pt x="5792" y="1061"/>
                      <a:pt x="5743" y="970"/>
                    </a:cubicBezTo>
                    <a:cubicBezTo>
                      <a:pt x="5710" y="920"/>
                      <a:pt x="5685" y="862"/>
                      <a:pt x="5652" y="813"/>
                    </a:cubicBezTo>
                    <a:cubicBezTo>
                      <a:pt x="5536" y="705"/>
                      <a:pt x="5411" y="597"/>
                      <a:pt x="5295" y="490"/>
                    </a:cubicBezTo>
                    <a:cubicBezTo>
                      <a:pt x="5171" y="382"/>
                      <a:pt x="5038" y="258"/>
                      <a:pt x="4931" y="125"/>
                    </a:cubicBezTo>
                    <a:cubicBezTo>
                      <a:pt x="4906" y="84"/>
                      <a:pt x="4873" y="42"/>
                      <a:pt x="4848"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2" name="Google Shape;5271;p31">
                <a:extLst>
                  <a:ext uri="{FF2B5EF4-FFF2-40B4-BE49-F238E27FC236}">
                    <a16:creationId xmlns:a16="http://schemas.microsoft.com/office/drawing/2014/main" id="{BC6293F3-46A2-DD9F-769F-44AA1C1AA02D}"/>
                  </a:ext>
                </a:extLst>
              </p:cNvPr>
              <p:cNvSpPr/>
              <p:nvPr/>
            </p:nvSpPr>
            <p:spPr>
              <a:xfrm>
                <a:off x="1803450" y="2042600"/>
                <a:ext cx="22400" cy="17850"/>
              </a:xfrm>
              <a:custGeom>
                <a:avLst/>
                <a:gdLst/>
                <a:ahLst/>
                <a:cxnLst/>
                <a:rect l="l" t="t" r="r" b="b"/>
                <a:pathLst>
                  <a:path w="896" h="714" extrusionOk="0">
                    <a:moveTo>
                      <a:pt x="75" y="1"/>
                    </a:moveTo>
                    <a:cubicBezTo>
                      <a:pt x="50" y="84"/>
                      <a:pt x="34" y="167"/>
                      <a:pt x="17" y="241"/>
                    </a:cubicBezTo>
                    <a:cubicBezTo>
                      <a:pt x="17" y="291"/>
                      <a:pt x="9" y="332"/>
                      <a:pt x="9" y="382"/>
                    </a:cubicBezTo>
                    <a:cubicBezTo>
                      <a:pt x="9" y="399"/>
                      <a:pt x="0" y="407"/>
                      <a:pt x="0" y="423"/>
                    </a:cubicBezTo>
                    <a:cubicBezTo>
                      <a:pt x="0" y="432"/>
                      <a:pt x="9" y="432"/>
                      <a:pt x="9" y="432"/>
                    </a:cubicBezTo>
                    <a:cubicBezTo>
                      <a:pt x="25" y="465"/>
                      <a:pt x="17" y="481"/>
                      <a:pt x="0" y="498"/>
                    </a:cubicBezTo>
                    <a:cubicBezTo>
                      <a:pt x="0" y="506"/>
                      <a:pt x="0" y="515"/>
                      <a:pt x="0" y="515"/>
                    </a:cubicBezTo>
                    <a:cubicBezTo>
                      <a:pt x="9" y="556"/>
                      <a:pt x="83" y="564"/>
                      <a:pt x="108" y="573"/>
                    </a:cubicBezTo>
                    <a:cubicBezTo>
                      <a:pt x="166" y="589"/>
                      <a:pt x="224" y="606"/>
                      <a:pt x="282" y="614"/>
                    </a:cubicBezTo>
                    <a:cubicBezTo>
                      <a:pt x="415" y="647"/>
                      <a:pt x="547" y="672"/>
                      <a:pt x="680" y="689"/>
                    </a:cubicBezTo>
                    <a:cubicBezTo>
                      <a:pt x="746" y="697"/>
                      <a:pt x="812" y="705"/>
                      <a:pt x="879" y="713"/>
                    </a:cubicBezTo>
                    <a:lnTo>
                      <a:pt x="895" y="713"/>
                    </a:lnTo>
                    <a:cubicBezTo>
                      <a:pt x="854" y="697"/>
                      <a:pt x="804" y="672"/>
                      <a:pt x="763" y="655"/>
                    </a:cubicBezTo>
                    <a:cubicBezTo>
                      <a:pt x="696" y="622"/>
                      <a:pt x="647" y="564"/>
                      <a:pt x="630" y="490"/>
                    </a:cubicBezTo>
                    <a:cubicBezTo>
                      <a:pt x="605" y="349"/>
                      <a:pt x="688" y="208"/>
                      <a:pt x="771" y="109"/>
                    </a:cubicBezTo>
                    <a:cubicBezTo>
                      <a:pt x="539" y="92"/>
                      <a:pt x="307" y="51"/>
                      <a:pt x="75"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3" name="Google Shape;5272;p31">
                <a:extLst>
                  <a:ext uri="{FF2B5EF4-FFF2-40B4-BE49-F238E27FC236}">
                    <a16:creationId xmlns:a16="http://schemas.microsoft.com/office/drawing/2014/main" id="{B5E4451D-5031-CACA-93EB-BF67098EB5AC}"/>
                  </a:ext>
                </a:extLst>
              </p:cNvPr>
              <p:cNvSpPr/>
              <p:nvPr/>
            </p:nvSpPr>
            <p:spPr>
              <a:xfrm>
                <a:off x="1797650" y="2040950"/>
                <a:ext cx="4800" cy="7700"/>
              </a:xfrm>
              <a:custGeom>
                <a:avLst/>
                <a:gdLst/>
                <a:ahLst/>
                <a:cxnLst/>
                <a:rect l="l" t="t" r="r" b="b"/>
                <a:pathLst>
                  <a:path w="192" h="308" extrusionOk="0">
                    <a:moveTo>
                      <a:pt x="0" y="1"/>
                    </a:moveTo>
                    <a:cubicBezTo>
                      <a:pt x="25" y="84"/>
                      <a:pt x="58" y="166"/>
                      <a:pt x="100" y="241"/>
                    </a:cubicBezTo>
                    <a:cubicBezTo>
                      <a:pt x="108" y="266"/>
                      <a:pt x="125" y="291"/>
                      <a:pt x="133" y="307"/>
                    </a:cubicBezTo>
                    <a:cubicBezTo>
                      <a:pt x="141" y="216"/>
                      <a:pt x="166" y="133"/>
                      <a:pt x="191" y="42"/>
                    </a:cubicBezTo>
                    <a:cubicBezTo>
                      <a:pt x="125" y="26"/>
                      <a:pt x="67" y="17"/>
                      <a:pt x="0"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4" name="Google Shape;5273;p31">
                <a:extLst>
                  <a:ext uri="{FF2B5EF4-FFF2-40B4-BE49-F238E27FC236}">
                    <a16:creationId xmlns:a16="http://schemas.microsoft.com/office/drawing/2014/main" id="{9BEE5E27-565D-C9BF-B0AE-66F96A551E3D}"/>
                  </a:ext>
                </a:extLst>
              </p:cNvPr>
              <p:cNvSpPr/>
              <p:nvPr/>
            </p:nvSpPr>
            <p:spPr>
              <a:xfrm>
                <a:off x="2227875" y="1930875"/>
                <a:ext cx="16675" cy="33175"/>
              </a:xfrm>
              <a:custGeom>
                <a:avLst/>
                <a:gdLst/>
                <a:ahLst/>
                <a:cxnLst/>
                <a:rect l="l" t="t" r="r" b="b"/>
                <a:pathLst>
                  <a:path w="667" h="1327" extrusionOk="0">
                    <a:moveTo>
                      <a:pt x="63" y="0"/>
                    </a:moveTo>
                    <a:cubicBezTo>
                      <a:pt x="55" y="0"/>
                      <a:pt x="48" y="4"/>
                      <a:pt x="42" y="12"/>
                    </a:cubicBezTo>
                    <a:cubicBezTo>
                      <a:pt x="17" y="37"/>
                      <a:pt x="0" y="70"/>
                      <a:pt x="0" y="103"/>
                    </a:cubicBezTo>
                    <a:cubicBezTo>
                      <a:pt x="0" y="137"/>
                      <a:pt x="0" y="170"/>
                      <a:pt x="9" y="203"/>
                    </a:cubicBezTo>
                    <a:cubicBezTo>
                      <a:pt x="17" y="269"/>
                      <a:pt x="34" y="327"/>
                      <a:pt x="50" y="385"/>
                    </a:cubicBezTo>
                    <a:cubicBezTo>
                      <a:pt x="83" y="509"/>
                      <a:pt x="125" y="617"/>
                      <a:pt x="174" y="733"/>
                    </a:cubicBezTo>
                    <a:cubicBezTo>
                      <a:pt x="224" y="841"/>
                      <a:pt x="290" y="949"/>
                      <a:pt x="357" y="1048"/>
                    </a:cubicBezTo>
                    <a:cubicBezTo>
                      <a:pt x="390" y="1098"/>
                      <a:pt x="423" y="1147"/>
                      <a:pt x="464" y="1189"/>
                    </a:cubicBezTo>
                    <a:cubicBezTo>
                      <a:pt x="506" y="1239"/>
                      <a:pt x="556" y="1280"/>
                      <a:pt x="597" y="1321"/>
                    </a:cubicBezTo>
                    <a:cubicBezTo>
                      <a:pt x="602" y="1325"/>
                      <a:pt x="609" y="1327"/>
                      <a:pt x="616" y="1327"/>
                    </a:cubicBezTo>
                    <a:cubicBezTo>
                      <a:pt x="640" y="1327"/>
                      <a:pt x="666" y="1306"/>
                      <a:pt x="647" y="1280"/>
                    </a:cubicBezTo>
                    <a:cubicBezTo>
                      <a:pt x="614" y="1230"/>
                      <a:pt x="589" y="1181"/>
                      <a:pt x="556" y="1139"/>
                    </a:cubicBezTo>
                    <a:cubicBezTo>
                      <a:pt x="522" y="1089"/>
                      <a:pt x="489" y="1040"/>
                      <a:pt x="456" y="990"/>
                    </a:cubicBezTo>
                    <a:cubicBezTo>
                      <a:pt x="398" y="899"/>
                      <a:pt x="340" y="799"/>
                      <a:pt x="290" y="700"/>
                    </a:cubicBezTo>
                    <a:cubicBezTo>
                      <a:pt x="241" y="601"/>
                      <a:pt x="208" y="493"/>
                      <a:pt x="174" y="385"/>
                    </a:cubicBezTo>
                    <a:cubicBezTo>
                      <a:pt x="158" y="335"/>
                      <a:pt x="141" y="277"/>
                      <a:pt x="133" y="219"/>
                    </a:cubicBezTo>
                    <a:cubicBezTo>
                      <a:pt x="116" y="153"/>
                      <a:pt x="125" y="87"/>
                      <a:pt x="100" y="29"/>
                    </a:cubicBezTo>
                    <a:cubicBezTo>
                      <a:pt x="94" y="13"/>
                      <a:pt x="79" y="0"/>
                      <a:pt x="6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5" name="Google Shape;5274;p31">
                <a:extLst>
                  <a:ext uri="{FF2B5EF4-FFF2-40B4-BE49-F238E27FC236}">
                    <a16:creationId xmlns:a16="http://schemas.microsoft.com/office/drawing/2014/main" id="{816C373F-DDC6-E7AC-7DFF-13D4E8EDCDFE}"/>
                  </a:ext>
                </a:extLst>
              </p:cNvPr>
              <p:cNvSpPr/>
              <p:nvPr/>
            </p:nvSpPr>
            <p:spPr>
              <a:xfrm>
                <a:off x="2223325" y="1931850"/>
                <a:ext cx="5200" cy="15025"/>
              </a:xfrm>
              <a:custGeom>
                <a:avLst/>
                <a:gdLst/>
                <a:ahLst/>
                <a:cxnLst/>
                <a:rect l="l" t="t" r="r" b="b"/>
                <a:pathLst>
                  <a:path w="208" h="601" extrusionOk="0">
                    <a:moveTo>
                      <a:pt x="30" y="0"/>
                    </a:moveTo>
                    <a:cubicBezTo>
                      <a:pt x="15" y="0"/>
                      <a:pt x="0" y="11"/>
                      <a:pt x="0" y="31"/>
                    </a:cubicBezTo>
                    <a:cubicBezTo>
                      <a:pt x="0" y="222"/>
                      <a:pt x="50" y="404"/>
                      <a:pt x="133" y="578"/>
                    </a:cubicBezTo>
                    <a:cubicBezTo>
                      <a:pt x="138" y="594"/>
                      <a:pt x="149" y="601"/>
                      <a:pt x="160" y="601"/>
                    </a:cubicBezTo>
                    <a:cubicBezTo>
                      <a:pt x="183" y="601"/>
                      <a:pt x="207" y="573"/>
                      <a:pt x="191" y="545"/>
                    </a:cubicBezTo>
                    <a:cubicBezTo>
                      <a:pt x="124" y="379"/>
                      <a:pt x="83" y="205"/>
                      <a:pt x="66" y="31"/>
                    </a:cubicBezTo>
                    <a:cubicBezTo>
                      <a:pt x="62" y="11"/>
                      <a:pt x="46" y="0"/>
                      <a:pt x="3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6" name="Google Shape;5275;p31">
                <a:extLst>
                  <a:ext uri="{FF2B5EF4-FFF2-40B4-BE49-F238E27FC236}">
                    <a16:creationId xmlns:a16="http://schemas.microsoft.com/office/drawing/2014/main" id="{1D82D059-12E4-8661-662C-DFAD937F5893}"/>
                  </a:ext>
                </a:extLst>
              </p:cNvPr>
              <p:cNvSpPr/>
              <p:nvPr/>
            </p:nvSpPr>
            <p:spPr>
              <a:xfrm>
                <a:off x="2218150" y="1927150"/>
                <a:ext cx="850" cy="1975"/>
              </a:xfrm>
              <a:custGeom>
                <a:avLst/>
                <a:gdLst/>
                <a:ahLst/>
                <a:cxnLst/>
                <a:rect l="l" t="t" r="r" b="b"/>
                <a:pathLst>
                  <a:path w="34" h="79" extrusionOk="0">
                    <a:moveTo>
                      <a:pt x="13" y="0"/>
                    </a:moveTo>
                    <a:cubicBezTo>
                      <a:pt x="8" y="0"/>
                      <a:pt x="0" y="6"/>
                      <a:pt x="0" y="12"/>
                    </a:cubicBezTo>
                    <a:cubicBezTo>
                      <a:pt x="8" y="29"/>
                      <a:pt x="8" y="45"/>
                      <a:pt x="17" y="70"/>
                    </a:cubicBezTo>
                    <a:cubicBezTo>
                      <a:pt x="17" y="78"/>
                      <a:pt x="25" y="78"/>
                      <a:pt x="25" y="78"/>
                    </a:cubicBezTo>
                    <a:cubicBezTo>
                      <a:pt x="33" y="78"/>
                      <a:pt x="33" y="70"/>
                      <a:pt x="33" y="62"/>
                    </a:cubicBezTo>
                    <a:cubicBezTo>
                      <a:pt x="25" y="45"/>
                      <a:pt x="25" y="29"/>
                      <a:pt x="17" y="4"/>
                    </a:cubicBezTo>
                    <a:cubicBezTo>
                      <a:pt x="17" y="1"/>
                      <a:pt x="15" y="0"/>
                      <a:pt x="1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7" name="Google Shape;5276;p31">
                <a:extLst>
                  <a:ext uri="{FF2B5EF4-FFF2-40B4-BE49-F238E27FC236}">
                    <a16:creationId xmlns:a16="http://schemas.microsoft.com/office/drawing/2014/main" id="{D5FD4EE1-3B6B-40BD-1935-F371DEFC02A5}"/>
                  </a:ext>
                </a:extLst>
              </p:cNvPr>
              <p:cNvSpPr/>
              <p:nvPr/>
            </p:nvSpPr>
            <p:spPr>
              <a:xfrm>
                <a:off x="2212950" y="1916450"/>
                <a:ext cx="8625" cy="25150"/>
              </a:xfrm>
              <a:custGeom>
                <a:avLst/>
                <a:gdLst/>
                <a:ahLst/>
                <a:cxnLst/>
                <a:rect l="l" t="t" r="r" b="b"/>
                <a:pathLst>
                  <a:path w="345" h="1006" extrusionOk="0">
                    <a:moveTo>
                      <a:pt x="47" y="0"/>
                    </a:moveTo>
                    <a:cubicBezTo>
                      <a:pt x="40" y="0"/>
                      <a:pt x="32" y="3"/>
                      <a:pt x="26" y="9"/>
                    </a:cubicBezTo>
                    <a:cubicBezTo>
                      <a:pt x="9" y="51"/>
                      <a:pt x="9" y="101"/>
                      <a:pt x="1" y="142"/>
                    </a:cubicBezTo>
                    <a:cubicBezTo>
                      <a:pt x="1" y="183"/>
                      <a:pt x="1" y="225"/>
                      <a:pt x="9" y="266"/>
                    </a:cubicBezTo>
                    <a:cubicBezTo>
                      <a:pt x="17" y="357"/>
                      <a:pt x="34" y="440"/>
                      <a:pt x="59" y="523"/>
                    </a:cubicBezTo>
                    <a:cubicBezTo>
                      <a:pt x="100" y="697"/>
                      <a:pt x="183" y="854"/>
                      <a:pt x="283" y="995"/>
                    </a:cubicBezTo>
                    <a:cubicBezTo>
                      <a:pt x="290" y="1003"/>
                      <a:pt x="299" y="1006"/>
                      <a:pt x="307" y="1006"/>
                    </a:cubicBezTo>
                    <a:cubicBezTo>
                      <a:pt x="327" y="1006"/>
                      <a:pt x="344" y="988"/>
                      <a:pt x="332" y="970"/>
                    </a:cubicBezTo>
                    <a:cubicBezTo>
                      <a:pt x="241" y="830"/>
                      <a:pt x="183" y="664"/>
                      <a:pt x="142" y="506"/>
                    </a:cubicBezTo>
                    <a:cubicBezTo>
                      <a:pt x="117" y="424"/>
                      <a:pt x="109" y="341"/>
                      <a:pt x="100" y="258"/>
                    </a:cubicBezTo>
                    <a:cubicBezTo>
                      <a:pt x="92" y="225"/>
                      <a:pt x="92" y="183"/>
                      <a:pt x="92" y="142"/>
                    </a:cubicBezTo>
                    <a:cubicBezTo>
                      <a:pt x="84" y="101"/>
                      <a:pt x="92" y="59"/>
                      <a:pt x="75" y="18"/>
                    </a:cubicBezTo>
                    <a:cubicBezTo>
                      <a:pt x="70" y="7"/>
                      <a:pt x="59" y="0"/>
                      <a:pt x="4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8" name="Google Shape;5277;p31">
                <a:extLst>
                  <a:ext uri="{FF2B5EF4-FFF2-40B4-BE49-F238E27FC236}">
                    <a16:creationId xmlns:a16="http://schemas.microsoft.com/office/drawing/2014/main" id="{80B919B3-F19C-F1B5-6DBA-56B7BCFC7C05}"/>
                  </a:ext>
                </a:extLst>
              </p:cNvPr>
              <p:cNvSpPr/>
              <p:nvPr/>
            </p:nvSpPr>
            <p:spPr>
              <a:xfrm>
                <a:off x="2216075" y="1914800"/>
                <a:ext cx="3250" cy="17600"/>
              </a:xfrm>
              <a:custGeom>
                <a:avLst/>
                <a:gdLst/>
                <a:ahLst/>
                <a:cxnLst/>
                <a:rect l="l" t="t" r="r" b="b"/>
                <a:pathLst>
                  <a:path w="130" h="704" extrusionOk="0">
                    <a:moveTo>
                      <a:pt x="19" y="0"/>
                    </a:moveTo>
                    <a:cubicBezTo>
                      <a:pt x="10" y="0"/>
                      <a:pt x="0" y="7"/>
                      <a:pt x="0" y="17"/>
                    </a:cubicBezTo>
                    <a:cubicBezTo>
                      <a:pt x="0" y="241"/>
                      <a:pt x="42" y="465"/>
                      <a:pt x="83" y="688"/>
                    </a:cubicBezTo>
                    <a:cubicBezTo>
                      <a:pt x="86" y="699"/>
                      <a:pt x="96" y="703"/>
                      <a:pt x="105" y="703"/>
                    </a:cubicBezTo>
                    <a:cubicBezTo>
                      <a:pt x="117" y="703"/>
                      <a:pt x="129" y="695"/>
                      <a:pt x="124" y="680"/>
                    </a:cubicBezTo>
                    <a:cubicBezTo>
                      <a:pt x="91" y="456"/>
                      <a:pt x="66" y="233"/>
                      <a:pt x="33" y="9"/>
                    </a:cubicBezTo>
                    <a:cubicBezTo>
                      <a:pt x="30" y="3"/>
                      <a:pt x="25" y="0"/>
                      <a:pt x="1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9" name="Google Shape;5278;p31">
                <a:extLst>
                  <a:ext uri="{FF2B5EF4-FFF2-40B4-BE49-F238E27FC236}">
                    <a16:creationId xmlns:a16="http://schemas.microsoft.com/office/drawing/2014/main" id="{14ACC423-BF3B-FA2E-29B9-8C3D7C684C7A}"/>
                  </a:ext>
                </a:extLst>
              </p:cNvPr>
              <p:cNvSpPr/>
              <p:nvPr/>
            </p:nvSpPr>
            <p:spPr>
              <a:xfrm>
                <a:off x="2198675" y="1886850"/>
                <a:ext cx="13750" cy="44400"/>
              </a:xfrm>
              <a:custGeom>
                <a:avLst/>
                <a:gdLst/>
                <a:ahLst/>
                <a:cxnLst/>
                <a:rect l="l" t="t" r="r" b="b"/>
                <a:pathLst>
                  <a:path w="550" h="1776" extrusionOk="0">
                    <a:moveTo>
                      <a:pt x="66" y="1"/>
                    </a:moveTo>
                    <a:cubicBezTo>
                      <a:pt x="53" y="1"/>
                      <a:pt x="40" y="8"/>
                      <a:pt x="33" y="25"/>
                    </a:cubicBezTo>
                    <a:lnTo>
                      <a:pt x="33" y="17"/>
                    </a:lnTo>
                    <a:cubicBezTo>
                      <a:pt x="0" y="83"/>
                      <a:pt x="8" y="158"/>
                      <a:pt x="8" y="224"/>
                    </a:cubicBezTo>
                    <a:cubicBezTo>
                      <a:pt x="8" y="290"/>
                      <a:pt x="17" y="348"/>
                      <a:pt x="17" y="415"/>
                    </a:cubicBezTo>
                    <a:cubicBezTo>
                      <a:pt x="42" y="655"/>
                      <a:pt x="83" y="895"/>
                      <a:pt x="158" y="1119"/>
                    </a:cubicBezTo>
                    <a:cubicBezTo>
                      <a:pt x="199" y="1235"/>
                      <a:pt x="240" y="1351"/>
                      <a:pt x="290" y="1450"/>
                    </a:cubicBezTo>
                    <a:cubicBezTo>
                      <a:pt x="348" y="1558"/>
                      <a:pt x="414" y="1657"/>
                      <a:pt x="481" y="1757"/>
                    </a:cubicBezTo>
                    <a:cubicBezTo>
                      <a:pt x="486" y="1770"/>
                      <a:pt x="496" y="1776"/>
                      <a:pt x="506" y="1776"/>
                    </a:cubicBezTo>
                    <a:cubicBezTo>
                      <a:pt x="527" y="1776"/>
                      <a:pt x="550" y="1752"/>
                      <a:pt x="539" y="1724"/>
                    </a:cubicBezTo>
                    <a:cubicBezTo>
                      <a:pt x="472" y="1608"/>
                      <a:pt x="423" y="1492"/>
                      <a:pt x="373" y="1367"/>
                    </a:cubicBezTo>
                    <a:cubicBezTo>
                      <a:pt x="290" y="1160"/>
                      <a:pt x="216" y="937"/>
                      <a:pt x="174" y="713"/>
                    </a:cubicBezTo>
                    <a:cubicBezTo>
                      <a:pt x="158" y="597"/>
                      <a:pt x="141" y="489"/>
                      <a:pt x="133" y="373"/>
                    </a:cubicBezTo>
                    <a:cubicBezTo>
                      <a:pt x="133" y="315"/>
                      <a:pt x="124" y="257"/>
                      <a:pt x="124" y="199"/>
                    </a:cubicBezTo>
                    <a:cubicBezTo>
                      <a:pt x="124" y="141"/>
                      <a:pt x="133" y="83"/>
                      <a:pt x="108" y="33"/>
                    </a:cubicBezTo>
                    <a:cubicBezTo>
                      <a:pt x="103" y="14"/>
                      <a:pt x="84" y="1"/>
                      <a:pt x="6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0" name="Google Shape;5279;p31">
                <a:extLst>
                  <a:ext uri="{FF2B5EF4-FFF2-40B4-BE49-F238E27FC236}">
                    <a16:creationId xmlns:a16="http://schemas.microsoft.com/office/drawing/2014/main" id="{9C5B2A1D-1533-B3AE-EAF8-4EEA0175DF2E}"/>
                  </a:ext>
                </a:extLst>
              </p:cNvPr>
              <p:cNvSpPr/>
              <p:nvPr/>
            </p:nvSpPr>
            <p:spPr>
              <a:xfrm>
                <a:off x="2204250" y="1895925"/>
                <a:ext cx="3975" cy="9525"/>
              </a:xfrm>
              <a:custGeom>
                <a:avLst/>
                <a:gdLst/>
                <a:ahLst/>
                <a:cxnLst/>
                <a:rect l="l" t="t" r="r" b="b"/>
                <a:pathLst>
                  <a:path w="159" h="381" extrusionOk="0">
                    <a:moveTo>
                      <a:pt x="33" y="1"/>
                    </a:moveTo>
                    <a:cubicBezTo>
                      <a:pt x="21" y="1"/>
                      <a:pt x="9" y="9"/>
                      <a:pt x="9" y="27"/>
                    </a:cubicBezTo>
                    <a:cubicBezTo>
                      <a:pt x="1" y="85"/>
                      <a:pt x="17" y="143"/>
                      <a:pt x="34" y="201"/>
                    </a:cubicBezTo>
                    <a:cubicBezTo>
                      <a:pt x="51" y="250"/>
                      <a:pt x="67" y="308"/>
                      <a:pt x="92" y="366"/>
                    </a:cubicBezTo>
                    <a:cubicBezTo>
                      <a:pt x="97" y="376"/>
                      <a:pt x="107" y="380"/>
                      <a:pt x="119" y="380"/>
                    </a:cubicBezTo>
                    <a:cubicBezTo>
                      <a:pt x="127" y="380"/>
                      <a:pt x="135" y="378"/>
                      <a:pt x="142" y="375"/>
                    </a:cubicBezTo>
                    <a:cubicBezTo>
                      <a:pt x="158" y="366"/>
                      <a:pt x="158" y="350"/>
                      <a:pt x="150" y="325"/>
                    </a:cubicBezTo>
                    <a:cubicBezTo>
                      <a:pt x="133" y="275"/>
                      <a:pt x="117" y="226"/>
                      <a:pt x="100" y="176"/>
                    </a:cubicBezTo>
                    <a:cubicBezTo>
                      <a:pt x="84" y="126"/>
                      <a:pt x="75" y="68"/>
                      <a:pt x="59" y="18"/>
                    </a:cubicBezTo>
                    <a:cubicBezTo>
                      <a:pt x="55" y="7"/>
                      <a:pt x="44" y="1"/>
                      <a:pt x="3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1" name="Google Shape;5280;p31">
                <a:extLst>
                  <a:ext uri="{FF2B5EF4-FFF2-40B4-BE49-F238E27FC236}">
                    <a16:creationId xmlns:a16="http://schemas.microsoft.com/office/drawing/2014/main" id="{6C346573-1EC1-CD69-FCCA-43CF69347CC4}"/>
                  </a:ext>
                </a:extLst>
              </p:cNvPr>
              <p:cNvSpPr/>
              <p:nvPr/>
            </p:nvSpPr>
            <p:spPr>
              <a:xfrm>
                <a:off x="2190600" y="1865900"/>
                <a:ext cx="12500" cy="52725"/>
              </a:xfrm>
              <a:custGeom>
                <a:avLst/>
                <a:gdLst/>
                <a:ahLst/>
                <a:cxnLst/>
                <a:rect l="l" t="t" r="r" b="b"/>
                <a:pathLst>
                  <a:path w="500" h="2109" extrusionOk="0">
                    <a:moveTo>
                      <a:pt x="81" y="1"/>
                    </a:moveTo>
                    <a:cubicBezTo>
                      <a:pt x="75" y="1"/>
                      <a:pt x="69" y="3"/>
                      <a:pt x="66" y="10"/>
                    </a:cubicBezTo>
                    <a:cubicBezTo>
                      <a:pt x="33" y="35"/>
                      <a:pt x="33" y="76"/>
                      <a:pt x="25" y="117"/>
                    </a:cubicBezTo>
                    <a:cubicBezTo>
                      <a:pt x="17" y="151"/>
                      <a:pt x="8" y="192"/>
                      <a:pt x="8" y="233"/>
                    </a:cubicBezTo>
                    <a:cubicBezTo>
                      <a:pt x="0" y="308"/>
                      <a:pt x="0" y="391"/>
                      <a:pt x="0" y="474"/>
                    </a:cubicBezTo>
                    <a:cubicBezTo>
                      <a:pt x="8" y="755"/>
                      <a:pt x="41" y="1037"/>
                      <a:pt x="116" y="1311"/>
                    </a:cubicBezTo>
                    <a:cubicBezTo>
                      <a:pt x="149" y="1443"/>
                      <a:pt x="191" y="1584"/>
                      <a:pt x="249" y="1717"/>
                    </a:cubicBezTo>
                    <a:cubicBezTo>
                      <a:pt x="307" y="1841"/>
                      <a:pt x="365" y="1965"/>
                      <a:pt x="431" y="2089"/>
                    </a:cubicBezTo>
                    <a:cubicBezTo>
                      <a:pt x="439" y="2103"/>
                      <a:pt x="450" y="2109"/>
                      <a:pt x="461" y="2109"/>
                    </a:cubicBezTo>
                    <a:cubicBezTo>
                      <a:pt x="482" y="2109"/>
                      <a:pt x="500" y="2087"/>
                      <a:pt x="489" y="2065"/>
                    </a:cubicBezTo>
                    <a:cubicBezTo>
                      <a:pt x="414" y="1924"/>
                      <a:pt x="365" y="1775"/>
                      <a:pt x="315" y="1625"/>
                    </a:cubicBezTo>
                    <a:cubicBezTo>
                      <a:pt x="232" y="1360"/>
                      <a:pt x="174" y="1095"/>
                      <a:pt x="141" y="830"/>
                    </a:cubicBezTo>
                    <a:cubicBezTo>
                      <a:pt x="124" y="689"/>
                      <a:pt x="124" y="548"/>
                      <a:pt x="124" y="407"/>
                    </a:cubicBezTo>
                    <a:cubicBezTo>
                      <a:pt x="124" y="341"/>
                      <a:pt x="124" y="275"/>
                      <a:pt x="124" y="209"/>
                    </a:cubicBezTo>
                    <a:cubicBezTo>
                      <a:pt x="133" y="175"/>
                      <a:pt x="124" y="134"/>
                      <a:pt x="124" y="101"/>
                    </a:cubicBezTo>
                    <a:cubicBezTo>
                      <a:pt x="124" y="68"/>
                      <a:pt x="124" y="43"/>
                      <a:pt x="108" y="18"/>
                    </a:cubicBezTo>
                    <a:cubicBezTo>
                      <a:pt x="103" y="8"/>
                      <a:pt x="91" y="1"/>
                      <a:pt x="8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2" name="Google Shape;5281;p31">
                <a:extLst>
                  <a:ext uri="{FF2B5EF4-FFF2-40B4-BE49-F238E27FC236}">
                    <a16:creationId xmlns:a16="http://schemas.microsoft.com/office/drawing/2014/main" id="{16D874F6-7CFB-B229-283F-38ACC0ABCE6B}"/>
                  </a:ext>
                </a:extLst>
              </p:cNvPr>
              <p:cNvSpPr/>
              <p:nvPr/>
            </p:nvSpPr>
            <p:spPr>
              <a:xfrm>
                <a:off x="2196400" y="1851325"/>
                <a:ext cx="2075" cy="9600"/>
              </a:xfrm>
              <a:custGeom>
                <a:avLst/>
                <a:gdLst/>
                <a:ahLst/>
                <a:cxnLst/>
                <a:rect l="l" t="t" r="r" b="b"/>
                <a:pathLst>
                  <a:path w="83" h="384" extrusionOk="0">
                    <a:moveTo>
                      <a:pt x="32" y="0"/>
                    </a:moveTo>
                    <a:cubicBezTo>
                      <a:pt x="23" y="0"/>
                      <a:pt x="12" y="4"/>
                      <a:pt x="8" y="13"/>
                    </a:cubicBezTo>
                    <a:cubicBezTo>
                      <a:pt x="0" y="71"/>
                      <a:pt x="0" y="129"/>
                      <a:pt x="0" y="187"/>
                    </a:cubicBezTo>
                    <a:cubicBezTo>
                      <a:pt x="8" y="245"/>
                      <a:pt x="8" y="294"/>
                      <a:pt x="17" y="352"/>
                    </a:cubicBezTo>
                    <a:cubicBezTo>
                      <a:pt x="17" y="373"/>
                      <a:pt x="33" y="383"/>
                      <a:pt x="50" y="383"/>
                    </a:cubicBezTo>
                    <a:cubicBezTo>
                      <a:pt x="66" y="383"/>
                      <a:pt x="83" y="373"/>
                      <a:pt x="83" y="352"/>
                    </a:cubicBezTo>
                    <a:cubicBezTo>
                      <a:pt x="75" y="303"/>
                      <a:pt x="75" y="245"/>
                      <a:pt x="75" y="187"/>
                    </a:cubicBezTo>
                    <a:cubicBezTo>
                      <a:pt x="66" y="129"/>
                      <a:pt x="66" y="71"/>
                      <a:pt x="50" y="13"/>
                    </a:cubicBezTo>
                    <a:cubicBezTo>
                      <a:pt x="50" y="4"/>
                      <a:pt x="41" y="0"/>
                      <a:pt x="3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3" name="Google Shape;5282;p31">
                <a:extLst>
                  <a:ext uri="{FF2B5EF4-FFF2-40B4-BE49-F238E27FC236}">
                    <a16:creationId xmlns:a16="http://schemas.microsoft.com/office/drawing/2014/main" id="{896A61B5-23E0-665C-3401-CFB912727E36}"/>
                  </a:ext>
                </a:extLst>
              </p:cNvPr>
              <p:cNvSpPr/>
              <p:nvPr/>
            </p:nvSpPr>
            <p:spPr>
              <a:xfrm>
                <a:off x="2200750" y="1838900"/>
                <a:ext cx="1775" cy="8775"/>
              </a:xfrm>
              <a:custGeom>
                <a:avLst/>
                <a:gdLst/>
                <a:ahLst/>
                <a:cxnLst/>
                <a:rect l="l" t="t" r="r" b="b"/>
                <a:pathLst>
                  <a:path w="71" h="351" extrusionOk="0">
                    <a:moveTo>
                      <a:pt x="22" y="0"/>
                    </a:moveTo>
                    <a:cubicBezTo>
                      <a:pt x="15" y="0"/>
                      <a:pt x="8" y="4"/>
                      <a:pt x="8" y="13"/>
                    </a:cubicBezTo>
                    <a:cubicBezTo>
                      <a:pt x="0" y="62"/>
                      <a:pt x="0" y="112"/>
                      <a:pt x="0" y="162"/>
                    </a:cubicBezTo>
                    <a:cubicBezTo>
                      <a:pt x="0" y="220"/>
                      <a:pt x="8" y="269"/>
                      <a:pt x="8" y="319"/>
                    </a:cubicBezTo>
                    <a:cubicBezTo>
                      <a:pt x="8" y="340"/>
                      <a:pt x="25" y="350"/>
                      <a:pt x="40" y="350"/>
                    </a:cubicBezTo>
                    <a:cubicBezTo>
                      <a:pt x="56" y="350"/>
                      <a:pt x="70" y="340"/>
                      <a:pt x="66" y="319"/>
                    </a:cubicBezTo>
                    <a:cubicBezTo>
                      <a:pt x="66" y="269"/>
                      <a:pt x="66" y="220"/>
                      <a:pt x="58" y="162"/>
                    </a:cubicBezTo>
                    <a:cubicBezTo>
                      <a:pt x="58" y="112"/>
                      <a:pt x="50" y="62"/>
                      <a:pt x="41" y="13"/>
                    </a:cubicBezTo>
                    <a:cubicBezTo>
                      <a:pt x="37" y="4"/>
                      <a:pt x="29" y="0"/>
                      <a:pt x="2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4" name="Google Shape;5283;p31">
                <a:extLst>
                  <a:ext uri="{FF2B5EF4-FFF2-40B4-BE49-F238E27FC236}">
                    <a16:creationId xmlns:a16="http://schemas.microsoft.com/office/drawing/2014/main" id="{540A5B5C-72A9-CDF3-9B80-2513626D8D87}"/>
                  </a:ext>
                </a:extLst>
              </p:cNvPr>
              <p:cNvSpPr/>
              <p:nvPr/>
            </p:nvSpPr>
            <p:spPr>
              <a:xfrm>
                <a:off x="2251200" y="1958575"/>
                <a:ext cx="11700" cy="18350"/>
              </a:xfrm>
              <a:custGeom>
                <a:avLst/>
                <a:gdLst/>
                <a:ahLst/>
                <a:cxnLst/>
                <a:rect l="l" t="t" r="r" b="b"/>
                <a:pathLst>
                  <a:path w="468" h="734" extrusionOk="0">
                    <a:moveTo>
                      <a:pt x="67" y="0"/>
                    </a:moveTo>
                    <a:cubicBezTo>
                      <a:pt x="36" y="0"/>
                      <a:pt x="1" y="30"/>
                      <a:pt x="12" y="64"/>
                    </a:cubicBezTo>
                    <a:cubicBezTo>
                      <a:pt x="20" y="131"/>
                      <a:pt x="45" y="197"/>
                      <a:pt x="70" y="255"/>
                    </a:cubicBezTo>
                    <a:cubicBezTo>
                      <a:pt x="95" y="313"/>
                      <a:pt x="120" y="363"/>
                      <a:pt x="153" y="421"/>
                    </a:cubicBezTo>
                    <a:cubicBezTo>
                      <a:pt x="219" y="528"/>
                      <a:pt x="294" y="628"/>
                      <a:pt x="385" y="719"/>
                    </a:cubicBezTo>
                    <a:cubicBezTo>
                      <a:pt x="393" y="729"/>
                      <a:pt x="403" y="733"/>
                      <a:pt x="412" y="733"/>
                    </a:cubicBezTo>
                    <a:cubicBezTo>
                      <a:pt x="441" y="733"/>
                      <a:pt x="468" y="694"/>
                      <a:pt x="443" y="669"/>
                    </a:cubicBezTo>
                    <a:cubicBezTo>
                      <a:pt x="360" y="578"/>
                      <a:pt x="294" y="479"/>
                      <a:pt x="244" y="371"/>
                    </a:cubicBezTo>
                    <a:cubicBezTo>
                      <a:pt x="211" y="321"/>
                      <a:pt x="186" y="263"/>
                      <a:pt x="169" y="205"/>
                    </a:cubicBezTo>
                    <a:cubicBezTo>
                      <a:pt x="153" y="164"/>
                      <a:pt x="136" y="122"/>
                      <a:pt x="128" y="81"/>
                    </a:cubicBezTo>
                    <a:cubicBezTo>
                      <a:pt x="128" y="56"/>
                      <a:pt x="120" y="48"/>
                      <a:pt x="111" y="23"/>
                    </a:cubicBezTo>
                    <a:lnTo>
                      <a:pt x="103" y="23"/>
                    </a:lnTo>
                    <a:cubicBezTo>
                      <a:pt x="95" y="7"/>
                      <a:pt x="81" y="0"/>
                      <a:pt x="6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5" name="Google Shape;5284;p31">
                <a:extLst>
                  <a:ext uri="{FF2B5EF4-FFF2-40B4-BE49-F238E27FC236}">
                    <a16:creationId xmlns:a16="http://schemas.microsoft.com/office/drawing/2014/main" id="{20EBA1E8-4EF3-6114-B222-6C4574E1A7A2}"/>
                  </a:ext>
                </a:extLst>
              </p:cNvPr>
              <p:cNvSpPr/>
              <p:nvPr/>
            </p:nvSpPr>
            <p:spPr>
              <a:xfrm>
                <a:off x="2264525" y="1969950"/>
                <a:ext cx="6050" cy="8575"/>
              </a:xfrm>
              <a:custGeom>
                <a:avLst/>
                <a:gdLst/>
                <a:ahLst/>
                <a:cxnLst/>
                <a:rect l="l" t="t" r="r" b="b"/>
                <a:pathLst>
                  <a:path w="242" h="343" extrusionOk="0">
                    <a:moveTo>
                      <a:pt x="42" y="1"/>
                    </a:moveTo>
                    <a:cubicBezTo>
                      <a:pt x="36" y="1"/>
                      <a:pt x="30" y="3"/>
                      <a:pt x="26" y="7"/>
                    </a:cubicBezTo>
                    <a:cubicBezTo>
                      <a:pt x="1" y="32"/>
                      <a:pt x="18" y="82"/>
                      <a:pt x="26" y="106"/>
                    </a:cubicBezTo>
                    <a:cubicBezTo>
                      <a:pt x="42" y="140"/>
                      <a:pt x="51" y="164"/>
                      <a:pt x="67" y="189"/>
                    </a:cubicBezTo>
                    <a:cubicBezTo>
                      <a:pt x="92" y="247"/>
                      <a:pt x="134" y="297"/>
                      <a:pt x="175" y="330"/>
                    </a:cubicBezTo>
                    <a:cubicBezTo>
                      <a:pt x="183" y="338"/>
                      <a:pt x="194" y="343"/>
                      <a:pt x="203" y="343"/>
                    </a:cubicBezTo>
                    <a:cubicBezTo>
                      <a:pt x="212" y="343"/>
                      <a:pt x="221" y="338"/>
                      <a:pt x="225" y="330"/>
                    </a:cubicBezTo>
                    <a:cubicBezTo>
                      <a:pt x="241" y="322"/>
                      <a:pt x="241" y="297"/>
                      <a:pt x="225" y="289"/>
                    </a:cubicBezTo>
                    <a:cubicBezTo>
                      <a:pt x="183" y="247"/>
                      <a:pt x="150" y="206"/>
                      <a:pt x="125" y="156"/>
                    </a:cubicBezTo>
                    <a:cubicBezTo>
                      <a:pt x="117" y="140"/>
                      <a:pt x="109" y="115"/>
                      <a:pt x="100" y="82"/>
                    </a:cubicBezTo>
                    <a:cubicBezTo>
                      <a:pt x="92" y="73"/>
                      <a:pt x="92" y="57"/>
                      <a:pt x="84" y="48"/>
                    </a:cubicBezTo>
                    <a:cubicBezTo>
                      <a:pt x="84" y="32"/>
                      <a:pt x="76" y="15"/>
                      <a:pt x="59" y="7"/>
                    </a:cubicBezTo>
                    <a:cubicBezTo>
                      <a:pt x="55" y="3"/>
                      <a:pt x="49" y="1"/>
                      <a:pt x="4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6" name="Google Shape;5285;p31">
                <a:extLst>
                  <a:ext uri="{FF2B5EF4-FFF2-40B4-BE49-F238E27FC236}">
                    <a16:creationId xmlns:a16="http://schemas.microsoft.com/office/drawing/2014/main" id="{4C918A1E-4539-E925-A242-0E599698A80C}"/>
                  </a:ext>
                </a:extLst>
              </p:cNvPr>
              <p:cNvSpPr/>
              <p:nvPr/>
            </p:nvSpPr>
            <p:spPr>
              <a:xfrm>
                <a:off x="2265850" y="1962475"/>
                <a:ext cx="5350" cy="7325"/>
              </a:xfrm>
              <a:custGeom>
                <a:avLst/>
                <a:gdLst/>
                <a:ahLst/>
                <a:cxnLst/>
                <a:rect l="l" t="t" r="r" b="b"/>
                <a:pathLst>
                  <a:path w="214" h="293" extrusionOk="0">
                    <a:moveTo>
                      <a:pt x="23" y="1"/>
                    </a:moveTo>
                    <a:cubicBezTo>
                      <a:pt x="11" y="1"/>
                      <a:pt x="0" y="13"/>
                      <a:pt x="6" y="24"/>
                    </a:cubicBezTo>
                    <a:cubicBezTo>
                      <a:pt x="23" y="74"/>
                      <a:pt x="47" y="115"/>
                      <a:pt x="72" y="157"/>
                    </a:cubicBezTo>
                    <a:cubicBezTo>
                      <a:pt x="97" y="198"/>
                      <a:pt x="130" y="240"/>
                      <a:pt x="155" y="281"/>
                    </a:cubicBezTo>
                    <a:cubicBezTo>
                      <a:pt x="161" y="287"/>
                      <a:pt x="171" y="293"/>
                      <a:pt x="182" y="293"/>
                    </a:cubicBezTo>
                    <a:cubicBezTo>
                      <a:pt x="187" y="293"/>
                      <a:pt x="192" y="292"/>
                      <a:pt x="197" y="289"/>
                    </a:cubicBezTo>
                    <a:cubicBezTo>
                      <a:pt x="213" y="281"/>
                      <a:pt x="213" y="265"/>
                      <a:pt x="205" y="248"/>
                    </a:cubicBezTo>
                    <a:cubicBezTo>
                      <a:pt x="180" y="207"/>
                      <a:pt x="155" y="165"/>
                      <a:pt x="130" y="124"/>
                    </a:cubicBezTo>
                    <a:cubicBezTo>
                      <a:pt x="105" y="82"/>
                      <a:pt x="72" y="41"/>
                      <a:pt x="39" y="8"/>
                    </a:cubicBezTo>
                    <a:cubicBezTo>
                      <a:pt x="34" y="3"/>
                      <a:pt x="29" y="1"/>
                      <a:pt x="2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7" name="Google Shape;5286;p31">
                <a:extLst>
                  <a:ext uri="{FF2B5EF4-FFF2-40B4-BE49-F238E27FC236}">
                    <a16:creationId xmlns:a16="http://schemas.microsoft.com/office/drawing/2014/main" id="{6AE9189D-DD91-D091-0C88-C1111BE1ED1D}"/>
                  </a:ext>
                </a:extLst>
              </p:cNvPr>
              <p:cNvSpPr/>
              <p:nvPr/>
            </p:nvSpPr>
            <p:spPr>
              <a:xfrm>
                <a:off x="1984375" y="1849050"/>
                <a:ext cx="7375" cy="37300"/>
              </a:xfrm>
              <a:custGeom>
                <a:avLst/>
                <a:gdLst/>
                <a:ahLst/>
                <a:cxnLst/>
                <a:rect l="l" t="t" r="r" b="b"/>
                <a:pathLst>
                  <a:path w="295" h="1492" extrusionOk="0">
                    <a:moveTo>
                      <a:pt x="259" y="0"/>
                    </a:moveTo>
                    <a:cubicBezTo>
                      <a:pt x="245" y="0"/>
                      <a:pt x="231" y="7"/>
                      <a:pt x="220" y="21"/>
                    </a:cubicBezTo>
                    <a:cubicBezTo>
                      <a:pt x="154" y="112"/>
                      <a:pt x="129" y="245"/>
                      <a:pt x="113" y="352"/>
                    </a:cubicBezTo>
                    <a:cubicBezTo>
                      <a:pt x="96" y="477"/>
                      <a:pt x="80" y="593"/>
                      <a:pt x="71" y="709"/>
                    </a:cubicBezTo>
                    <a:cubicBezTo>
                      <a:pt x="55" y="833"/>
                      <a:pt x="38" y="957"/>
                      <a:pt x="22" y="1090"/>
                    </a:cubicBezTo>
                    <a:cubicBezTo>
                      <a:pt x="13" y="1214"/>
                      <a:pt x="13" y="1338"/>
                      <a:pt x="5" y="1463"/>
                    </a:cubicBezTo>
                    <a:cubicBezTo>
                      <a:pt x="0" y="1481"/>
                      <a:pt x="17" y="1492"/>
                      <a:pt x="33" y="1492"/>
                    </a:cubicBezTo>
                    <a:cubicBezTo>
                      <a:pt x="46" y="1492"/>
                      <a:pt x="59" y="1485"/>
                      <a:pt x="63" y="1471"/>
                    </a:cubicBezTo>
                    <a:cubicBezTo>
                      <a:pt x="88" y="1347"/>
                      <a:pt x="113" y="1222"/>
                      <a:pt x="138" y="1098"/>
                    </a:cubicBezTo>
                    <a:cubicBezTo>
                      <a:pt x="154" y="982"/>
                      <a:pt x="171" y="858"/>
                      <a:pt x="187" y="733"/>
                    </a:cubicBezTo>
                    <a:cubicBezTo>
                      <a:pt x="196" y="609"/>
                      <a:pt x="212" y="493"/>
                      <a:pt x="229" y="377"/>
                    </a:cubicBezTo>
                    <a:cubicBezTo>
                      <a:pt x="254" y="261"/>
                      <a:pt x="278" y="153"/>
                      <a:pt x="295" y="37"/>
                    </a:cubicBezTo>
                    <a:cubicBezTo>
                      <a:pt x="295" y="13"/>
                      <a:pt x="278" y="0"/>
                      <a:pt x="25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8" name="Google Shape;5287;p31">
                <a:extLst>
                  <a:ext uri="{FF2B5EF4-FFF2-40B4-BE49-F238E27FC236}">
                    <a16:creationId xmlns:a16="http://schemas.microsoft.com/office/drawing/2014/main" id="{34DEEA7F-B599-B6B3-6DD0-CB9B7EC09182}"/>
                  </a:ext>
                </a:extLst>
              </p:cNvPr>
              <p:cNvSpPr/>
              <p:nvPr/>
            </p:nvSpPr>
            <p:spPr>
              <a:xfrm>
                <a:off x="1992450" y="1844775"/>
                <a:ext cx="2825" cy="10200"/>
              </a:xfrm>
              <a:custGeom>
                <a:avLst/>
                <a:gdLst/>
                <a:ahLst/>
                <a:cxnLst/>
                <a:rect l="l" t="t" r="r" b="b"/>
                <a:pathLst>
                  <a:path w="113" h="408" extrusionOk="0">
                    <a:moveTo>
                      <a:pt x="85" y="0"/>
                    </a:moveTo>
                    <a:cubicBezTo>
                      <a:pt x="74" y="0"/>
                      <a:pt x="63" y="6"/>
                      <a:pt x="63" y="18"/>
                    </a:cubicBezTo>
                    <a:cubicBezTo>
                      <a:pt x="47" y="76"/>
                      <a:pt x="38" y="134"/>
                      <a:pt x="30" y="192"/>
                    </a:cubicBezTo>
                    <a:cubicBezTo>
                      <a:pt x="22" y="250"/>
                      <a:pt x="13" y="308"/>
                      <a:pt x="5" y="366"/>
                    </a:cubicBezTo>
                    <a:cubicBezTo>
                      <a:pt x="1" y="393"/>
                      <a:pt x="18" y="408"/>
                      <a:pt x="36" y="408"/>
                    </a:cubicBezTo>
                    <a:cubicBezTo>
                      <a:pt x="52" y="408"/>
                      <a:pt x="68" y="397"/>
                      <a:pt x="71" y="374"/>
                    </a:cubicBezTo>
                    <a:cubicBezTo>
                      <a:pt x="80" y="316"/>
                      <a:pt x="88" y="258"/>
                      <a:pt x="96" y="200"/>
                    </a:cubicBezTo>
                    <a:cubicBezTo>
                      <a:pt x="105" y="142"/>
                      <a:pt x="113" y="84"/>
                      <a:pt x="113" y="26"/>
                    </a:cubicBezTo>
                    <a:cubicBezTo>
                      <a:pt x="113" y="8"/>
                      <a:pt x="99" y="0"/>
                      <a:pt x="8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9" name="Google Shape;5288;p31">
                <a:extLst>
                  <a:ext uri="{FF2B5EF4-FFF2-40B4-BE49-F238E27FC236}">
                    <a16:creationId xmlns:a16="http://schemas.microsoft.com/office/drawing/2014/main" id="{26EE4ECE-9A52-E3F1-E27F-2BCE70EC5161}"/>
                  </a:ext>
                </a:extLst>
              </p:cNvPr>
              <p:cNvSpPr/>
              <p:nvPr/>
            </p:nvSpPr>
            <p:spPr>
              <a:xfrm>
                <a:off x="1991125" y="1827750"/>
                <a:ext cx="1475" cy="7900"/>
              </a:xfrm>
              <a:custGeom>
                <a:avLst/>
                <a:gdLst/>
                <a:ahLst/>
                <a:cxnLst/>
                <a:rect l="l" t="t" r="r" b="b"/>
                <a:pathLst>
                  <a:path w="59" h="316" extrusionOk="0">
                    <a:moveTo>
                      <a:pt x="29" y="1"/>
                    </a:moveTo>
                    <a:cubicBezTo>
                      <a:pt x="21" y="1"/>
                      <a:pt x="13" y="7"/>
                      <a:pt x="8" y="19"/>
                    </a:cubicBezTo>
                    <a:cubicBezTo>
                      <a:pt x="8" y="44"/>
                      <a:pt x="0" y="61"/>
                      <a:pt x="0" y="86"/>
                    </a:cubicBezTo>
                    <a:cubicBezTo>
                      <a:pt x="0" y="111"/>
                      <a:pt x="0" y="127"/>
                      <a:pt x="0" y="152"/>
                    </a:cubicBezTo>
                    <a:lnTo>
                      <a:pt x="0" y="285"/>
                    </a:lnTo>
                    <a:cubicBezTo>
                      <a:pt x="0" y="305"/>
                      <a:pt x="15" y="316"/>
                      <a:pt x="29" y="316"/>
                    </a:cubicBezTo>
                    <a:cubicBezTo>
                      <a:pt x="44" y="316"/>
                      <a:pt x="58" y="305"/>
                      <a:pt x="58" y="285"/>
                    </a:cubicBezTo>
                    <a:lnTo>
                      <a:pt x="58" y="152"/>
                    </a:lnTo>
                    <a:cubicBezTo>
                      <a:pt x="58" y="127"/>
                      <a:pt x="58" y="111"/>
                      <a:pt x="58" y="86"/>
                    </a:cubicBezTo>
                    <a:cubicBezTo>
                      <a:pt x="58" y="61"/>
                      <a:pt x="58" y="44"/>
                      <a:pt x="50" y="19"/>
                    </a:cubicBezTo>
                    <a:cubicBezTo>
                      <a:pt x="46" y="7"/>
                      <a:pt x="37" y="1"/>
                      <a:pt x="2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0" name="Google Shape;5289;p31">
                <a:extLst>
                  <a:ext uri="{FF2B5EF4-FFF2-40B4-BE49-F238E27FC236}">
                    <a16:creationId xmlns:a16="http://schemas.microsoft.com/office/drawing/2014/main" id="{2D5BAE18-992D-8DDF-A297-4664482A8992}"/>
                  </a:ext>
                </a:extLst>
              </p:cNvPr>
              <p:cNvSpPr/>
              <p:nvPr/>
            </p:nvSpPr>
            <p:spPr>
              <a:xfrm>
                <a:off x="1990500" y="1814725"/>
                <a:ext cx="1675" cy="8150"/>
              </a:xfrm>
              <a:custGeom>
                <a:avLst/>
                <a:gdLst/>
                <a:ahLst/>
                <a:cxnLst/>
                <a:rect l="l" t="t" r="r" b="b"/>
                <a:pathLst>
                  <a:path w="67" h="326" extrusionOk="0">
                    <a:moveTo>
                      <a:pt x="55" y="1"/>
                    </a:moveTo>
                    <a:cubicBezTo>
                      <a:pt x="50" y="1"/>
                      <a:pt x="45" y="3"/>
                      <a:pt x="42" y="10"/>
                    </a:cubicBezTo>
                    <a:cubicBezTo>
                      <a:pt x="17" y="101"/>
                      <a:pt x="9" y="201"/>
                      <a:pt x="0" y="300"/>
                    </a:cubicBezTo>
                    <a:cubicBezTo>
                      <a:pt x="0" y="308"/>
                      <a:pt x="17" y="325"/>
                      <a:pt x="25" y="325"/>
                    </a:cubicBezTo>
                    <a:cubicBezTo>
                      <a:pt x="33" y="325"/>
                      <a:pt x="42" y="317"/>
                      <a:pt x="50" y="300"/>
                    </a:cubicBezTo>
                    <a:cubicBezTo>
                      <a:pt x="58" y="209"/>
                      <a:pt x="67" y="110"/>
                      <a:pt x="67" y="10"/>
                    </a:cubicBezTo>
                    <a:cubicBezTo>
                      <a:pt x="67" y="5"/>
                      <a:pt x="61" y="1"/>
                      <a:pt x="5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1" name="Google Shape;5290;p31">
                <a:extLst>
                  <a:ext uri="{FF2B5EF4-FFF2-40B4-BE49-F238E27FC236}">
                    <a16:creationId xmlns:a16="http://schemas.microsoft.com/office/drawing/2014/main" id="{91AD95A2-847F-D6C0-17AB-A1BA924E2DF8}"/>
                  </a:ext>
                </a:extLst>
              </p:cNvPr>
              <p:cNvSpPr/>
              <p:nvPr/>
            </p:nvSpPr>
            <p:spPr>
              <a:xfrm>
                <a:off x="1995675" y="1808125"/>
                <a:ext cx="3050" cy="14925"/>
              </a:xfrm>
              <a:custGeom>
                <a:avLst/>
                <a:gdLst/>
                <a:ahLst/>
                <a:cxnLst/>
                <a:rect l="l" t="t" r="r" b="b"/>
                <a:pathLst>
                  <a:path w="122" h="597" extrusionOk="0">
                    <a:moveTo>
                      <a:pt x="104" y="0"/>
                    </a:moveTo>
                    <a:cubicBezTo>
                      <a:pt x="99" y="0"/>
                      <a:pt x="94" y="3"/>
                      <a:pt x="92" y="9"/>
                    </a:cubicBezTo>
                    <a:cubicBezTo>
                      <a:pt x="42" y="92"/>
                      <a:pt x="17" y="191"/>
                      <a:pt x="17" y="282"/>
                    </a:cubicBezTo>
                    <a:lnTo>
                      <a:pt x="9" y="282"/>
                    </a:lnTo>
                    <a:cubicBezTo>
                      <a:pt x="0" y="382"/>
                      <a:pt x="9" y="481"/>
                      <a:pt x="34" y="572"/>
                    </a:cubicBezTo>
                    <a:cubicBezTo>
                      <a:pt x="37" y="589"/>
                      <a:pt x="48" y="596"/>
                      <a:pt x="60" y="596"/>
                    </a:cubicBezTo>
                    <a:cubicBezTo>
                      <a:pt x="78" y="596"/>
                      <a:pt x="96" y="581"/>
                      <a:pt x="92" y="556"/>
                    </a:cubicBezTo>
                    <a:cubicBezTo>
                      <a:pt x="75" y="465"/>
                      <a:pt x="75" y="382"/>
                      <a:pt x="75" y="291"/>
                    </a:cubicBezTo>
                    <a:cubicBezTo>
                      <a:pt x="83" y="200"/>
                      <a:pt x="108" y="108"/>
                      <a:pt x="116" y="26"/>
                    </a:cubicBezTo>
                    <a:cubicBezTo>
                      <a:pt x="122" y="10"/>
                      <a:pt x="113" y="0"/>
                      <a:pt x="10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2" name="Google Shape;5291;p31">
                <a:extLst>
                  <a:ext uri="{FF2B5EF4-FFF2-40B4-BE49-F238E27FC236}">
                    <a16:creationId xmlns:a16="http://schemas.microsoft.com/office/drawing/2014/main" id="{2B62B64D-D259-C99C-D6E6-7C9150B4C701}"/>
                  </a:ext>
                </a:extLst>
              </p:cNvPr>
              <p:cNvSpPr/>
              <p:nvPr/>
            </p:nvSpPr>
            <p:spPr>
              <a:xfrm>
                <a:off x="1987800" y="1875650"/>
                <a:ext cx="5400" cy="24850"/>
              </a:xfrm>
              <a:custGeom>
                <a:avLst/>
                <a:gdLst/>
                <a:ahLst/>
                <a:cxnLst/>
                <a:rect l="l" t="t" r="r" b="b"/>
                <a:pathLst>
                  <a:path w="216" h="994" extrusionOk="0">
                    <a:moveTo>
                      <a:pt x="186" y="1"/>
                    </a:moveTo>
                    <a:cubicBezTo>
                      <a:pt x="179" y="1"/>
                      <a:pt x="172" y="3"/>
                      <a:pt x="166" y="9"/>
                    </a:cubicBezTo>
                    <a:cubicBezTo>
                      <a:pt x="133" y="34"/>
                      <a:pt x="125" y="75"/>
                      <a:pt x="108" y="117"/>
                    </a:cubicBezTo>
                    <a:cubicBezTo>
                      <a:pt x="92" y="150"/>
                      <a:pt x="83" y="191"/>
                      <a:pt x="75" y="233"/>
                    </a:cubicBezTo>
                    <a:cubicBezTo>
                      <a:pt x="50" y="307"/>
                      <a:pt x="42" y="390"/>
                      <a:pt x="34" y="465"/>
                    </a:cubicBezTo>
                    <a:cubicBezTo>
                      <a:pt x="17" y="631"/>
                      <a:pt x="9" y="796"/>
                      <a:pt x="1" y="962"/>
                    </a:cubicBezTo>
                    <a:cubicBezTo>
                      <a:pt x="1" y="983"/>
                      <a:pt x="17" y="993"/>
                      <a:pt x="35" y="993"/>
                    </a:cubicBezTo>
                    <a:cubicBezTo>
                      <a:pt x="52" y="993"/>
                      <a:pt x="71" y="983"/>
                      <a:pt x="75" y="962"/>
                    </a:cubicBezTo>
                    <a:cubicBezTo>
                      <a:pt x="83" y="805"/>
                      <a:pt x="108" y="647"/>
                      <a:pt x="133" y="490"/>
                    </a:cubicBezTo>
                    <a:cubicBezTo>
                      <a:pt x="141" y="407"/>
                      <a:pt x="158" y="332"/>
                      <a:pt x="175" y="249"/>
                    </a:cubicBezTo>
                    <a:cubicBezTo>
                      <a:pt x="183" y="216"/>
                      <a:pt x="191" y="175"/>
                      <a:pt x="199" y="133"/>
                    </a:cubicBezTo>
                    <a:cubicBezTo>
                      <a:pt x="199" y="100"/>
                      <a:pt x="216" y="67"/>
                      <a:pt x="208" y="26"/>
                    </a:cubicBezTo>
                    <a:cubicBezTo>
                      <a:pt x="208" y="10"/>
                      <a:pt x="197" y="1"/>
                      <a:pt x="18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3" name="Google Shape;5292;p31">
                <a:extLst>
                  <a:ext uri="{FF2B5EF4-FFF2-40B4-BE49-F238E27FC236}">
                    <a16:creationId xmlns:a16="http://schemas.microsoft.com/office/drawing/2014/main" id="{42A176C5-0701-6B87-B4B2-BAA2D84205F9}"/>
                  </a:ext>
                </a:extLst>
              </p:cNvPr>
              <p:cNvSpPr/>
              <p:nvPr/>
            </p:nvSpPr>
            <p:spPr>
              <a:xfrm>
                <a:off x="2001375" y="1830125"/>
                <a:ext cx="1975" cy="11375"/>
              </a:xfrm>
              <a:custGeom>
                <a:avLst/>
                <a:gdLst/>
                <a:ahLst/>
                <a:cxnLst/>
                <a:rect l="l" t="t" r="r" b="b"/>
                <a:pathLst>
                  <a:path w="79" h="455" extrusionOk="0">
                    <a:moveTo>
                      <a:pt x="58" y="1"/>
                    </a:moveTo>
                    <a:cubicBezTo>
                      <a:pt x="52" y="1"/>
                      <a:pt x="46" y="5"/>
                      <a:pt x="46" y="16"/>
                    </a:cubicBezTo>
                    <a:cubicBezTo>
                      <a:pt x="21" y="148"/>
                      <a:pt x="13" y="289"/>
                      <a:pt x="4" y="430"/>
                    </a:cubicBezTo>
                    <a:cubicBezTo>
                      <a:pt x="0" y="446"/>
                      <a:pt x="13" y="455"/>
                      <a:pt x="27" y="455"/>
                    </a:cubicBezTo>
                    <a:cubicBezTo>
                      <a:pt x="42" y="455"/>
                      <a:pt x="58" y="446"/>
                      <a:pt x="62" y="430"/>
                    </a:cubicBezTo>
                    <a:cubicBezTo>
                      <a:pt x="71" y="297"/>
                      <a:pt x="79" y="156"/>
                      <a:pt x="79" y="24"/>
                    </a:cubicBezTo>
                    <a:cubicBezTo>
                      <a:pt x="79" y="9"/>
                      <a:pt x="68" y="1"/>
                      <a:pt x="5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4" name="Google Shape;5293;p31">
                <a:extLst>
                  <a:ext uri="{FF2B5EF4-FFF2-40B4-BE49-F238E27FC236}">
                    <a16:creationId xmlns:a16="http://schemas.microsoft.com/office/drawing/2014/main" id="{FFE1DE0B-106A-EA72-FCD7-BFAECAEABC3E}"/>
                  </a:ext>
                </a:extLst>
              </p:cNvPr>
              <p:cNvSpPr/>
              <p:nvPr/>
            </p:nvSpPr>
            <p:spPr>
              <a:xfrm>
                <a:off x="1995675" y="1786925"/>
                <a:ext cx="2100" cy="11150"/>
              </a:xfrm>
              <a:custGeom>
                <a:avLst/>
                <a:gdLst/>
                <a:ahLst/>
                <a:cxnLst/>
                <a:rect l="l" t="t" r="r" b="b"/>
                <a:pathLst>
                  <a:path w="84" h="446" extrusionOk="0">
                    <a:moveTo>
                      <a:pt x="46" y="0"/>
                    </a:moveTo>
                    <a:cubicBezTo>
                      <a:pt x="38" y="0"/>
                      <a:pt x="29" y="4"/>
                      <a:pt x="25" y="12"/>
                    </a:cubicBezTo>
                    <a:cubicBezTo>
                      <a:pt x="0" y="78"/>
                      <a:pt x="0" y="153"/>
                      <a:pt x="0" y="211"/>
                    </a:cubicBezTo>
                    <a:cubicBezTo>
                      <a:pt x="0" y="285"/>
                      <a:pt x="0" y="352"/>
                      <a:pt x="17" y="418"/>
                    </a:cubicBezTo>
                    <a:cubicBezTo>
                      <a:pt x="17" y="437"/>
                      <a:pt x="31" y="446"/>
                      <a:pt x="45" y="446"/>
                    </a:cubicBezTo>
                    <a:cubicBezTo>
                      <a:pt x="50" y="446"/>
                      <a:pt x="54" y="445"/>
                      <a:pt x="58" y="443"/>
                    </a:cubicBezTo>
                    <a:cubicBezTo>
                      <a:pt x="75" y="443"/>
                      <a:pt x="83" y="426"/>
                      <a:pt x="75" y="401"/>
                    </a:cubicBezTo>
                    <a:cubicBezTo>
                      <a:pt x="67" y="343"/>
                      <a:pt x="67" y="277"/>
                      <a:pt x="67" y="211"/>
                    </a:cubicBezTo>
                    <a:cubicBezTo>
                      <a:pt x="58" y="145"/>
                      <a:pt x="67" y="87"/>
                      <a:pt x="67" y="20"/>
                    </a:cubicBezTo>
                    <a:cubicBezTo>
                      <a:pt x="67" y="7"/>
                      <a:pt x="57" y="0"/>
                      <a:pt x="4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5" name="Google Shape;5294;p31">
                <a:extLst>
                  <a:ext uri="{FF2B5EF4-FFF2-40B4-BE49-F238E27FC236}">
                    <a16:creationId xmlns:a16="http://schemas.microsoft.com/office/drawing/2014/main" id="{A4D3BD03-D538-A045-446D-80E631415C5E}"/>
                  </a:ext>
                </a:extLst>
              </p:cNvPr>
              <p:cNvSpPr/>
              <p:nvPr/>
            </p:nvSpPr>
            <p:spPr>
              <a:xfrm>
                <a:off x="1979525" y="1915750"/>
                <a:ext cx="3700" cy="40050"/>
              </a:xfrm>
              <a:custGeom>
                <a:avLst/>
                <a:gdLst/>
                <a:ahLst/>
                <a:cxnLst/>
                <a:rect l="l" t="t" r="r" b="b"/>
                <a:pathLst>
                  <a:path w="148" h="1602" extrusionOk="0">
                    <a:moveTo>
                      <a:pt x="98" y="0"/>
                    </a:moveTo>
                    <a:cubicBezTo>
                      <a:pt x="93" y="0"/>
                      <a:pt x="88" y="2"/>
                      <a:pt x="83" y="4"/>
                    </a:cubicBezTo>
                    <a:cubicBezTo>
                      <a:pt x="25" y="21"/>
                      <a:pt x="17" y="79"/>
                      <a:pt x="17" y="137"/>
                    </a:cubicBezTo>
                    <a:cubicBezTo>
                      <a:pt x="8" y="203"/>
                      <a:pt x="8" y="269"/>
                      <a:pt x="8" y="344"/>
                    </a:cubicBezTo>
                    <a:cubicBezTo>
                      <a:pt x="8" y="476"/>
                      <a:pt x="8" y="617"/>
                      <a:pt x="8" y="750"/>
                    </a:cubicBezTo>
                    <a:cubicBezTo>
                      <a:pt x="8" y="882"/>
                      <a:pt x="0" y="1023"/>
                      <a:pt x="8" y="1156"/>
                    </a:cubicBezTo>
                    <a:cubicBezTo>
                      <a:pt x="8" y="1297"/>
                      <a:pt x="17" y="1438"/>
                      <a:pt x="25" y="1570"/>
                    </a:cubicBezTo>
                    <a:cubicBezTo>
                      <a:pt x="25" y="1591"/>
                      <a:pt x="39" y="1601"/>
                      <a:pt x="54" y="1601"/>
                    </a:cubicBezTo>
                    <a:cubicBezTo>
                      <a:pt x="68" y="1601"/>
                      <a:pt x="83" y="1591"/>
                      <a:pt x="83" y="1570"/>
                    </a:cubicBezTo>
                    <a:cubicBezTo>
                      <a:pt x="100" y="1313"/>
                      <a:pt x="116" y="1056"/>
                      <a:pt x="124" y="791"/>
                    </a:cubicBezTo>
                    <a:cubicBezTo>
                      <a:pt x="124" y="667"/>
                      <a:pt x="124" y="534"/>
                      <a:pt x="124" y="402"/>
                    </a:cubicBezTo>
                    <a:cubicBezTo>
                      <a:pt x="124" y="336"/>
                      <a:pt x="133" y="278"/>
                      <a:pt x="133" y="211"/>
                    </a:cubicBezTo>
                    <a:cubicBezTo>
                      <a:pt x="133" y="162"/>
                      <a:pt x="133" y="112"/>
                      <a:pt x="141" y="62"/>
                    </a:cubicBezTo>
                    <a:cubicBezTo>
                      <a:pt x="148" y="34"/>
                      <a:pt x="126" y="0"/>
                      <a:pt x="9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6" name="Google Shape;5295;p31">
                <a:extLst>
                  <a:ext uri="{FF2B5EF4-FFF2-40B4-BE49-F238E27FC236}">
                    <a16:creationId xmlns:a16="http://schemas.microsoft.com/office/drawing/2014/main" id="{48E5A233-AFC7-7460-5943-C87FCCBD4A8A}"/>
                  </a:ext>
                </a:extLst>
              </p:cNvPr>
              <p:cNvSpPr/>
              <p:nvPr/>
            </p:nvSpPr>
            <p:spPr>
              <a:xfrm>
                <a:off x="1984900" y="1926450"/>
                <a:ext cx="2200" cy="15050"/>
              </a:xfrm>
              <a:custGeom>
                <a:avLst/>
                <a:gdLst/>
                <a:ahLst/>
                <a:cxnLst/>
                <a:rect l="l" t="t" r="r" b="b"/>
                <a:pathLst>
                  <a:path w="88" h="602" extrusionOk="0">
                    <a:moveTo>
                      <a:pt x="50" y="0"/>
                    </a:moveTo>
                    <a:cubicBezTo>
                      <a:pt x="44" y="0"/>
                      <a:pt x="37" y="5"/>
                      <a:pt x="34" y="15"/>
                    </a:cubicBezTo>
                    <a:cubicBezTo>
                      <a:pt x="17" y="57"/>
                      <a:pt x="9" y="106"/>
                      <a:pt x="9" y="148"/>
                    </a:cubicBezTo>
                    <a:cubicBezTo>
                      <a:pt x="1" y="198"/>
                      <a:pt x="1" y="239"/>
                      <a:pt x="1" y="289"/>
                    </a:cubicBezTo>
                    <a:cubicBezTo>
                      <a:pt x="1" y="380"/>
                      <a:pt x="9" y="471"/>
                      <a:pt x="17" y="570"/>
                    </a:cubicBezTo>
                    <a:cubicBezTo>
                      <a:pt x="21" y="591"/>
                      <a:pt x="40" y="602"/>
                      <a:pt x="56" y="602"/>
                    </a:cubicBezTo>
                    <a:cubicBezTo>
                      <a:pt x="73" y="602"/>
                      <a:pt x="88" y="591"/>
                      <a:pt x="83" y="570"/>
                    </a:cubicBezTo>
                    <a:cubicBezTo>
                      <a:pt x="75" y="479"/>
                      <a:pt x="67" y="388"/>
                      <a:pt x="67" y="297"/>
                    </a:cubicBezTo>
                    <a:cubicBezTo>
                      <a:pt x="67" y="247"/>
                      <a:pt x="67" y="206"/>
                      <a:pt x="75" y="156"/>
                    </a:cubicBezTo>
                    <a:cubicBezTo>
                      <a:pt x="75" y="115"/>
                      <a:pt x="75" y="65"/>
                      <a:pt x="75" y="24"/>
                    </a:cubicBezTo>
                    <a:cubicBezTo>
                      <a:pt x="70" y="9"/>
                      <a:pt x="60" y="0"/>
                      <a:pt x="5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7" name="Google Shape;5296;p31">
                <a:extLst>
                  <a:ext uri="{FF2B5EF4-FFF2-40B4-BE49-F238E27FC236}">
                    <a16:creationId xmlns:a16="http://schemas.microsoft.com/office/drawing/2014/main" id="{D03EE533-460D-B514-16CF-E762063C53E6}"/>
                  </a:ext>
                </a:extLst>
              </p:cNvPr>
              <p:cNvSpPr/>
              <p:nvPr/>
            </p:nvSpPr>
            <p:spPr>
              <a:xfrm>
                <a:off x="1907025" y="1838950"/>
                <a:ext cx="6025" cy="34650"/>
              </a:xfrm>
              <a:custGeom>
                <a:avLst/>
                <a:gdLst/>
                <a:ahLst/>
                <a:cxnLst/>
                <a:rect l="l" t="t" r="r" b="b"/>
                <a:pathLst>
                  <a:path w="241" h="1386" extrusionOk="0">
                    <a:moveTo>
                      <a:pt x="198" y="0"/>
                    </a:moveTo>
                    <a:cubicBezTo>
                      <a:pt x="187" y="0"/>
                      <a:pt x="174" y="6"/>
                      <a:pt x="166" y="19"/>
                    </a:cubicBezTo>
                    <a:cubicBezTo>
                      <a:pt x="149" y="44"/>
                      <a:pt x="133" y="60"/>
                      <a:pt x="124" y="93"/>
                    </a:cubicBezTo>
                    <a:cubicBezTo>
                      <a:pt x="116" y="118"/>
                      <a:pt x="116" y="143"/>
                      <a:pt x="108" y="168"/>
                    </a:cubicBezTo>
                    <a:cubicBezTo>
                      <a:pt x="100" y="226"/>
                      <a:pt x="91" y="284"/>
                      <a:pt x="75" y="342"/>
                    </a:cubicBezTo>
                    <a:cubicBezTo>
                      <a:pt x="58" y="458"/>
                      <a:pt x="50" y="566"/>
                      <a:pt x="33" y="682"/>
                    </a:cubicBezTo>
                    <a:cubicBezTo>
                      <a:pt x="25" y="789"/>
                      <a:pt x="17" y="905"/>
                      <a:pt x="8" y="1021"/>
                    </a:cubicBezTo>
                    <a:cubicBezTo>
                      <a:pt x="8" y="1129"/>
                      <a:pt x="0" y="1245"/>
                      <a:pt x="17" y="1361"/>
                    </a:cubicBezTo>
                    <a:cubicBezTo>
                      <a:pt x="17" y="1378"/>
                      <a:pt x="33" y="1386"/>
                      <a:pt x="50" y="1386"/>
                    </a:cubicBezTo>
                    <a:cubicBezTo>
                      <a:pt x="66" y="1386"/>
                      <a:pt x="83" y="1378"/>
                      <a:pt x="83" y="1361"/>
                    </a:cubicBezTo>
                    <a:cubicBezTo>
                      <a:pt x="108" y="1245"/>
                      <a:pt x="108" y="1129"/>
                      <a:pt x="116" y="1021"/>
                    </a:cubicBezTo>
                    <a:cubicBezTo>
                      <a:pt x="124" y="905"/>
                      <a:pt x="141" y="798"/>
                      <a:pt x="149" y="690"/>
                    </a:cubicBezTo>
                    <a:cubicBezTo>
                      <a:pt x="166" y="574"/>
                      <a:pt x="174" y="466"/>
                      <a:pt x="199" y="350"/>
                    </a:cubicBezTo>
                    <a:cubicBezTo>
                      <a:pt x="207" y="301"/>
                      <a:pt x="216" y="243"/>
                      <a:pt x="224" y="185"/>
                    </a:cubicBezTo>
                    <a:cubicBezTo>
                      <a:pt x="224" y="160"/>
                      <a:pt x="232" y="127"/>
                      <a:pt x="232" y="102"/>
                    </a:cubicBezTo>
                    <a:cubicBezTo>
                      <a:pt x="240" y="69"/>
                      <a:pt x="232" y="52"/>
                      <a:pt x="224" y="19"/>
                    </a:cubicBezTo>
                    <a:cubicBezTo>
                      <a:pt x="220" y="6"/>
                      <a:pt x="209" y="0"/>
                      <a:pt x="19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8" name="Google Shape;5297;p31">
                <a:extLst>
                  <a:ext uri="{FF2B5EF4-FFF2-40B4-BE49-F238E27FC236}">
                    <a16:creationId xmlns:a16="http://schemas.microsoft.com/office/drawing/2014/main" id="{18DDDB34-15FE-8133-C066-E3AEE27E1912}"/>
                  </a:ext>
                </a:extLst>
              </p:cNvPr>
              <p:cNvSpPr/>
              <p:nvPr/>
            </p:nvSpPr>
            <p:spPr>
              <a:xfrm>
                <a:off x="1914275" y="1830450"/>
                <a:ext cx="2100" cy="4850"/>
              </a:xfrm>
              <a:custGeom>
                <a:avLst/>
                <a:gdLst/>
                <a:ahLst/>
                <a:cxnLst/>
                <a:rect l="l" t="t" r="r" b="b"/>
                <a:pathLst>
                  <a:path w="84" h="194" extrusionOk="0">
                    <a:moveTo>
                      <a:pt x="42" y="1"/>
                    </a:moveTo>
                    <a:cubicBezTo>
                      <a:pt x="31" y="1"/>
                      <a:pt x="21" y="7"/>
                      <a:pt x="17" y="19"/>
                    </a:cubicBezTo>
                    <a:cubicBezTo>
                      <a:pt x="8" y="36"/>
                      <a:pt x="8" y="69"/>
                      <a:pt x="8" y="85"/>
                    </a:cubicBezTo>
                    <a:cubicBezTo>
                      <a:pt x="8" y="110"/>
                      <a:pt x="8" y="135"/>
                      <a:pt x="8" y="160"/>
                    </a:cubicBezTo>
                    <a:cubicBezTo>
                      <a:pt x="0" y="177"/>
                      <a:pt x="25" y="193"/>
                      <a:pt x="42" y="193"/>
                    </a:cubicBezTo>
                    <a:cubicBezTo>
                      <a:pt x="58" y="193"/>
                      <a:pt x="83" y="177"/>
                      <a:pt x="83" y="160"/>
                    </a:cubicBezTo>
                    <a:cubicBezTo>
                      <a:pt x="75" y="135"/>
                      <a:pt x="75" y="110"/>
                      <a:pt x="75" y="85"/>
                    </a:cubicBezTo>
                    <a:cubicBezTo>
                      <a:pt x="75" y="61"/>
                      <a:pt x="75" y="36"/>
                      <a:pt x="66" y="19"/>
                    </a:cubicBezTo>
                    <a:cubicBezTo>
                      <a:pt x="62" y="7"/>
                      <a:pt x="52" y="1"/>
                      <a:pt x="4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9" name="Google Shape;5298;p31">
                <a:extLst>
                  <a:ext uri="{FF2B5EF4-FFF2-40B4-BE49-F238E27FC236}">
                    <a16:creationId xmlns:a16="http://schemas.microsoft.com/office/drawing/2014/main" id="{E34931E7-1B7B-5737-7B7F-4FBA85D668CC}"/>
                  </a:ext>
                </a:extLst>
              </p:cNvPr>
              <p:cNvSpPr/>
              <p:nvPr/>
            </p:nvSpPr>
            <p:spPr>
              <a:xfrm>
                <a:off x="1918625" y="1821775"/>
                <a:ext cx="3950" cy="15175"/>
              </a:xfrm>
              <a:custGeom>
                <a:avLst/>
                <a:gdLst/>
                <a:ahLst/>
                <a:cxnLst/>
                <a:rect l="l" t="t" r="r" b="b"/>
                <a:pathLst>
                  <a:path w="158" h="607" extrusionOk="0">
                    <a:moveTo>
                      <a:pt x="139" y="1"/>
                    </a:moveTo>
                    <a:cubicBezTo>
                      <a:pt x="133" y="1"/>
                      <a:pt x="128" y="4"/>
                      <a:pt x="124" y="10"/>
                    </a:cubicBezTo>
                    <a:cubicBezTo>
                      <a:pt x="66" y="84"/>
                      <a:pt x="42" y="184"/>
                      <a:pt x="25" y="283"/>
                    </a:cubicBezTo>
                    <a:cubicBezTo>
                      <a:pt x="0" y="383"/>
                      <a:pt x="0" y="482"/>
                      <a:pt x="8" y="582"/>
                    </a:cubicBezTo>
                    <a:cubicBezTo>
                      <a:pt x="8" y="598"/>
                      <a:pt x="23" y="606"/>
                      <a:pt x="37" y="606"/>
                    </a:cubicBezTo>
                    <a:cubicBezTo>
                      <a:pt x="52" y="606"/>
                      <a:pt x="66" y="598"/>
                      <a:pt x="66" y="582"/>
                    </a:cubicBezTo>
                    <a:cubicBezTo>
                      <a:pt x="58" y="482"/>
                      <a:pt x="66" y="391"/>
                      <a:pt x="91" y="292"/>
                    </a:cubicBezTo>
                    <a:cubicBezTo>
                      <a:pt x="108" y="200"/>
                      <a:pt x="141" y="109"/>
                      <a:pt x="158" y="18"/>
                    </a:cubicBezTo>
                    <a:cubicBezTo>
                      <a:pt x="158" y="8"/>
                      <a:pt x="148" y="1"/>
                      <a:pt x="13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0" name="Google Shape;5299;p31">
                <a:extLst>
                  <a:ext uri="{FF2B5EF4-FFF2-40B4-BE49-F238E27FC236}">
                    <a16:creationId xmlns:a16="http://schemas.microsoft.com/office/drawing/2014/main" id="{1E713B6B-BE12-A509-19D3-43036F21C46F}"/>
                  </a:ext>
                </a:extLst>
              </p:cNvPr>
              <p:cNvSpPr/>
              <p:nvPr/>
            </p:nvSpPr>
            <p:spPr>
              <a:xfrm>
                <a:off x="1919125" y="1804300"/>
                <a:ext cx="3175" cy="6550"/>
              </a:xfrm>
              <a:custGeom>
                <a:avLst/>
                <a:gdLst/>
                <a:ahLst/>
                <a:cxnLst/>
                <a:rect l="l" t="t" r="r" b="b"/>
                <a:pathLst>
                  <a:path w="127" h="262" extrusionOk="0">
                    <a:moveTo>
                      <a:pt x="106" y="1"/>
                    </a:moveTo>
                    <a:cubicBezTo>
                      <a:pt x="100" y="1"/>
                      <a:pt x="94" y="4"/>
                      <a:pt x="88" y="13"/>
                    </a:cubicBezTo>
                    <a:cubicBezTo>
                      <a:pt x="63" y="38"/>
                      <a:pt x="55" y="79"/>
                      <a:pt x="38" y="112"/>
                    </a:cubicBezTo>
                    <a:cubicBezTo>
                      <a:pt x="22" y="145"/>
                      <a:pt x="13" y="187"/>
                      <a:pt x="5" y="228"/>
                    </a:cubicBezTo>
                    <a:cubicBezTo>
                      <a:pt x="0" y="248"/>
                      <a:pt x="15" y="261"/>
                      <a:pt x="30" y="261"/>
                    </a:cubicBezTo>
                    <a:cubicBezTo>
                      <a:pt x="40" y="261"/>
                      <a:pt x="51" y="254"/>
                      <a:pt x="55" y="237"/>
                    </a:cubicBezTo>
                    <a:cubicBezTo>
                      <a:pt x="63" y="203"/>
                      <a:pt x="80" y="170"/>
                      <a:pt x="88" y="129"/>
                    </a:cubicBezTo>
                    <a:cubicBezTo>
                      <a:pt x="96" y="96"/>
                      <a:pt x="113" y="63"/>
                      <a:pt x="121" y="29"/>
                    </a:cubicBezTo>
                    <a:cubicBezTo>
                      <a:pt x="126" y="13"/>
                      <a:pt x="118" y="1"/>
                      <a:pt x="10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1" name="Google Shape;5300;p31">
                <a:extLst>
                  <a:ext uri="{FF2B5EF4-FFF2-40B4-BE49-F238E27FC236}">
                    <a16:creationId xmlns:a16="http://schemas.microsoft.com/office/drawing/2014/main" id="{976D9095-507E-620B-FF58-5C148FA50177}"/>
                  </a:ext>
                </a:extLst>
              </p:cNvPr>
              <p:cNvSpPr/>
              <p:nvPr/>
            </p:nvSpPr>
            <p:spPr>
              <a:xfrm>
                <a:off x="1921100" y="1783650"/>
                <a:ext cx="3550" cy="11875"/>
              </a:xfrm>
              <a:custGeom>
                <a:avLst/>
                <a:gdLst/>
                <a:ahLst/>
                <a:cxnLst/>
                <a:rect l="l" t="t" r="r" b="b"/>
                <a:pathLst>
                  <a:path w="142" h="475" extrusionOk="0">
                    <a:moveTo>
                      <a:pt x="116" y="1"/>
                    </a:moveTo>
                    <a:cubicBezTo>
                      <a:pt x="104" y="1"/>
                      <a:pt x="91" y="7"/>
                      <a:pt x="83" y="19"/>
                    </a:cubicBezTo>
                    <a:cubicBezTo>
                      <a:pt x="59" y="85"/>
                      <a:pt x="50" y="151"/>
                      <a:pt x="34" y="218"/>
                    </a:cubicBezTo>
                    <a:cubicBezTo>
                      <a:pt x="25" y="292"/>
                      <a:pt x="17" y="358"/>
                      <a:pt x="1" y="425"/>
                    </a:cubicBezTo>
                    <a:cubicBezTo>
                      <a:pt x="1" y="450"/>
                      <a:pt x="9" y="466"/>
                      <a:pt x="25" y="474"/>
                    </a:cubicBezTo>
                    <a:cubicBezTo>
                      <a:pt x="50" y="474"/>
                      <a:pt x="67" y="466"/>
                      <a:pt x="75" y="450"/>
                    </a:cubicBezTo>
                    <a:cubicBezTo>
                      <a:pt x="83" y="375"/>
                      <a:pt x="100" y="309"/>
                      <a:pt x="117" y="242"/>
                    </a:cubicBezTo>
                    <a:cubicBezTo>
                      <a:pt x="133" y="168"/>
                      <a:pt x="141" y="102"/>
                      <a:pt x="141" y="27"/>
                    </a:cubicBezTo>
                    <a:cubicBezTo>
                      <a:pt x="141" y="9"/>
                      <a:pt x="130" y="1"/>
                      <a:pt x="11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2" name="Google Shape;5301;p31">
                <a:extLst>
                  <a:ext uri="{FF2B5EF4-FFF2-40B4-BE49-F238E27FC236}">
                    <a16:creationId xmlns:a16="http://schemas.microsoft.com/office/drawing/2014/main" id="{99A53E59-2DB8-19F6-1CD4-0DE4ED66D2FB}"/>
                  </a:ext>
                </a:extLst>
              </p:cNvPr>
              <p:cNvSpPr/>
              <p:nvPr/>
            </p:nvSpPr>
            <p:spPr>
              <a:xfrm>
                <a:off x="1919850" y="1764850"/>
                <a:ext cx="2100" cy="7225"/>
              </a:xfrm>
              <a:custGeom>
                <a:avLst/>
                <a:gdLst/>
                <a:ahLst/>
                <a:cxnLst/>
                <a:rect l="l" t="t" r="r" b="b"/>
                <a:pathLst>
                  <a:path w="84" h="289" extrusionOk="0">
                    <a:moveTo>
                      <a:pt x="63" y="1"/>
                    </a:moveTo>
                    <a:cubicBezTo>
                      <a:pt x="55" y="1"/>
                      <a:pt x="46" y="5"/>
                      <a:pt x="42" y="17"/>
                    </a:cubicBezTo>
                    <a:cubicBezTo>
                      <a:pt x="34" y="58"/>
                      <a:pt x="26" y="100"/>
                      <a:pt x="17" y="141"/>
                    </a:cubicBezTo>
                    <a:lnTo>
                      <a:pt x="17" y="133"/>
                    </a:lnTo>
                    <a:cubicBezTo>
                      <a:pt x="17" y="182"/>
                      <a:pt x="9" y="224"/>
                      <a:pt x="1" y="265"/>
                    </a:cubicBezTo>
                    <a:cubicBezTo>
                      <a:pt x="1" y="280"/>
                      <a:pt x="18" y="289"/>
                      <a:pt x="33" y="289"/>
                    </a:cubicBezTo>
                    <a:cubicBezTo>
                      <a:pt x="45" y="289"/>
                      <a:pt x="55" y="284"/>
                      <a:pt x="59" y="274"/>
                    </a:cubicBezTo>
                    <a:cubicBezTo>
                      <a:pt x="59" y="224"/>
                      <a:pt x="67" y="182"/>
                      <a:pt x="75" y="141"/>
                    </a:cubicBezTo>
                    <a:cubicBezTo>
                      <a:pt x="75" y="100"/>
                      <a:pt x="84" y="58"/>
                      <a:pt x="84" y="17"/>
                    </a:cubicBezTo>
                    <a:cubicBezTo>
                      <a:pt x="84" y="8"/>
                      <a:pt x="74" y="1"/>
                      <a:pt x="6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3" name="Google Shape;5302;p31">
                <a:extLst>
                  <a:ext uri="{FF2B5EF4-FFF2-40B4-BE49-F238E27FC236}">
                    <a16:creationId xmlns:a16="http://schemas.microsoft.com/office/drawing/2014/main" id="{02461746-10B2-BC88-E818-1380E799DD97}"/>
                  </a:ext>
                </a:extLst>
              </p:cNvPr>
              <p:cNvSpPr/>
              <p:nvPr/>
            </p:nvSpPr>
            <p:spPr>
              <a:xfrm>
                <a:off x="1894000" y="1678200"/>
                <a:ext cx="10625" cy="34325"/>
              </a:xfrm>
              <a:custGeom>
                <a:avLst/>
                <a:gdLst/>
                <a:ahLst/>
                <a:cxnLst/>
                <a:rect l="l" t="t" r="r" b="b"/>
                <a:pathLst>
                  <a:path w="425" h="1373" extrusionOk="0">
                    <a:moveTo>
                      <a:pt x="57" y="1"/>
                    </a:moveTo>
                    <a:cubicBezTo>
                      <a:pt x="28" y="1"/>
                      <a:pt x="1" y="18"/>
                      <a:pt x="8" y="52"/>
                    </a:cubicBezTo>
                    <a:cubicBezTo>
                      <a:pt x="24" y="276"/>
                      <a:pt x="65" y="500"/>
                      <a:pt x="123" y="724"/>
                    </a:cubicBezTo>
                    <a:cubicBezTo>
                      <a:pt x="173" y="939"/>
                      <a:pt x="248" y="1146"/>
                      <a:pt x="347" y="1353"/>
                    </a:cubicBezTo>
                    <a:cubicBezTo>
                      <a:pt x="353" y="1367"/>
                      <a:pt x="363" y="1372"/>
                      <a:pt x="375" y="1372"/>
                    </a:cubicBezTo>
                    <a:cubicBezTo>
                      <a:pt x="398" y="1372"/>
                      <a:pt x="425" y="1348"/>
                      <a:pt x="413" y="1320"/>
                    </a:cubicBezTo>
                    <a:cubicBezTo>
                      <a:pt x="347" y="1113"/>
                      <a:pt x="281" y="906"/>
                      <a:pt x="231" y="690"/>
                    </a:cubicBezTo>
                    <a:cubicBezTo>
                      <a:pt x="181" y="492"/>
                      <a:pt x="157" y="301"/>
                      <a:pt x="123" y="102"/>
                    </a:cubicBezTo>
                    <a:cubicBezTo>
                      <a:pt x="140" y="94"/>
                      <a:pt x="140" y="77"/>
                      <a:pt x="140" y="69"/>
                    </a:cubicBezTo>
                    <a:cubicBezTo>
                      <a:pt x="132" y="36"/>
                      <a:pt x="107" y="3"/>
                      <a:pt x="74" y="3"/>
                    </a:cubicBezTo>
                    <a:cubicBezTo>
                      <a:pt x="68" y="1"/>
                      <a:pt x="63" y="1"/>
                      <a:pt x="5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4" name="Google Shape;5303;p31">
                <a:extLst>
                  <a:ext uri="{FF2B5EF4-FFF2-40B4-BE49-F238E27FC236}">
                    <a16:creationId xmlns:a16="http://schemas.microsoft.com/office/drawing/2014/main" id="{17252B4D-B725-CA5A-DFD2-54D1A462A814}"/>
                  </a:ext>
                </a:extLst>
              </p:cNvPr>
              <p:cNvSpPr/>
              <p:nvPr/>
            </p:nvSpPr>
            <p:spPr>
              <a:xfrm>
                <a:off x="1899000" y="1681275"/>
                <a:ext cx="4525" cy="8400"/>
              </a:xfrm>
              <a:custGeom>
                <a:avLst/>
                <a:gdLst/>
                <a:ahLst/>
                <a:cxnLst/>
                <a:rect l="l" t="t" r="r" b="b"/>
                <a:pathLst>
                  <a:path w="181" h="336" extrusionOk="0">
                    <a:moveTo>
                      <a:pt x="33" y="0"/>
                    </a:moveTo>
                    <a:cubicBezTo>
                      <a:pt x="17" y="0"/>
                      <a:pt x="1" y="13"/>
                      <a:pt x="6" y="29"/>
                    </a:cubicBezTo>
                    <a:cubicBezTo>
                      <a:pt x="31" y="128"/>
                      <a:pt x="64" y="219"/>
                      <a:pt x="97" y="311"/>
                    </a:cubicBezTo>
                    <a:cubicBezTo>
                      <a:pt x="106" y="327"/>
                      <a:pt x="122" y="335"/>
                      <a:pt x="147" y="335"/>
                    </a:cubicBezTo>
                    <a:cubicBezTo>
                      <a:pt x="164" y="327"/>
                      <a:pt x="180" y="311"/>
                      <a:pt x="172" y="286"/>
                    </a:cubicBezTo>
                    <a:cubicBezTo>
                      <a:pt x="131" y="195"/>
                      <a:pt x="97" y="103"/>
                      <a:pt x="56" y="12"/>
                    </a:cubicBezTo>
                    <a:cubicBezTo>
                      <a:pt x="50" y="4"/>
                      <a:pt x="41" y="0"/>
                      <a:pt x="3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5" name="Google Shape;5304;p31">
                <a:extLst>
                  <a:ext uri="{FF2B5EF4-FFF2-40B4-BE49-F238E27FC236}">
                    <a16:creationId xmlns:a16="http://schemas.microsoft.com/office/drawing/2014/main" id="{A6641A2B-4DFC-BF24-5A09-CFB5726DC546}"/>
                  </a:ext>
                </a:extLst>
              </p:cNvPr>
              <p:cNvSpPr/>
              <p:nvPr/>
            </p:nvSpPr>
            <p:spPr>
              <a:xfrm>
                <a:off x="1883200" y="1639025"/>
                <a:ext cx="5400" cy="49575"/>
              </a:xfrm>
              <a:custGeom>
                <a:avLst/>
                <a:gdLst/>
                <a:ahLst/>
                <a:cxnLst/>
                <a:rect l="l" t="t" r="r" b="b"/>
                <a:pathLst>
                  <a:path w="216" h="1983" extrusionOk="0">
                    <a:moveTo>
                      <a:pt x="125" y="1"/>
                    </a:moveTo>
                    <a:cubicBezTo>
                      <a:pt x="114" y="1"/>
                      <a:pt x="104" y="5"/>
                      <a:pt x="100" y="12"/>
                    </a:cubicBezTo>
                    <a:cubicBezTo>
                      <a:pt x="67" y="78"/>
                      <a:pt x="58" y="153"/>
                      <a:pt x="42" y="228"/>
                    </a:cubicBezTo>
                    <a:cubicBezTo>
                      <a:pt x="34" y="294"/>
                      <a:pt x="25" y="368"/>
                      <a:pt x="17" y="435"/>
                    </a:cubicBezTo>
                    <a:cubicBezTo>
                      <a:pt x="0" y="692"/>
                      <a:pt x="0" y="957"/>
                      <a:pt x="25" y="1214"/>
                    </a:cubicBezTo>
                    <a:cubicBezTo>
                      <a:pt x="34" y="1338"/>
                      <a:pt x="50" y="1470"/>
                      <a:pt x="75" y="1595"/>
                    </a:cubicBezTo>
                    <a:cubicBezTo>
                      <a:pt x="100" y="1719"/>
                      <a:pt x="141" y="1843"/>
                      <a:pt x="174" y="1967"/>
                    </a:cubicBezTo>
                    <a:cubicBezTo>
                      <a:pt x="178" y="1978"/>
                      <a:pt x="186" y="1982"/>
                      <a:pt x="194" y="1982"/>
                    </a:cubicBezTo>
                    <a:cubicBezTo>
                      <a:pt x="205" y="1982"/>
                      <a:pt x="216" y="1974"/>
                      <a:pt x="216" y="1959"/>
                    </a:cubicBezTo>
                    <a:cubicBezTo>
                      <a:pt x="191" y="1810"/>
                      <a:pt x="174" y="1669"/>
                      <a:pt x="158" y="1520"/>
                    </a:cubicBezTo>
                    <a:cubicBezTo>
                      <a:pt x="125" y="1272"/>
                      <a:pt x="116" y="1023"/>
                      <a:pt x="116" y="774"/>
                    </a:cubicBezTo>
                    <a:cubicBezTo>
                      <a:pt x="125" y="642"/>
                      <a:pt x="125" y="518"/>
                      <a:pt x="141" y="385"/>
                    </a:cubicBezTo>
                    <a:cubicBezTo>
                      <a:pt x="150" y="269"/>
                      <a:pt x="174" y="145"/>
                      <a:pt x="158" y="20"/>
                    </a:cubicBezTo>
                    <a:cubicBezTo>
                      <a:pt x="153" y="7"/>
                      <a:pt x="139" y="1"/>
                      <a:pt x="12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6" name="Google Shape;5305;p31">
                <a:extLst>
                  <a:ext uri="{FF2B5EF4-FFF2-40B4-BE49-F238E27FC236}">
                    <a16:creationId xmlns:a16="http://schemas.microsoft.com/office/drawing/2014/main" id="{1694804A-C0C2-05CC-F797-48BEB74DD273}"/>
                  </a:ext>
                </a:extLst>
              </p:cNvPr>
              <p:cNvSpPr/>
              <p:nvPr/>
            </p:nvSpPr>
            <p:spPr>
              <a:xfrm>
                <a:off x="1891275" y="1649925"/>
                <a:ext cx="1900" cy="15400"/>
              </a:xfrm>
              <a:custGeom>
                <a:avLst/>
                <a:gdLst/>
                <a:ahLst/>
                <a:cxnLst/>
                <a:rect l="l" t="t" r="r" b="b"/>
                <a:pathLst>
                  <a:path w="76" h="616" extrusionOk="0">
                    <a:moveTo>
                      <a:pt x="45" y="0"/>
                    </a:moveTo>
                    <a:cubicBezTo>
                      <a:pt x="37" y="0"/>
                      <a:pt x="29" y="5"/>
                      <a:pt x="25" y="15"/>
                    </a:cubicBezTo>
                    <a:cubicBezTo>
                      <a:pt x="9" y="106"/>
                      <a:pt x="1" y="206"/>
                      <a:pt x="1" y="297"/>
                    </a:cubicBezTo>
                    <a:cubicBezTo>
                      <a:pt x="1" y="388"/>
                      <a:pt x="1" y="488"/>
                      <a:pt x="1" y="579"/>
                    </a:cubicBezTo>
                    <a:cubicBezTo>
                      <a:pt x="5" y="604"/>
                      <a:pt x="23" y="616"/>
                      <a:pt x="40" y="616"/>
                    </a:cubicBezTo>
                    <a:cubicBezTo>
                      <a:pt x="56" y="616"/>
                      <a:pt x="71" y="604"/>
                      <a:pt x="67" y="579"/>
                    </a:cubicBezTo>
                    <a:cubicBezTo>
                      <a:pt x="67" y="488"/>
                      <a:pt x="67" y="396"/>
                      <a:pt x="67" y="305"/>
                    </a:cubicBezTo>
                    <a:cubicBezTo>
                      <a:pt x="67" y="206"/>
                      <a:pt x="75" y="115"/>
                      <a:pt x="67" y="24"/>
                    </a:cubicBezTo>
                    <a:cubicBezTo>
                      <a:pt x="67" y="9"/>
                      <a:pt x="56" y="0"/>
                      <a:pt x="4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7" name="Google Shape;5306;p31">
                <a:extLst>
                  <a:ext uri="{FF2B5EF4-FFF2-40B4-BE49-F238E27FC236}">
                    <a16:creationId xmlns:a16="http://schemas.microsoft.com/office/drawing/2014/main" id="{98532CFA-9767-187D-B89D-F8D709C25E69}"/>
                  </a:ext>
                </a:extLst>
              </p:cNvPr>
              <p:cNvSpPr/>
              <p:nvPr/>
            </p:nvSpPr>
            <p:spPr>
              <a:xfrm>
                <a:off x="1882575" y="1632050"/>
                <a:ext cx="2300" cy="14275"/>
              </a:xfrm>
              <a:custGeom>
                <a:avLst/>
                <a:gdLst/>
                <a:ahLst/>
                <a:cxnLst/>
                <a:rect l="l" t="t" r="r" b="b"/>
                <a:pathLst>
                  <a:path w="92" h="571" extrusionOk="0">
                    <a:moveTo>
                      <a:pt x="63" y="1"/>
                    </a:moveTo>
                    <a:cubicBezTo>
                      <a:pt x="58" y="1"/>
                      <a:pt x="53" y="4"/>
                      <a:pt x="50" y="9"/>
                    </a:cubicBezTo>
                    <a:cubicBezTo>
                      <a:pt x="9" y="92"/>
                      <a:pt x="9" y="183"/>
                      <a:pt x="1" y="275"/>
                    </a:cubicBezTo>
                    <a:cubicBezTo>
                      <a:pt x="1" y="357"/>
                      <a:pt x="1" y="449"/>
                      <a:pt x="9" y="540"/>
                    </a:cubicBezTo>
                    <a:cubicBezTo>
                      <a:pt x="9" y="560"/>
                      <a:pt x="23" y="571"/>
                      <a:pt x="38" y="571"/>
                    </a:cubicBezTo>
                    <a:cubicBezTo>
                      <a:pt x="52" y="571"/>
                      <a:pt x="67" y="560"/>
                      <a:pt x="67" y="540"/>
                    </a:cubicBezTo>
                    <a:cubicBezTo>
                      <a:pt x="59" y="457"/>
                      <a:pt x="59" y="366"/>
                      <a:pt x="67" y="283"/>
                    </a:cubicBezTo>
                    <a:cubicBezTo>
                      <a:pt x="67" y="241"/>
                      <a:pt x="75" y="192"/>
                      <a:pt x="83" y="150"/>
                    </a:cubicBezTo>
                    <a:cubicBezTo>
                      <a:pt x="83" y="109"/>
                      <a:pt x="92" y="67"/>
                      <a:pt x="83" y="26"/>
                    </a:cubicBezTo>
                    <a:cubicBezTo>
                      <a:pt x="83" y="10"/>
                      <a:pt x="73" y="1"/>
                      <a:pt x="6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8" name="Google Shape;5307;p31">
                <a:extLst>
                  <a:ext uri="{FF2B5EF4-FFF2-40B4-BE49-F238E27FC236}">
                    <a16:creationId xmlns:a16="http://schemas.microsoft.com/office/drawing/2014/main" id="{02FC42EB-8D90-8BAE-8520-8E657FB57035}"/>
                  </a:ext>
                </a:extLst>
              </p:cNvPr>
              <p:cNvSpPr/>
              <p:nvPr/>
            </p:nvSpPr>
            <p:spPr>
              <a:xfrm>
                <a:off x="1881325" y="1616300"/>
                <a:ext cx="3275" cy="17125"/>
              </a:xfrm>
              <a:custGeom>
                <a:avLst/>
                <a:gdLst/>
                <a:ahLst/>
                <a:cxnLst/>
                <a:rect l="l" t="t" r="r" b="b"/>
                <a:pathLst>
                  <a:path w="131" h="685" extrusionOk="0">
                    <a:moveTo>
                      <a:pt x="111" y="1"/>
                    </a:moveTo>
                    <a:cubicBezTo>
                      <a:pt x="105" y="1"/>
                      <a:pt x="100" y="3"/>
                      <a:pt x="100" y="10"/>
                    </a:cubicBezTo>
                    <a:cubicBezTo>
                      <a:pt x="9" y="209"/>
                      <a:pt x="1" y="441"/>
                      <a:pt x="26" y="656"/>
                    </a:cubicBezTo>
                    <a:cubicBezTo>
                      <a:pt x="26" y="673"/>
                      <a:pt x="44" y="684"/>
                      <a:pt x="60" y="684"/>
                    </a:cubicBezTo>
                    <a:cubicBezTo>
                      <a:pt x="75" y="684"/>
                      <a:pt x="88" y="676"/>
                      <a:pt x="84" y="656"/>
                    </a:cubicBezTo>
                    <a:cubicBezTo>
                      <a:pt x="75" y="548"/>
                      <a:pt x="75" y="441"/>
                      <a:pt x="92" y="333"/>
                    </a:cubicBezTo>
                    <a:cubicBezTo>
                      <a:pt x="100" y="225"/>
                      <a:pt x="117" y="117"/>
                      <a:pt x="125" y="18"/>
                    </a:cubicBezTo>
                    <a:cubicBezTo>
                      <a:pt x="130" y="8"/>
                      <a:pt x="120" y="1"/>
                      <a:pt x="11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9" name="Google Shape;5308;p31">
                <a:extLst>
                  <a:ext uri="{FF2B5EF4-FFF2-40B4-BE49-F238E27FC236}">
                    <a16:creationId xmlns:a16="http://schemas.microsoft.com/office/drawing/2014/main" id="{8C8E14FD-B335-3517-65E3-BFE0A601B910}"/>
                  </a:ext>
                </a:extLst>
              </p:cNvPr>
              <p:cNvSpPr/>
              <p:nvPr/>
            </p:nvSpPr>
            <p:spPr>
              <a:xfrm>
                <a:off x="1881700" y="1560700"/>
                <a:ext cx="21125" cy="43400"/>
              </a:xfrm>
              <a:custGeom>
                <a:avLst/>
                <a:gdLst/>
                <a:ahLst/>
                <a:cxnLst/>
                <a:rect l="l" t="t" r="r" b="b"/>
                <a:pathLst>
                  <a:path w="845" h="1736" extrusionOk="0">
                    <a:moveTo>
                      <a:pt x="807" y="0"/>
                    </a:moveTo>
                    <a:cubicBezTo>
                      <a:pt x="802" y="0"/>
                      <a:pt x="796" y="2"/>
                      <a:pt x="789" y="5"/>
                    </a:cubicBezTo>
                    <a:cubicBezTo>
                      <a:pt x="765" y="21"/>
                      <a:pt x="740" y="38"/>
                      <a:pt x="715" y="63"/>
                    </a:cubicBezTo>
                    <a:cubicBezTo>
                      <a:pt x="698" y="88"/>
                      <a:pt x="673" y="113"/>
                      <a:pt x="665" y="146"/>
                    </a:cubicBezTo>
                    <a:cubicBezTo>
                      <a:pt x="632" y="204"/>
                      <a:pt x="599" y="262"/>
                      <a:pt x="566" y="320"/>
                    </a:cubicBezTo>
                    <a:cubicBezTo>
                      <a:pt x="450" y="543"/>
                      <a:pt x="342" y="767"/>
                      <a:pt x="251" y="999"/>
                    </a:cubicBezTo>
                    <a:cubicBezTo>
                      <a:pt x="160" y="1223"/>
                      <a:pt x="85" y="1463"/>
                      <a:pt x="11" y="1695"/>
                    </a:cubicBezTo>
                    <a:cubicBezTo>
                      <a:pt x="1" y="1720"/>
                      <a:pt x="20" y="1736"/>
                      <a:pt x="41" y="1736"/>
                    </a:cubicBezTo>
                    <a:cubicBezTo>
                      <a:pt x="55" y="1736"/>
                      <a:pt x="70" y="1728"/>
                      <a:pt x="77" y="1712"/>
                    </a:cubicBezTo>
                    <a:cubicBezTo>
                      <a:pt x="127" y="1579"/>
                      <a:pt x="176" y="1455"/>
                      <a:pt x="234" y="1322"/>
                    </a:cubicBezTo>
                    <a:cubicBezTo>
                      <a:pt x="326" y="1107"/>
                      <a:pt x="417" y="891"/>
                      <a:pt x="524" y="676"/>
                    </a:cubicBezTo>
                    <a:cubicBezTo>
                      <a:pt x="574" y="568"/>
                      <a:pt x="632" y="461"/>
                      <a:pt x="682" y="353"/>
                    </a:cubicBezTo>
                    <a:cubicBezTo>
                      <a:pt x="715" y="295"/>
                      <a:pt x="740" y="245"/>
                      <a:pt x="765" y="195"/>
                    </a:cubicBezTo>
                    <a:cubicBezTo>
                      <a:pt x="789" y="146"/>
                      <a:pt x="806" y="96"/>
                      <a:pt x="831" y="46"/>
                    </a:cubicBezTo>
                    <a:cubicBezTo>
                      <a:pt x="844" y="26"/>
                      <a:pt x="830" y="0"/>
                      <a:pt x="80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0" name="Google Shape;5309;p31">
                <a:extLst>
                  <a:ext uri="{FF2B5EF4-FFF2-40B4-BE49-F238E27FC236}">
                    <a16:creationId xmlns:a16="http://schemas.microsoft.com/office/drawing/2014/main" id="{43567DD2-742B-DE69-7186-ADE2BF7488B5}"/>
                  </a:ext>
                </a:extLst>
              </p:cNvPr>
              <p:cNvSpPr/>
              <p:nvPr/>
            </p:nvSpPr>
            <p:spPr>
              <a:xfrm>
                <a:off x="1893225" y="1579425"/>
                <a:ext cx="4300" cy="11475"/>
              </a:xfrm>
              <a:custGeom>
                <a:avLst/>
                <a:gdLst/>
                <a:ahLst/>
                <a:cxnLst/>
                <a:rect l="l" t="t" r="r" b="b"/>
                <a:pathLst>
                  <a:path w="172" h="459" extrusionOk="0">
                    <a:moveTo>
                      <a:pt x="152" y="1"/>
                    </a:moveTo>
                    <a:cubicBezTo>
                      <a:pt x="147" y="1"/>
                      <a:pt x="141" y="4"/>
                      <a:pt x="138" y="10"/>
                    </a:cubicBezTo>
                    <a:cubicBezTo>
                      <a:pt x="121" y="35"/>
                      <a:pt x="105" y="68"/>
                      <a:pt x="88" y="101"/>
                    </a:cubicBezTo>
                    <a:cubicBezTo>
                      <a:pt x="80" y="134"/>
                      <a:pt x="63" y="167"/>
                      <a:pt x="55" y="209"/>
                    </a:cubicBezTo>
                    <a:cubicBezTo>
                      <a:pt x="30" y="275"/>
                      <a:pt x="14" y="350"/>
                      <a:pt x="5" y="424"/>
                    </a:cubicBezTo>
                    <a:cubicBezTo>
                      <a:pt x="0" y="445"/>
                      <a:pt x="20" y="459"/>
                      <a:pt x="39" y="459"/>
                    </a:cubicBezTo>
                    <a:cubicBezTo>
                      <a:pt x="50" y="459"/>
                      <a:pt x="60" y="453"/>
                      <a:pt x="63" y="441"/>
                    </a:cubicBezTo>
                    <a:cubicBezTo>
                      <a:pt x="80" y="366"/>
                      <a:pt x="96" y="300"/>
                      <a:pt x="113" y="225"/>
                    </a:cubicBezTo>
                    <a:cubicBezTo>
                      <a:pt x="121" y="192"/>
                      <a:pt x="138" y="159"/>
                      <a:pt x="146" y="118"/>
                    </a:cubicBezTo>
                    <a:cubicBezTo>
                      <a:pt x="154" y="84"/>
                      <a:pt x="163" y="51"/>
                      <a:pt x="171" y="18"/>
                    </a:cubicBezTo>
                    <a:cubicBezTo>
                      <a:pt x="171" y="8"/>
                      <a:pt x="162" y="1"/>
                      <a:pt x="15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1" name="Google Shape;5310;p31">
                <a:extLst>
                  <a:ext uri="{FF2B5EF4-FFF2-40B4-BE49-F238E27FC236}">
                    <a16:creationId xmlns:a16="http://schemas.microsoft.com/office/drawing/2014/main" id="{B08D7A08-E8FC-97FC-7C43-E1E3EEEC0872}"/>
                  </a:ext>
                </a:extLst>
              </p:cNvPr>
              <p:cNvSpPr/>
              <p:nvPr/>
            </p:nvSpPr>
            <p:spPr>
              <a:xfrm>
                <a:off x="1898325" y="1550175"/>
                <a:ext cx="3900" cy="7600"/>
              </a:xfrm>
              <a:custGeom>
                <a:avLst/>
                <a:gdLst/>
                <a:ahLst/>
                <a:cxnLst/>
                <a:rect l="l" t="t" r="r" b="b"/>
                <a:pathLst>
                  <a:path w="156" h="304" extrusionOk="0">
                    <a:moveTo>
                      <a:pt x="130" y="0"/>
                    </a:moveTo>
                    <a:cubicBezTo>
                      <a:pt x="125" y="0"/>
                      <a:pt x="120" y="1"/>
                      <a:pt x="116" y="3"/>
                    </a:cubicBezTo>
                    <a:cubicBezTo>
                      <a:pt x="83" y="36"/>
                      <a:pt x="58" y="78"/>
                      <a:pt x="42" y="119"/>
                    </a:cubicBezTo>
                    <a:cubicBezTo>
                      <a:pt x="25" y="161"/>
                      <a:pt x="8" y="210"/>
                      <a:pt x="0" y="252"/>
                    </a:cubicBezTo>
                    <a:cubicBezTo>
                      <a:pt x="0" y="277"/>
                      <a:pt x="8" y="293"/>
                      <a:pt x="33" y="302"/>
                    </a:cubicBezTo>
                    <a:cubicBezTo>
                      <a:pt x="36" y="303"/>
                      <a:pt x="40" y="304"/>
                      <a:pt x="43" y="304"/>
                    </a:cubicBezTo>
                    <a:cubicBezTo>
                      <a:pt x="58" y="304"/>
                      <a:pt x="75" y="290"/>
                      <a:pt x="75" y="277"/>
                    </a:cubicBezTo>
                    <a:cubicBezTo>
                      <a:pt x="83" y="227"/>
                      <a:pt x="100" y="186"/>
                      <a:pt x="108" y="144"/>
                    </a:cubicBezTo>
                    <a:cubicBezTo>
                      <a:pt x="124" y="111"/>
                      <a:pt x="141" y="70"/>
                      <a:pt x="149" y="28"/>
                    </a:cubicBezTo>
                    <a:cubicBezTo>
                      <a:pt x="156" y="10"/>
                      <a:pt x="143" y="0"/>
                      <a:pt x="13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2" name="Google Shape;5311;p31">
                <a:extLst>
                  <a:ext uri="{FF2B5EF4-FFF2-40B4-BE49-F238E27FC236}">
                    <a16:creationId xmlns:a16="http://schemas.microsoft.com/office/drawing/2014/main" id="{592134B5-3E64-6C66-78B1-D496EDF2F18B}"/>
                  </a:ext>
                </a:extLst>
              </p:cNvPr>
              <p:cNvSpPr/>
              <p:nvPr/>
            </p:nvSpPr>
            <p:spPr>
              <a:xfrm>
                <a:off x="1899350" y="1435075"/>
                <a:ext cx="3975" cy="30925"/>
              </a:xfrm>
              <a:custGeom>
                <a:avLst/>
                <a:gdLst/>
                <a:ahLst/>
                <a:cxnLst/>
                <a:rect l="l" t="t" r="r" b="b"/>
                <a:pathLst>
                  <a:path w="159" h="1237" extrusionOk="0">
                    <a:moveTo>
                      <a:pt x="108" y="1"/>
                    </a:moveTo>
                    <a:cubicBezTo>
                      <a:pt x="67" y="9"/>
                      <a:pt x="42" y="67"/>
                      <a:pt x="34" y="108"/>
                    </a:cubicBezTo>
                    <a:cubicBezTo>
                      <a:pt x="17" y="150"/>
                      <a:pt x="17" y="199"/>
                      <a:pt x="17" y="241"/>
                    </a:cubicBezTo>
                    <a:cubicBezTo>
                      <a:pt x="9" y="349"/>
                      <a:pt x="9" y="456"/>
                      <a:pt x="9" y="564"/>
                    </a:cubicBezTo>
                    <a:cubicBezTo>
                      <a:pt x="1" y="779"/>
                      <a:pt x="17" y="995"/>
                      <a:pt x="50" y="1210"/>
                    </a:cubicBezTo>
                    <a:cubicBezTo>
                      <a:pt x="54" y="1228"/>
                      <a:pt x="70" y="1237"/>
                      <a:pt x="86" y="1237"/>
                    </a:cubicBezTo>
                    <a:cubicBezTo>
                      <a:pt x="108" y="1237"/>
                      <a:pt x="130" y="1222"/>
                      <a:pt x="125" y="1194"/>
                    </a:cubicBezTo>
                    <a:cubicBezTo>
                      <a:pt x="108" y="995"/>
                      <a:pt x="108" y="796"/>
                      <a:pt x="117" y="597"/>
                    </a:cubicBezTo>
                    <a:cubicBezTo>
                      <a:pt x="117" y="498"/>
                      <a:pt x="125" y="398"/>
                      <a:pt x="125" y="299"/>
                    </a:cubicBezTo>
                    <a:cubicBezTo>
                      <a:pt x="133" y="249"/>
                      <a:pt x="133" y="199"/>
                      <a:pt x="133" y="158"/>
                    </a:cubicBezTo>
                    <a:cubicBezTo>
                      <a:pt x="133" y="133"/>
                      <a:pt x="141" y="117"/>
                      <a:pt x="150" y="92"/>
                    </a:cubicBezTo>
                    <a:cubicBezTo>
                      <a:pt x="150" y="75"/>
                      <a:pt x="158" y="59"/>
                      <a:pt x="158" y="42"/>
                    </a:cubicBezTo>
                    <a:cubicBezTo>
                      <a:pt x="158" y="17"/>
                      <a:pt x="133" y="1"/>
                      <a:pt x="10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3" name="Google Shape;5312;p31">
                <a:extLst>
                  <a:ext uri="{FF2B5EF4-FFF2-40B4-BE49-F238E27FC236}">
                    <a16:creationId xmlns:a16="http://schemas.microsoft.com/office/drawing/2014/main" id="{E9DF9D11-E63D-8D8F-5969-E3B42123CE33}"/>
                  </a:ext>
                </a:extLst>
              </p:cNvPr>
              <p:cNvSpPr/>
              <p:nvPr/>
            </p:nvSpPr>
            <p:spPr>
              <a:xfrm>
                <a:off x="1903500" y="1424100"/>
                <a:ext cx="2500" cy="3125"/>
              </a:xfrm>
              <a:custGeom>
                <a:avLst/>
                <a:gdLst/>
                <a:ahLst/>
                <a:cxnLst/>
                <a:rect l="l" t="t" r="r" b="b"/>
                <a:pathLst>
                  <a:path w="100" h="125" extrusionOk="0">
                    <a:moveTo>
                      <a:pt x="83" y="0"/>
                    </a:moveTo>
                    <a:cubicBezTo>
                      <a:pt x="75" y="0"/>
                      <a:pt x="67" y="0"/>
                      <a:pt x="58" y="9"/>
                    </a:cubicBezTo>
                    <a:cubicBezTo>
                      <a:pt x="58" y="17"/>
                      <a:pt x="50" y="17"/>
                      <a:pt x="50" y="17"/>
                    </a:cubicBezTo>
                    <a:cubicBezTo>
                      <a:pt x="42" y="25"/>
                      <a:pt x="42" y="25"/>
                      <a:pt x="33" y="34"/>
                    </a:cubicBezTo>
                    <a:cubicBezTo>
                      <a:pt x="33" y="42"/>
                      <a:pt x="25" y="50"/>
                      <a:pt x="17" y="58"/>
                    </a:cubicBezTo>
                    <a:cubicBezTo>
                      <a:pt x="9" y="58"/>
                      <a:pt x="9" y="67"/>
                      <a:pt x="9" y="75"/>
                    </a:cubicBezTo>
                    <a:cubicBezTo>
                      <a:pt x="0" y="83"/>
                      <a:pt x="0" y="92"/>
                      <a:pt x="9" y="100"/>
                    </a:cubicBezTo>
                    <a:cubicBezTo>
                      <a:pt x="9" y="108"/>
                      <a:pt x="17" y="116"/>
                      <a:pt x="25" y="125"/>
                    </a:cubicBezTo>
                    <a:lnTo>
                      <a:pt x="58" y="125"/>
                    </a:lnTo>
                    <a:cubicBezTo>
                      <a:pt x="75" y="125"/>
                      <a:pt x="83" y="108"/>
                      <a:pt x="83" y="100"/>
                    </a:cubicBezTo>
                    <a:cubicBezTo>
                      <a:pt x="91" y="83"/>
                      <a:pt x="91" y="75"/>
                      <a:pt x="91" y="67"/>
                    </a:cubicBezTo>
                    <a:cubicBezTo>
                      <a:pt x="91" y="58"/>
                      <a:pt x="100" y="50"/>
                      <a:pt x="100" y="50"/>
                    </a:cubicBezTo>
                    <a:cubicBezTo>
                      <a:pt x="100" y="42"/>
                      <a:pt x="100" y="34"/>
                      <a:pt x="100" y="25"/>
                    </a:cubicBezTo>
                    <a:cubicBezTo>
                      <a:pt x="100" y="17"/>
                      <a:pt x="100" y="17"/>
                      <a:pt x="91" y="9"/>
                    </a:cubicBezTo>
                    <a:cubicBezTo>
                      <a:pt x="91" y="9"/>
                      <a:pt x="91" y="9"/>
                      <a:pt x="8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4" name="Google Shape;5313;p31">
                <a:extLst>
                  <a:ext uri="{FF2B5EF4-FFF2-40B4-BE49-F238E27FC236}">
                    <a16:creationId xmlns:a16="http://schemas.microsoft.com/office/drawing/2014/main" id="{7A53D184-8894-6E5E-8C85-E9C837C60DA2}"/>
                  </a:ext>
                </a:extLst>
              </p:cNvPr>
              <p:cNvSpPr/>
              <p:nvPr/>
            </p:nvSpPr>
            <p:spPr>
              <a:xfrm>
                <a:off x="1916725" y="1231800"/>
                <a:ext cx="87000" cy="18075"/>
              </a:xfrm>
              <a:custGeom>
                <a:avLst/>
                <a:gdLst/>
                <a:ahLst/>
                <a:cxnLst/>
                <a:rect l="l" t="t" r="r" b="b"/>
                <a:pathLst>
                  <a:path w="3480" h="723" extrusionOk="0">
                    <a:moveTo>
                      <a:pt x="1286" y="1"/>
                    </a:moveTo>
                    <a:cubicBezTo>
                      <a:pt x="1203" y="1"/>
                      <a:pt x="1120" y="6"/>
                      <a:pt x="1037" y="20"/>
                    </a:cubicBezTo>
                    <a:cubicBezTo>
                      <a:pt x="830" y="53"/>
                      <a:pt x="631" y="128"/>
                      <a:pt x="457" y="236"/>
                    </a:cubicBezTo>
                    <a:cubicBezTo>
                      <a:pt x="374" y="285"/>
                      <a:pt x="292" y="352"/>
                      <a:pt x="217" y="418"/>
                    </a:cubicBezTo>
                    <a:cubicBezTo>
                      <a:pt x="142" y="484"/>
                      <a:pt x="51" y="567"/>
                      <a:pt x="18" y="658"/>
                    </a:cubicBezTo>
                    <a:cubicBezTo>
                      <a:pt x="1" y="698"/>
                      <a:pt x="32" y="723"/>
                      <a:pt x="63" y="723"/>
                    </a:cubicBezTo>
                    <a:cubicBezTo>
                      <a:pt x="77" y="723"/>
                      <a:pt x="91" y="718"/>
                      <a:pt x="101" y="708"/>
                    </a:cubicBezTo>
                    <a:cubicBezTo>
                      <a:pt x="142" y="675"/>
                      <a:pt x="176" y="625"/>
                      <a:pt x="217" y="584"/>
                    </a:cubicBezTo>
                    <a:cubicBezTo>
                      <a:pt x="250" y="542"/>
                      <a:pt x="292" y="509"/>
                      <a:pt x="333" y="468"/>
                    </a:cubicBezTo>
                    <a:cubicBezTo>
                      <a:pt x="416" y="401"/>
                      <a:pt x="507" y="335"/>
                      <a:pt x="606" y="285"/>
                    </a:cubicBezTo>
                    <a:cubicBezTo>
                      <a:pt x="780" y="194"/>
                      <a:pt x="979" y="136"/>
                      <a:pt x="1170" y="120"/>
                    </a:cubicBezTo>
                    <a:cubicBezTo>
                      <a:pt x="1204" y="117"/>
                      <a:pt x="1238" y="116"/>
                      <a:pt x="1272" y="116"/>
                    </a:cubicBezTo>
                    <a:cubicBezTo>
                      <a:pt x="1486" y="116"/>
                      <a:pt x="1701" y="157"/>
                      <a:pt x="1916" y="186"/>
                    </a:cubicBezTo>
                    <a:cubicBezTo>
                      <a:pt x="2164" y="227"/>
                      <a:pt x="2413" y="269"/>
                      <a:pt x="2670" y="302"/>
                    </a:cubicBezTo>
                    <a:cubicBezTo>
                      <a:pt x="2794" y="327"/>
                      <a:pt x="2918" y="343"/>
                      <a:pt x="3051" y="368"/>
                    </a:cubicBezTo>
                    <a:cubicBezTo>
                      <a:pt x="3109" y="376"/>
                      <a:pt x="3175" y="385"/>
                      <a:pt x="3241" y="393"/>
                    </a:cubicBezTo>
                    <a:cubicBezTo>
                      <a:pt x="3274" y="393"/>
                      <a:pt x="3308" y="401"/>
                      <a:pt x="3341" y="401"/>
                    </a:cubicBezTo>
                    <a:lnTo>
                      <a:pt x="3432" y="401"/>
                    </a:lnTo>
                    <a:cubicBezTo>
                      <a:pt x="3434" y="402"/>
                      <a:pt x="3436" y="402"/>
                      <a:pt x="3438" y="402"/>
                    </a:cubicBezTo>
                    <a:cubicBezTo>
                      <a:pt x="3474" y="402"/>
                      <a:pt x="3479" y="335"/>
                      <a:pt x="3440" y="327"/>
                    </a:cubicBezTo>
                    <a:cubicBezTo>
                      <a:pt x="3399" y="318"/>
                      <a:pt x="3366" y="302"/>
                      <a:pt x="3324" y="294"/>
                    </a:cubicBezTo>
                    <a:cubicBezTo>
                      <a:pt x="3291" y="285"/>
                      <a:pt x="3258" y="277"/>
                      <a:pt x="3216" y="277"/>
                    </a:cubicBezTo>
                    <a:cubicBezTo>
                      <a:pt x="3142" y="260"/>
                      <a:pt x="3076" y="252"/>
                      <a:pt x="3001" y="236"/>
                    </a:cubicBezTo>
                    <a:cubicBezTo>
                      <a:pt x="2852" y="219"/>
                      <a:pt x="2703" y="194"/>
                      <a:pt x="2562" y="169"/>
                    </a:cubicBezTo>
                    <a:cubicBezTo>
                      <a:pt x="2297" y="128"/>
                      <a:pt x="2040" y="86"/>
                      <a:pt x="1775" y="45"/>
                    </a:cubicBezTo>
                    <a:cubicBezTo>
                      <a:pt x="1615" y="23"/>
                      <a:pt x="1451" y="1"/>
                      <a:pt x="128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5" name="Google Shape;5314;p31">
                <a:extLst>
                  <a:ext uri="{FF2B5EF4-FFF2-40B4-BE49-F238E27FC236}">
                    <a16:creationId xmlns:a16="http://schemas.microsoft.com/office/drawing/2014/main" id="{1506DDAA-D856-373F-9AD4-7A25923E02B5}"/>
                  </a:ext>
                </a:extLst>
              </p:cNvPr>
              <p:cNvSpPr/>
              <p:nvPr/>
            </p:nvSpPr>
            <p:spPr>
              <a:xfrm>
                <a:off x="2200375" y="1801300"/>
                <a:ext cx="154025" cy="48600"/>
              </a:xfrm>
              <a:custGeom>
                <a:avLst/>
                <a:gdLst/>
                <a:ahLst/>
                <a:cxnLst/>
                <a:rect l="l" t="t" r="r" b="b"/>
                <a:pathLst>
                  <a:path w="6161" h="1944" extrusionOk="0">
                    <a:moveTo>
                      <a:pt x="2526" y="0"/>
                    </a:moveTo>
                    <a:cubicBezTo>
                      <a:pt x="2037" y="0"/>
                      <a:pt x="1531" y="17"/>
                      <a:pt x="1051" y="174"/>
                    </a:cubicBezTo>
                    <a:cubicBezTo>
                      <a:pt x="844" y="241"/>
                      <a:pt x="645" y="323"/>
                      <a:pt x="462" y="448"/>
                    </a:cubicBezTo>
                    <a:cubicBezTo>
                      <a:pt x="371" y="506"/>
                      <a:pt x="280" y="572"/>
                      <a:pt x="197" y="655"/>
                    </a:cubicBezTo>
                    <a:cubicBezTo>
                      <a:pt x="123" y="721"/>
                      <a:pt x="40" y="804"/>
                      <a:pt x="15" y="912"/>
                    </a:cubicBezTo>
                    <a:cubicBezTo>
                      <a:pt x="0" y="956"/>
                      <a:pt x="32" y="988"/>
                      <a:pt x="69" y="988"/>
                    </a:cubicBezTo>
                    <a:cubicBezTo>
                      <a:pt x="73" y="988"/>
                      <a:pt x="77" y="987"/>
                      <a:pt x="81" y="986"/>
                    </a:cubicBezTo>
                    <a:cubicBezTo>
                      <a:pt x="578" y="870"/>
                      <a:pt x="1084" y="746"/>
                      <a:pt x="1589" y="663"/>
                    </a:cubicBezTo>
                    <a:cubicBezTo>
                      <a:pt x="1903" y="610"/>
                      <a:pt x="2221" y="582"/>
                      <a:pt x="2540" y="582"/>
                    </a:cubicBezTo>
                    <a:cubicBezTo>
                      <a:pt x="2961" y="582"/>
                      <a:pt x="3383" y="630"/>
                      <a:pt x="3793" y="729"/>
                    </a:cubicBezTo>
                    <a:cubicBezTo>
                      <a:pt x="4141" y="821"/>
                      <a:pt x="4489" y="945"/>
                      <a:pt x="4812" y="1111"/>
                    </a:cubicBezTo>
                    <a:cubicBezTo>
                      <a:pt x="5135" y="1268"/>
                      <a:pt x="5434" y="1483"/>
                      <a:pt x="5724" y="1707"/>
                    </a:cubicBezTo>
                    <a:cubicBezTo>
                      <a:pt x="5724" y="1715"/>
                      <a:pt x="5732" y="1715"/>
                      <a:pt x="5740" y="1715"/>
                    </a:cubicBezTo>
                    <a:cubicBezTo>
                      <a:pt x="5757" y="1732"/>
                      <a:pt x="5773" y="1749"/>
                      <a:pt x="5790" y="1765"/>
                    </a:cubicBezTo>
                    <a:cubicBezTo>
                      <a:pt x="5807" y="1782"/>
                      <a:pt x="5823" y="1782"/>
                      <a:pt x="5840" y="1782"/>
                    </a:cubicBezTo>
                    <a:cubicBezTo>
                      <a:pt x="5873" y="1798"/>
                      <a:pt x="5898" y="1815"/>
                      <a:pt x="5931" y="1840"/>
                    </a:cubicBezTo>
                    <a:cubicBezTo>
                      <a:pt x="5935" y="1844"/>
                      <a:pt x="5943" y="1846"/>
                      <a:pt x="5953" y="1846"/>
                    </a:cubicBezTo>
                    <a:cubicBezTo>
                      <a:pt x="5962" y="1846"/>
                      <a:pt x="5972" y="1844"/>
                      <a:pt x="5981" y="1840"/>
                    </a:cubicBezTo>
                    <a:cubicBezTo>
                      <a:pt x="5989" y="1840"/>
                      <a:pt x="5997" y="1848"/>
                      <a:pt x="6014" y="1856"/>
                    </a:cubicBezTo>
                    <a:cubicBezTo>
                      <a:pt x="6022" y="1873"/>
                      <a:pt x="6030" y="1889"/>
                      <a:pt x="6039" y="1914"/>
                    </a:cubicBezTo>
                    <a:cubicBezTo>
                      <a:pt x="6049" y="1935"/>
                      <a:pt x="6066" y="1944"/>
                      <a:pt x="6083" y="1944"/>
                    </a:cubicBezTo>
                    <a:cubicBezTo>
                      <a:pt x="6121" y="1944"/>
                      <a:pt x="6161" y="1902"/>
                      <a:pt x="6138" y="1856"/>
                    </a:cubicBezTo>
                    <a:cubicBezTo>
                      <a:pt x="6138" y="1848"/>
                      <a:pt x="6138" y="1848"/>
                      <a:pt x="6138" y="1848"/>
                    </a:cubicBezTo>
                    <a:lnTo>
                      <a:pt x="6138" y="1840"/>
                    </a:lnTo>
                    <a:cubicBezTo>
                      <a:pt x="6105" y="1649"/>
                      <a:pt x="5989" y="1483"/>
                      <a:pt x="5831" y="1376"/>
                    </a:cubicBezTo>
                    <a:lnTo>
                      <a:pt x="5815" y="1376"/>
                    </a:lnTo>
                    <a:cubicBezTo>
                      <a:pt x="5633" y="1177"/>
                      <a:pt x="5417" y="1003"/>
                      <a:pt x="5193" y="854"/>
                    </a:cubicBezTo>
                    <a:cubicBezTo>
                      <a:pt x="5019" y="738"/>
                      <a:pt x="4837" y="638"/>
                      <a:pt x="4655" y="539"/>
                    </a:cubicBezTo>
                    <a:cubicBezTo>
                      <a:pt x="4439" y="423"/>
                      <a:pt x="4224" y="307"/>
                      <a:pt x="4000" y="216"/>
                    </a:cubicBezTo>
                    <a:cubicBezTo>
                      <a:pt x="3768" y="125"/>
                      <a:pt x="3536" y="67"/>
                      <a:pt x="3296" y="33"/>
                    </a:cubicBezTo>
                    <a:cubicBezTo>
                      <a:pt x="3039" y="0"/>
                      <a:pt x="2782" y="0"/>
                      <a:pt x="2526"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6" name="Google Shape;5315;p31">
                <a:extLst>
                  <a:ext uri="{FF2B5EF4-FFF2-40B4-BE49-F238E27FC236}">
                    <a16:creationId xmlns:a16="http://schemas.microsoft.com/office/drawing/2014/main" id="{34C0970B-F82F-BC89-53EE-F4E0A387765F}"/>
                  </a:ext>
                </a:extLst>
              </p:cNvPr>
              <p:cNvSpPr/>
              <p:nvPr/>
            </p:nvSpPr>
            <p:spPr>
              <a:xfrm>
                <a:off x="2233250" y="1796200"/>
                <a:ext cx="36900" cy="6375"/>
              </a:xfrm>
              <a:custGeom>
                <a:avLst/>
                <a:gdLst/>
                <a:ahLst/>
                <a:cxnLst/>
                <a:rect l="l" t="t" r="r" b="b"/>
                <a:pathLst>
                  <a:path w="1476" h="255" extrusionOk="0">
                    <a:moveTo>
                      <a:pt x="1103" y="0"/>
                    </a:moveTo>
                    <a:cubicBezTo>
                      <a:pt x="977" y="0"/>
                      <a:pt x="850" y="9"/>
                      <a:pt x="722" y="22"/>
                    </a:cubicBezTo>
                    <a:cubicBezTo>
                      <a:pt x="481" y="55"/>
                      <a:pt x="258" y="105"/>
                      <a:pt x="34" y="196"/>
                    </a:cubicBezTo>
                    <a:cubicBezTo>
                      <a:pt x="1" y="204"/>
                      <a:pt x="9" y="254"/>
                      <a:pt x="51" y="254"/>
                    </a:cubicBezTo>
                    <a:cubicBezTo>
                      <a:pt x="274" y="204"/>
                      <a:pt x="498" y="163"/>
                      <a:pt x="730" y="138"/>
                    </a:cubicBezTo>
                    <a:cubicBezTo>
                      <a:pt x="962" y="113"/>
                      <a:pt x="1194" y="113"/>
                      <a:pt x="1418" y="105"/>
                    </a:cubicBezTo>
                    <a:cubicBezTo>
                      <a:pt x="1467" y="105"/>
                      <a:pt x="1476" y="30"/>
                      <a:pt x="1434" y="22"/>
                    </a:cubicBezTo>
                    <a:cubicBezTo>
                      <a:pt x="1323" y="7"/>
                      <a:pt x="1213" y="0"/>
                      <a:pt x="110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7" name="Google Shape;5316;p31">
                <a:extLst>
                  <a:ext uri="{FF2B5EF4-FFF2-40B4-BE49-F238E27FC236}">
                    <a16:creationId xmlns:a16="http://schemas.microsoft.com/office/drawing/2014/main" id="{DCC44E99-594D-4B71-C8AA-B0B6A26B946E}"/>
                  </a:ext>
                </a:extLst>
              </p:cNvPr>
              <p:cNvSpPr/>
              <p:nvPr/>
            </p:nvSpPr>
            <p:spPr>
              <a:xfrm>
                <a:off x="2278425" y="1797925"/>
                <a:ext cx="7275" cy="3400"/>
              </a:xfrm>
              <a:custGeom>
                <a:avLst/>
                <a:gdLst/>
                <a:ahLst/>
                <a:cxnLst/>
                <a:rect l="l" t="t" r="r" b="b"/>
                <a:pathLst>
                  <a:path w="291" h="136" extrusionOk="0">
                    <a:moveTo>
                      <a:pt x="40" y="1"/>
                    </a:moveTo>
                    <a:cubicBezTo>
                      <a:pt x="25" y="1"/>
                      <a:pt x="8" y="14"/>
                      <a:pt x="8" y="28"/>
                    </a:cubicBezTo>
                    <a:cubicBezTo>
                      <a:pt x="0" y="44"/>
                      <a:pt x="17" y="61"/>
                      <a:pt x="33" y="61"/>
                    </a:cubicBezTo>
                    <a:cubicBezTo>
                      <a:pt x="66" y="77"/>
                      <a:pt x="108" y="86"/>
                      <a:pt x="141" y="102"/>
                    </a:cubicBezTo>
                    <a:cubicBezTo>
                      <a:pt x="182" y="110"/>
                      <a:pt x="224" y="127"/>
                      <a:pt x="257" y="135"/>
                    </a:cubicBezTo>
                    <a:cubicBezTo>
                      <a:pt x="274" y="135"/>
                      <a:pt x="282" y="127"/>
                      <a:pt x="290" y="119"/>
                    </a:cubicBezTo>
                    <a:cubicBezTo>
                      <a:pt x="290" y="110"/>
                      <a:pt x="290" y="94"/>
                      <a:pt x="274" y="86"/>
                    </a:cubicBezTo>
                    <a:cubicBezTo>
                      <a:pt x="240" y="69"/>
                      <a:pt x="199" y="52"/>
                      <a:pt x="166" y="44"/>
                    </a:cubicBezTo>
                    <a:cubicBezTo>
                      <a:pt x="124" y="28"/>
                      <a:pt x="83" y="11"/>
                      <a:pt x="50" y="3"/>
                    </a:cubicBezTo>
                    <a:cubicBezTo>
                      <a:pt x="47" y="1"/>
                      <a:pt x="43" y="1"/>
                      <a:pt x="4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8" name="Google Shape;5317;p31">
                <a:extLst>
                  <a:ext uri="{FF2B5EF4-FFF2-40B4-BE49-F238E27FC236}">
                    <a16:creationId xmlns:a16="http://schemas.microsoft.com/office/drawing/2014/main" id="{5129AE29-B850-5D9E-1374-74F054C8E241}"/>
                  </a:ext>
                </a:extLst>
              </p:cNvPr>
              <p:cNvSpPr/>
              <p:nvPr/>
            </p:nvSpPr>
            <p:spPr>
              <a:xfrm>
                <a:off x="2266400" y="1791350"/>
                <a:ext cx="10375" cy="2025"/>
              </a:xfrm>
              <a:custGeom>
                <a:avLst/>
                <a:gdLst/>
                <a:ahLst/>
                <a:cxnLst/>
                <a:rect l="l" t="t" r="r" b="b"/>
                <a:pathLst>
                  <a:path w="415" h="81" extrusionOk="0">
                    <a:moveTo>
                      <a:pt x="50" y="1"/>
                    </a:moveTo>
                    <a:cubicBezTo>
                      <a:pt x="1" y="1"/>
                      <a:pt x="1" y="67"/>
                      <a:pt x="50" y="67"/>
                    </a:cubicBezTo>
                    <a:cubicBezTo>
                      <a:pt x="108" y="75"/>
                      <a:pt x="166" y="75"/>
                      <a:pt x="216" y="75"/>
                    </a:cubicBezTo>
                    <a:cubicBezTo>
                      <a:pt x="240" y="79"/>
                      <a:pt x="264" y="81"/>
                      <a:pt x="288" y="81"/>
                    </a:cubicBezTo>
                    <a:cubicBezTo>
                      <a:pt x="322" y="81"/>
                      <a:pt x="356" y="77"/>
                      <a:pt x="390" y="67"/>
                    </a:cubicBezTo>
                    <a:cubicBezTo>
                      <a:pt x="415" y="67"/>
                      <a:pt x="407" y="34"/>
                      <a:pt x="390" y="26"/>
                    </a:cubicBezTo>
                    <a:cubicBezTo>
                      <a:pt x="365" y="17"/>
                      <a:pt x="332" y="17"/>
                      <a:pt x="307" y="9"/>
                    </a:cubicBezTo>
                    <a:lnTo>
                      <a:pt x="216" y="9"/>
                    </a:lnTo>
                    <a:cubicBezTo>
                      <a:pt x="166" y="1"/>
                      <a:pt x="108" y="1"/>
                      <a:pt x="5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9" name="Google Shape;5318;p31">
                <a:extLst>
                  <a:ext uri="{FF2B5EF4-FFF2-40B4-BE49-F238E27FC236}">
                    <a16:creationId xmlns:a16="http://schemas.microsoft.com/office/drawing/2014/main" id="{E0D2D6AD-B5EE-41BA-3757-8DD030C20CD8}"/>
                  </a:ext>
                </a:extLst>
              </p:cNvPr>
              <p:cNvSpPr/>
              <p:nvPr/>
            </p:nvSpPr>
            <p:spPr>
              <a:xfrm>
                <a:off x="2303375" y="1801825"/>
                <a:ext cx="11275" cy="5750"/>
              </a:xfrm>
              <a:custGeom>
                <a:avLst/>
                <a:gdLst/>
                <a:ahLst/>
                <a:cxnLst/>
                <a:rect l="l" t="t" r="r" b="b"/>
                <a:pathLst>
                  <a:path w="451" h="230" extrusionOk="0">
                    <a:moveTo>
                      <a:pt x="41" y="1"/>
                    </a:moveTo>
                    <a:cubicBezTo>
                      <a:pt x="15" y="1"/>
                      <a:pt x="1" y="40"/>
                      <a:pt x="29" y="54"/>
                    </a:cubicBezTo>
                    <a:cubicBezTo>
                      <a:pt x="154" y="120"/>
                      <a:pt x="286" y="178"/>
                      <a:pt x="419" y="228"/>
                    </a:cubicBezTo>
                    <a:cubicBezTo>
                      <a:pt x="421" y="229"/>
                      <a:pt x="423" y="229"/>
                      <a:pt x="424" y="229"/>
                    </a:cubicBezTo>
                    <a:cubicBezTo>
                      <a:pt x="439" y="229"/>
                      <a:pt x="450" y="202"/>
                      <a:pt x="435" y="195"/>
                    </a:cubicBezTo>
                    <a:cubicBezTo>
                      <a:pt x="311" y="120"/>
                      <a:pt x="187" y="62"/>
                      <a:pt x="54" y="4"/>
                    </a:cubicBezTo>
                    <a:cubicBezTo>
                      <a:pt x="50" y="2"/>
                      <a:pt x="45" y="1"/>
                      <a:pt x="4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0" name="Google Shape;5319;p31">
                <a:extLst>
                  <a:ext uri="{FF2B5EF4-FFF2-40B4-BE49-F238E27FC236}">
                    <a16:creationId xmlns:a16="http://schemas.microsoft.com/office/drawing/2014/main" id="{F6389B98-C343-26F2-CD95-18A208FA9165}"/>
                  </a:ext>
                </a:extLst>
              </p:cNvPr>
              <p:cNvSpPr/>
              <p:nvPr/>
            </p:nvSpPr>
            <p:spPr>
              <a:xfrm>
                <a:off x="2026125" y="1365575"/>
                <a:ext cx="53250" cy="71600"/>
              </a:xfrm>
              <a:custGeom>
                <a:avLst/>
                <a:gdLst/>
                <a:ahLst/>
                <a:cxnLst/>
                <a:rect l="l" t="t" r="r" b="b"/>
                <a:pathLst>
                  <a:path w="2130" h="2864" extrusionOk="0">
                    <a:moveTo>
                      <a:pt x="2063" y="1"/>
                    </a:moveTo>
                    <a:cubicBezTo>
                      <a:pt x="2034" y="1"/>
                      <a:pt x="2005" y="22"/>
                      <a:pt x="2005" y="63"/>
                    </a:cubicBezTo>
                    <a:lnTo>
                      <a:pt x="2005" y="129"/>
                    </a:lnTo>
                    <a:cubicBezTo>
                      <a:pt x="1997" y="104"/>
                      <a:pt x="1997" y="80"/>
                      <a:pt x="1989" y="55"/>
                    </a:cubicBezTo>
                    <a:cubicBezTo>
                      <a:pt x="1989" y="44"/>
                      <a:pt x="1980" y="40"/>
                      <a:pt x="1970" y="40"/>
                    </a:cubicBezTo>
                    <a:cubicBezTo>
                      <a:pt x="1956" y="40"/>
                      <a:pt x="1939" y="49"/>
                      <a:pt x="1939" y="63"/>
                    </a:cubicBezTo>
                    <a:cubicBezTo>
                      <a:pt x="1947" y="171"/>
                      <a:pt x="1947" y="287"/>
                      <a:pt x="1939" y="394"/>
                    </a:cubicBezTo>
                    <a:cubicBezTo>
                      <a:pt x="1939" y="494"/>
                      <a:pt x="1923" y="602"/>
                      <a:pt x="1881" y="701"/>
                    </a:cubicBezTo>
                    <a:cubicBezTo>
                      <a:pt x="1815" y="858"/>
                      <a:pt x="1691" y="974"/>
                      <a:pt x="1558" y="1074"/>
                    </a:cubicBezTo>
                    <a:cubicBezTo>
                      <a:pt x="1409" y="1198"/>
                      <a:pt x="1243" y="1306"/>
                      <a:pt x="1086" y="1422"/>
                    </a:cubicBezTo>
                    <a:cubicBezTo>
                      <a:pt x="738" y="1679"/>
                      <a:pt x="390" y="1927"/>
                      <a:pt x="42" y="2184"/>
                    </a:cubicBezTo>
                    <a:cubicBezTo>
                      <a:pt x="17" y="2201"/>
                      <a:pt x="0" y="2234"/>
                      <a:pt x="17" y="2267"/>
                    </a:cubicBezTo>
                    <a:cubicBezTo>
                      <a:pt x="83" y="2350"/>
                      <a:pt x="183" y="2391"/>
                      <a:pt x="282" y="2391"/>
                    </a:cubicBezTo>
                    <a:cubicBezTo>
                      <a:pt x="398" y="2391"/>
                      <a:pt x="506" y="2341"/>
                      <a:pt x="597" y="2267"/>
                    </a:cubicBezTo>
                    <a:cubicBezTo>
                      <a:pt x="688" y="2201"/>
                      <a:pt x="763" y="2126"/>
                      <a:pt x="854" y="2060"/>
                    </a:cubicBezTo>
                    <a:cubicBezTo>
                      <a:pt x="937" y="1994"/>
                      <a:pt x="1028" y="1936"/>
                      <a:pt x="1119" y="1878"/>
                    </a:cubicBezTo>
                    <a:cubicBezTo>
                      <a:pt x="1218" y="1828"/>
                      <a:pt x="1318" y="1786"/>
                      <a:pt x="1417" y="1745"/>
                    </a:cubicBezTo>
                    <a:cubicBezTo>
                      <a:pt x="1517" y="1704"/>
                      <a:pt x="1624" y="1670"/>
                      <a:pt x="1732" y="1654"/>
                    </a:cubicBezTo>
                    <a:cubicBezTo>
                      <a:pt x="1745" y="1651"/>
                      <a:pt x="1758" y="1649"/>
                      <a:pt x="1772" y="1649"/>
                    </a:cubicBezTo>
                    <a:cubicBezTo>
                      <a:pt x="1802" y="1649"/>
                      <a:pt x="1831" y="1658"/>
                      <a:pt x="1848" y="1687"/>
                    </a:cubicBezTo>
                    <a:cubicBezTo>
                      <a:pt x="1873" y="1712"/>
                      <a:pt x="1881" y="1762"/>
                      <a:pt x="1889" y="1803"/>
                    </a:cubicBezTo>
                    <a:cubicBezTo>
                      <a:pt x="1898" y="1919"/>
                      <a:pt x="1898" y="2043"/>
                      <a:pt x="1881" y="2159"/>
                    </a:cubicBezTo>
                    <a:cubicBezTo>
                      <a:pt x="1856" y="2383"/>
                      <a:pt x="1757" y="2615"/>
                      <a:pt x="1856" y="2839"/>
                    </a:cubicBezTo>
                    <a:cubicBezTo>
                      <a:pt x="1865" y="2855"/>
                      <a:pt x="1881" y="2863"/>
                      <a:pt x="1906" y="2863"/>
                    </a:cubicBezTo>
                    <a:cubicBezTo>
                      <a:pt x="2072" y="2863"/>
                      <a:pt x="2121" y="2665"/>
                      <a:pt x="2121" y="2532"/>
                    </a:cubicBezTo>
                    <a:cubicBezTo>
                      <a:pt x="2130" y="1704"/>
                      <a:pt x="2121" y="883"/>
                      <a:pt x="2121" y="63"/>
                    </a:cubicBezTo>
                    <a:cubicBezTo>
                      <a:pt x="2121" y="22"/>
                      <a:pt x="2092" y="1"/>
                      <a:pt x="2063"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1" name="Google Shape;5320;p31">
                <a:extLst>
                  <a:ext uri="{FF2B5EF4-FFF2-40B4-BE49-F238E27FC236}">
                    <a16:creationId xmlns:a16="http://schemas.microsoft.com/office/drawing/2014/main" id="{25A39037-CD22-A4D5-5E59-2EB69E2B10B9}"/>
                  </a:ext>
                </a:extLst>
              </p:cNvPr>
              <p:cNvSpPr/>
              <p:nvPr/>
            </p:nvSpPr>
            <p:spPr>
              <a:xfrm>
                <a:off x="2009975" y="1427175"/>
                <a:ext cx="13850" cy="15725"/>
              </a:xfrm>
              <a:custGeom>
                <a:avLst/>
                <a:gdLst/>
                <a:ahLst/>
                <a:cxnLst/>
                <a:rect l="l" t="t" r="r" b="b"/>
                <a:pathLst>
                  <a:path w="554" h="629" extrusionOk="0">
                    <a:moveTo>
                      <a:pt x="507" y="0"/>
                    </a:moveTo>
                    <a:cubicBezTo>
                      <a:pt x="504" y="0"/>
                      <a:pt x="501" y="1"/>
                      <a:pt x="497" y="2"/>
                    </a:cubicBezTo>
                    <a:cubicBezTo>
                      <a:pt x="464" y="10"/>
                      <a:pt x="439" y="35"/>
                      <a:pt x="423" y="51"/>
                    </a:cubicBezTo>
                    <a:cubicBezTo>
                      <a:pt x="398" y="68"/>
                      <a:pt x="373" y="85"/>
                      <a:pt x="356" y="109"/>
                    </a:cubicBezTo>
                    <a:cubicBezTo>
                      <a:pt x="315" y="143"/>
                      <a:pt x="282" y="184"/>
                      <a:pt x="240" y="225"/>
                    </a:cubicBezTo>
                    <a:cubicBezTo>
                      <a:pt x="182" y="308"/>
                      <a:pt x="124" y="391"/>
                      <a:pt x="75" y="482"/>
                    </a:cubicBezTo>
                    <a:cubicBezTo>
                      <a:pt x="50" y="515"/>
                      <a:pt x="0" y="598"/>
                      <a:pt x="66" y="623"/>
                    </a:cubicBezTo>
                    <a:cubicBezTo>
                      <a:pt x="74" y="627"/>
                      <a:pt x="82" y="628"/>
                      <a:pt x="89" y="628"/>
                    </a:cubicBezTo>
                    <a:cubicBezTo>
                      <a:pt x="133" y="628"/>
                      <a:pt x="161" y="568"/>
                      <a:pt x="182" y="532"/>
                    </a:cubicBezTo>
                    <a:cubicBezTo>
                      <a:pt x="224" y="441"/>
                      <a:pt x="282" y="358"/>
                      <a:pt x="340" y="283"/>
                    </a:cubicBezTo>
                    <a:cubicBezTo>
                      <a:pt x="373" y="250"/>
                      <a:pt x="406" y="209"/>
                      <a:pt x="439" y="176"/>
                    </a:cubicBezTo>
                    <a:lnTo>
                      <a:pt x="489" y="118"/>
                    </a:lnTo>
                    <a:cubicBezTo>
                      <a:pt x="506" y="101"/>
                      <a:pt x="530" y="85"/>
                      <a:pt x="539" y="60"/>
                    </a:cubicBezTo>
                    <a:cubicBezTo>
                      <a:pt x="553" y="30"/>
                      <a:pt x="535" y="0"/>
                      <a:pt x="50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2" name="Google Shape;5321;p31">
                <a:extLst>
                  <a:ext uri="{FF2B5EF4-FFF2-40B4-BE49-F238E27FC236}">
                    <a16:creationId xmlns:a16="http://schemas.microsoft.com/office/drawing/2014/main" id="{5310D804-B077-2B44-AC4E-966D093F9E79}"/>
                  </a:ext>
                </a:extLst>
              </p:cNvPr>
              <p:cNvSpPr/>
              <p:nvPr/>
            </p:nvSpPr>
            <p:spPr>
              <a:xfrm>
                <a:off x="2008825" y="1430100"/>
                <a:ext cx="6750" cy="7925"/>
              </a:xfrm>
              <a:custGeom>
                <a:avLst/>
                <a:gdLst/>
                <a:ahLst/>
                <a:cxnLst/>
                <a:rect l="l" t="t" r="r" b="b"/>
                <a:pathLst>
                  <a:path w="270" h="317" extrusionOk="0">
                    <a:moveTo>
                      <a:pt x="233" y="0"/>
                    </a:moveTo>
                    <a:cubicBezTo>
                      <a:pt x="225" y="0"/>
                      <a:pt x="217" y="7"/>
                      <a:pt x="212" y="17"/>
                    </a:cubicBezTo>
                    <a:cubicBezTo>
                      <a:pt x="146" y="100"/>
                      <a:pt x="79" y="191"/>
                      <a:pt x="13" y="274"/>
                    </a:cubicBezTo>
                    <a:cubicBezTo>
                      <a:pt x="1" y="293"/>
                      <a:pt x="21" y="316"/>
                      <a:pt x="39" y="316"/>
                    </a:cubicBezTo>
                    <a:cubicBezTo>
                      <a:pt x="45" y="316"/>
                      <a:pt x="50" y="314"/>
                      <a:pt x="54" y="307"/>
                    </a:cubicBezTo>
                    <a:cubicBezTo>
                      <a:pt x="121" y="224"/>
                      <a:pt x="195" y="133"/>
                      <a:pt x="262" y="42"/>
                    </a:cubicBezTo>
                    <a:cubicBezTo>
                      <a:pt x="270" y="34"/>
                      <a:pt x="262" y="9"/>
                      <a:pt x="245" y="9"/>
                    </a:cubicBezTo>
                    <a:cubicBezTo>
                      <a:pt x="242" y="3"/>
                      <a:pt x="237" y="0"/>
                      <a:pt x="23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3" name="Google Shape;5322;p31">
                <a:extLst>
                  <a:ext uri="{FF2B5EF4-FFF2-40B4-BE49-F238E27FC236}">
                    <a16:creationId xmlns:a16="http://schemas.microsoft.com/office/drawing/2014/main" id="{2B0591C4-F9AD-1372-AD7F-5BEBDCD2742A}"/>
                  </a:ext>
                </a:extLst>
              </p:cNvPr>
              <p:cNvSpPr/>
              <p:nvPr/>
            </p:nvSpPr>
            <p:spPr>
              <a:xfrm>
                <a:off x="2020575" y="1430425"/>
                <a:ext cx="5975" cy="7000"/>
              </a:xfrm>
              <a:custGeom>
                <a:avLst/>
                <a:gdLst/>
                <a:ahLst/>
                <a:cxnLst/>
                <a:rect l="l" t="t" r="r" b="b"/>
                <a:pathLst>
                  <a:path w="239" h="280" extrusionOk="0">
                    <a:moveTo>
                      <a:pt x="203" y="0"/>
                    </a:moveTo>
                    <a:cubicBezTo>
                      <a:pt x="193" y="0"/>
                      <a:pt x="185" y="4"/>
                      <a:pt x="181" y="13"/>
                    </a:cubicBezTo>
                    <a:cubicBezTo>
                      <a:pt x="123" y="87"/>
                      <a:pt x="57" y="162"/>
                      <a:pt x="7" y="253"/>
                    </a:cubicBezTo>
                    <a:cubicBezTo>
                      <a:pt x="0" y="266"/>
                      <a:pt x="16" y="280"/>
                      <a:pt x="30" y="280"/>
                    </a:cubicBezTo>
                    <a:cubicBezTo>
                      <a:pt x="34" y="280"/>
                      <a:pt x="37" y="279"/>
                      <a:pt x="40" y="278"/>
                    </a:cubicBezTo>
                    <a:cubicBezTo>
                      <a:pt x="106" y="211"/>
                      <a:pt x="164" y="129"/>
                      <a:pt x="231" y="54"/>
                    </a:cubicBezTo>
                    <a:cubicBezTo>
                      <a:pt x="239" y="37"/>
                      <a:pt x="239" y="21"/>
                      <a:pt x="231" y="13"/>
                    </a:cubicBezTo>
                    <a:cubicBezTo>
                      <a:pt x="222" y="4"/>
                      <a:pt x="212" y="0"/>
                      <a:pt x="20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4" name="Google Shape;5323;p31">
                <a:extLst>
                  <a:ext uri="{FF2B5EF4-FFF2-40B4-BE49-F238E27FC236}">
                    <a16:creationId xmlns:a16="http://schemas.microsoft.com/office/drawing/2014/main" id="{4F9C59E7-9F3F-539F-2FAC-DEA78B0203A1}"/>
                  </a:ext>
                </a:extLst>
              </p:cNvPr>
              <p:cNvSpPr/>
              <p:nvPr/>
            </p:nvSpPr>
            <p:spPr>
              <a:xfrm>
                <a:off x="2083925" y="1473325"/>
                <a:ext cx="62575" cy="74025"/>
              </a:xfrm>
              <a:custGeom>
                <a:avLst/>
                <a:gdLst/>
                <a:ahLst/>
                <a:cxnLst/>
                <a:rect l="l" t="t" r="r" b="b"/>
                <a:pathLst>
                  <a:path w="2503" h="2961" extrusionOk="0">
                    <a:moveTo>
                      <a:pt x="895" y="1"/>
                    </a:moveTo>
                    <a:cubicBezTo>
                      <a:pt x="870" y="1"/>
                      <a:pt x="845" y="25"/>
                      <a:pt x="862" y="53"/>
                    </a:cubicBezTo>
                    <a:cubicBezTo>
                      <a:pt x="887" y="111"/>
                      <a:pt x="920" y="161"/>
                      <a:pt x="945" y="219"/>
                    </a:cubicBezTo>
                    <a:cubicBezTo>
                      <a:pt x="994" y="318"/>
                      <a:pt x="1044" y="434"/>
                      <a:pt x="1044" y="559"/>
                    </a:cubicBezTo>
                    <a:cubicBezTo>
                      <a:pt x="1044" y="683"/>
                      <a:pt x="994" y="799"/>
                      <a:pt x="945" y="915"/>
                    </a:cubicBezTo>
                    <a:cubicBezTo>
                      <a:pt x="845" y="1114"/>
                      <a:pt x="729" y="1296"/>
                      <a:pt x="613" y="1487"/>
                    </a:cubicBezTo>
                    <a:cubicBezTo>
                      <a:pt x="381" y="1851"/>
                      <a:pt x="124" y="2224"/>
                      <a:pt x="41" y="2655"/>
                    </a:cubicBezTo>
                    <a:cubicBezTo>
                      <a:pt x="25" y="2746"/>
                      <a:pt x="0" y="2854"/>
                      <a:pt x="75" y="2928"/>
                    </a:cubicBezTo>
                    <a:cubicBezTo>
                      <a:pt x="99" y="2951"/>
                      <a:pt x="125" y="2960"/>
                      <a:pt x="150" y="2960"/>
                    </a:cubicBezTo>
                    <a:cubicBezTo>
                      <a:pt x="225" y="2960"/>
                      <a:pt x="296" y="2876"/>
                      <a:pt x="340" y="2821"/>
                    </a:cubicBezTo>
                    <a:cubicBezTo>
                      <a:pt x="481" y="2647"/>
                      <a:pt x="597" y="2448"/>
                      <a:pt x="704" y="2241"/>
                    </a:cubicBezTo>
                    <a:cubicBezTo>
                      <a:pt x="812" y="2050"/>
                      <a:pt x="920" y="1843"/>
                      <a:pt x="1069" y="1677"/>
                    </a:cubicBezTo>
                    <a:cubicBezTo>
                      <a:pt x="1143" y="1594"/>
                      <a:pt x="1226" y="1520"/>
                      <a:pt x="1334" y="1487"/>
                    </a:cubicBezTo>
                    <a:cubicBezTo>
                      <a:pt x="1361" y="1478"/>
                      <a:pt x="1387" y="1474"/>
                      <a:pt x="1414" y="1474"/>
                    </a:cubicBezTo>
                    <a:cubicBezTo>
                      <a:pt x="1485" y="1474"/>
                      <a:pt x="1555" y="1504"/>
                      <a:pt x="1616" y="1553"/>
                    </a:cubicBezTo>
                    <a:cubicBezTo>
                      <a:pt x="1699" y="1627"/>
                      <a:pt x="1773" y="1719"/>
                      <a:pt x="1848" y="1810"/>
                    </a:cubicBezTo>
                    <a:cubicBezTo>
                      <a:pt x="1922" y="1901"/>
                      <a:pt x="1997" y="1992"/>
                      <a:pt x="2055" y="2091"/>
                    </a:cubicBezTo>
                    <a:cubicBezTo>
                      <a:pt x="2187" y="2290"/>
                      <a:pt x="2303" y="2497"/>
                      <a:pt x="2386" y="2721"/>
                    </a:cubicBezTo>
                    <a:cubicBezTo>
                      <a:pt x="2398" y="2748"/>
                      <a:pt x="2424" y="2763"/>
                      <a:pt x="2449" y="2763"/>
                    </a:cubicBezTo>
                    <a:cubicBezTo>
                      <a:pt x="2476" y="2763"/>
                      <a:pt x="2502" y="2744"/>
                      <a:pt x="2502" y="2705"/>
                    </a:cubicBezTo>
                    <a:cubicBezTo>
                      <a:pt x="2502" y="2514"/>
                      <a:pt x="2453" y="2323"/>
                      <a:pt x="2378" y="2149"/>
                    </a:cubicBezTo>
                    <a:cubicBezTo>
                      <a:pt x="2237" y="1835"/>
                      <a:pt x="2013" y="1561"/>
                      <a:pt x="1815" y="1279"/>
                    </a:cubicBezTo>
                    <a:cubicBezTo>
                      <a:pt x="1583" y="956"/>
                      <a:pt x="1400" y="600"/>
                      <a:pt x="1210" y="252"/>
                    </a:cubicBezTo>
                    <a:cubicBezTo>
                      <a:pt x="1197" y="231"/>
                      <a:pt x="1181" y="223"/>
                      <a:pt x="1164" y="223"/>
                    </a:cubicBezTo>
                    <a:cubicBezTo>
                      <a:pt x="1148" y="223"/>
                      <a:pt x="1131" y="231"/>
                      <a:pt x="1119" y="244"/>
                    </a:cubicBezTo>
                    <a:cubicBezTo>
                      <a:pt x="1102" y="227"/>
                      <a:pt x="1094" y="211"/>
                      <a:pt x="1077" y="186"/>
                    </a:cubicBezTo>
                    <a:cubicBezTo>
                      <a:pt x="1077" y="186"/>
                      <a:pt x="1077" y="177"/>
                      <a:pt x="1077" y="177"/>
                    </a:cubicBezTo>
                    <a:cubicBezTo>
                      <a:pt x="1069" y="144"/>
                      <a:pt x="1036" y="111"/>
                      <a:pt x="1011" y="86"/>
                    </a:cubicBezTo>
                    <a:cubicBezTo>
                      <a:pt x="994" y="61"/>
                      <a:pt x="969" y="37"/>
                      <a:pt x="936" y="37"/>
                    </a:cubicBezTo>
                    <a:cubicBezTo>
                      <a:pt x="936" y="28"/>
                      <a:pt x="928" y="28"/>
                      <a:pt x="928" y="20"/>
                    </a:cubicBezTo>
                    <a:cubicBezTo>
                      <a:pt x="920" y="7"/>
                      <a:pt x="907" y="1"/>
                      <a:pt x="895"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5" name="Google Shape;5324;p31">
                <a:extLst>
                  <a:ext uri="{FF2B5EF4-FFF2-40B4-BE49-F238E27FC236}">
                    <a16:creationId xmlns:a16="http://schemas.microsoft.com/office/drawing/2014/main" id="{3C54F368-CF77-4925-C185-F9B95AFC582B}"/>
                  </a:ext>
                </a:extLst>
              </p:cNvPr>
              <p:cNvSpPr/>
              <p:nvPr/>
            </p:nvSpPr>
            <p:spPr>
              <a:xfrm>
                <a:off x="2085975" y="1504625"/>
                <a:ext cx="11225" cy="17075"/>
              </a:xfrm>
              <a:custGeom>
                <a:avLst/>
                <a:gdLst/>
                <a:ahLst/>
                <a:cxnLst/>
                <a:rect l="l" t="t" r="r" b="b"/>
                <a:pathLst>
                  <a:path w="449" h="683" extrusionOk="0">
                    <a:moveTo>
                      <a:pt x="404" y="0"/>
                    </a:moveTo>
                    <a:cubicBezTo>
                      <a:pt x="393" y="0"/>
                      <a:pt x="382" y="6"/>
                      <a:pt x="374" y="19"/>
                    </a:cubicBezTo>
                    <a:cubicBezTo>
                      <a:pt x="316" y="119"/>
                      <a:pt x="258" y="218"/>
                      <a:pt x="191" y="309"/>
                    </a:cubicBezTo>
                    <a:cubicBezTo>
                      <a:pt x="142" y="392"/>
                      <a:pt x="92" y="483"/>
                      <a:pt x="34" y="566"/>
                    </a:cubicBezTo>
                    <a:cubicBezTo>
                      <a:pt x="17" y="583"/>
                      <a:pt x="1" y="607"/>
                      <a:pt x="9" y="641"/>
                    </a:cubicBezTo>
                    <a:cubicBezTo>
                      <a:pt x="9" y="665"/>
                      <a:pt x="26" y="682"/>
                      <a:pt x="51" y="682"/>
                    </a:cubicBezTo>
                    <a:cubicBezTo>
                      <a:pt x="54" y="682"/>
                      <a:pt x="57" y="683"/>
                      <a:pt x="60" y="683"/>
                    </a:cubicBezTo>
                    <a:cubicBezTo>
                      <a:pt x="111" y="683"/>
                      <a:pt x="135" y="622"/>
                      <a:pt x="158" y="583"/>
                    </a:cubicBezTo>
                    <a:cubicBezTo>
                      <a:pt x="258" y="417"/>
                      <a:pt x="349" y="235"/>
                      <a:pt x="432" y="52"/>
                    </a:cubicBezTo>
                    <a:cubicBezTo>
                      <a:pt x="448" y="24"/>
                      <a:pt x="427" y="0"/>
                      <a:pt x="40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6" name="Google Shape;5325;p31">
                <a:extLst>
                  <a:ext uri="{FF2B5EF4-FFF2-40B4-BE49-F238E27FC236}">
                    <a16:creationId xmlns:a16="http://schemas.microsoft.com/office/drawing/2014/main" id="{F31AFCD2-0955-267D-5F64-8E142BC0B970}"/>
                  </a:ext>
                </a:extLst>
              </p:cNvPr>
              <p:cNvSpPr/>
              <p:nvPr/>
            </p:nvSpPr>
            <p:spPr>
              <a:xfrm>
                <a:off x="2083500" y="1514200"/>
                <a:ext cx="2300" cy="7250"/>
              </a:xfrm>
              <a:custGeom>
                <a:avLst/>
                <a:gdLst/>
                <a:ahLst/>
                <a:cxnLst/>
                <a:rect l="l" t="t" r="r" b="b"/>
                <a:pathLst>
                  <a:path w="92" h="290" extrusionOk="0">
                    <a:moveTo>
                      <a:pt x="67" y="1"/>
                    </a:moveTo>
                    <a:cubicBezTo>
                      <a:pt x="58" y="1"/>
                      <a:pt x="50" y="9"/>
                      <a:pt x="50" y="17"/>
                    </a:cubicBezTo>
                    <a:cubicBezTo>
                      <a:pt x="42" y="59"/>
                      <a:pt x="34" y="108"/>
                      <a:pt x="25" y="150"/>
                    </a:cubicBezTo>
                    <a:cubicBezTo>
                      <a:pt x="17" y="191"/>
                      <a:pt x="9" y="233"/>
                      <a:pt x="0" y="274"/>
                    </a:cubicBezTo>
                    <a:cubicBezTo>
                      <a:pt x="0" y="280"/>
                      <a:pt x="8" y="289"/>
                      <a:pt x="16" y="289"/>
                    </a:cubicBezTo>
                    <a:cubicBezTo>
                      <a:pt x="19" y="289"/>
                      <a:pt x="23" y="288"/>
                      <a:pt x="25" y="282"/>
                    </a:cubicBezTo>
                    <a:cubicBezTo>
                      <a:pt x="58" y="200"/>
                      <a:pt x="75" y="108"/>
                      <a:pt x="92" y="17"/>
                    </a:cubicBezTo>
                    <a:cubicBezTo>
                      <a:pt x="92" y="9"/>
                      <a:pt x="75" y="1"/>
                      <a:pt x="6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7" name="Google Shape;5326;p31">
                <a:extLst>
                  <a:ext uri="{FF2B5EF4-FFF2-40B4-BE49-F238E27FC236}">
                    <a16:creationId xmlns:a16="http://schemas.microsoft.com/office/drawing/2014/main" id="{FCE4E5BE-67C6-7DF5-7D03-BBA2BACFC04F}"/>
                  </a:ext>
                </a:extLst>
              </p:cNvPr>
              <p:cNvSpPr/>
              <p:nvPr/>
            </p:nvSpPr>
            <p:spPr>
              <a:xfrm>
                <a:off x="2103175" y="1524300"/>
                <a:ext cx="4875" cy="7200"/>
              </a:xfrm>
              <a:custGeom>
                <a:avLst/>
                <a:gdLst/>
                <a:ahLst/>
                <a:cxnLst/>
                <a:rect l="l" t="t" r="r" b="b"/>
                <a:pathLst>
                  <a:path w="195" h="288" extrusionOk="0">
                    <a:moveTo>
                      <a:pt x="160" y="1"/>
                    </a:moveTo>
                    <a:cubicBezTo>
                      <a:pt x="153" y="1"/>
                      <a:pt x="146" y="4"/>
                      <a:pt x="141" y="11"/>
                    </a:cubicBezTo>
                    <a:lnTo>
                      <a:pt x="67" y="135"/>
                    </a:lnTo>
                    <a:cubicBezTo>
                      <a:pt x="50" y="177"/>
                      <a:pt x="25" y="218"/>
                      <a:pt x="9" y="260"/>
                    </a:cubicBezTo>
                    <a:lnTo>
                      <a:pt x="1" y="260"/>
                    </a:lnTo>
                    <a:cubicBezTo>
                      <a:pt x="1" y="268"/>
                      <a:pt x="9" y="284"/>
                      <a:pt x="17" y="284"/>
                    </a:cubicBezTo>
                    <a:cubicBezTo>
                      <a:pt x="20" y="287"/>
                      <a:pt x="22" y="288"/>
                      <a:pt x="24" y="288"/>
                    </a:cubicBezTo>
                    <a:cubicBezTo>
                      <a:pt x="30" y="288"/>
                      <a:pt x="36" y="282"/>
                      <a:pt x="42" y="276"/>
                    </a:cubicBezTo>
                    <a:cubicBezTo>
                      <a:pt x="67" y="243"/>
                      <a:pt x="92" y="202"/>
                      <a:pt x="117" y="160"/>
                    </a:cubicBezTo>
                    <a:cubicBezTo>
                      <a:pt x="133" y="119"/>
                      <a:pt x="158" y="77"/>
                      <a:pt x="183" y="36"/>
                    </a:cubicBezTo>
                    <a:cubicBezTo>
                      <a:pt x="195" y="18"/>
                      <a:pt x="177" y="1"/>
                      <a:pt x="16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8" name="Google Shape;5327;p31">
                <a:extLst>
                  <a:ext uri="{FF2B5EF4-FFF2-40B4-BE49-F238E27FC236}">
                    <a16:creationId xmlns:a16="http://schemas.microsoft.com/office/drawing/2014/main" id="{72C78F48-6E36-0F39-BCA3-0AF1EBDAFFA0}"/>
                  </a:ext>
                </a:extLst>
              </p:cNvPr>
              <p:cNvSpPr/>
              <p:nvPr/>
            </p:nvSpPr>
            <p:spPr>
              <a:xfrm>
                <a:off x="2037100" y="1257150"/>
                <a:ext cx="60500" cy="62675"/>
              </a:xfrm>
              <a:custGeom>
                <a:avLst/>
                <a:gdLst/>
                <a:ahLst/>
                <a:cxnLst/>
                <a:rect l="l" t="t" r="r" b="b"/>
                <a:pathLst>
                  <a:path w="2420" h="2507" extrusionOk="0">
                    <a:moveTo>
                      <a:pt x="2420" y="0"/>
                    </a:moveTo>
                    <a:lnTo>
                      <a:pt x="2420" y="0"/>
                    </a:lnTo>
                    <a:cubicBezTo>
                      <a:pt x="2403" y="17"/>
                      <a:pt x="2387" y="42"/>
                      <a:pt x="2370" y="58"/>
                    </a:cubicBezTo>
                    <a:cubicBezTo>
                      <a:pt x="2362" y="58"/>
                      <a:pt x="2354" y="67"/>
                      <a:pt x="2345" y="83"/>
                    </a:cubicBezTo>
                    <a:cubicBezTo>
                      <a:pt x="2345" y="83"/>
                      <a:pt x="2345" y="92"/>
                      <a:pt x="2345" y="100"/>
                    </a:cubicBezTo>
                    <a:cubicBezTo>
                      <a:pt x="2329" y="125"/>
                      <a:pt x="2312" y="150"/>
                      <a:pt x="2296" y="183"/>
                    </a:cubicBezTo>
                    <a:cubicBezTo>
                      <a:pt x="2238" y="290"/>
                      <a:pt x="2196" y="423"/>
                      <a:pt x="2221" y="547"/>
                    </a:cubicBezTo>
                    <a:cubicBezTo>
                      <a:pt x="2188" y="663"/>
                      <a:pt x="2155" y="771"/>
                      <a:pt x="2130" y="879"/>
                    </a:cubicBezTo>
                    <a:cubicBezTo>
                      <a:pt x="2088" y="995"/>
                      <a:pt x="2055" y="1111"/>
                      <a:pt x="2022" y="1227"/>
                    </a:cubicBezTo>
                    <a:cubicBezTo>
                      <a:pt x="1981" y="1326"/>
                      <a:pt x="1939" y="1434"/>
                      <a:pt x="1873" y="1525"/>
                    </a:cubicBezTo>
                    <a:cubicBezTo>
                      <a:pt x="1765" y="1691"/>
                      <a:pt x="1583" y="1790"/>
                      <a:pt x="1409" y="1865"/>
                    </a:cubicBezTo>
                    <a:cubicBezTo>
                      <a:pt x="1202" y="1956"/>
                      <a:pt x="978" y="2022"/>
                      <a:pt x="763" y="2097"/>
                    </a:cubicBezTo>
                    <a:cubicBezTo>
                      <a:pt x="531" y="2171"/>
                      <a:pt x="299" y="2237"/>
                      <a:pt x="67" y="2295"/>
                    </a:cubicBezTo>
                    <a:cubicBezTo>
                      <a:pt x="0" y="2312"/>
                      <a:pt x="17" y="2395"/>
                      <a:pt x="67" y="2411"/>
                    </a:cubicBezTo>
                    <a:cubicBezTo>
                      <a:pt x="235" y="2475"/>
                      <a:pt x="417" y="2507"/>
                      <a:pt x="598" y="2507"/>
                    </a:cubicBezTo>
                    <a:cubicBezTo>
                      <a:pt x="746" y="2507"/>
                      <a:pt x="895" y="2486"/>
                      <a:pt x="1036" y="2445"/>
                    </a:cubicBezTo>
                    <a:cubicBezTo>
                      <a:pt x="1102" y="2420"/>
                      <a:pt x="1177" y="2395"/>
                      <a:pt x="1243" y="2362"/>
                    </a:cubicBezTo>
                    <a:cubicBezTo>
                      <a:pt x="1310" y="2337"/>
                      <a:pt x="1376" y="2295"/>
                      <a:pt x="1442" y="2254"/>
                    </a:cubicBezTo>
                    <a:cubicBezTo>
                      <a:pt x="1467" y="2237"/>
                      <a:pt x="1508" y="2229"/>
                      <a:pt x="1542" y="2221"/>
                    </a:cubicBezTo>
                    <a:cubicBezTo>
                      <a:pt x="1566" y="2221"/>
                      <a:pt x="1583" y="2229"/>
                      <a:pt x="1608" y="2229"/>
                    </a:cubicBezTo>
                    <a:cubicBezTo>
                      <a:pt x="1616" y="2221"/>
                      <a:pt x="1624" y="2221"/>
                      <a:pt x="1633" y="2213"/>
                    </a:cubicBezTo>
                    <a:cubicBezTo>
                      <a:pt x="1682" y="2179"/>
                      <a:pt x="1724" y="2155"/>
                      <a:pt x="1757" y="2105"/>
                    </a:cubicBezTo>
                    <a:cubicBezTo>
                      <a:pt x="1782" y="2072"/>
                      <a:pt x="1815" y="2014"/>
                      <a:pt x="1782" y="1981"/>
                    </a:cubicBezTo>
                    <a:cubicBezTo>
                      <a:pt x="1757" y="1939"/>
                      <a:pt x="1774" y="1889"/>
                      <a:pt x="1823" y="1889"/>
                    </a:cubicBezTo>
                    <a:cubicBezTo>
                      <a:pt x="1981" y="1881"/>
                      <a:pt x="2055" y="1699"/>
                      <a:pt x="2097" y="1575"/>
                    </a:cubicBezTo>
                    <a:cubicBezTo>
                      <a:pt x="2113" y="1484"/>
                      <a:pt x="2138" y="1392"/>
                      <a:pt x="2163" y="1310"/>
                    </a:cubicBezTo>
                    <a:cubicBezTo>
                      <a:pt x="2196" y="1227"/>
                      <a:pt x="2238" y="1144"/>
                      <a:pt x="2279" y="1069"/>
                    </a:cubicBezTo>
                    <a:cubicBezTo>
                      <a:pt x="2320" y="1003"/>
                      <a:pt x="2378" y="937"/>
                      <a:pt x="2395" y="854"/>
                    </a:cubicBezTo>
                    <a:cubicBezTo>
                      <a:pt x="2403" y="821"/>
                      <a:pt x="2395" y="788"/>
                      <a:pt x="2378" y="754"/>
                    </a:cubicBezTo>
                    <a:cubicBezTo>
                      <a:pt x="2362" y="705"/>
                      <a:pt x="2354" y="663"/>
                      <a:pt x="2362" y="614"/>
                    </a:cubicBezTo>
                    <a:cubicBezTo>
                      <a:pt x="2370" y="415"/>
                      <a:pt x="2395" y="216"/>
                      <a:pt x="2412" y="25"/>
                    </a:cubicBezTo>
                    <a:cubicBezTo>
                      <a:pt x="2412" y="17"/>
                      <a:pt x="2412" y="9"/>
                      <a:pt x="2420" y="0"/>
                    </a:cubicBezTo>
                    <a:close/>
                  </a:path>
                </a:pathLst>
              </a:custGeom>
              <a:solidFill>
                <a:srgbClr val="7E62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9" name="Google Shape;5328;p31">
                <a:extLst>
                  <a:ext uri="{FF2B5EF4-FFF2-40B4-BE49-F238E27FC236}">
                    <a16:creationId xmlns:a16="http://schemas.microsoft.com/office/drawing/2014/main" id="{1502D6B0-94C7-6F5C-2475-6475D39F8913}"/>
                  </a:ext>
                </a:extLst>
              </p:cNvPr>
              <p:cNvSpPr/>
              <p:nvPr/>
            </p:nvSpPr>
            <p:spPr>
              <a:xfrm>
                <a:off x="1822500" y="1307350"/>
                <a:ext cx="90225" cy="48900"/>
              </a:xfrm>
              <a:custGeom>
                <a:avLst/>
                <a:gdLst/>
                <a:ahLst/>
                <a:cxnLst/>
                <a:rect l="l" t="t" r="r" b="b"/>
                <a:pathLst>
                  <a:path w="3609" h="1956" extrusionOk="0">
                    <a:moveTo>
                      <a:pt x="738" y="321"/>
                    </a:moveTo>
                    <a:cubicBezTo>
                      <a:pt x="771" y="387"/>
                      <a:pt x="796" y="445"/>
                      <a:pt x="838" y="511"/>
                    </a:cubicBezTo>
                    <a:cubicBezTo>
                      <a:pt x="804" y="478"/>
                      <a:pt x="780" y="445"/>
                      <a:pt x="763" y="403"/>
                    </a:cubicBezTo>
                    <a:cubicBezTo>
                      <a:pt x="755" y="379"/>
                      <a:pt x="746" y="354"/>
                      <a:pt x="738" y="329"/>
                    </a:cubicBezTo>
                    <a:cubicBezTo>
                      <a:pt x="738" y="321"/>
                      <a:pt x="738" y="321"/>
                      <a:pt x="738" y="321"/>
                    </a:cubicBezTo>
                    <a:close/>
                    <a:moveTo>
                      <a:pt x="1065" y="978"/>
                    </a:moveTo>
                    <a:lnTo>
                      <a:pt x="1065" y="978"/>
                    </a:lnTo>
                    <a:cubicBezTo>
                      <a:pt x="1106" y="1002"/>
                      <a:pt x="1154" y="1026"/>
                      <a:pt x="1194" y="1058"/>
                    </a:cubicBezTo>
                    <a:lnTo>
                      <a:pt x="1078" y="1017"/>
                    </a:lnTo>
                    <a:cubicBezTo>
                      <a:pt x="1078" y="1002"/>
                      <a:pt x="1078" y="986"/>
                      <a:pt x="1065" y="978"/>
                    </a:cubicBezTo>
                    <a:close/>
                    <a:moveTo>
                      <a:pt x="709" y="1"/>
                    </a:moveTo>
                    <a:cubicBezTo>
                      <a:pt x="688" y="1"/>
                      <a:pt x="667" y="11"/>
                      <a:pt x="655" y="31"/>
                    </a:cubicBezTo>
                    <a:cubicBezTo>
                      <a:pt x="644" y="19"/>
                      <a:pt x="630" y="14"/>
                      <a:pt x="615" y="14"/>
                    </a:cubicBezTo>
                    <a:cubicBezTo>
                      <a:pt x="588" y="14"/>
                      <a:pt x="561" y="34"/>
                      <a:pt x="556" y="72"/>
                    </a:cubicBezTo>
                    <a:lnTo>
                      <a:pt x="556" y="97"/>
                    </a:lnTo>
                    <a:cubicBezTo>
                      <a:pt x="531" y="97"/>
                      <a:pt x="506" y="105"/>
                      <a:pt x="490" y="122"/>
                    </a:cubicBezTo>
                    <a:cubicBezTo>
                      <a:pt x="484" y="121"/>
                      <a:pt x="479" y="120"/>
                      <a:pt x="474" y="120"/>
                    </a:cubicBezTo>
                    <a:cubicBezTo>
                      <a:pt x="440" y="120"/>
                      <a:pt x="415" y="144"/>
                      <a:pt x="415" y="180"/>
                    </a:cubicBezTo>
                    <a:cubicBezTo>
                      <a:pt x="415" y="188"/>
                      <a:pt x="415" y="188"/>
                      <a:pt x="415" y="196"/>
                    </a:cubicBezTo>
                    <a:cubicBezTo>
                      <a:pt x="415" y="205"/>
                      <a:pt x="407" y="213"/>
                      <a:pt x="407" y="221"/>
                    </a:cubicBezTo>
                    <a:cubicBezTo>
                      <a:pt x="357" y="321"/>
                      <a:pt x="390" y="437"/>
                      <a:pt x="432" y="544"/>
                    </a:cubicBezTo>
                    <a:cubicBezTo>
                      <a:pt x="442" y="570"/>
                      <a:pt x="465" y="583"/>
                      <a:pt x="489" y="583"/>
                    </a:cubicBezTo>
                    <a:cubicBezTo>
                      <a:pt x="504" y="583"/>
                      <a:pt x="519" y="579"/>
                      <a:pt x="531" y="569"/>
                    </a:cubicBezTo>
                    <a:cubicBezTo>
                      <a:pt x="539" y="602"/>
                      <a:pt x="548" y="644"/>
                      <a:pt x="564" y="677"/>
                    </a:cubicBezTo>
                    <a:cubicBezTo>
                      <a:pt x="564" y="693"/>
                      <a:pt x="581" y="710"/>
                      <a:pt x="597" y="710"/>
                    </a:cubicBezTo>
                    <a:cubicBezTo>
                      <a:pt x="606" y="718"/>
                      <a:pt x="606" y="727"/>
                      <a:pt x="606" y="735"/>
                    </a:cubicBezTo>
                    <a:cubicBezTo>
                      <a:pt x="606" y="735"/>
                      <a:pt x="606" y="743"/>
                      <a:pt x="614" y="743"/>
                    </a:cubicBezTo>
                    <a:cubicBezTo>
                      <a:pt x="619" y="765"/>
                      <a:pt x="632" y="773"/>
                      <a:pt x="648" y="773"/>
                    </a:cubicBezTo>
                    <a:cubicBezTo>
                      <a:pt x="655" y="773"/>
                      <a:pt x="664" y="771"/>
                      <a:pt x="672" y="768"/>
                    </a:cubicBezTo>
                    <a:cubicBezTo>
                      <a:pt x="688" y="801"/>
                      <a:pt x="697" y="826"/>
                      <a:pt x="713" y="851"/>
                    </a:cubicBezTo>
                    <a:cubicBezTo>
                      <a:pt x="664" y="843"/>
                      <a:pt x="614" y="834"/>
                      <a:pt x="572" y="826"/>
                    </a:cubicBezTo>
                    <a:cubicBezTo>
                      <a:pt x="572" y="826"/>
                      <a:pt x="572" y="818"/>
                      <a:pt x="572" y="818"/>
                    </a:cubicBezTo>
                    <a:cubicBezTo>
                      <a:pt x="572" y="751"/>
                      <a:pt x="564" y="677"/>
                      <a:pt x="514" y="644"/>
                    </a:cubicBezTo>
                    <a:cubicBezTo>
                      <a:pt x="493" y="628"/>
                      <a:pt x="476" y="622"/>
                      <a:pt x="459" y="622"/>
                    </a:cubicBezTo>
                    <a:cubicBezTo>
                      <a:pt x="450" y="622"/>
                      <a:pt x="441" y="624"/>
                      <a:pt x="432" y="627"/>
                    </a:cubicBezTo>
                    <a:cubicBezTo>
                      <a:pt x="423" y="627"/>
                      <a:pt x="423" y="619"/>
                      <a:pt x="423" y="619"/>
                    </a:cubicBezTo>
                    <a:cubicBezTo>
                      <a:pt x="415" y="602"/>
                      <a:pt x="398" y="594"/>
                      <a:pt x="382" y="586"/>
                    </a:cubicBezTo>
                    <a:cubicBezTo>
                      <a:pt x="374" y="519"/>
                      <a:pt x="357" y="445"/>
                      <a:pt x="349" y="379"/>
                    </a:cubicBezTo>
                    <a:cubicBezTo>
                      <a:pt x="340" y="337"/>
                      <a:pt x="340" y="296"/>
                      <a:pt x="340" y="254"/>
                    </a:cubicBezTo>
                    <a:cubicBezTo>
                      <a:pt x="340" y="238"/>
                      <a:pt x="324" y="221"/>
                      <a:pt x="316" y="221"/>
                    </a:cubicBezTo>
                    <a:cubicBezTo>
                      <a:pt x="299" y="171"/>
                      <a:pt x="291" y="122"/>
                      <a:pt x="282" y="72"/>
                    </a:cubicBezTo>
                    <a:cubicBezTo>
                      <a:pt x="276" y="47"/>
                      <a:pt x="258" y="36"/>
                      <a:pt x="238" y="36"/>
                    </a:cubicBezTo>
                    <a:cubicBezTo>
                      <a:pt x="206" y="36"/>
                      <a:pt x="170" y="64"/>
                      <a:pt x="175" y="105"/>
                    </a:cubicBezTo>
                    <a:cubicBezTo>
                      <a:pt x="183" y="163"/>
                      <a:pt x="191" y="221"/>
                      <a:pt x="200" y="279"/>
                    </a:cubicBezTo>
                    <a:cubicBezTo>
                      <a:pt x="191" y="420"/>
                      <a:pt x="191" y="553"/>
                      <a:pt x="200" y="685"/>
                    </a:cubicBezTo>
                    <a:cubicBezTo>
                      <a:pt x="200" y="685"/>
                      <a:pt x="200" y="685"/>
                      <a:pt x="200" y="693"/>
                    </a:cubicBezTo>
                    <a:cubicBezTo>
                      <a:pt x="166" y="743"/>
                      <a:pt x="142" y="809"/>
                      <a:pt x="117" y="867"/>
                    </a:cubicBezTo>
                    <a:cubicBezTo>
                      <a:pt x="100" y="892"/>
                      <a:pt x="92" y="917"/>
                      <a:pt x="84" y="942"/>
                    </a:cubicBezTo>
                    <a:cubicBezTo>
                      <a:pt x="42" y="1017"/>
                      <a:pt x="1" y="1091"/>
                      <a:pt x="17" y="1182"/>
                    </a:cubicBezTo>
                    <a:cubicBezTo>
                      <a:pt x="42" y="1298"/>
                      <a:pt x="158" y="1356"/>
                      <a:pt x="266" y="1356"/>
                    </a:cubicBezTo>
                    <a:cubicBezTo>
                      <a:pt x="266" y="1373"/>
                      <a:pt x="258" y="1389"/>
                      <a:pt x="258" y="1406"/>
                    </a:cubicBezTo>
                    <a:cubicBezTo>
                      <a:pt x="258" y="1439"/>
                      <a:pt x="287" y="1459"/>
                      <a:pt x="314" y="1459"/>
                    </a:cubicBezTo>
                    <a:cubicBezTo>
                      <a:pt x="335" y="1459"/>
                      <a:pt x="353" y="1448"/>
                      <a:pt x="357" y="1423"/>
                    </a:cubicBezTo>
                    <a:cubicBezTo>
                      <a:pt x="382" y="1307"/>
                      <a:pt x="473" y="1224"/>
                      <a:pt x="581" y="1191"/>
                    </a:cubicBezTo>
                    <a:cubicBezTo>
                      <a:pt x="639" y="1174"/>
                      <a:pt x="697" y="1174"/>
                      <a:pt x="755" y="1174"/>
                    </a:cubicBezTo>
                    <a:cubicBezTo>
                      <a:pt x="804" y="1191"/>
                      <a:pt x="862" y="1215"/>
                      <a:pt x="912" y="1232"/>
                    </a:cubicBezTo>
                    <a:cubicBezTo>
                      <a:pt x="919" y="1234"/>
                      <a:pt x="925" y="1235"/>
                      <a:pt x="930" y="1235"/>
                    </a:cubicBezTo>
                    <a:cubicBezTo>
                      <a:pt x="946" y="1235"/>
                      <a:pt x="958" y="1228"/>
                      <a:pt x="970" y="1215"/>
                    </a:cubicBezTo>
                    <a:cubicBezTo>
                      <a:pt x="1103" y="1257"/>
                      <a:pt x="1235" y="1307"/>
                      <a:pt x="1368" y="1356"/>
                    </a:cubicBezTo>
                    <a:lnTo>
                      <a:pt x="1476" y="1389"/>
                    </a:lnTo>
                    <a:cubicBezTo>
                      <a:pt x="1608" y="1447"/>
                      <a:pt x="1749" y="1514"/>
                      <a:pt x="1882" y="1572"/>
                    </a:cubicBezTo>
                    <a:cubicBezTo>
                      <a:pt x="2031" y="1638"/>
                      <a:pt x="2188" y="1688"/>
                      <a:pt x="2346" y="1729"/>
                    </a:cubicBezTo>
                    <a:cubicBezTo>
                      <a:pt x="2503" y="1771"/>
                      <a:pt x="2669" y="1795"/>
                      <a:pt x="2818" y="1853"/>
                    </a:cubicBezTo>
                    <a:cubicBezTo>
                      <a:pt x="2820" y="1854"/>
                      <a:pt x="2822" y="1854"/>
                      <a:pt x="2824" y="1854"/>
                    </a:cubicBezTo>
                    <a:cubicBezTo>
                      <a:pt x="2854" y="1854"/>
                      <a:pt x="2874" y="1803"/>
                      <a:pt x="2843" y="1795"/>
                    </a:cubicBezTo>
                    <a:cubicBezTo>
                      <a:pt x="2760" y="1754"/>
                      <a:pt x="2677" y="1721"/>
                      <a:pt x="2586" y="1696"/>
                    </a:cubicBezTo>
                    <a:cubicBezTo>
                      <a:pt x="2503" y="1663"/>
                      <a:pt x="2412" y="1638"/>
                      <a:pt x="2321" y="1613"/>
                    </a:cubicBezTo>
                    <a:cubicBezTo>
                      <a:pt x="2304" y="1613"/>
                      <a:pt x="2288" y="1605"/>
                      <a:pt x="2271" y="1597"/>
                    </a:cubicBezTo>
                    <a:cubicBezTo>
                      <a:pt x="2279" y="1572"/>
                      <a:pt x="2271" y="1547"/>
                      <a:pt x="2246" y="1530"/>
                    </a:cubicBezTo>
                    <a:cubicBezTo>
                      <a:pt x="2130" y="1464"/>
                      <a:pt x="2006" y="1398"/>
                      <a:pt x="1882" y="1348"/>
                    </a:cubicBezTo>
                    <a:cubicBezTo>
                      <a:pt x="1674" y="1257"/>
                      <a:pt x="1467" y="1191"/>
                      <a:pt x="1260" y="1133"/>
                    </a:cubicBezTo>
                    <a:cubicBezTo>
                      <a:pt x="1260" y="1116"/>
                      <a:pt x="1260" y="1108"/>
                      <a:pt x="1260" y="1099"/>
                    </a:cubicBezTo>
                    <a:cubicBezTo>
                      <a:pt x="1267" y="1104"/>
                      <a:pt x="1275" y="1106"/>
                      <a:pt x="1282" y="1106"/>
                    </a:cubicBezTo>
                    <a:cubicBezTo>
                      <a:pt x="1302" y="1106"/>
                      <a:pt x="1323" y="1093"/>
                      <a:pt x="1335" y="1075"/>
                    </a:cubicBezTo>
                    <a:cubicBezTo>
                      <a:pt x="1434" y="1108"/>
                      <a:pt x="1534" y="1149"/>
                      <a:pt x="1633" y="1191"/>
                    </a:cubicBezTo>
                    <a:cubicBezTo>
                      <a:pt x="1906" y="1298"/>
                      <a:pt x="2172" y="1414"/>
                      <a:pt x="2445" y="1522"/>
                    </a:cubicBezTo>
                    <a:cubicBezTo>
                      <a:pt x="2810" y="1679"/>
                      <a:pt x="3174" y="1829"/>
                      <a:pt x="3547" y="1953"/>
                    </a:cubicBezTo>
                    <a:cubicBezTo>
                      <a:pt x="3551" y="1955"/>
                      <a:pt x="3556" y="1955"/>
                      <a:pt x="3560" y="1955"/>
                    </a:cubicBezTo>
                    <a:cubicBezTo>
                      <a:pt x="3593" y="1955"/>
                      <a:pt x="3609" y="1901"/>
                      <a:pt x="3572" y="1887"/>
                    </a:cubicBezTo>
                    <a:cubicBezTo>
                      <a:pt x="3365" y="1787"/>
                      <a:pt x="3149" y="1696"/>
                      <a:pt x="2942" y="1605"/>
                    </a:cubicBezTo>
                    <a:cubicBezTo>
                      <a:pt x="2934" y="1605"/>
                      <a:pt x="2934" y="1597"/>
                      <a:pt x="2925" y="1588"/>
                    </a:cubicBezTo>
                    <a:cubicBezTo>
                      <a:pt x="2735" y="1481"/>
                      <a:pt x="2536" y="1398"/>
                      <a:pt x="2329" y="1323"/>
                    </a:cubicBezTo>
                    <a:cubicBezTo>
                      <a:pt x="2221" y="1282"/>
                      <a:pt x="2105" y="1240"/>
                      <a:pt x="1998" y="1199"/>
                    </a:cubicBezTo>
                    <a:cubicBezTo>
                      <a:pt x="1848" y="1133"/>
                      <a:pt x="1708" y="1058"/>
                      <a:pt x="1567" y="992"/>
                    </a:cubicBezTo>
                    <a:cubicBezTo>
                      <a:pt x="1500" y="959"/>
                      <a:pt x="1434" y="925"/>
                      <a:pt x="1368" y="892"/>
                    </a:cubicBezTo>
                    <a:cubicBezTo>
                      <a:pt x="1368" y="892"/>
                      <a:pt x="1360" y="884"/>
                      <a:pt x="1360" y="884"/>
                    </a:cubicBezTo>
                    <a:cubicBezTo>
                      <a:pt x="1219" y="793"/>
                      <a:pt x="1094" y="685"/>
                      <a:pt x="995" y="553"/>
                    </a:cubicBezTo>
                    <a:cubicBezTo>
                      <a:pt x="887" y="395"/>
                      <a:pt x="821" y="221"/>
                      <a:pt x="763" y="39"/>
                    </a:cubicBezTo>
                    <a:cubicBezTo>
                      <a:pt x="754" y="13"/>
                      <a:pt x="732" y="1"/>
                      <a:pt x="709"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0" name="Google Shape;5329;p31">
                <a:extLst>
                  <a:ext uri="{FF2B5EF4-FFF2-40B4-BE49-F238E27FC236}">
                    <a16:creationId xmlns:a16="http://schemas.microsoft.com/office/drawing/2014/main" id="{493E3E2B-0BF7-4259-C366-CD6F4B48BB62}"/>
                  </a:ext>
                </a:extLst>
              </p:cNvPr>
              <p:cNvSpPr/>
              <p:nvPr/>
            </p:nvSpPr>
            <p:spPr>
              <a:xfrm>
                <a:off x="1851500" y="1317500"/>
                <a:ext cx="5200" cy="5350"/>
              </a:xfrm>
              <a:custGeom>
                <a:avLst/>
                <a:gdLst/>
                <a:ahLst/>
                <a:cxnLst/>
                <a:rect l="l" t="t" r="r" b="b"/>
                <a:pathLst>
                  <a:path w="208" h="214" extrusionOk="0">
                    <a:moveTo>
                      <a:pt x="68" y="0"/>
                    </a:moveTo>
                    <a:cubicBezTo>
                      <a:pt x="55" y="0"/>
                      <a:pt x="40" y="4"/>
                      <a:pt x="26" y="14"/>
                    </a:cubicBezTo>
                    <a:cubicBezTo>
                      <a:pt x="17" y="14"/>
                      <a:pt x="9" y="22"/>
                      <a:pt x="9" y="31"/>
                    </a:cubicBezTo>
                    <a:cubicBezTo>
                      <a:pt x="9" y="39"/>
                      <a:pt x="1" y="39"/>
                      <a:pt x="1" y="47"/>
                    </a:cubicBezTo>
                    <a:cubicBezTo>
                      <a:pt x="1" y="55"/>
                      <a:pt x="1" y="64"/>
                      <a:pt x="1" y="64"/>
                    </a:cubicBezTo>
                    <a:cubicBezTo>
                      <a:pt x="1" y="72"/>
                      <a:pt x="1" y="80"/>
                      <a:pt x="9" y="89"/>
                    </a:cubicBezTo>
                    <a:cubicBezTo>
                      <a:pt x="26" y="113"/>
                      <a:pt x="42" y="138"/>
                      <a:pt x="67" y="155"/>
                    </a:cubicBezTo>
                    <a:cubicBezTo>
                      <a:pt x="84" y="171"/>
                      <a:pt x="108" y="188"/>
                      <a:pt x="133" y="205"/>
                    </a:cubicBezTo>
                    <a:cubicBezTo>
                      <a:pt x="140" y="211"/>
                      <a:pt x="148" y="214"/>
                      <a:pt x="157" y="214"/>
                    </a:cubicBezTo>
                    <a:cubicBezTo>
                      <a:pt x="172" y="214"/>
                      <a:pt x="186" y="207"/>
                      <a:pt x="191" y="196"/>
                    </a:cubicBezTo>
                    <a:cubicBezTo>
                      <a:pt x="200" y="188"/>
                      <a:pt x="208" y="171"/>
                      <a:pt x="208" y="163"/>
                    </a:cubicBezTo>
                    <a:cubicBezTo>
                      <a:pt x="208" y="155"/>
                      <a:pt x="200" y="138"/>
                      <a:pt x="191" y="130"/>
                    </a:cubicBezTo>
                    <a:cubicBezTo>
                      <a:pt x="166" y="113"/>
                      <a:pt x="150" y="97"/>
                      <a:pt x="133" y="72"/>
                    </a:cubicBezTo>
                    <a:cubicBezTo>
                      <a:pt x="133" y="72"/>
                      <a:pt x="125" y="64"/>
                      <a:pt x="125" y="64"/>
                    </a:cubicBezTo>
                    <a:cubicBezTo>
                      <a:pt x="125" y="55"/>
                      <a:pt x="125" y="55"/>
                      <a:pt x="125" y="55"/>
                    </a:cubicBezTo>
                    <a:cubicBezTo>
                      <a:pt x="125" y="39"/>
                      <a:pt x="125" y="31"/>
                      <a:pt x="108" y="22"/>
                    </a:cubicBezTo>
                    <a:cubicBezTo>
                      <a:pt x="108" y="14"/>
                      <a:pt x="100" y="14"/>
                      <a:pt x="92" y="6"/>
                    </a:cubicBezTo>
                    <a:cubicBezTo>
                      <a:pt x="85" y="2"/>
                      <a:pt x="77" y="0"/>
                      <a:pt x="6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1" name="Google Shape;5330;p31">
                <a:extLst>
                  <a:ext uri="{FF2B5EF4-FFF2-40B4-BE49-F238E27FC236}">
                    <a16:creationId xmlns:a16="http://schemas.microsoft.com/office/drawing/2014/main" id="{7A14D0D3-7A13-574C-9C39-68DE69D199B7}"/>
                  </a:ext>
                </a:extLst>
              </p:cNvPr>
              <p:cNvSpPr/>
              <p:nvPr/>
            </p:nvSpPr>
            <p:spPr>
              <a:xfrm>
                <a:off x="1860250" y="1320900"/>
                <a:ext cx="5150" cy="4950"/>
              </a:xfrm>
              <a:custGeom>
                <a:avLst/>
                <a:gdLst/>
                <a:ahLst/>
                <a:cxnLst/>
                <a:rect l="l" t="t" r="r" b="b"/>
                <a:pathLst>
                  <a:path w="206" h="198" extrusionOk="0">
                    <a:moveTo>
                      <a:pt x="23" y="0"/>
                    </a:moveTo>
                    <a:cubicBezTo>
                      <a:pt x="10" y="0"/>
                      <a:pt x="0" y="14"/>
                      <a:pt x="7" y="27"/>
                    </a:cubicBezTo>
                    <a:cubicBezTo>
                      <a:pt x="24" y="60"/>
                      <a:pt x="48" y="85"/>
                      <a:pt x="73" y="110"/>
                    </a:cubicBezTo>
                    <a:lnTo>
                      <a:pt x="148" y="185"/>
                    </a:lnTo>
                    <a:cubicBezTo>
                      <a:pt x="152" y="193"/>
                      <a:pt x="160" y="197"/>
                      <a:pt x="169" y="197"/>
                    </a:cubicBezTo>
                    <a:cubicBezTo>
                      <a:pt x="177" y="197"/>
                      <a:pt x="185" y="193"/>
                      <a:pt x="189" y="185"/>
                    </a:cubicBezTo>
                    <a:cubicBezTo>
                      <a:pt x="206" y="176"/>
                      <a:pt x="206" y="151"/>
                      <a:pt x="189" y="135"/>
                    </a:cubicBezTo>
                    <a:lnTo>
                      <a:pt x="123" y="69"/>
                    </a:lnTo>
                    <a:cubicBezTo>
                      <a:pt x="98" y="44"/>
                      <a:pt x="73" y="19"/>
                      <a:pt x="40" y="2"/>
                    </a:cubicBezTo>
                    <a:lnTo>
                      <a:pt x="32" y="2"/>
                    </a:lnTo>
                    <a:cubicBezTo>
                      <a:pt x="29" y="1"/>
                      <a:pt x="26" y="0"/>
                      <a:pt x="2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2" name="Google Shape;5331;p31">
                <a:extLst>
                  <a:ext uri="{FF2B5EF4-FFF2-40B4-BE49-F238E27FC236}">
                    <a16:creationId xmlns:a16="http://schemas.microsoft.com/office/drawing/2014/main" id="{5FCF4BC4-E8E8-9F52-0A4B-11F8FD524621}"/>
                  </a:ext>
                </a:extLst>
              </p:cNvPr>
              <p:cNvSpPr/>
              <p:nvPr/>
            </p:nvSpPr>
            <p:spPr>
              <a:xfrm>
                <a:off x="1850250" y="1311625"/>
                <a:ext cx="2100" cy="1675"/>
              </a:xfrm>
              <a:custGeom>
                <a:avLst/>
                <a:gdLst/>
                <a:ahLst/>
                <a:cxnLst/>
                <a:rect l="l" t="t" r="r" b="b"/>
                <a:pathLst>
                  <a:path w="84" h="67" extrusionOk="0">
                    <a:moveTo>
                      <a:pt x="42" y="0"/>
                    </a:moveTo>
                    <a:cubicBezTo>
                      <a:pt x="1" y="0"/>
                      <a:pt x="1" y="67"/>
                      <a:pt x="42" y="67"/>
                    </a:cubicBezTo>
                    <a:cubicBezTo>
                      <a:pt x="84" y="67"/>
                      <a:pt x="84" y="0"/>
                      <a:pt x="4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3" name="Google Shape;5332;p31">
                <a:extLst>
                  <a:ext uri="{FF2B5EF4-FFF2-40B4-BE49-F238E27FC236}">
                    <a16:creationId xmlns:a16="http://schemas.microsoft.com/office/drawing/2014/main" id="{AAF5E88E-35B8-6FD2-3132-AF4A5ED3497D}"/>
                  </a:ext>
                </a:extLst>
              </p:cNvPr>
              <p:cNvSpPr/>
              <p:nvPr/>
            </p:nvSpPr>
            <p:spPr>
              <a:xfrm>
                <a:off x="1846325" y="1350950"/>
                <a:ext cx="5825" cy="8425"/>
              </a:xfrm>
              <a:custGeom>
                <a:avLst/>
                <a:gdLst/>
                <a:ahLst/>
                <a:cxnLst/>
                <a:rect l="l" t="t" r="r" b="b"/>
                <a:pathLst>
                  <a:path w="233" h="337" extrusionOk="0">
                    <a:moveTo>
                      <a:pt x="54" y="0"/>
                    </a:moveTo>
                    <a:cubicBezTo>
                      <a:pt x="26" y="0"/>
                      <a:pt x="1" y="24"/>
                      <a:pt x="1" y="60"/>
                    </a:cubicBezTo>
                    <a:cubicBezTo>
                      <a:pt x="1" y="76"/>
                      <a:pt x="9" y="93"/>
                      <a:pt x="17" y="109"/>
                    </a:cubicBezTo>
                    <a:cubicBezTo>
                      <a:pt x="25" y="126"/>
                      <a:pt x="34" y="134"/>
                      <a:pt x="34" y="143"/>
                    </a:cubicBezTo>
                    <a:cubicBezTo>
                      <a:pt x="50" y="167"/>
                      <a:pt x="59" y="184"/>
                      <a:pt x="75" y="209"/>
                    </a:cubicBezTo>
                    <a:cubicBezTo>
                      <a:pt x="83" y="225"/>
                      <a:pt x="100" y="250"/>
                      <a:pt x="117" y="275"/>
                    </a:cubicBezTo>
                    <a:cubicBezTo>
                      <a:pt x="133" y="292"/>
                      <a:pt x="150" y="317"/>
                      <a:pt x="175" y="333"/>
                    </a:cubicBezTo>
                    <a:cubicBezTo>
                      <a:pt x="186" y="333"/>
                      <a:pt x="193" y="337"/>
                      <a:pt x="202" y="337"/>
                    </a:cubicBezTo>
                    <a:cubicBezTo>
                      <a:pt x="206" y="337"/>
                      <a:pt x="210" y="336"/>
                      <a:pt x="216" y="333"/>
                    </a:cubicBezTo>
                    <a:cubicBezTo>
                      <a:pt x="224" y="325"/>
                      <a:pt x="233" y="308"/>
                      <a:pt x="233" y="300"/>
                    </a:cubicBezTo>
                    <a:cubicBezTo>
                      <a:pt x="233" y="267"/>
                      <a:pt x="216" y="242"/>
                      <a:pt x="199" y="217"/>
                    </a:cubicBezTo>
                    <a:cubicBezTo>
                      <a:pt x="191" y="201"/>
                      <a:pt x="175" y="176"/>
                      <a:pt x="166" y="151"/>
                    </a:cubicBezTo>
                    <a:cubicBezTo>
                      <a:pt x="158" y="134"/>
                      <a:pt x="141" y="109"/>
                      <a:pt x="133" y="85"/>
                    </a:cubicBezTo>
                    <a:lnTo>
                      <a:pt x="117" y="60"/>
                    </a:lnTo>
                    <a:cubicBezTo>
                      <a:pt x="125" y="43"/>
                      <a:pt x="117" y="18"/>
                      <a:pt x="100" y="10"/>
                    </a:cubicBezTo>
                    <a:cubicBezTo>
                      <a:pt x="92" y="10"/>
                      <a:pt x="75" y="10"/>
                      <a:pt x="67" y="2"/>
                    </a:cubicBezTo>
                    <a:cubicBezTo>
                      <a:pt x="63" y="1"/>
                      <a:pt x="58" y="0"/>
                      <a:pt x="5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4" name="Google Shape;5333;p31">
                <a:extLst>
                  <a:ext uri="{FF2B5EF4-FFF2-40B4-BE49-F238E27FC236}">
                    <a16:creationId xmlns:a16="http://schemas.microsoft.com/office/drawing/2014/main" id="{EF07770A-A0E5-4BFA-4DB3-7586FEEF1C02}"/>
                  </a:ext>
                </a:extLst>
              </p:cNvPr>
              <p:cNvSpPr/>
              <p:nvPr/>
            </p:nvSpPr>
            <p:spPr>
              <a:xfrm>
                <a:off x="1854200" y="1351800"/>
                <a:ext cx="3125" cy="4100"/>
              </a:xfrm>
              <a:custGeom>
                <a:avLst/>
                <a:gdLst/>
                <a:ahLst/>
                <a:cxnLst/>
                <a:rect l="l" t="t" r="r" b="b"/>
                <a:pathLst>
                  <a:path w="125" h="164" extrusionOk="0">
                    <a:moveTo>
                      <a:pt x="34" y="1"/>
                    </a:moveTo>
                    <a:cubicBezTo>
                      <a:pt x="17" y="1"/>
                      <a:pt x="0" y="9"/>
                      <a:pt x="0" y="17"/>
                    </a:cubicBezTo>
                    <a:cubicBezTo>
                      <a:pt x="0" y="26"/>
                      <a:pt x="0" y="34"/>
                      <a:pt x="0" y="42"/>
                    </a:cubicBezTo>
                    <a:cubicBezTo>
                      <a:pt x="0" y="51"/>
                      <a:pt x="0" y="59"/>
                      <a:pt x="9" y="59"/>
                    </a:cubicBezTo>
                    <a:cubicBezTo>
                      <a:pt x="9" y="75"/>
                      <a:pt x="17" y="84"/>
                      <a:pt x="25" y="92"/>
                    </a:cubicBezTo>
                    <a:cubicBezTo>
                      <a:pt x="34" y="109"/>
                      <a:pt x="42" y="133"/>
                      <a:pt x="50" y="150"/>
                    </a:cubicBezTo>
                    <a:cubicBezTo>
                      <a:pt x="60" y="160"/>
                      <a:pt x="70" y="164"/>
                      <a:pt x="79" y="164"/>
                    </a:cubicBezTo>
                    <a:cubicBezTo>
                      <a:pt x="86" y="164"/>
                      <a:pt x="93" y="162"/>
                      <a:pt x="100" y="158"/>
                    </a:cubicBezTo>
                    <a:cubicBezTo>
                      <a:pt x="116" y="150"/>
                      <a:pt x="125" y="125"/>
                      <a:pt x="116" y="109"/>
                    </a:cubicBezTo>
                    <a:cubicBezTo>
                      <a:pt x="108" y="92"/>
                      <a:pt x="100" y="75"/>
                      <a:pt x="83" y="59"/>
                    </a:cubicBezTo>
                    <a:cubicBezTo>
                      <a:pt x="75" y="51"/>
                      <a:pt x="75" y="34"/>
                      <a:pt x="67" y="26"/>
                    </a:cubicBezTo>
                    <a:cubicBezTo>
                      <a:pt x="58" y="26"/>
                      <a:pt x="58" y="17"/>
                      <a:pt x="50" y="17"/>
                    </a:cubicBezTo>
                    <a:cubicBezTo>
                      <a:pt x="50" y="9"/>
                      <a:pt x="42" y="9"/>
                      <a:pt x="3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5" name="Google Shape;5334;p31">
                <a:extLst>
                  <a:ext uri="{FF2B5EF4-FFF2-40B4-BE49-F238E27FC236}">
                    <a16:creationId xmlns:a16="http://schemas.microsoft.com/office/drawing/2014/main" id="{D7F2DFA0-2DCA-6716-6444-7BF7581DED09}"/>
                  </a:ext>
                </a:extLst>
              </p:cNvPr>
              <p:cNvSpPr/>
              <p:nvPr/>
            </p:nvSpPr>
            <p:spPr>
              <a:xfrm>
                <a:off x="1858200" y="1357650"/>
                <a:ext cx="3475" cy="4475"/>
              </a:xfrm>
              <a:custGeom>
                <a:avLst/>
                <a:gdLst/>
                <a:ahLst/>
                <a:cxnLst/>
                <a:rect l="l" t="t" r="r" b="b"/>
                <a:pathLst>
                  <a:path w="139" h="179" extrusionOk="0">
                    <a:moveTo>
                      <a:pt x="31" y="0"/>
                    </a:moveTo>
                    <a:cubicBezTo>
                      <a:pt x="16" y="0"/>
                      <a:pt x="0" y="14"/>
                      <a:pt x="6" y="32"/>
                    </a:cubicBezTo>
                    <a:cubicBezTo>
                      <a:pt x="6" y="40"/>
                      <a:pt x="6" y="49"/>
                      <a:pt x="6" y="49"/>
                    </a:cubicBezTo>
                    <a:cubicBezTo>
                      <a:pt x="14" y="57"/>
                      <a:pt x="14" y="65"/>
                      <a:pt x="23" y="73"/>
                    </a:cubicBezTo>
                    <a:cubicBezTo>
                      <a:pt x="23" y="82"/>
                      <a:pt x="31" y="90"/>
                      <a:pt x="39" y="107"/>
                    </a:cubicBezTo>
                    <a:cubicBezTo>
                      <a:pt x="48" y="123"/>
                      <a:pt x="64" y="148"/>
                      <a:pt x="72" y="165"/>
                    </a:cubicBezTo>
                    <a:cubicBezTo>
                      <a:pt x="77" y="174"/>
                      <a:pt x="85" y="178"/>
                      <a:pt x="94" y="178"/>
                    </a:cubicBezTo>
                    <a:cubicBezTo>
                      <a:pt x="100" y="178"/>
                      <a:pt x="107" y="176"/>
                      <a:pt x="114" y="173"/>
                    </a:cubicBezTo>
                    <a:cubicBezTo>
                      <a:pt x="130" y="165"/>
                      <a:pt x="139" y="148"/>
                      <a:pt x="130" y="131"/>
                    </a:cubicBezTo>
                    <a:cubicBezTo>
                      <a:pt x="114" y="107"/>
                      <a:pt x="106" y="90"/>
                      <a:pt x="89" y="73"/>
                    </a:cubicBezTo>
                    <a:cubicBezTo>
                      <a:pt x="81" y="57"/>
                      <a:pt x="81" y="49"/>
                      <a:pt x="72" y="40"/>
                    </a:cubicBezTo>
                    <a:cubicBezTo>
                      <a:pt x="64" y="32"/>
                      <a:pt x="64" y="24"/>
                      <a:pt x="56" y="24"/>
                    </a:cubicBezTo>
                    <a:cubicBezTo>
                      <a:pt x="56" y="15"/>
                      <a:pt x="48" y="7"/>
                      <a:pt x="48" y="7"/>
                    </a:cubicBezTo>
                    <a:cubicBezTo>
                      <a:pt x="43" y="3"/>
                      <a:pt x="37" y="0"/>
                      <a:pt x="3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6" name="Google Shape;5335;p31">
                <a:extLst>
                  <a:ext uri="{FF2B5EF4-FFF2-40B4-BE49-F238E27FC236}">
                    <a16:creationId xmlns:a16="http://schemas.microsoft.com/office/drawing/2014/main" id="{084C55BD-E2D1-5631-C3CD-F787DD77220A}"/>
                  </a:ext>
                </a:extLst>
              </p:cNvPr>
              <p:cNvSpPr/>
              <p:nvPr/>
            </p:nvSpPr>
            <p:spPr>
              <a:xfrm>
                <a:off x="1837200" y="1275700"/>
                <a:ext cx="55550" cy="10775"/>
              </a:xfrm>
              <a:custGeom>
                <a:avLst/>
                <a:gdLst/>
                <a:ahLst/>
                <a:cxnLst/>
                <a:rect l="l" t="t" r="r" b="b"/>
                <a:pathLst>
                  <a:path w="2222" h="431" extrusionOk="0">
                    <a:moveTo>
                      <a:pt x="2021" y="0"/>
                    </a:moveTo>
                    <a:cubicBezTo>
                      <a:pt x="1994" y="0"/>
                      <a:pt x="1967" y="1"/>
                      <a:pt x="1940" y="4"/>
                    </a:cubicBezTo>
                    <a:cubicBezTo>
                      <a:pt x="1857" y="12"/>
                      <a:pt x="1782" y="29"/>
                      <a:pt x="1708" y="37"/>
                    </a:cubicBezTo>
                    <a:cubicBezTo>
                      <a:pt x="1426" y="70"/>
                      <a:pt x="1144" y="120"/>
                      <a:pt x="863" y="162"/>
                    </a:cubicBezTo>
                    <a:cubicBezTo>
                      <a:pt x="730" y="186"/>
                      <a:pt x="589" y="220"/>
                      <a:pt x="448" y="244"/>
                    </a:cubicBezTo>
                    <a:cubicBezTo>
                      <a:pt x="382" y="253"/>
                      <a:pt x="308" y="269"/>
                      <a:pt x="241" y="286"/>
                    </a:cubicBezTo>
                    <a:cubicBezTo>
                      <a:pt x="208" y="294"/>
                      <a:pt x="167" y="302"/>
                      <a:pt x="134" y="302"/>
                    </a:cubicBezTo>
                    <a:cubicBezTo>
                      <a:pt x="117" y="311"/>
                      <a:pt x="100" y="311"/>
                      <a:pt x="84" y="319"/>
                    </a:cubicBezTo>
                    <a:cubicBezTo>
                      <a:pt x="67" y="319"/>
                      <a:pt x="51" y="336"/>
                      <a:pt x="34" y="344"/>
                    </a:cubicBezTo>
                    <a:lnTo>
                      <a:pt x="42" y="344"/>
                    </a:lnTo>
                    <a:cubicBezTo>
                      <a:pt x="1" y="360"/>
                      <a:pt x="1" y="427"/>
                      <a:pt x="51" y="427"/>
                    </a:cubicBezTo>
                    <a:cubicBezTo>
                      <a:pt x="67" y="427"/>
                      <a:pt x="80" y="430"/>
                      <a:pt x="94" y="430"/>
                    </a:cubicBezTo>
                    <a:cubicBezTo>
                      <a:pt x="101" y="430"/>
                      <a:pt x="109" y="429"/>
                      <a:pt x="117" y="427"/>
                    </a:cubicBezTo>
                    <a:cubicBezTo>
                      <a:pt x="134" y="427"/>
                      <a:pt x="158" y="418"/>
                      <a:pt x="175" y="418"/>
                    </a:cubicBezTo>
                    <a:lnTo>
                      <a:pt x="299" y="394"/>
                    </a:lnTo>
                    <a:cubicBezTo>
                      <a:pt x="374" y="377"/>
                      <a:pt x="448" y="360"/>
                      <a:pt x="523" y="344"/>
                    </a:cubicBezTo>
                    <a:cubicBezTo>
                      <a:pt x="805" y="294"/>
                      <a:pt x="1078" y="244"/>
                      <a:pt x="1360" y="203"/>
                    </a:cubicBezTo>
                    <a:cubicBezTo>
                      <a:pt x="1501" y="178"/>
                      <a:pt x="1642" y="162"/>
                      <a:pt x="1782" y="145"/>
                    </a:cubicBezTo>
                    <a:cubicBezTo>
                      <a:pt x="1849" y="137"/>
                      <a:pt x="1915" y="128"/>
                      <a:pt x="1990" y="112"/>
                    </a:cubicBezTo>
                    <a:cubicBezTo>
                      <a:pt x="2056" y="104"/>
                      <a:pt x="2122" y="79"/>
                      <a:pt x="2188" y="62"/>
                    </a:cubicBezTo>
                    <a:cubicBezTo>
                      <a:pt x="2222" y="54"/>
                      <a:pt x="2213" y="4"/>
                      <a:pt x="2180" y="4"/>
                    </a:cubicBezTo>
                    <a:cubicBezTo>
                      <a:pt x="2125" y="4"/>
                      <a:pt x="2073" y="0"/>
                      <a:pt x="202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7" name="Google Shape;5336;p31">
                <a:extLst>
                  <a:ext uri="{FF2B5EF4-FFF2-40B4-BE49-F238E27FC236}">
                    <a16:creationId xmlns:a16="http://schemas.microsoft.com/office/drawing/2014/main" id="{A22C8561-567A-80B0-FC2F-DCFC0A315629}"/>
                  </a:ext>
                </a:extLst>
              </p:cNvPr>
              <p:cNvSpPr/>
              <p:nvPr/>
            </p:nvSpPr>
            <p:spPr>
              <a:xfrm>
                <a:off x="2300050" y="1706150"/>
                <a:ext cx="11125" cy="13700"/>
              </a:xfrm>
              <a:custGeom>
                <a:avLst/>
                <a:gdLst/>
                <a:ahLst/>
                <a:cxnLst/>
                <a:rect l="l" t="t" r="r" b="b"/>
                <a:pathLst>
                  <a:path w="445" h="548" extrusionOk="0">
                    <a:moveTo>
                      <a:pt x="70" y="1"/>
                    </a:moveTo>
                    <a:cubicBezTo>
                      <a:pt x="37" y="1"/>
                      <a:pt x="1" y="38"/>
                      <a:pt x="13" y="70"/>
                    </a:cubicBezTo>
                    <a:cubicBezTo>
                      <a:pt x="38" y="119"/>
                      <a:pt x="71" y="152"/>
                      <a:pt x="104" y="194"/>
                    </a:cubicBezTo>
                    <a:cubicBezTo>
                      <a:pt x="129" y="227"/>
                      <a:pt x="162" y="268"/>
                      <a:pt x="187" y="302"/>
                    </a:cubicBezTo>
                    <a:cubicBezTo>
                      <a:pt x="212" y="343"/>
                      <a:pt x="237" y="384"/>
                      <a:pt x="270" y="418"/>
                    </a:cubicBezTo>
                    <a:cubicBezTo>
                      <a:pt x="287" y="442"/>
                      <a:pt x="295" y="459"/>
                      <a:pt x="312" y="484"/>
                    </a:cubicBezTo>
                    <a:cubicBezTo>
                      <a:pt x="328" y="500"/>
                      <a:pt x="345" y="517"/>
                      <a:pt x="361" y="534"/>
                    </a:cubicBezTo>
                    <a:cubicBezTo>
                      <a:pt x="371" y="543"/>
                      <a:pt x="381" y="547"/>
                      <a:pt x="392" y="547"/>
                    </a:cubicBezTo>
                    <a:cubicBezTo>
                      <a:pt x="400" y="547"/>
                      <a:pt x="409" y="545"/>
                      <a:pt x="419" y="542"/>
                    </a:cubicBezTo>
                    <a:cubicBezTo>
                      <a:pt x="436" y="534"/>
                      <a:pt x="444" y="509"/>
                      <a:pt x="436" y="484"/>
                    </a:cubicBezTo>
                    <a:cubicBezTo>
                      <a:pt x="428" y="442"/>
                      <a:pt x="394" y="401"/>
                      <a:pt x="361" y="360"/>
                    </a:cubicBezTo>
                    <a:cubicBezTo>
                      <a:pt x="336" y="318"/>
                      <a:pt x="312" y="277"/>
                      <a:pt x="287" y="244"/>
                    </a:cubicBezTo>
                    <a:cubicBezTo>
                      <a:pt x="254" y="202"/>
                      <a:pt x="229" y="161"/>
                      <a:pt x="196" y="128"/>
                    </a:cubicBezTo>
                    <a:cubicBezTo>
                      <a:pt x="179" y="111"/>
                      <a:pt x="171" y="86"/>
                      <a:pt x="154" y="70"/>
                    </a:cubicBezTo>
                    <a:cubicBezTo>
                      <a:pt x="138" y="45"/>
                      <a:pt x="121" y="28"/>
                      <a:pt x="96" y="12"/>
                    </a:cubicBezTo>
                    <a:cubicBezTo>
                      <a:pt x="89" y="4"/>
                      <a:pt x="79" y="1"/>
                      <a:pt x="7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8" name="Google Shape;5337;p31">
                <a:extLst>
                  <a:ext uri="{FF2B5EF4-FFF2-40B4-BE49-F238E27FC236}">
                    <a16:creationId xmlns:a16="http://schemas.microsoft.com/office/drawing/2014/main" id="{1B64E3FA-D601-D11E-BBB2-E813C08CDEA4}"/>
                  </a:ext>
                </a:extLst>
              </p:cNvPr>
              <p:cNvSpPr/>
              <p:nvPr/>
            </p:nvSpPr>
            <p:spPr>
              <a:xfrm>
                <a:off x="2293750" y="1699500"/>
                <a:ext cx="3550" cy="3425"/>
              </a:xfrm>
              <a:custGeom>
                <a:avLst/>
                <a:gdLst/>
                <a:ahLst/>
                <a:cxnLst/>
                <a:rect l="l" t="t" r="r" b="b"/>
                <a:pathLst>
                  <a:path w="142" h="137" extrusionOk="0">
                    <a:moveTo>
                      <a:pt x="33" y="1"/>
                    </a:moveTo>
                    <a:cubicBezTo>
                      <a:pt x="28" y="1"/>
                      <a:pt x="22" y="4"/>
                      <a:pt x="17" y="4"/>
                    </a:cubicBezTo>
                    <a:lnTo>
                      <a:pt x="8" y="4"/>
                    </a:lnTo>
                    <a:cubicBezTo>
                      <a:pt x="0" y="12"/>
                      <a:pt x="0" y="29"/>
                      <a:pt x="8" y="37"/>
                    </a:cubicBezTo>
                    <a:lnTo>
                      <a:pt x="17" y="54"/>
                    </a:lnTo>
                    <a:lnTo>
                      <a:pt x="25" y="62"/>
                    </a:lnTo>
                    <a:lnTo>
                      <a:pt x="42" y="87"/>
                    </a:lnTo>
                    <a:lnTo>
                      <a:pt x="83" y="128"/>
                    </a:lnTo>
                    <a:cubicBezTo>
                      <a:pt x="91" y="137"/>
                      <a:pt x="100" y="137"/>
                      <a:pt x="108" y="137"/>
                    </a:cubicBezTo>
                    <a:cubicBezTo>
                      <a:pt x="116" y="137"/>
                      <a:pt x="124" y="137"/>
                      <a:pt x="133" y="128"/>
                    </a:cubicBezTo>
                    <a:cubicBezTo>
                      <a:pt x="141" y="120"/>
                      <a:pt x="141" y="112"/>
                      <a:pt x="141" y="104"/>
                    </a:cubicBezTo>
                    <a:cubicBezTo>
                      <a:pt x="141" y="95"/>
                      <a:pt x="141" y="79"/>
                      <a:pt x="133" y="79"/>
                    </a:cubicBezTo>
                    <a:cubicBezTo>
                      <a:pt x="116" y="62"/>
                      <a:pt x="108" y="54"/>
                      <a:pt x="91" y="37"/>
                    </a:cubicBezTo>
                    <a:lnTo>
                      <a:pt x="75" y="21"/>
                    </a:lnTo>
                    <a:cubicBezTo>
                      <a:pt x="66" y="12"/>
                      <a:pt x="58" y="12"/>
                      <a:pt x="58" y="12"/>
                    </a:cubicBezTo>
                    <a:cubicBezTo>
                      <a:pt x="50" y="4"/>
                      <a:pt x="50" y="4"/>
                      <a:pt x="42" y="4"/>
                    </a:cubicBezTo>
                    <a:cubicBezTo>
                      <a:pt x="39" y="1"/>
                      <a:pt x="36" y="1"/>
                      <a:pt x="3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9" name="Google Shape;5338;p31">
                <a:extLst>
                  <a:ext uri="{FF2B5EF4-FFF2-40B4-BE49-F238E27FC236}">
                    <a16:creationId xmlns:a16="http://schemas.microsoft.com/office/drawing/2014/main" id="{81986078-0DA9-D7E0-D46C-5BCDCAE1A31A}"/>
                  </a:ext>
                </a:extLst>
              </p:cNvPr>
              <p:cNvSpPr/>
              <p:nvPr/>
            </p:nvSpPr>
            <p:spPr>
              <a:xfrm>
                <a:off x="2294575" y="1708200"/>
                <a:ext cx="4575" cy="5850"/>
              </a:xfrm>
              <a:custGeom>
                <a:avLst/>
                <a:gdLst/>
                <a:ahLst/>
                <a:cxnLst/>
                <a:rect l="l" t="t" r="r" b="b"/>
                <a:pathLst>
                  <a:path w="183" h="234" extrusionOk="0">
                    <a:moveTo>
                      <a:pt x="31" y="1"/>
                    </a:moveTo>
                    <a:cubicBezTo>
                      <a:pt x="27" y="1"/>
                      <a:pt x="22" y="2"/>
                      <a:pt x="17" y="4"/>
                    </a:cubicBezTo>
                    <a:cubicBezTo>
                      <a:pt x="0" y="12"/>
                      <a:pt x="0" y="21"/>
                      <a:pt x="9" y="37"/>
                    </a:cubicBezTo>
                    <a:cubicBezTo>
                      <a:pt x="25" y="70"/>
                      <a:pt x="42" y="104"/>
                      <a:pt x="67" y="128"/>
                    </a:cubicBezTo>
                    <a:cubicBezTo>
                      <a:pt x="83" y="162"/>
                      <a:pt x="108" y="195"/>
                      <a:pt x="125" y="220"/>
                    </a:cubicBezTo>
                    <a:cubicBezTo>
                      <a:pt x="129" y="229"/>
                      <a:pt x="137" y="233"/>
                      <a:pt x="146" y="233"/>
                    </a:cubicBezTo>
                    <a:cubicBezTo>
                      <a:pt x="152" y="233"/>
                      <a:pt x="159" y="231"/>
                      <a:pt x="166" y="228"/>
                    </a:cubicBezTo>
                    <a:cubicBezTo>
                      <a:pt x="174" y="228"/>
                      <a:pt x="183" y="203"/>
                      <a:pt x="174" y="195"/>
                    </a:cubicBezTo>
                    <a:cubicBezTo>
                      <a:pt x="158" y="162"/>
                      <a:pt x="133" y="137"/>
                      <a:pt x="116" y="104"/>
                    </a:cubicBezTo>
                    <a:cubicBezTo>
                      <a:pt x="100" y="70"/>
                      <a:pt x="75" y="46"/>
                      <a:pt x="58" y="12"/>
                    </a:cubicBezTo>
                    <a:cubicBezTo>
                      <a:pt x="52" y="7"/>
                      <a:pt x="42" y="1"/>
                      <a:pt x="3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0" name="Google Shape;5339;p31">
                <a:extLst>
                  <a:ext uri="{FF2B5EF4-FFF2-40B4-BE49-F238E27FC236}">
                    <a16:creationId xmlns:a16="http://schemas.microsoft.com/office/drawing/2014/main" id="{D3B92594-D483-9796-E0DF-A1DEB75732E8}"/>
                  </a:ext>
                </a:extLst>
              </p:cNvPr>
              <p:cNvSpPr/>
              <p:nvPr/>
            </p:nvSpPr>
            <p:spPr>
              <a:xfrm>
                <a:off x="2287725" y="1694325"/>
                <a:ext cx="2100" cy="3300"/>
              </a:xfrm>
              <a:custGeom>
                <a:avLst/>
                <a:gdLst/>
                <a:ahLst/>
                <a:cxnLst/>
                <a:rect l="l" t="t" r="r" b="b"/>
                <a:pathLst>
                  <a:path w="84" h="132" extrusionOk="0">
                    <a:moveTo>
                      <a:pt x="16" y="1"/>
                    </a:moveTo>
                    <a:cubicBezTo>
                      <a:pt x="14" y="1"/>
                      <a:pt x="12" y="2"/>
                      <a:pt x="9" y="4"/>
                    </a:cubicBezTo>
                    <a:cubicBezTo>
                      <a:pt x="9" y="4"/>
                      <a:pt x="1" y="12"/>
                      <a:pt x="1" y="12"/>
                    </a:cubicBezTo>
                    <a:cubicBezTo>
                      <a:pt x="1" y="12"/>
                      <a:pt x="1" y="21"/>
                      <a:pt x="1" y="29"/>
                    </a:cubicBezTo>
                    <a:cubicBezTo>
                      <a:pt x="1" y="54"/>
                      <a:pt x="9" y="79"/>
                      <a:pt x="18" y="103"/>
                    </a:cubicBezTo>
                    <a:cubicBezTo>
                      <a:pt x="18" y="122"/>
                      <a:pt x="31" y="131"/>
                      <a:pt x="45" y="131"/>
                    </a:cubicBezTo>
                    <a:cubicBezTo>
                      <a:pt x="50" y="131"/>
                      <a:pt x="55" y="130"/>
                      <a:pt x="59" y="128"/>
                    </a:cubicBezTo>
                    <a:cubicBezTo>
                      <a:pt x="76" y="120"/>
                      <a:pt x="84" y="95"/>
                      <a:pt x="76" y="79"/>
                    </a:cubicBezTo>
                    <a:cubicBezTo>
                      <a:pt x="59" y="54"/>
                      <a:pt x="51" y="29"/>
                      <a:pt x="34" y="12"/>
                    </a:cubicBezTo>
                    <a:cubicBezTo>
                      <a:pt x="28" y="6"/>
                      <a:pt x="22" y="1"/>
                      <a:pt x="1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1" name="Google Shape;5340;p31">
                <a:extLst>
                  <a:ext uri="{FF2B5EF4-FFF2-40B4-BE49-F238E27FC236}">
                    <a16:creationId xmlns:a16="http://schemas.microsoft.com/office/drawing/2014/main" id="{1DE668BA-093A-BD5D-06C6-BB56871D8E64}"/>
                  </a:ext>
                </a:extLst>
              </p:cNvPr>
              <p:cNvSpPr/>
              <p:nvPr/>
            </p:nvSpPr>
            <p:spPr>
              <a:xfrm>
                <a:off x="2228275" y="1629475"/>
                <a:ext cx="13300" cy="17200"/>
              </a:xfrm>
              <a:custGeom>
                <a:avLst/>
                <a:gdLst/>
                <a:ahLst/>
                <a:cxnLst/>
                <a:rect l="l" t="t" r="r" b="b"/>
                <a:pathLst>
                  <a:path w="532" h="688" extrusionOk="0">
                    <a:moveTo>
                      <a:pt x="71" y="1"/>
                    </a:moveTo>
                    <a:cubicBezTo>
                      <a:pt x="59" y="1"/>
                      <a:pt x="47" y="5"/>
                      <a:pt x="34" y="13"/>
                    </a:cubicBezTo>
                    <a:cubicBezTo>
                      <a:pt x="9" y="30"/>
                      <a:pt x="1" y="63"/>
                      <a:pt x="18" y="88"/>
                    </a:cubicBezTo>
                    <a:cubicBezTo>
                      <a:pt x="51" y="137"/>
                      <a:pt x="100" y="179"/>
                      <a:pt x="134" y="228"/>
                    </a:cubicBezTo>
                    <a:cubicBezTo>
                      <a:pt x="175" y="270"/>
                      <a:pt x="208" y="320"/>
                      <a:pt x="241" y="369"/>
                    </a:cubicBezTo>
                    <a:cubicBezTo>
                      <a:pt x="316" y="460"/>
                      <a:pt x="374" y="568"/>
                      <a:pt x="448" y="668"/>
                    </a:cubicBezTo>
                    <a:cubicBezTo>
                      <a:pt x="454" y="680"/>
                      <a:pt x="465" y="687"/>
                      <a:pt x="480" y="687"/>
                    </a:cubicBezTo>
                    <a:cubicBezTo>
                      <a:pt x="485" y="687"/>
                      <a:pt x="491" y="686"/>
                      <a:pt x="498" y="684"/>
                    </a:cubicBezTo>
                    <a:cubicBezTo>
                      <a:pt x="515" y="676"/>
                      <a:pt x="531" y="651"/>
                      <a:pt x="523" y="634"/>
                    </a:cubicBezTo>
                    <a:cubicBezTo>
                      <a:pt x="490" y="518"/>
                      <a:pt x="415" y="402"/>
                      <a:pt x="341" y="303"/>
                    </a:cubicBezTo>
                    <a:cubicBezTo>
                      <a:pt x="308" y="253"/>
                      <a:pt x="266" y="204"/>
                      <a:pt x="225" y="154"/>
                    </a:cubicBezTo>
                    <a:cubicBezTo>
                      <a:pt x="192" y="104"/>
                      <a:pt x="150" y="54"/>
                      <a:pt x="109" y="13"/>
                    </a:cubicBezTo>
                    <a:cubicBezTo>
                      <a:pt x="96" y="5"/>
                      <a:pt x="84" y="1"/>
                      <a:pt x="7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2" name="Google Shape;5341;p31">
                <a:extLst>
                  <a:ext uri="{FF2B5EF4-FFF2-40B4-BE49-F238E27FC236}">
                    <a16:creationId xmlns:a16="http://schemas.microsoft.com/office/drawing/2014/main" id="{AD1FDD26-9B0D-EA5B-3110-8628982B4048}"/>
                  </a:ext>
                </a:extLst>
              </p:cNvPr>
              <p:cNvSpPr/>
              <p:nvPr/>
            </p:nvSpPr>
            <p:spPr>
              <a:xfrm>
                <a:off x="2227525" y="1635575"/>
                <a:ext cx="6175" cy="7650"/>
              </a:xfrm>
              <a:custGeom>
                <a:avLst/>
                <a:gdLst/>
                <a:ahLst/>
                <a:cxnLst/>
                <a:rect l="l" t="t" r="r" b="b"/>
                <a:pathLst>
                  <a:path w="247" h="306" extrusionOk="0">
                    <a:moveTo>
                      <a:pt x="20" y="1"/>
                    </a:moveTo>
                    <a:cubicBezTo>
                      <a:pt x="9" y="1"/>
                      <a:pt x="1" y="10"/>
                      <a:pt x="6" y="26"/>
                    </a:cubicBezTo>
                    <a:cubicBezTo>
                      <a:pt x="14" y="76"/>
                      <a:pt x="48" y="125"/>
                      <a:pt x="81" y="167"/>
                    </a:cubicBezTo>
                    <a:cubicBezTo>
                      <a:pt x="114" y="216"/>
                      <a:pt x="147" y="258"/>
                      <a:pt x="188" y="299"/>
                    </a:cubicBezTo>
                    <a:cubicBezTo>
                      <a:pt x="193" y="303"/>
                      <a:pt x="201" y="305"/>
                      <a:pt x="210" y="305"/>
                    </a:cubicBezTo>
                    <a:cubicBezTo>
                      <a:pt x="219" y="305"/>
                      <a:pt x="230" y="303"/>
                      <a:pt x="238" y="299"/>
                    </a:cubicBezTo>
                    <a:cubicBezTo>
                      <a:pt x="246" y="283"/>
                      <a:pt x="246" y="266"/>
                      <a:pt x="238" y="250"/>
                    </a:cubicBezTo>
                    <a:cubicBezTo>
                      <a:pt x="197" y="216"/>
                      <a:pt x="164" y="175"/>
                      <a:pt x="139" y="134"/>
                    </a:cubicBezTo>
                    <a:cubicBezTo>
                      <a:pt x="106" y="92"/>
                      <a:pt x="81" y="42"/>
                      <a:pt x="39" y="9"/>
                    </a:cubicBezTo>
                    <a:cubicBezTo>
                      <a:pt x="33" y="3"/>
                      <a:pt x="27" y="1"/>
                      <a:pt x="2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3" name="Google Shape;5342;p31">
                <a:extLst>
                  <a:ext uri="{FF2B5EF4-FFF2-40B4-BE49-F238E27FC236}">
                    <a16:creationId xmlns:a16="http://schemas.microsoft.com/office/drawing/2014/main" id="{3F350E15-EB4B-DCD7-EFFC-030C51EB5DA3}"/>
                  </a:ext>
                </a:extLst>
              </p:cNvPr>
              <p:cNvSpPr/>
              <p:nvPr/>
            </p:nvSpPr>
            <p:spPr>
              <a:xfrm>
                <a:off x="2218350" y="1623000"/>
                <a:ext cx="3950" cy="4525"/>
              </a:xfrm>
              <a:custGeom>
                <a:avLst/>
                <a:gdLst/>
                <a:ahLst/>
                <a:cxnLst/>
                <a:rect l="l" t="t" r="r" b="b"/>
                <a:pathLst>
                  <a:path w="158" h="181" extrusionOk="0">
                    <a:moveTo>
                      <a:pt x="23" y="0"/>
                    </a:moveTo>
                    <a:cubicBezTo>
                      <a:pt x="9" y="0"/>
                      <a:pt x="0" y="14"/>
                      <a:pt x="0" y="32"/>
                    </a:cubicBezTo>
                    <a:cubicBezTo>
                      <a:pt x="9" y="40"/>
                      <a:pt x="9" y="57"/>
                      <a:pt x="17" y="73"/>
                    </a:cubicBezTo>
                    <a:cubicBezTo>
                      <a:pt x="25" y="81"/>
                      <a:pt x="33" y="90"/>
                      <a:pt x="42" y="98"/>
                    </a:cubicBezTo>
                    <a:cubicBezTo>
                      <a:pt x="50" y="115"/>
                      <a:pt x="58" y="123"/>
                      <a:pt x="67" y="139"/>
                    </a:cubicBezTo>
                    <a:cubicBezTo>
                      <a:pt x="75" y="148"/>
                      <a:pt x="83" y="156"/>
                      <a:pt x="91" y="173"/>
                    </a:cubicBezTo>
                    <a:cubicBezTo>
                      <a:pt x="100" y="181"/>
                      <a:pt x="108" y="181"/>
                      <a:pt x="116" y="181"/>
                    </a:cubicBezTo>
                    <a:cubicBezTo>
                      <a:pt x="133" y="181"/>
                      <a:pt x="141" y="181"/>
                      <a:pt x="149" y="173"/>
                    </a:cubicBezTo>
                    <a:cubicBezTo>
                      <a:pt x="149" y="164"/>
                      <a:pt x="158" y="156"/>
                      <a:pt x="158" y="139"/>
                    </a:cubicBezTo>
                    <a:cubicBezTo>
                      <a:pt x="158" y="131"/>
                      <a:pt x="149" y="123"/>
                      <a:pt x="149" y="115"/>
                    </a:cubicBezTo>
                    <a:lnTo>
                      <a:pt x="125" y="81"/>
                    </a:lnTo>
                    <a:cubicBezTo>
                      <a:pt x="116" y="73"/>
                      <a:pt x="108" y="65"/>
                      <a:pt x="100" y="57"/>
                    </a:cubicBezTo>
                    <a:cubicBezTo>
                      <a:pt x="91" y="48"/>
                      <a:pt x="83" y="40"/>
                      <a:pt x="75" y="32"/>
                    </a:cubicBezTo>
                    <a:cubicBezTo>
                      <a:pt x="67" y="15"/>
                      <a:pt x="50" y="7"/>
                      <a:pt x="42" y="7"/>
                    </a:cubicBezTo>
                    <a:cubicBezTo>
                      <a:pt x="35" y="2"/>
                      <a:pt x="28" y="0"/>
                      <a:pt x="2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4" name="Google Shape;5343;p31">
                <a:extLst>
                  <a:ext uri="{FF2B5EF4-FFF2-40B4-BE49-F238E27FC236}">
                    <a16:creationId xmlns:a16="http://schemas.microsoft.com/office/drawing/2014/main" id="{B433CE55-CB2A-FCBC-7A03-9E4AB9787A00}"/>
                  </a:ext>
                </a:extLst>
              </p:cNvPr>
              <p:cNvSpPr/>
              <p:nvPr/>
            </p:nvSpPr>
            <p:spPr>
              <a:xfrm>
                <a:off x="2361675" y="1790925"/>
                <a:ext cx="13750" cy="26225"/>
              </a:xfrm>
              <a:custGeom>
                <a:avLst/>
                <a:gdLst/>
                <a:ahLst/>
                <a:cxnLst/>
                <a:rect l="l" t="t" r="r" b="b"/>
                <a:pathLst>
                  <a:path w="550" h="1049" extrusionOk="0">
                    <a:moveTo>
                      <a:pt x="66" y="0"/>
                    </a:moveTo>
                    <a:cubicBezTo>
                      <a:pt x="49" y="0"/>
                      <a:pt x="36" y="7"/>
                      <a:pt x="26" y="18"/>
                    </a:cubicBezTo>
                    <a:cubicBezTo>
                      <a:pt x="1" y="59"/>
                      <a:pt x="26" y="101"/>
                      <a:pt x="42" y="134"/>
                    </a:cubicBezTo>
                    <a:lnTo>
                      <a:pt x="84" y="241"/>
                    </a:lnTo>
                    <a:cubicBezTo>
                      <a:pt x="150" y="382"/>
                      <a:pt x="208" y="523"/>
                      <a:pt x="266" y="672"/>
                    </a:cubicBezTo>
                    <a:cubicBezTo>
                      <a:pt x="324" y="796"/>
                      <a:pt x="390" y="929"/>
                      <a:pt x="473" y="1037"/>
                    </a:cubicBezTo>
                    <a:cubicBezTo>
                      <a:pt x="480" y="1045"/>
                      <a:pt x="488" y="1049"/>
                      <a:pt x="497" y="1049"/>
                    </a:cubicBezTo>
                    <a:cubicBezTo>
                      <a:pt x="523" y="1049"/>
                      <a:pt x="550" y="1020"/>
                      <a:pt x="531" y="995"/>
                    </a:cubicBezTo>
                    <a:cubicBezTo>
                      <a:pt x="490" y="929"/>
                      <a:pt x="457" y="854"/>
                      <a:pt x="432" y="780"/>
                    </a:cubicBezTo>
                    <a:cubicBezTo>
                      <a:pt x="407" y="697"/>
                      <a:pt x="374" y="622"/>
                      <a:pt x="341" y="540"/>
                    </a:cubicBezTo>
                    <a:cubicBezTo>
                      <a:pt x="274" y="399"/>
                      <a:pt x="216" y="250"/>
                      <a:pt x="158" y="109"/>
                    </a:cubicBezTo>
                    <a:cubicBezTo>
                      <a:pt x="142" y="76"/>
                      <a:pt x="133" y="26"/>
                      <a:pt x="100" y="9"/>
                    </a:cubicBezTo>
                    <a:cubicBezTo>
                      <a:pt x="88" y="3"/>
                      <a:pt x="76" y="0"/>
                      <a:pt x="6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5" name="Google Shape;5344;p31">
                <a:extLst>
                  <a:ext uri="{FF2B5EF4-FFF2-40B4-BE49-F238E27FC236}">
                    <a16:creationId xmlns:a16="http://schemas.microsoft.com/office/drawing/2014/main" id="{71C4A69F-0FD6-AA6A-AA19-EB8E8B3A1E26}"/>
                  </a:ext>
                </a:extLst>
              </p:cNvPr>
              <p:cNvSpPr/>
              <p:nvPr/>
            </p:nvSpPr>
            <p:spPr>
              <a:xfrm>
                <a:off x="2360025" y="1787625"/>
                <a:ext cx="2500" cy="1900"/>
              </a:xfrm>
              <a:custGeom>
                <a:avLst/>
                <a:gdLst/>
                <a:ahLst/>
                <a:cxnLst/>
                <a:rect l="l" t="t" r="r" b="b"/>
                <a:pathLst>
                  <a:path w="100" h="76" extrusionOk="0">
                    <a:moveTo>
                      <a:pt x="50" y="1"/>
                    </a:moveTo>
                    <a:cubicBezTo>
                      <a:pt x="1" y="1"/>
                      <a:pt x="1" y="75"/>
                      <a:pt x="50" y="75"/>
                    </a:cubicBezTo>
                    <a:cubicBezTo>
                      <a:pt x="100" y="75"/>
                      <a:pt x="100" y="1"/>
                      <a:pt x="5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6" name="Google Shape;5345;p31">
                <a:extLst>
                  <a:ext uri="{FF2B5EF4-FFF2-40B4-BE49-F238E27FC236}">
                    <a16:creationId xmlns:a16="http://schemas.microsoft.com/office/drawing/2014/main" id="{09F106C2-1CDA-EB71-CCA0-3234B6FCE6B7}"/>
                  </a:ext>
                </a:extLst>
              </p:cNvPr>
              <p:cNvSpPr/>
              <p:nvPr/>
            </p:nvSpPr>
            <p:spPr>
              <a:xfrm>
                <a:off x="2358375" y="1794450"/>
                <a:ext cx="4775" cy="9225"/>
              </a:xfrm>
              <a:custGeom>
                <a:avLst/>
                <a:gdLst/>
                <a:ahLst/>
                <a:cxnLst/>
                <a:rect l="l" t="t" r="r" b="b"/>
                <a:pathLst>
                  <a:path w="191" h="369" extrusionOk="0">
                    <a:moveTo>
                      <a:pt x="22" y="1"/>
                    </a:moveTo>
                    <a:cubicBezTo>
                      <a:pt x="11" y="1"/>
                      <a:pt x="0" y="10"/>
                      <a:pt x="0" y="26"/>
                    </a:cubicBezTo>
                    <a:cubicBezTo>
                      <a:pt x="33" y="142"/>
                      <a:pt x="91" y="249"/>
                      <a:pt x="141" y="357"/>
                    </a:cubicBezTo>
                    <a:cubicBezTo>
                      <a:pt x="141" y="363"/>
                      <a:pt x="154" y="369"/>
                      <a:pt x="164" y="369"/>
                    </a:cubicBezTo>
                    <a:cubicBezTo>
                      <a:pt x="168" y="369"/>
                      <a:pt x="172" y="368"/>
                      <a:pt x="174" y="365"/>
                    </a:cubicBezTo>
                    <a:cubicBezTo>
                      <a:pt x="191" y="357"/>
                      <a:pt x="191" y="341"/>
                      <a:pt x="191" y="324"/>
                    </a:cubicBezTo>
                    <a:cubicBezTo>
                      <a:pt x="141" y="216"/>
                      <a:pt x="108" y="109"/>
                      <a:pt x="42" y="9"/>
                    </a:cubicBezTo>
                    <a:cubicBezTo>
                      <a:pt x="36" y="3"/>
                      <a:pt x="29" y="1"/>
                      <a:pt x="2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7" name="Google Shape;5346;p31">
                <a:extLst>
                  <a:ext uri="{FF2B5EF4-FFF2-40B4-BE49-F238E27FC236}">
                    <a16:creationId xmlns:a16="http://schemas.microsoft.com/office/drawing/2014/main" id="{6656E538-38AD-6025-D6B7-849DF4F47881}"/>
                  </a:ext>
                </a:extLst>
              </p:cNvPr>
              <p:cNvSpPr/>
              <p:nvPr/>
            </p:nvSpPr>
            <p:spPr>
              <a:xfrm>
                <a:off x="2062775" y="1422850"/>
                <a:ext cx="4600" cy="12325"/>
              </a:xfrm>
              <a:custGeom>
                <a:avLst/>
                <a:gdLst/>
                <a:ahLst/>
                <a:cxnLst/>
                <a:rect l="l" t="t" r="r" b="b"/>
                <a:pathLst>
                  <a:path w="184" h="493" extrusionOk="0">
                    <a:moveTo>
                      <a:pt x="59" y="1"/>
                    </a:moveTo>
                    <a:cubicBezTo>
                      <a:pt x="34" y="1"/>
                      <a:pt x="17" y="17"/>
                      <a:pt x="9" y="42"/>
                    </a:cubicBezTo>
                    <a:cubicBezTo>
                      <a:pt x="1" y="75"/>
                      <a:pt x="9" y="117"/>
                      <a:pt x="17" y="158"/>
                    </a:cubicBezTo>
                    <a:cubicBezTo>
                      <a:pt x="26" y="200"/>
                      <a:pt x="26" y="233"/>
                      <a:pt x="34" y="274"/>
                    </a:cubicBezTo>
                    <a:cubicBezTo>
                      <a:pt x="42" y="307"/>
                      <a:pt x="51" y="349"/>
                      <a:pt x="59" y="382"/>
                    </a:cubicBezTo>
                    <a:cubicBezTo>
                      <a:pt x="59" y="398"/>
                      <a:pt x="67" y="415"/>
                      <a:pt x="75" y="432"/>
                    </a:cubicBezTo>
                    <a:cubicBezTo>
                      <a:pt x="84" y="456"/>
                      <a:pt x="92" y="473"/>
                      <a:pt x="109" y="481"/>
                    </a:cubicBezTo>
                    <a:cubicBezTo>
                      <a:pt x="119" y="488"/>
                      <a:pt x="129" y="492"/>
                      <a:pt x="139" y="492"/>
                    </a:cubicBezTo>
                    <a:cubicBezTo>
                      <a:pt x="153" y="492"/>
                      <a:pt x="165" y="484"/>
                      <a:pt x="175" y="465"/>
                    </a:cubicBezTo>
                    <a:cubicBezTo>
                      <a:pt x="183" y="448"/>
                      <a:pt x="183" y="432"/>
                      <a:pt x="175" y="407"/>
                    </a:cubicBezTo>
                    <a:cubicBezTo>
                      <a:pt x="175" y="390"/>
                      <a:pt x="167" y="365"/>
                      <a:pt x="167" y="349"/>
                    </a:cubicBezTo>
                    <a:cubicBezTo>
                      <a:pt x="158" y="316"/>
                      <a:pt x="150" y="282"/>
                      <a:pt x="150" y="249"/>
                    </a:cubicBezTo>
                    <a:cubicBezTo>
                      <a:pt x="142" y="216"/>
                      <a:pt x="133" y="183"/>
                      <a:pt x="133" y="150"/>
                    </a:cubicBezTo>
                    <a:cubicBezTo>
                      <a:pt x="125" y="108"/>
                      <a:pt x="133" y="67"/>
                      <a:pt x="117" y="26"/>
                    </a:cubicBezTo>
                    <a:cubicBezTo>
                      <a:pt x="109" y="9"/>
                      <a:pt x="75" y="1"/>
                      <a:pt x="5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8" name="Google Shape;5347;p31">
                <a:extLst>
                  <a:ext uri="{FF2B5EF4-FFF2-40B4-BE49-F238E27FC236}">
                    <a16:creationId xmlns:a16="http://schemas.microsoft.com/office/drawing/2014/main" id="{4F06BFAD-47E5-326B-DAAE-FAD970640DA4}"/>
                  </a:ext>
                </a:extLst>
              </p:cNvPr>
              <p:cNvSpPr/>
              <p:nvPr/>
            </p:nvSpPr>
            <p:spPr>
              <a:xfrm>
                <a:off x="2053050" y="1429475"/>
                <a:ext cx="5400" cy="9725"/>
              </a:xfrm>
              <a:custGeom>
                <a:avLst/>
                <a:gdLst/>
                <a:ahLst/>
                <a:cxnLst/>
                <a:rect l="l" t="t" r="r" b="b"/>
                <a:pathLst>
                  <a:path w="216" h="389" extrusionOk="0">
                    <a:moveTo>
                      <a:pt x="133" y="1"/>
                    </a:moveTo>
                    <a:cubicBezTo>
                      <a:pt x="116" y="1"/>
                      <a:pt x="100" y="17"/>
                      <a:pt x="100" y="34"/>
                    </a:cubicBezTo>
                    <a:cubicBezTo>
                      <a:pt x="83" y="67"/>
                      <a:pt x="75" y="100"/>
                      <a:pt x="75" y="142"/>
                    </a:cubicBezTo>
                    <a:cubicBezTo>
                      <a:pt x="67" y="125"/>
                      <a:pt x="58" y="109"/>
                      <a:pt x="50" y="100"/>
                    </a:cubicBezTo>
                    <a:lnTo>
                      <a:pt x="42" y="100"/>
                    </a:lnTo>
                    <a:cubicBezTo>
                      <a:pt x="39" y="94"/>
                      <a:pt x="33" y="92"/>
                      <a:pt x="26" y="92"/>
                    </a:cubicBezTo>
                    <a:cubicBezTo>
                      <a:pt x="14" y="92"/>
                      <a:pt x="0" y="101"/>
                      <a:pt x="0" y="117"/>
                    </a:cubicBezTo>
                    <a:cubicBezTo>
                      <a:pt x="0" y="142"/>
                      <a:pt x="9" y="158"/>
                      <a:pt x="17" y="183"/>
                    </a:cubicBezTo>
                    <a:cubicBezTo>
                      <a:pt x="17" y="200"/>
                      <a:pt x="25" y="216"/>
                      <a:pt x="34" y="241"/>
                    </a:cubicBezTo>
                    <a:cubicBezTo>
                      <a:pt x="50" y="274"/>
                      <a:pt x="67" y="316"/>
                      <a:pt x="83" y="357"/>
                    </a:cubicBezTo>
                    <a:cubicBezTo>
                      <a:pt x="90" y="371"/>
                      <a:pt x="102" y="384"/>
                      <a:pt x="120" y="384"/>
                    </a:cubicBezTo>
                    <a:cubicBezTo>
                      <a:pt x="124" y="384"/>
                      <a:pt x="128" y="384"/>
                      <a:pt x="133" y="382"/>
                    </a:cubicBezTo>
                    <a:cubicBezTo>
                      <a:pt x="141" y="386"/>
                      <a:pt x="152" y="388"/>
                      <a:pt x="162" y="388"/>
                    </a:cubicBezTo>
                    <a:cubicBezTo>
                      <a:pt x="172" y="388"/>
                      <a:pt x="183" y="386"/>
                      <a:pt x="191" y="382"/>
                    </a:cubicBezTo>
                    <a:cubicBezTo>
                      <a:pt x="208" y="374"/>
                      <a:pt x="216" y="341"/>
                      <a:pt x="208" y="324"/>
                    </a:cubicBezTo>
                    <a:cubicBezTo>
                      <a:pt x="191" y="283"/>
                      <a:pt x="174" y="225"/>
                      <a:pt x="166" y="191"/>
                    </a:cubicBezTo>
                    <a:cubicBezTo>
                      <a:pt x="166" y="142"/>
                      <a:pt x="166" y="92"/>
                      <a:pt x="166" y="42"/>
                    </a:cubicBezTo>
                    <a:cubicBezTo>
                      <a:pt x="166" y="17"/>
                      <a:pt x="158" y="9"/>
                      <a:pt x="13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9" name="Google Shape;5348;p31">
                <a:extLst>
                  <a:ext uri="{FF2B5EF4-FFF2-40B4-BE49-F238E27FC236}">
                    <a16:creationId xmlns:a16="http://schemas.microsoft.com/office/drawing/2014/main" id="{561FD0C7-5C62-074D-0229-E90C627993EF}"/>
                  </a:ext>
                </a:extLst>
              </p:cNvPr>
              <p:cNvSpPr/>
              <p:nvPr/>
            </p:nvSpPr>
            <p:spPr>
              <a:xfrm>
                <a:off x="2071700" y="1242250"/>
                <a:ext cx="21250" cy="44350"/>
              </a:xfrm>
              <a:custGeom>
                <a:avLst/>
                <a:gdLst/>
                <a:ahLst/>
                <a:cxnLst/>
                <a:rect l="l" t="t" r="r" b="b"/>
                <a:pathLst>
                  <a:path w="850" h="1774" extrusionOk="0">
                    <a:moveTo>
                      <a:pt x="812" y="0"/>
                    </a:moveTo>
                    <a:cubicBezTo>
                      <a:pt x="807" y="0"/>
                      <a:pt x="801" y="3"/>
                      <a:pt x="796" y="8"/>
                    </a:cubicBezTo>
                    <a:cubicBezTo>
                      <a:pt x="704" y="108"/>
                      <a:pt x="638" y="215"/>
                      <a:pt x="597" y="340"/>
                    </a:cubicBezTo>
                    <a:cubicBezTo>
                      <a:pt x="547" y="456"/>
                      <a:pt x="522" y="563"/>
                      <a:pt x="481" y="679"/>
                    </a:cubicBezTo>
                    <a:cubicBezTo>
                      <a:pt x="439" y="812"/>
                      <a:pt x="381" y="936"/>
                      <a:pt x="340" y="1069"/>
                    </a:cubicBezTo>
                    <a:cubicBezTo>
                      <a:pt x="298" y="1201"/>
                      <a:pt x="290" y="1342"/>
                      <a:pt x="240" y="1466"/>
                    </a:cubicBezTo>
                    <a:cubicBezTo>
                      <a:pt x="216" y="1516"/>
                      <a:pt x="191" y="1558"/>
                      <a:pt x="149" y="1599"/>
                    </a:cubicBezTo>
                    <a:cubicBezTo>
                      <a:pt x="116" y="1640"/>
                      <a:pt x="66" y="1657"/>
                      <a:pt x="25" y="1698"/>
                    </a:cubicBezTo>
                    <a:cubicBezTo>
                      <a:pt x="0" y="1732"/>
                      <a:pt x="25" y="1773"/>
                      <a:pt x="58" y="1773"/>
                    </a:cubicBezTo>
                    <a:cubicBezTo>
                      <a:pt x="63" y="1774"/>
                      <a:pt x="68" y="1774"/>
                      <a:pt x="73" y="1774"/>
                    </a:cubicBezTo>
                    <a:cubicBezTo>
                      <a:pt x="134" y="1774"/>
                      <a:pt x="194" y="1728"/>
                      <a:pt x="232" y="1682"/>
                    </a:cubicBezTo>
                    <a:cubicBezTo>
                      <a:pt x="274" y="1640"/>
                      <a:pt x="315" y="1582"/>
                      <a:pt x="340" y="1524"/>
                    </a:cubicBezTo>
                    <a:cubicBezTo>
                      <a:pt x="390" y="1392"/>
                      <a:pt x="406" y="1251"/>
                      <a:pt x="439" y="1118"/>
                    </a:cubicBezTo>
                    <a:cubicBezTo>
                      <a:pt x="472" y="978"/>
                      <a:pt x="530" y="853"/>
                      <a:pt x="572" y="721"/>
                    </a:cubicBezTo>
                    <a:cubicBezTo>
                      <a:pt x="646" y="497"/>
                      <a:pt x="680" y="232"/>
                      <a:pt x="837" y="50"/>
                    </a:cubicBezTo>
                    <a:cubicBezTo>
                      <a:pt x="850" y="30"/>
                      <a:pt x="832" y="0"/>
                      <a:pt x="81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0" name="Google Shape;5349;p31">
                <a:extLst>
                  <a:ext uri="{FF2B5EF4-FFF2-40B4-BE49-F238E27FC236}">
                    <a16:creationId xmlns:a16="http://schemas.microsoft.com/office/drawing/2014/main" id="{26B3ED36-9D2D-28CC-CD02-625194F58FE5}"/>
                  </a:ext>
                </a:extLst>
              </p:cNvPr>
              <p:cNvSpPr/>
              <p:nvPr/>
            </p:nvSpPr>
            <p:spPr>
              <a:xfrm>
                <a:off x="2063400" y="1285400"/>
                <a:ext cx="5200" cy="3875"/>
              </a:xfrm>
              <a:custGeom>
                <a:avLst/>
                <a:gdLst/>
                <a:ahLst/>
                <a:cxnLst/>
                <a:rect l="l" t="t" r="r" b="b"/>
                <a:pathLst>
                  <a:path w="208" h="155" extrusionOk="0">
                    <a:moveTo>
                      <a:pt x="173" y="0"/>
                    </a:moveTo>
                    <a:cubicBezTo>
                      <a:pt x="165" y="0"/>
                      <a:pt x="157" y="2"/>
                      <a:pt x="150" y="6"/>
                    </a:cubicBezTo>
                    <a:cubicBezTo>
                      <a:pt x="125" y="22"/>
                      <a:pt x="100" y="30"/>
                      <a:pt x="84" y="47"/>
                    </a:cubicBezTo>
                    <a:lnTo>
                      <a:pt x="42" y="72"/>
                    </a:lnTo>
                    <a:cubicBezTo>
                      <a:pt x="26" y="80"/>
                      <a:pt x="9" y="88"/>
                      <a:pt x="1" y="113"/>
                    </a:cubicBezTo>
                    <a:cubicBezTo>
                      <a:pt x="1" y="122"/>
                      <a:pt x="1" y="130"/>
                      <a:pt x="9" y="138"/>
                    </a:cubicBezTo>
                    <a:cubicBezTo>
                      <a:pt x="9" y="146"/>
                      <a:pt x="17" y="155"/>
                      <a:pt x="26" y="155"/>
                    </a:cubicBezTo>
                    <a:lnTo>
                      <a:pt x="59" y="155"/>
                    </a:lnTo>
                    <a:cubicBezTo>
                      <a:pt x="59" y="146"/>
                      <a:pt x="67" y="146"/>
                      <a:pt x="67" y="146"/>
                    </a:cubicBezTo>
                    <a:cubicBezTo>
                      <a:pt x="75" y="146"/>
                      <a:pt x="75" y="138"/>
                      <a:pt x="84" y="138"/>
                    </a:cubicBezTo>
                    <a:lnTo>
                      <a:pt x="117" y="113"/>
                    </a:lnTo>
                    <a:cubicBezTo>
                      <a:pt x="142" y="97"/>
                      <a:pt x="166" y="80"/>
                      <a:pt x="191" y="72"/>
                    </a:cubicBezTo>
                    <a:cubicBezTo>
                      <a:pt x="208" y="55"/>
                      <a:pt x="208" y="39"/>
                      <a:pt x="200" y="14"/>
                    </a:cubicBezTo>
                    <a:cubicBezTo>
                      <a:pt x="195" y="4"/>
                      <a:pt x="184" y="0"/>
                      <a:pt x="17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1" name="Google Shape;5350;p31">
                <a:extLst>
                  <a:ext uri="{FF2B5EF4-FFF2-40B4-BE49-F238E27FC236}">
                    <a16:creationId xmlns:a16="http://schemas.microsoft.com/office/drawing/2014/main" id="{CAE35335-8131-C39F-07A6-ECC4A965B46E}"/>
                  </a:ext>
                </a:extLst>
              </p:cNvPr>
              <p:cNvSpPr/>
              <p:nvPr/>
            </p:nvSpPr>
            <p:spPr>
              <a:xfrm>
                <a:off x="2031725" y="1190550"/>
                <a:ext cx="36975" cy="48600"/>
              </a:xfrm>
              <a:custGeom>
                <a:avLst/>
                <a:gdLst/>
                <a:ahLst/>
                <a:cxnLst/>
                <a:rect l="l" t="t" r="r" b="b"/>
                <a:pathLst>
                  <a:path w="1479" h="1944" extrusionOk="0">
                    <a:moveTo>
                      <a:pt x="1427" y="0"/>
                    </a:moveTo>
                    <a:cubicBezTo>
                      <a:pt x="1421" y="0"/>
                      <a:pt x="1415" y="2"/>
                      <a:pt x="1409" y="5"/>
                    </a:cubicBezTo>
                    <a:cubicBezTo>
                      <a:pt x="1359" y="30"/>
                      <a:pt x="1326" y="63"/>
                      <a:pt x="1293" y="96"/>
                    </a:cubicBezTo>
                    <a:cubicBezTo>
                      <a:pt x="1251" y="129"/>
                      <a:pt x="1218" y="162"/>
                      <a:pt x="1185" y="195"/>
                    </a:cubicBezTo>
                    <a:cubicBezTo>
                      <a:pt x="1119" y="262"/>
                      <a:pt x="1052" y="328"/>
                      <a:pt x="986" y="394"/>
                    </a:cubicBezTo>
                    <a:cubicBezTo>
                      <a:pt x="870" y="518"/>
                      <a:pt x="754" y="643"/>
                      <a:pt x="646" y="767"/>
                    </a:cubicBezTo>
                    <a:cubicBezTo>
                      <a:pt x="539" y="891"/>
                      <a:pt x="431" y="1007"/>
                      <a:pt x="331" y="1123"/>
                    </a:cubicBezTo>
                    <a:cubicBezTo>
                      <a:pt x="240" y="1239"/>
                      <a:pt x="157" y="1364"/>
                      <a:pt x="91" y="1496"/>
                    </a:cubicBezTo>
                    <a:cubicBezTo>
                      <a:pt x="66" y="1562"/>
                      <a:pt x="33" y="1637"/>
                      <a:pt x="17" y="1703"/>
                    </a:cubicBezTo>
                    <a:cubicBezTo>
                      <a:pt x="8" y="1736"/>
                      <a:pt x="0" y="1778"/>
                      <a:pt x="0" y="1811"/>
                    </a:cubicBezTo>
                    <a:cubicBezTo>
                      <a:pt x="0" y="1844"/>
                      <a:pt x="0" y="1886"/>
                      <a:pt x="0" y="1919"/>
                    </a:cubicBezTo>
                    <a:cubicBezTo>
                      <a:pt x="0" y="1935"/>
                      <a:pt x="12" y="1944"/>
                      <a:pt x="25" y="1944"/>
                    </a:cubicBezTo>
                    <a:cubicBezTo>
                      <a:pt x="37" y="1944"/>
                      <a:pt x="50" y="1935"/>
                      <a:pt x="50" y="1919"/>
                    </a:cubicBezTo>
                    <a:cubicBezTo>
                      <a:pt x="58" y="1877"/>
                      <a:pt x="75" y="1836"/>
                      <a:pt x="83" y="1794"/>
                    </a:cubicBezTo>
                    <a:cubicBezTo>
                      <a:pt x="91" y="1761"/>
                      <a:pt x="108" y="1720"/>
                      <a:pt x="116" y="1687"/>
                    </a:cubicBezTo>
                    <a:cubicBezTo>
                      <a:pt x="149" y="1612"/>
                      <a:pt x="182" y="1538"/>
                      <a:pt x="224" y="1471"/>
                    </a:cubicBezTo>
                    <a:cubicBezTo>
                      <a:pt x="381" y="1214"/>
                      <a:pt x="588" y="999"/>
                      <a:pt x="787" y="775"/>
                    </a:cubicBezTo>
                    <a:cubicBezTo>
                      <a:pt x="903" y="659"/>
                      <a:pt x="1011" y="535"/>
                      <a:pt x="1127" y="419"/>
                    </a:cubicBezTo>
                    <a:cubicBezTo>
                      <a:pt x="1177" y="361"/>
                      <a:pt x="1235" y="303"/>
                      <a:pt x="1293" y="245"/>
                    </a:cubicBezTo>
                    <a:cubicBezTo>
                      <a:pt x="1326" y="212"/>
                      <a:pt x="1351" y="179"/>
                      <a:pt x="1384" y="146"/>
                    </a:cubicBezTo>
                    <a:cubicBezTo>
                      <a:pt x="1409" y="121"/>
                      <a:pt x="1442" y="96"/>
                      <a:pt x="1458" y="63"/>
                    </a:cubicBezTo>
                    <a:cubicBezTo>
                      <a:pt x="1479" y="29"/>
                      <a:pt x="1455" y="0"/>
                      <a:pt x="142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2" name="Google Shape;5351;p31">
                <a:extLst>
                  <a:ext uri="{FF2B5EF4-FFF2-40B4-BE49-F238E27FC236}">
                    <a16:creationId xmlns:a16="http://schemas.microsoft.com/office/drawing/2014/main" id="{51C52304-82B1-506A-7861-0BA4E38E865A}"/>
                  </a:ext>
                </a:extLst>
              </p:cNvPr>
              <p:cNvSpPr/>
              <p:nvPr/>
            </p:nvSpPr>
            <p:spPr>
              <a:xfrm>
                <a:off x="2075425" y="1182775"/>
                <a:ext cx="2725" cy="2675"/>
              </a:xfrm>
              <a:custGeom>
                <a:avLst/>
                <a:gdLst/>
                <a:ahLst/>
                <a:cxnLst/>
                <a:rect l="l" t="t" r="r" b="b"/>
                <a:pathLst>
                  <a:path w="109" h="107" extrusionOk="0">
                    <a:moveTo>
                      <a:pt x="91" y="1"/>
                    </a:moveTo>
                    <a:cubicBezTo>
                      <a:pt x="83" y="9"/>
                      <a:pt x="75" y="17"/>
                      <a:pt x="67" y="17"/>
                    </a:cubicBezTo>
                    <a:cubicBezTo>
                      <a:pt x="58" y="26"/>
                      <a:pt x="50" y="34"/>
                      <a:pt x="50" y="42"/>
                    </a:cubicBezTo>
                    <a:lnTo>
                      <a:pt x="9" y="75"/>
                    </a:lnTo>
                    <a:cubicBezTo>
                      <a:pt x="0" y="84"/>
                      <a:pt x="0" y="92"/>
                      <a:pt x="9" y="100"/>
                    </a:cubicBezTo>
                    <a:cubicBezTo>
                      <a:pt x="13" y="104"/>
                      <a:pt x="17" y="107"/>
                      <a:pt x="21" y="107"/>
                    </a:cubicBezTo>
                    <a:cubicBezTo>
                      <a:pt x="25" y="107"/>
                      <a:pt x="29" y="104"/>
                      <a:pt x="33" y="100"/>
                    </a:cubicBezTo>
                    <a:lnTo>
                      <a:pt x="67" y="67"/>
                    </a:lnTo>
                    <a:cubicBezTo>
                      <a:pt x="75" y="59"/>
                      <a:pt x="83" y="51"/>
                      <a:pt x="91" y="42"/>
                    </a:cubicBezTo>
                    <a:lnTo>
                      <a:pt x="108" y="17"/>
                    </a:lnTo>
                    <a:cubicBezTo>
                      <a:pt x="108" y="9"/>
                      <a:pt x="100" y="1"/>
                      <a:pt x="9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3" name="Google Shape;5352;p31">
                <a:extLst>
                  <a:ext uri="{FF2B5EF4-FFF2-40B4-BE49-F238E27FC236}">
                    <a16:creationId xmlns:a16="http://schemas.microsoft.com/office/drawing/2014/main" id="{6EDF500D-2ED9-BBFA-6DED-375348FDBC84}"/>
                  </a:ext>
                </a:extLst>
              </p:cNvPr>
              <p:cNvSpPr/>
              <p:nvPr/>
            </p:nvSpPr>
            <p:spPr>
              <a:xfrm>
                <a:off x="2033775" y="1270625"/>
                <a:ext cx="7275" cy="20925"/>
              </a:xfrm>
              <a:custGeom>
                <a:avLst/>
                <a:gdLst/>
                <a:ahLst/>
                <a:cxnLst/>
                <a:rect l="l" t="t" r="r" b="b"/>
                <a:pathLst>
                  <a:path w="291" h="837" extrusionOk="0">
                    <a:moveTo>
                      <a:pt x="60" y="1"/>
                    </a:moveTo>
                    <a:cubicBezTo>
                      <a:pt x="49" y="1"/>
                      <a:pt x="40" y="5"/>
                      <a:pt x="34" y="17"/>
                    </a:cubicBezTo>
                    <a:cubicBezTo>
                      <a:pt x="9" y="83"/>
                      <a:pt x="1" y="174"/>
                      <a:pt x="9" y="240"/>
                    </a:cubicBezTo>
                    <a:cubicBezTo>
                      <a:pt x="9" y="315"/>
                      <a:pt x="17" y="389"/>
                      <a:pt x="34" y="464"/>
                    </a:cubicBezTo>
                    <a:cubicBezTo>
                      <a:pt x="51" y="539"/>
                      <a:pt x="75" y="613"/>
                      <a:pt x="109" y="679"/>
                    </a:cubicBezTo>
                    <a:cubicBezTo>
                      <a:pt x="125" y="721"/>
                      <a:pt x="142" y="746"/>
                      <a:pt x="175" y="779"/>
                    </a:cubicBezTo>
                    <a:cubicBezTo>
                      <a:pt x="191" y="812"/>
                      <a:pt x="208" y="837"/>
                      <a:pt x="249" y="837"/>
                    </a:cubicBezTo>
                    <a:cubicBezTo>
                      <a:pt x="266" y="837"/>
                      <a:pt x="274" y="829"/>
                      <a:pt x="283" y="812"/>
                    </a:cubicBezTo>
                    <a:cubicBezTo>
                      <a:pt x="291" y="779"/>
                      <a:pt x="266" y="746"/>
                      <a:pt x="258" y="721"/>
                    </a:cubicBezTo>
                    <a:cubicBezTo>
                      <a:pt x="241" y="688"/>
                      <a:pt x="225" y="663"/>
                      <a:pt x="208" y="630"/>
                    </a:cubicBezTo>
                    <a:cubicBezTo>
                      <a:pt x="183" y="572"/>
                      <a:pt x="158" y="505"/>
                      <a:pt x="142" y="439"/>
                    </a:cubicBezTo>
                    <a:cubicBezTo>
                      <a:pt x="125" y="373"/>
                      <a:pt x="109" y="307"/>
                      <a:pt x="109" y="240"/>
                    </a:cubicBezTo>
                    <a:cubicBezTo>
                      <a:pt x="100" y="174"/>
                      <a:pt x="109" y="99"/>
                      <a:pt x="109" y="33"/>
                    </a:cubicBezTo>
                    <a:cubicBezTo>
                      <a:pt x="103" y="17"/>
                      <a:pt x="80" y="1"/>
                      <a:pt x="6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4" name="Google Shape;5353;p31">
                <a:extLst>
                  <a:ext uri="{FF2B5EF4-FFF2-40B4-BE49-F238E27FC236}">
                    <a16:creationId xmlns:a16="http://schemas.microsoft.com/office/drawing/2014/main" id="{B4CC10E4-B0BC-0D1E-6FDC-D8248B5C91C3}"/>
                  </a:ext>
                </a:extLst>
              </p:cNvPr>
              <p:cNvSpPr/>
              <p:nvPr/>
            </p:nvSpPr>
            <p:spPr>
              <a:xfrm>
                <a:off x="2033375" y="1287875"/>
                <a:ext cx="3275" cy="4900"/>
              </a:xfrm>
              <a:custGeom>
                <a:avLst/>
                <a:gdLst/>
                <a:ahLst/>
                <a:cxnLst/>
                <a:rect l="l" t="t" r="r" b="b"/>
                <a:pathLst>
                  <a:path w="131" h="196" extrusionOk="0">
                    <a:moveTo>
                      <a:pt x="37" y="0"/>
                    </a:moveTo>
                    <a:cubicBezTo>
                      <a:pt x="31" y="0"/>
                      <a:pt x="24" y="3"/>
                      <a:pt x="17" y="6"/>
                    </a:cubicBezTo>
                    <a:cubicBezTo>
                      <a:pt x="9" y="14"/>
                      <a:pt x="0" y="31"/>
                      <a:pt x="9" y="39"/>
                    </a:cubicBezTo>
                    <a:lnTo>
                      <a:pt x="9" y="47"/>
                    </a:lnTo>
                    <a:cubicBezTo>
                      <a:pt x="25" y="72"/>
                      <a:pt x="33" y="97"/>
                      <a:pt x="50" y="122"/>
                    </a:cubicBezTo>
                    <a:cubicBezTo>
                      <a:pt x="58" y="130"/>
                      <a:pt x="67" y="147"/>
                      <a:pt x="75" y="155"/>
                    </a:cubicBezTo>
                    <a:cubicBezTo>
                      <a:pt x="75" y="163"/>
                      <a:pt x="83" y="172"/>
                      <a:pt x="83" y="180"/>
                    </a:cubicBezTo>
                    <a:cubicBezTo>
                      <a:pt x="91" y="180"/>
                      <a:pt x="91" y="188"/>
                      <a:pt x="100" y="188"/>
                    </a:cubicBezTo>
                    <a:cubicBezTo>
                      <a:pt x="105" y="193"/>
                      <a:pt x="109" y="195"/>
                      <a:pt x="114" y="195"/>
                    </a:cubicBezTo>
                    <a:cubicBezTo>
                      <a:pt x="124" y="195"/>
                      <a:pt x="130" y="183"/>
                      <a:pt x="125" y="172"/>
                    </a:cubicBezTo>
                    <a:cubicBezTo>
                      <a:pt x="125" y="163"/>
                      <a:pt x="125" y="155"/>
                      <a:pt x="125" y="155"/>
                    </a:cubicBezTo>
                    <a:cubicBezTo>
                      <a:pt x="125" y="147"/>
                      <a:pt x="116" y="139"/>
                      <a:pt x="116" y="130"/>
                    </a:cubicBezTo>
                    <a:lnTo>
                      <a:pt x="91" y="89"/>
                    </a:lnTo>
                    <a:cubicBezTo>
                      <a:pt x="83" y="64"/>
                      <a:pt x="67" y="39"/>
                      <a:pt x="58" y="14"/>
                    </a:cubicBezTo>
                    <a:cubicBezTo>
                      <a:pt x="53" y="5"/>
                      <a:pt x="46" y="0"/>
                      <a:pt x="3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5" name="Google Shape;5354;p31">
                <a:extLst>
                  <a:ext uri="{FF2B5EF4-FFF2-40B4-BE49-F238E27FC236}">
                    <a16:creationId xmlns:a16="http://schemas.microsoft.com/office/drawing/2014/main" id="{3DC7E22D-0E4D-88E2-966C-CFFF3F81F150}"/>
                  </a:ext>
                </a:extLst>
              </p:cNvPr>
              <p:cNvSpPr/>
              <p:nvPr/>
            </p:nvSpPr>
            <p:spPr>
              <a:xfrm>
                <a:off x="2019500" y="1257700"/>
                <a:ext cx="4375" cy="30175"/>
              </a:xfrm>
              <a:custGeom>
                <a:avLst/>
                <a:gdLst/>
                <a:ahLst/>
                <a:cxnLst/>
                <a:rect l="l" t="t" r="r" b="b"/>
                <a:pathLst>
                  <a:path w="175" h="1207" extrusionOk="0">
                    <a:moveTo>
                      <a:pt x="93" y="1"/>
                    </a:moveTo>
                    <a:cubicBezTo>
                      <a:pt x="77" y="1"/>
                      <a:pt x="62" y="9"/>
                      <a:pt x="58" y="28"/>
                    </a:cubicBezTo>
                    <a:cubicBezTo>
                      <a:pt x="25" y="219"/>
                      <a:pt x="0" y="401"/>
                      <a:pt x="0" y="600"/>
                    </a:cubicBezTo>
                    <a:cubicBezTo>
                      <a:pt x="0" y="699"/>
                      <a:pt x="0" y="790"/>
                      <a:pt x="9" y="890"/>
                    </a:cubicBezTo>
                    <a:cubicBezTo>
                      <a:pt x="17" y="940"/>
                      <a:pt x="25" y="989"/>
                      <a:pt x="25" y="1031"/>
                    </a:cubicBezTo>
                    <a:cubicBezTo>
                      <a:pt x="33" y="1056"/>
                      <a:pt x="33" y="1080"/>
                      <a:pt x="42" y="1105"/>
                    </a:cubicBezTo>
                    <a:cubicBezTo>
                      <a:pt x="42" y="1114"/>
                      <a:pt x="42" y="1122"/>
                      <a:pt x="50" y="1138"/>
                    </a:cubicBezTo>
                    <a:cubicBezTo>
                      <a:pt x="42" y="1147"/>
                      <a:pt x="42" y="1155"/>
                      <a:pt x="50" y="1163"/>
                    </a:cubicBezTo>
                    <a:cubicBezTo>
                      <a:pt x="50" y="1191"/>
                      <a:pt x="78" y="1207"/>
                      <a:pt x="102" y="1207"/>
                    </a:cubicBezTo>
                    <a:cubicBezTo>
                      <a:pt x="107" y="1207"/>
                      <a:pt x="112" y="1206"/>
                      <a:pt x="116" y="1205"/>
                    </a:cubicBezTo>
                    <a:cubicBezTo>
                      <a:pt x="166" y="1188"/>
                      <a:pt x="174" y="1138"/>
                      <a:pt x="158" y="1097"/>
                    </a:cubicBezTo>
                    <a:cubicBezTo>
                      <a:pt x="141" y="1056"/>
                      <a:pt x="141" y="1006"/>
                      <a:pt x="133" y="964"/>
                    </a:cubicBezTo>
                    <a:cubicBezTo>
                      <a:pt x="125" y="857"/>
                      <a:pt x="116" y="757"/>
                      <a:pt x="108" y="658"/>
                    </a:cubicBezTo>
                    <a:cubicBezTo>
                      <a:pt x="100" y="451"/>
                      <a:pt x="108" y="235"/>
                      <a:pt x="133" y="36"/>
                    </a:cubicBezTo>
                    <a:cubicBezTo>
                      <a:pt x="133" y="14"/>
                      <a:pt x="113" y="1"/>
                      <a:pt x="9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6" name="Google Shape;5355;p31">
                <a:extLst>
                  <a:ext uri="{FF2B5EF4-FFF2-40B4-BE49-F238E27FC236}">
                    <a16:creationId xmlns:a16="http://schemas.microsoft.com/office/drawing/2014/main" id="{0BB8A002-A6CE-F144-93CE-609FD8A7D90D}"/>
                  </a:ext>
                </a:extLst>
              </p:cNvPr>
              <p:cNvSpPr/>
              <p:nvPr/>
            </p:nvSpPr>
            <p:spPr>
              <a:xfrm>
                <a:off x="2017425" y="1268125"/>
                <a:ext cx="1875" cy="9575"/>
              </a:xfrm>
              <a:custGeom>
                <a:avLst/>
                <a:gdLst/>
                <a:ahLst/>
                <a:cxnLst/>
                <a:rect l="l" t="t" r="r" b="b"/>
                <a:pathLst>
                  <a:path w="75" h="383" extrusionOk="0">
                    <a:moveTo>
                      <a:pt x="34" y="1"/>
                    </a:moveTo>
                    <a:cubicBezTo>
                      <a:pt x="21" y="1"/>
                      <a:pt x="9" y="9"/>
                      <a:pt x="9" y="25"/>
                    </a:cubicBezTo>
                    <a:cubicBezTo>
                      <a:pt x="0" y="83"/>
                      <a:pt x="0" y="141"/>
                      <a:pt x="0" y="199"/>
                    </a:cubicBezTo>
                    <a:cubicBezTo>
                      <a:pt x="0" y="233"/>
                      <a:pt x="9" y="266"/>
                      <a:pt x="9" y="291"/>
                    </a:cubicBezTo>
                    <a:cubicBezTo>
                      <a:pt x="17" y="324"/>
                      <a:pt x="17" y="349"/>
                      <a:pt x="34" y="373"/>
                    </a:cubicBezTo>
                    <a:lnTo>
                      <a:pt x="25" y="373"/>
                    </a:lnTo>
                    <a:cubicBezTo>
                      <a:pt x="28" y="380"/>
                      <a:pt x="34" y="382"/>
                      <a:pt x="40" y="382"/>
                    </a:cubicBezTo>
                    <a:cubicBezTo>
                      <a:pt x="50" y="382"/>
                      <a:pt x="62" y="375"/>
                      <a:pt x="67" y="365"/>
                    </a:cubicBezTo>
                    <a:cubicBezTo>
                      <a:pt x="75" y="340"/>
                      <a:pt x="67" y="315"/>
                      <a:pt x="67" y="282"/>
                    </a:cubicBezTo>
                    <a:cubicBezTo>
                      <a:pt x="67" y="257"/>
                      <a:pt x="67" y="224"/>
                      <a:pt x="58" y="199"/>
                    </a:cubicBezTo>
                    <a:cubicBezTo>
                      <a:pt x="58" y="141"/>
                      <a:pt x="58" y="83"/>
                      <a:pt x="58" y="25"/>
                    </a:cubicBezTo>
                    <a:cubicBezTo>
                      <a:pt x="58" y="9"/>
                      <a:pt x="46" y="1"/>
                      <a:pt x="3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7" name="Google Shape;5356;p31">
                <a:extLst>
                  <a:ext uri="{FF2B5EF4-FFF2-40B4-BE49-F238E27FC236}">
                    <a16:creationId xmlns:a16="http://schemas.microsoft.com/office/drawing/2014/main" id="{6E9A5515-5C89-7D58-1B5F-48FDFE8E563B}"/>
                  </a:ext>
                </a:extLst>
              </p:cNvPr>
              <p:cNvSpPr/>
              <p:nvPr/>
            </p:nvSpPr>
            <p:spPr>
              <a:xfrm>
                <a:off x="2015550" y="1282000"/>
                <a:ext cx="1700" cy="3750"/>
              </a:xfrm>
              <a:custGeom>
                <a:avLst/>
                <a:gdLst/>
                <a:ahLst/>
                <a:cxnLst/>
                <a:rect l="l" t="t" r="r" b="b"/>
                <a:pathLst>
                  <a:path w="68" h="150" extrusionOk="0">
                    <a:moveTo>
                      <a:pt x="34" y="1"/>
                    </a:moveTo>
                    <a:cubicBezTo>
                      <a:pt x="17" y="1"/>
                      <a:pt x="1" y="17"/>
                      <a:pt x="1" y="34"/>
                    </a:cubicBezTo>
                    <a:cubicBezTo>
                      <a:pt x="9" y="50"/>
                      <a:pt x="9" y="67"/>
                      <a:pt x="9" y="84"/>
                    </a:cubicBezTo>
                    <a:cubicBezTo>
                      <a:pt x="9" y="92"/>
                      <a:pt x="9" y="100"/>
                      <a:pt x="9" y="108"/>
                    </a:cubicBezTo>
                    <a:cubicBezTo>
                      <a:pt x="9" y="117"/>
                      <a:pt x="9" y="125"/>
                      <a:pt x="9" y="133"/>
                    </a:cubicBezTo>
                    <a:cubicBezTo>
                      <a:pt x="17" y="142"/>
                      <a:pt x="26" y="150"/>
                      <a:pt x="34" y="150"/>
                    </a:cubicBezTo>
                    <a:cubicBezTo>
                      <a:pt x="42" y="150"/>
                      <a:pt x="51" y="142"/>
                      <a:pt x="59" y="133"/>
                    </a:cubicBezTo>
                    <a:cubicBezTo>
                      <a:pt x="59" y="125"/>
                      <a:pt x="59" y="117"/>
                      <a:pt x="59" y="108"/>
                    </a:cubicBezTo>
                    <a:lnTo>
                      <a:pt x="67" y="108"/>
                    </a:lnTo>
                    <a:cubicBezTo>
                      <a:pt x="67" y="100"/>
                      <a:pt x="67" y="92"/>
                      <a:pt x="67" y="84"/>
                    </a:cubicBezTo>
                    <a:cubicBezTo>
                      <a:pt x="67" y="67"/>
                      <a:pt x="67" y="50"/>
                      <a:pt x="67" y="34"/>
                    </a:cubicBezTo>
                    <a:cubicBezTo>
                      <a:pt x="67" y="17"/>
                      <a:pt x="51" y="1"/>
                      <a:pt x="3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8" name="Google Shape;5357;p31">
                <a:extLst>
                  <a:ext uri="{FF2B5EF4-FFF2-40B4-BE49-F238E27FC236}">
                    <a16:creationId xmlns:a16="http://schemas.microsoft.com/office/drawing/2014/main" id="{7B11D272-CDBF-C372-CF5C-FB1E133A8605}"/>
                  </a:ext>
                </a:extLst>
              </p:cNvPr>
              <p:cNvSpPr/>
              <p:nvPr/>
            </p:nvSpPr>
            <p:spPr>
              <a:xfrm>
                <a:off x="2051400" y="1321150"/>
                <a:ext cx="15350" cy="4850"/>
              </a:xfrm>
              <a:custGeom>
                <a:avLst/>
                <a:gdLst/>
                <a:ahLst/>
                <a:cxnLst/>
                <a:rect l="l" t="t" r="r" b="b"/>
                <a:pathLst>
                  <a:path w="614" h="194" extrusionOk="0">
                    <a:moveTo>
                      <a:pt x="58" y="1"/>
                    </a:moveTo>
                    <a:cubicBezTo>
                      <a:pt x="33" y="9"/>
                      <a:pt x="0" y="25"/>
                      <a:pt x="0" y="59"/>
                    </a:cubicBezTo>
                    <a:cubicBezTo>
                      <a:pt x="8" y="92"/>
                      <a:pt x="33" y="117"/>
                      <a:pt x="66" y="133"/>
                    </a:cubicBezTo>
                    <a:cubicBezTo>
                      <a:pt x="83" y="150"/>
                      <a:pt x="108" y="158"/>
                      <a:pt x="133" y="166"/>
                    </a:cubicBezTo>
                    <a:cubicBezTo>
                      <a:pt x="182" y="183"/>
                      <a:pt x="232" y="191"/>
                      <a:pt x="282" y="191"/>
                    </a:cubicBezTo>
                    <a:cubicBezTo>
                      <a:pt x="303" y="193"/>
                      <a:pt x="325" y="194"/>
                      <a:pt x="348" y="194"/>
                    </a:cubicBezTo>
                    <a:cubicBezTo>
                      <a:pt x="430" y="194"/>
                      <a:pt x="517" y="180"/>
                      <a:pt x="588" y="141"/>
                    </a:cubicBezTo>
                    <a:cubicBezTo>
                      <a:pt x="613" y="133"/>
                      <a:pt x="613" y="83"/>
                      <a:pt x="580" y="75"/>
                    </a:cubicBezTo>
                    <a:cubicBezTo>
                      <a:pt x="561" y="73"/>
                      <a:pt x="542" y="73"/>
                      <a:pt x="522" y="73"/>
                    </a:cubicBezTo>
                    <a:cubicBezTo>
                      <a:pt x="470" y="73"/>
                      <a:pt x="417" y="78"/>
                      <a:pt x="365" y="78"/>
                    </a:cubicBezTo>
                    <a:cubicBezTo>
                      <a:pt x="345" y="78"/>
                      <a:pt x="326" y="77"/>
                      <a:pt x="307" y="75"/>
                    </a:cubicBezTo>
                    <a:cubicBezTo>
                      <a:pt x="265" y="75"/>
                      <a:pt x="224" y="67"/>
                      <a:pt x="182" y="59"/>
                    </a:cubicBezTo>
                    <a:cubicBezTo>
                      <a:pt x="166" y="50"/>
                      <a:pt x="141" y="42"/>
                      <a:pt x="133" y="34"/>
                    </a:cubicBezTo>
                    <a:cubicBezTo>
                      <a:pt x="108" y="17"/>
                      <a:pt x="83" y="1"/>
                      <a:pt x="5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9" name="Google Shape;5358;p31">
                <a:extLst>
                  <a:ext uri="{FF2B5EF4-FFF2-40B4-BE49-F238E27FC236}">
                    <a16:creationId xmlns:a16="http://schemas.microsoft.com/office/drawing/2014/main" id="{A8132F79-C6A3-AB36-4405-C53AD53F3DC2}"/>
                  </a:ext>
                </a:extLst>
              </p:cNvPr>
              <p:cNvSpPr/>
              <p:nvPr/>
            </p:nvSpPr>
            <p:spPr>
              <a:xfrm>
                <a:off x="2060500" y="1315775"/>
                <a:ext cx="6050" cy="2025"/>
              </a:xfrm>
              <a:custGeom>
                <a:avLst/>
                <a:gdLst/>
                <a:ahLst/>
                <a:cxnLst/>
                <a:rect l="l" t="t" r="r" b="b"/>
                <a:pathLst>
                  <a:path w="242" h="81" extrusionOk="0">
                    <a:moveTo>
                      <a:pt x="200" y="0"/>
                    </a:moveTo>
                    <a:cubicBezTo>
                      <a:pt x="166" y="8"/>
                      <a:pt x="150" y="17"/>
                      <a:pt x="117" y="17"/>
                    </a:cubicBezTo>
                    <a:lnTo>
                      <a:pt x="26" y="17"/>
                    </a:lnTo>
                    <a:cubicBezTo>
                      <a:pt x="1" y="17"/>
                      <a:pt x="1" y="42"/>
                      <a:pt x="17" y="50"/>
                    </a:cubicBezTo>
                    <a:cubicBezTo>
                      <a:pt x="48" y="72"/>
                      <a:pt x="84" y="80"/>
                      <a:pt x="121" y="80"/>
                    </a:cubicBezTo>
                    <a:cubicBezTo>
                      <a:pt x="153" y="80"/>
                      <a:pt x="185" y="74"/>
                      <a:pt x="216" y="66"/>
                    </a:cubicBezTo>
                    <a:cubicBezTo>
                      <a:pt x="233" y="58"/>
                      <a:pt x="241" y="42"/>
                      <a:pt x="241" y="25"/>
                    </a:cubicBezTo>
                    <a:cubicBezTo>
                      <a:pt x="233" y="8"/>
                      <a:pt x="216" y="0"/>
                      <a:pt x="20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0" name="Google Shape;5359;p31">
                <a:extLst>
                  <a:ext uri="{FF2B5EF4-FFF2-40B4-BE49-F238E27FC236}">
                    <a16:creationId xmlns:a16="http://schemas.microsoft.com/office/drawing/2014/main" id="{76D4B3E2-4BF4-0D41-AFBA-893524BC113F}"/>
                  </a:ext>
                </a:extLst>
              </p:cNvPr>
              <p:cNvSpPr/>
              <p:nvPr/>
            </p:nvSpPr>
            <p:spPr>
              <a:xfrm>
                <a:off x="2021350" y="1327900"/>
                <a:ext cx="6375" cy="13775"/>
              </a:xfrm>
              <a:custGeom>
                <a:avLst/>
                <a:gdLst/>
                <a:ahLst/>
                <a:cxnLst/>
                <a:rect l="l" t="t" r="r" b="b"/>
                <a:pathLst>
                  <a:path w="255" h="551" extrusionOk="0">
                    <a:moveTo>
                      <a:pt x="52" y="1"/>
                    </a:moveTo>
                    <a:cubicBezTo>
                      <a:pt x="47" y="1"/>
                      <a:pt x="41" y="2"/>
                      <a:pt x="34" y="4"/>
                    </a:cubicBezTo>
                    <a:cubicBezTo>
                      <a:pt x="17" y="4"/>
                      <a:pt x="1" y="21"/>
                      <a:pt x="1" y="45"/>
                    </a:cubicBezTo>
                    <a:cubicBezTo>
                      <a:pt x="9" y="87"/>
                      <a:pt x="34" y="128"/>
                      <a:pt x="51" y="170"/>
                    </a:cubicBezTo>
                    <a:cubicBezTo>
                      <a:pt x="59" y="211"/>
                      <a:pt x="75" y="253"/>
                      <a:pt x="92" y="286"/>
                    </a:cubicBezTo>
                    <a:cubicBezTo>
                      <a:pt x="125" y="369"/>
                      <a:pt x="150" y="451"/>
                      <a:pt x="183" y="526"/>
                    </a:cubicBezTo>
                    <a:cubicBezTo>
                      <a:pt x="186" y="543"/>
                      <a:pt x="199" y="550"/>
                      <a:pt x="213" y="550"/>
                    </a:cubicBezTo>
                    <a:cubicBezTo>
                      <a:pt x="233" y="550"/>
                      <a:pt x="254" y="534"/>
                      <a:pt x="249" y="509"/>
                    </a:cubicBezTo>
                    <a:cubicBezTo>
                      <a:pt x="225" y="427"/>
                      <a:pt x="200" y="344"/>
                      <a:pt x="175" y="261"/>
                    </a:cubicBezTo>
                    <a:cubicBezTo>
                      <a:pt x="158" y="228"/>
                      <a:pt x="150" y="186"/>
                      <a:pt x="133" y="145"/>
                    </a:cubicBezTo>
                    <a:cubicBezTo>
                      <a:pt x="117" y="103"/>
                      <a:pt x="109" y="54"/>
                      <a:pt x="84" y="21"/>
                    </a:cubicBezTo>
                    <a:cubicBezTo>
                      <a:pt x="78" y="8"/>
                      <a:pt x="67" y="1"/>
                      <a:pt x="5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1" name="Google Shape;5360;p31">
                <a:extLst>
                  <a:ext uri="{FF2B5EF4-FFF2-40B4-BE49-F238E27FC236}">
                    <a16:creationId xmlns:a16="http://schemas.microsoft.com/office/drawing/2014/main" id="{90D759DC-6BEE-1E2F-EFAA-8DFED33E5675}"/>
                  </a:ext>
                </a:extLst>
              </p:cNvPr>
              <p:cNvSpPr/>
              <p:nvPr/>
            </p:nvSpPr>
            <p:spPr>
              <a:xfrm>
                <a:off x="2019275" y="1330875"/>
                <a:ext cx="3775" cy="10200"/>
              </a:xfrm>
              <a:custGeom>
                <a:avLst/>
                <a:gdLst/>
                <a:ahLst/>
                <a:cxnLst/>
                <a:rect l="l" t="t" r="r" b="b"/>
                <a:pathLst>
                  <a:path w="151" h="408" extrusionOk="0">
                    <a:moveTo>
                      <a:pt x="20" y="0"/>
                    </a:moveTo>
                    <a:cubicBezTo>
                      <a:pt x="10" y="0"/>
                      <a:pt x="1" y="7"/>
                      <a:pt x="1" y="18"/>
                    </a:cubicBezTo>
                    <a:cubicBezTo>
                      <a:pt x="1" y="51"/>
                      <a:pt x="18" y="76"/>
                      <a:pt x="26" y="109"/>
                    </a:cubicBezTo>
                    <a:lnTo>
                      <a:pt x="51" y="192"/>
                    </a:lnTo>
                    <a:cubicBezTo>
                      <a:pt x="67" y="250"/>
                      <a:pt x="76" y="308"/>
                      <a:pt x="84" y="374"/>
                    </a:cubicBezTo>
                    <a:cubicBezTo>
                      <a:pt x="84" y="390"/>
                      <a:pt x="92" y="407"/>
                      <a:pt x="117" y="407"/>
                    </a:cubicBezTo>
                    <a:cubicBezTo>
                      <a:pt x="134" y="407"/>
                      <a:pt x="150" y="390"/>
                      <a:pt x="150" y="374"/>
                    </a:cubicBezTo>
                    <a:cubicBezTo>
                      <a:pt x="142" y="308"/>
                      <a:pt x="134" y="241"/>
                      <a:pt x="117" y="183"/>
                    </a:cubicBezTo>
                    <a:cubicBezTo>
                      <a:pt x="109" y="150"/>
                      <a:pt x="100" y="117"/>
                      <a:pt x="84" y="92"/>
                    </a:cubicBezTo>
                    <a:cubicBezTo>
                      <a:pt x="76" y="59"/>
                      <a:pt x="59" y="34"/>
                      <a:pt x="34" y="9"/>
                    </a:cubicBezTo>
                    <a:cubicBezTo>
                      <a:pt x="31" y="3"/>
                      <a:pt x="25" y="0"/>
                      <a:pt x="2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2" name="Google Shape;5361;p31">
                <a:extLst>
                  <a:ext uri="{FF2B5EF4-FFF2-40B4-BE49-F238E27FC236}">
                    <a16:creationId xmlns:a16="http://schemas.microsoft.com/office/drawing/2014/main" id="{CD0AF628-0679-1DAE-A1AD-D0E4FFF19AE6}"/>
                  </a:ext>
                </a:extLst>
              </p:cNvPr>
              <p:cNvSpPr/>
              <p:nvPr/>
            </p:nvSpPr>
            <p:spPr>
              <a:xfrm>
                <a:off x="1903700" y="1227550"/>
                <a:ext cx="2725" cy="20150"/>
              </a:xfrm>
              <a:custGeom>
                <a:avLst/>
                <a:gdLst/>
                <a:ahLst/>
                <a:cxnLst/>
                <a:rect l="l" t="t" r="r" b="b"/>
                <a:pathLst>
                  <a:path w="109" h="806" extrusionOk="0">
                    <a:moveTo>
                      <a:pt x="50" y="0"/>
                    </a:moveTo>
                    <a:cubicBezTo>
                      <a:pt x="40" y="0"/>
                      <a:pt x="30" y="7"/>
                      <a:pt x="25" y="16"/>
                    </a:cubicBezTo>
                    <a:cubicBezTo>
                      <a:pt x="1" y="74"/>
                      <a:pt x="17" y="149"/>
                      <a:pt x="25" y="207"/>
                    </a:cubicBezTo>
                    <a:cubicBezTo>
                      <a:pt x="25" y="273"/>
                      <a:pt x="25" y="339"/>
                      <a:pt x="25" y="397"/>
                    </a:cubicBezTo>
                    <a:cubicBezTo>
                      <a:pt x="34" y="530"/>
                      <a:pt x="34" y="654"/>
                      <a:pt x="25" y="787"/>
                    </a:cubicBezTo>
                    <a:cubicBezTo>
                      <a:pt x="25" y="799"/>
                      <a:pt x="36" y="805"/>
                      <a:pt x="46" y="805"/>
                    </a:cubicBezTo>
                    <a:cubicBezTo>
                      <a:pt x="57" y="805"/>
                      <a:pt x="67" y="799"/>
                      <a:pt x="67" y="787"/>
                    </a:cubicBezTo>
                    <a:cubicBezTo>
                      <a:pt x="83" y="654"/>
                      <a:pt x="100" y="522"/>
                      <a:pt x="100" y="389"/>
                    </a:cubicBezTo>
                    <a:cubicBezTo>
                      <a:pt x="100" y="331"/>
                      <a:pt x="100" y="265"/>
                      <a:pt x="100" y="198"/>
                    </a:cubicBezTo>
                    <a:cubicBezTo>
                      <a:pt x="100" y="140"/>
                      <a:pt x="108" y="66"/>
                      <a:pt x="75" y="16"/>
                    </a:cubicBezTo>
                    <a:cubicBezTo>
                      <a:pt x="68" y="5"/>
                      <a:pt x="59" y="0"/>
                      <a:pt x="5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3" name="Google Shape;5362;p31">
                <a:extLst>
                  <a:ext uri="{FF2B5EF4-FFF2-40B4-BE49-F238E27FC236}">
                    <a16:creationId xmlns:a16="http://schemas.microsoft.com/office/drawing/2014/main" id="{5EF61D33-BF85-4F5D-8D6A-3958B63E958F}"/>
                  </a:ext>
                </a:extLst>
              </p:cNvPr>
              <p:cNvSpPr/>
              <p:nvPr/>
            </p:nvSpPr>
            <p:spPr>
              <a:xfrm>
                <a:off x="1903700" y="1211575"/>
                <a:ext cx="1475" cy="2925"/>
              </a:xfrm>
              <a:custGeom>
                <a:avLst/>
                <a:gdLst/>
                <a:ahLst/>
                <a:cxnLst/>
                <a:rect l="l" t="t" r="r" b="b"/>
                <a:pathLst>
                  <a:path w="59" h="117" extrusionOk="0">
                    <a:moveTo>
                      <a:pt x="25" y="1"/>
                    </a:moveTo>
                    <a:cubicBezTo>
                      <a:pt x="17" y="9"/>
                      <a:pt x="17" y="9"/>
                      <a:pt x="17" y="17"/>
                    </a:cubicBezTo>
                    <a:cubicBezTo>
                      <a:pt x="17" y="17"/>
                      <a:pt x="9" y="25"/>
                      <a:pt x="9" y="34"/>
                    </a:cubicBezTo>
                    <a:cubicBezTo>
                      <a:pt x="9" y="34"/>
                      <a:pt x="9" y="42"/>
                      <a:pt x="9" y="50"/>
                    </a:cubicBezTo>
                    <a:cubicBezTo>
                      <a:pt x="1" y="59"/>
                      <a:pt x="1" y="75"/>
                      <a:pt x="1" y="83"/>
                    </a:cubicBezTo>
                    <a:cubicBezTo>
                      <a:pt x="1" y="92"/>
                      <a:pt x="1" y="100"/>
                      <a:pt x="1" y="108"/>
                    </a:cubicBezTo>
                    <a:cubicBezTo>
                      <a:pt x="9" y="117"/>
                      <a:pt x="17" y="117"/>
                      <a:pt x="25" y="117"/>
                    </a:cubicBezTo>
                    <a:cubicBezTo>
                      <a:pt x="34" y="117"/>
                      <a:pt x="42" y="117"/>
                      <a:pt x="50" y="108"/>
                    </a:cubicBezTo>
                    <a:cubicBezTo>
                      <a:pt x="50" y="108"/>
                      <a:pt x="59" y="100"/>
                      <a:pt x="59" y="92"/>
                    </a:cubicBezTo>
                    <a:cubicBezTo>
                      <a:pt x="59" y="83"/>
                      <a:pt x="59" y="67"/>
                      <a:pt x="59" y="59"/>
                    </a:cubicBezTo>
                    <a:cubicBezTo>
                      <a:pt x="59" y="50"/>
                      <a:pt x="59" y="42"/>
                      <a:pt x="59" y="42"/>
                    </a:cubicBezTo>
                    <a:cubicBezTo>
                      <a:pt x="59" y="34"/>
                      <a:pt x="59" y="25"/>
                      <a:pt x="59" y="25"/>
                    </a:cubicBezTo>
                    <a:cubicBezTo>
                      <a:pt x="59" y="9"/>
                      <a:pt x="50" y="1"/>
                      <a:pt x="4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4" name="Google Shape;5363;p31">
                <a:extLst>
                  <a:ext uri="{FF2B5EF4-FFF2-40B4-BE49-F238E27FC236}">
                    <a16:creationId xmlns:a16="http://schemas.microsoft.com/office/drawing/2014/main" id="{AE385426-9B40-4BEA-55E0-506FD1A946D8}"/>
                  </a:ext>
                </a:extLst>
              </p:cNvPr>
              <p:cNvSpPr/>
              <p:nvPr/>
            </p:nvSpPr>
            <p:spPr>
              <a:xfrm>
                <a:off x="1944925" y="1208650"/>
                <a:ext cx="2725" cy="11850"/>
              </a:xfrm>
              <a:custGeom>
                <a:avLst/>
                <a:gdLst/>
                <a:ahLst/>
                <a:cxnLst/>
                <a:rect l="l" t="t" r="r" b="b"/>
                <a:pathLst>
                  <a:path w="109" h="474" extrusionOk="0">
                    <a:moveTo>
                      <a:pt x="56" y="1"/>
                    </a:moveTo>
                    <a:cubicBezTo>
                      <a:pt x="22" y="1"/>
                      <a:pt x="8" y="38"/>
                      <a:pt x="0" y="76"/>
                    </a:cubicBezTo>
                    <a:cubicBezTo>
                      <a:pt x="0" y="118"/>
                      <a:pt x="0" y="159"/>
                      <a:pt x="0" y="200"/>
                    </a:cubicBezTo>
                    <a:cubicBezTo>
                      <a:pt x="0" y="250"/>
                      <a:pt x="0" y="292"/>
                      <a:pt x="9" y="333"/>
                    </a:cubicBezTo>
                    <a:cubicBezTo>
                      <a:pt x="17" y="374"/>
                      <a:pt x="25" y="416"/>
                      <a:pt x="42" y="457"/>
                    </a:cubicBezTo>
                    <a:cubicBezTo>
                      <a:pt x="48" y="469"/>
                      <a:pt x="56" y="473"/>
                      <a:pt x="65" y="473"/>
                    </a:cubicBezTo>
                    <a:cubicBezTo>
                      <a:pt x="82" y="473"/>
                      <a:pt x="100" y="457"/>
                      <a:pt x="100" y="441"/>
                    </a:cubicBezTo>
                    <a:cubicBezTo>
                      <a:pt x="108" y="408"/>
                      <a:pt x="100" y="366"/>
                      <a:pt x="100" y="333"/>
                    </a:cubicBezTo>
                    <a:cubicBezTo>
                      <a:pt x="92" y="300"/>
                      <a:pt x="92" y="258"/>
                      <a:pt x="92" y="225"/>
                    </a:cubicBezTo>
                    <a:lnTo>
                      <a:pt x="92" y="118"/>
                    </a:lnTo>
                    <a:cubicBezTo>
                      <a:pt x="92" y="101"/>
                      <a:pt x="92" y="84"/>
                      <a:pt x="92" y="68"/>
                    </a:cubicBezTo>
                    <a:cubicBezTo>
                      <a:pt x="92" y="68"/>
                      <a:pt x="92" y="68"/>
                      <a:pt x="92" y="60"/>
                    </a:cubicBezTo>
                    <a:cubicBezTo>
                      <a:pt x="92" y="60"/>
                      <a:pt x="98" y="41"/>
                      <a:pt x="94" y="41"/>
                    </a:cubicBezTo>
                    <a:lnTo>
                      <a:pt x="94" y="41"/>
                    </a:lnTo>
                    <a:cubicBezTo>
                      <a:pt x="94" y="41"/>
                      <a:pt x="93" y="42"/>
                      <a:pt x="92" y="43"/>
                    </a:cubicBezTo>
                    <a:cubicBezTo>
                      <a:pt x="100" y="26"/>
                      <a:pt x="92" y="10"/>
                      <a:pt x="67" y="2"/>
                    </a:cubicBezTo>
                    <a:cubicBezTo>
                      <a:pt x="63" y="1"/>
                      <a:pt x="60" y="1"/>
                      <a:pt x="5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5" name="Google Shape;5364;p31">
                <a:extLst>
                  <a:ext uri="{FF2B5EF4-FFF2-40B4-BE49-F238E27FC236}">
                    <a16:creationId xmlns:a16="http://schemas.microsoft.com/office/drawing/2014/main" id="{466A18BC-5F50-980F-8FD9-AE77B5935338}"/>
                  </a:ext>
                </a:extLst>
              </p:cNvPr>
              <p:cNvSpPr/>
              <p:nvPr/>
            </p:nvSpPr>
            <p:spPr>
              <a:xfrm>
                <a:off x="1942225" y="1206500"/>
                <a:ext cx="2300" cy="7600"/>
              </a:xfrm>
              <a:custGeom>
                <a:avLst/>
                <a:gdLst/>
                <a:ahLst/>
                <a:cxnLst/>
                <a:rect l="l" t="t" r="r" b="b"/>
                <a:pathLst>
                  <a:path w="92" h="304" extrusionOk="0">
                    <a:moveTo>
                      <a:pt x="33" y="1"/>
                    </a:moveTo>
                    <a:cubicBezTo>
                      <a:pt x="26" y="1"/>
                      <a:pt x="17" y="5"/>
                      <a:pt x="9" y="13"/>
                    </a:cubicBezTo>
                    <a:cubicBezTo>
                      <a:pt x="9" y="21"/>
                      <a:pt x="1" y="30"/>
                      <a:pt x="1" y="46"/>
                    </a:cubicBezTo>
                    <a:lnTo>
                      <a:pt x="1" y="79"/>
                    </a:lnTo>
                    <a:cubicBezTo>
                      <a:pt x="1" y="104"/>
                      <a:pt x="1" y="121"/>
                      <a:pt x="9" y="146"/>
                    </a:cubicBezTo>
                    <a:cubicBezTo>
                      <a:pt x="9" y="187"/>
                      <a:pt x="17" y="237"/>
                      <a:pt x="26" y="278"/>
                    </a:cubicBezTo>
                    <a:cubicBezTo>
                      <a:pt x="26" y="295"/>
                      <a:pt x="42" y="303"/>
                      <a:pt x="59" y="303"/>
                    </a:cubicBezTo>
                    <a:cubicBezTo>
                      <a:pt x="75" y="303"/>
                      <a:pt x="92" y="286"/>
                      <a:pt x="84" y="270"/>
                    </a:cubicBezTo>
                    <a:cubicBezTo>
                      <a:pt x="84" y="228"/>
                      <a:pt x="75" y="187"/>
                      <a:pt x="75" y="146"/>
                    </a:cubicBezTo>
                    <a:cubicBezTo>
                      <a:pt x="67" y="121"/>
                      <a:pt x="67" y="96"/>
                      <a:pt x="67" y="71"/>
                    </a:cubicBezTo>
                    <a:cubicBezTo>
                      <a:pt x="67" y="63"/>
                      <a:pt x="67" y="54"/>
                      <a:pt x="67" y="46"/>
                    </a:cubicBezTo>
                    <a:cubicBezTo>
                      <a:pt x="59" y="30"/>
                      <a:pt x="59" y="21"/>
                      <a:pt x="50" y="13"/>
                    </a:cubicBezTo>
                    <a:cubicBezTo>
                      <a:pt x="46" y="5"/>
                      <a:pt x="40" y="1"/>
                      <a:pt x="3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6" name="Google Shape;5365;p31">
                <a:extLst>
                  <a:ext uri="{FF2B5EF4-FFF2-40B4-BE49-F238E27FC236}">
                    <a16:creationId xmlns:a16="http://schemas.microsoft.com/office/drawing/2014/main" id="{CF1784D0-1375-3BC4-9A07-DF195E0AD9A0}"/>
                  </a:ext>
                </a:extLst>
              </p:cNvPr>
              <p:cNvSpPr/>
              <p:nvPr/>
            </p:nvSpPr>
            <p:spPr>
              <a:xfrm>
                <a:off x="1940150" y="1198300"/>
                <a:ext cx="2325" cy="7700"/>
              </a:xfrm>
              <a:custGeom>
                <a:avLst/>
                <a:gdLst/>
                <a:ahLst/>
                <a:cxnLst/>
                <a:rect l="l" t="t" r="r" b="b"/>
                <a:pathLst>
                  <a:path w="93" h="308" extrusionOk="0">
                    <a:moveTo>
                      <a:pt x="54" y="0"/>
                    </a:moveTo>
                    <a:cubicBezTo>
                      <a:pt x="48" y="0"/>
                      <a:pt x="42" y="5"/>
                      <a:pt x="42" y="10"/>
                    </a:cubicBezTo>
                    <a:cubicBezTo>
                      <a:pt x="34" y="34"/>
                      <a:pt x="34" y="51"/>
                      <a:pt x="34" y="76"/>
                    </a:cubicBezTo>
                    <a:cubicBezTo>
                      <a:pt x="34" y="101"/>
                      <a:pt x="26" y="117"/>
                      <a:pt x="26" y="142"/>
                    </a:cubicBezTo>
                    <a:cubicBezTo>
                      <a:pt x="26" y="184"/>
                      <a:pt x="17" y="225"/>
                      <a:pt x="9" y="266"/>
                    </a:cubicBezTo>
                    <a:cubicBezTo>
                      <a:pt x="1" y="283"/>
                      <a:pt x="9" y="300"/>
                      <a:pt x="26" y="308"/>
                    </a:cubicBezTo>
                    <a:cubicBezTo>
                      <a:pt x="42" y="308"/>
                      <a:pt x="59" y="300"/>
                      <a:pt x="67" y="283"/>
                    </a:cubicBezTo>
                    <a:cubicBezTo>
                      <a:pt x="75" y="242"/>
                      <a:pt x="84" y="192"/>
                      <a:pt x="84" y="142"/>
                    </a:cubicBezTo>
                    <a:cubicBezTo>
                      <a:pt x="92" y="117"/>
                      <a:pt x="84" y="101"/>
                      <a:pt x="84" y="76"/>
                    </a:cubicBezTo>
                    <a:cubicBezTo>
                      <a:pt x="84" y="51"/>
                      <a:pt x="75" y="26"/>
                      <a:pt x="67" y="10"/>
                    </a:cubicBezTo>
                    <a:cubicBezTo>
                      <a:pt x="64" y="3"/>
                      <a:pt x="59" y="0"/>
                      <a:pt x="5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7" name="Google Shape;5366;p31">
                <a:extLst>
                  <a:ext uri="{FF2B5EF4-FFF2-40B4-BE49-F238E27FC236}">
                    <a16:creationId xmlns:a16="http://schemas.microsoft.com/office/drawing/2014/main" id="{DECFE607-55D7-FCF6-525E-7E1DE0663371}"/>
                  </a:ext>
                </a:extLst>
              </p:cNvPr>
              <p:cNvSpPr/>
              <p:nvPr/>
            </p:nvSpPr>
            <p:spPr>
              <a:xfrm>
                <a:off x="2062175" y="1204750"/>
                <a:ext cx="11025" cy="11200"/>
              </a:xfrm>
              <a:custGeom>
                <a:avLst/>
                <a:gdLst/>
                <a:ahLst/>
                <a:cxnLst/>
                <a:rect l="l" t="t" r="r" b="b"/>
                <a:pathLst>
                  <a:path w="441" h="448" extrusionOk="0">
                    <a:moveTo>
                      <a:pt x="391" y="1"/>
                    </a:moveTo>
                    <a:cubicBezTo>
                      <a:pt x="385" y="1"/>
                      <a:pt x="378" y="3"/>
                      <a:pt x="373" y="8"/>
                    </a:cubicBezTo>
                    <a:cubicBezTo>
                      <a:pt x="307" y="66"/>
                      <a:pt x="240" y="133"/>
                      <a:pt x="182" y="199"/>
                    </a:cubicBezTo>
                    <a:cubicBezTo>
                      <a:pt x="149" y="224"/>
                      <a:pt x="116" y="257"/>
                      <a:pt x="83" y="290"/>
                    </a:cubicBezTo>
                    <a:cubicBezTo>
                      <a:pt x="66" y="307"/>
                      <a:pt x="58" y="323"/>
                      <a:pt x="41" y="340"/>
                    </a:cubicBezTo>
                    <a:cubicBezTo>
                      <a:pt x="25" y="365"/>
                      <a:pt x="0" y="381"/>
                      <a:pt x="0" y="406"/>
                    </a:cubicBezTo>
                    <a:cubicBezTo>
                      <a:pt x="0" y="439"/>
                      <a:pt x="33" y="448"/>
                      <a:pt x="58" y="448"/>
                    </a:cubicBezTo>
                    <a:cubicBezTo>
                      <a:pt x="83" y="439"/>
                      <a:pt x="99" y="423"/>
                      <a:pt x="116" y="398"/>
                    </a:cubicBezTo>
                    <a:lnTo>
                      <a:pt x="157" y="348"/>
                    </a:lnTo>
                    <a:cubicBezTo>
                      <a:pt x="182" y="315"/>
                      <a:pt x="215" y="282"/>
                      <a:pt x="240" y="249"/>
                    </a:cubicBezTo>
                    <a:cubicBezTo>
                      <a:pt x="298" y="182"/>
                      <a:pt x="356" y="116"/>
                      <a:pt x="414" y="58"/>
                    </a:cubicBezTo>
                    <a:cubicBezTo>
                      <a:pt x="440" y="32"/>
                      <a:pt x="415" y="1"/>
                      <a:pt x="39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8" name="Google Shape;5367;p31">
                <a:extLst>
                  <a:ext uri="{FF2B5EF4-FFF2-40B4-BE49-F238E27FC236}">
                    <a16:creationId xmlns:a16="http://schemas.microsoft.com/office/drawing/2014/main" id="{5C5B1ED4-224B-000F-953B-E866FBBC2890}"/>
                  </a:ext>
                </a:extLst>
              </p:cNvPr>
              <p:cNvSpPr/>
              <p:nvPr/>
            </p:nvSpPr>
            <p:spPr>
              <a:xfrm>
                <a:off x="2055325" y="1214800"/>
                <a:ext cx="3350" cy="6550"/>
              </a:xfrm>
              <a:custGeom>
                <a:avLst/>
                <a:gdLst/>
                <a:ahLst/>
                <a:cxnLst/>
                <a:rect l="l" t="t" r="r" b="b"/>
                <a:pathLst>
                  <a:path w="134" h="262" extrusionOk="0">
                    <a:moveTo>
                      <a:pt x="102" y="1"/>
                    </a:moveTo>
                    <a:cubicBezTo>
                      <a:pt x="91" y="1"/>
                      <a:pt x="81" y="7"/>
                      <a:pt x="75" y="12"/>
                    </a:cubicBezTo>
                    <a:cubicBezTo>
                      <a:pt x="59" y="54"/>
                      <a:pt x="42" y="87"/>
                      <a:pt x="25" y="128"/>
                    </a:cubicBezTo>
                    <a:cubicBezTo>
                      <a:pt x="9" y="162"/>
                      <a:pt x="1" y="203"/>
                      <a:pt x="1" y="244"/>
                    </a:cubicBezTo>
                    <a:cubicBezTo>
                      <a:pt x="6" y="255"/>
                      <a:pt x="14" y="262"/>
                      <a:pt x="22" y="262"/>
                    </a:cubicBezTo>
                    <a:cubicBezTo>
                      <a:pt x="26" y="262"/>
                      <a:pt x="31" y="259"/>
                      <a:pt x="34" y="253"/>
                    </a:cubicBezTo>
                    <a:cubicBezTo>
                      <a:pt x="59" y="220"/>
                      <a:pt x="67" y="178"/>
                      <a:pt x="83" y="145"/>
                    </a:cubicBezTo>
                    <a:cubicBezTo>
                      <a:pt x="92" y="112"/>
                      <a:pt x="108" y="79"/>
                      <a:pt x="125" y="46"/>
                    </a:cubicBezTo>
                    <a:cubicBezTo>
                      <a:pt x="133" y="29"/>
                      <a:pt x="125" y="12"/>
                      <a:pt x="117" y="4"/>
                    </a:cubicBezTo>
                    <a:cubicBezTo>
                      <a:pt x="112" y="2"/>
                      <a:pt x="107" y="1"/>
                      <a:pt x="10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9" name="Google Shape;5368;p31">
                <a:extLst>
                  <a:ext uri="{FF2B5EF4-FFF2-40B4-BE49-F238E27FC236}">
                    <a16:creationId xmlns:a16="http://schemas.microsoft.com/office/drawing/2014/main" id="{0D7131D1-C927-3D04-C5C4-D28152B465C8}"/>
                  </a:ext>
                </a:extLst>
              </p:cNvPr>
              <p:cNvSpPr/>
              <p:nvPr/>
            </p:nvSpPr>
            <p:spPr>
              <a:xfrm>
                <a:off x="1953825" y="1277525"/>
                <a:ext cx="11000" cy="13000"/>
              </a:xfrm>
              <a:custGeom>
                <a:avLst/>
                <a:gdLst/>
                <a:ahLst/>
                <a:cxnLst/>
                <a:rect l="l" t="t" r="r" b="b"/>
                <a:pathLst>
                  <a:path w="440" h="520" extrusionOk="0">
                    <a:moveTo>
                      <a:pt x="308" y="0"/>
                    </a:moveTo>
                    <a:cubicBezTo>
                      <a:pt x="296" y="0"/>
                      <a:pt x="284" y="2"/>
                      <a:pt x="274" y="6"/>
                    </a:cubicBezTo>
                    <a:cubicBezTo>
                      <a:pt x="233" y="22"/>
                      <a:pt x="200" y="47"/>
                      <a:pt x="166" y="80"/>
                    </a:cubicBezTo>
                    <a:cubicBezTo>
                      <a:pt x="133" y="105"/>
                      <a:pt x="117" y="138"/>
                      <a:pt x="92" y="171"/>
                    </a:cubicBezTo>
                    <a:cubicBezTo>
                      <a:pt x="59" y="213"/>
                      <a:pt x="42" y="254"/>
                      <a:pt x="26" y="296"/>
                    </a:cubicBezTo>
                    <a:cubicBezTo>
                      <a:pt x="9" y="337"/>
                      <a:pt x="1" y="387"/>
                      <a:pt x="9" y="437"/>
                    </a:cubicBezTo>
                    <a:cubicBezTo>
                      <a:pt x="26" y="486"/>
                      <a:pt x="75" y="511"/>
                      <a:pt x="125" y="519"/>
                    </a:cubicBezTo>
                    <a:cubicBezTo>
                      <a:pt x="158" y="519"/>
                      <a:pt x="183" y="503"/>
                      <a:pt x="216" y="486"/>
                    </a:cubicBezTo>
                    <a:lnTo>
                      <a:pt x="224" y="486"/>
                    </a:lnTo>
                    <a:cubicBezTo>
                      <a:pt x="249" y="470"/>
                      <a:pt x="266" y="453"/>
                      <a:pt x="282" y="428"/>
                    </a:cubicBezTo>
                    <a:cubicBezTo>
                      <a:pt x="324" y="403"/>
                      <a:pt x="357" y="370"/>
                      <a:pt x="382" y="329"/>
                    </a:cubicBezTo>
                    <a:cubicBezTo>
                      <a:pt x="415" y="263"/>
                      <a:pt x="440" y="171"/>
                      <a:pt x="407" y="97"/>
                    </a:cubicBezTo>
                    <a:cubicBezTo>
                      <a:pt x="407" y="89"/>
                      <a:pt x="398" y="80"/>
                      <a:pt x="398" y="64"/>
                    </a:cubicBezTo>
                    <a:cubicBezTo>
                      <a:pt x="382" y="47"/>
                      <a:pt x="374" y="31"/>
                      <a:pt x="357" y="14"/>
                    </a:cubicBezTo>
                    <a:cubicBezTo>
                      <a:pt x="342" y="4"/>
                      <a:pt x="325" y="0"/>
                      <a:pt x="30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0" name="Google Shape;5369;p31">
                <a:extLst>
                  <a:ext uri="{FF2B5EF4-FFF2-40B4-BE49-F238E27FC236}">
                    <a16:creationId xmlns:a16="http://schemas.microsoft.com/office/drawing/2014/main" id="{F616FD77-106F-21A2-2A3B-60DADD5E2CA9}"/>
                  </a:ext>
                </a:extLst>
              </p:cNvPr>
              <p:cNvSpPr/>
              <p:nvPr/>
            </p:nvSpPr>
            <p:spPr>
              <a:xfrm>
                <a:off x="1953475" y="1265475"/>
                <a:ext cx="22950" cy="10125"/>
              </a:xfrm>
              <a:custGeom>
                <a:avLst/>
                <a:gdLst/>
                <a:ahLst/>
                <a:cxnLst/>
                <a:rect l="l" t="t" r="r" b="b"/>
                <a:pathLst>
                  <a:path w="918" h="405" extrusionOk="0">
                    <a:moveTo>
                      <a:pt x="314" y="1"/>
                    </a:moveTo>
                    <a:cubicBezTo>
                      <a:pt x="217" y="1"/>
                      <a:pt x="123" y="21"/>
                      <a:pt x="40" y="65"/>
                    </a:cubicBezTo>
                    <a:cubicBezTo>
                      <a:pt x="1" y="88"/>
                      <a:pt x="27" y="140"/>
                      <a:pt x="65" y="140"/>
                    </a:cubicBezTo>
                    <a:cubicBezTo>
                      <a:pt x="67" y="140"/>
                      <a:pt x="70" y="140"/>
                      <a:pt x="73" y="140"/>
                    </a:cubicBezTo>
                    <a:cubicBezTo>
                      <a:pt x="144" y="124"/>
                      <a:pt x="219" y="114"/>
                      <a:pt x="293" y="114"/>
                    </a:cubicBezTo>
                    <a:cubicBezTo>
                      <a:pt x="374" y="114"/>
                      <a:pt x="455" y="126"/>
                      <a:pt x="528" y="156"/>
                    </a:cubicBezTo>
                    <a:cubicBezTo>
                      <a:pt x="595" y="181"/>
                      <a:pt x="653" y="223"/>
                      <a:pt x="702" y="264"/>
                    </a:cubicBezTo>
                    <a:cubicBezTo>
                      <a:pt x="736" y="289"/>
                      <a:pt x="752" y="314"/>
                      <a:pt x="777" y="339"/>
                    </a:cubicBezTo>
                    <a:cubicBezTo>
                      <a:pt x="802" y="363"/>
                      <a:pt x="827" y="397"/>
                      <a:pt x="860" y="405"/>
                    </a:cubicBezTo>
                    <a:cubicBezTo>
                      <a:pt x="876" y="405"/>
                      <a:pt x="901" y="397"/>
                      <a:pt x="910" y="372"/>
                    </a:cubicBezTo>
                    <a:cubicBezTo>
                      <a:pt x="918" y="297"/>
                      <a:pt x="827" y="214"/>
                      <a:pt x="777" y="173"/>
                    </a:cubicBezTo>
                    <a:cubicBezTo>
                      <a:pt x="711" y="123"/>
                      <a:pt x="644" y="82"/>
                      <a:pt x="570" y="49"/>
                    </a:cubicBezTo>
                    <a:cubicBezTo>
                      <a:pt x="488" y="17"/>
                      <a:pt x="400" y="1"/>
                      <a:pt x="31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1" name="Google Shape;5370;p31">
                <a:extLst>
                  <a:ext uri="{FF2B5EF4-FFF2-40B4-BE49-F238E27FC236}">
                    <a16:creationId xmlns:a16="http://schemas.microsoft.com/office/drawing/2014/main" id="{22061F62-BDB4-0B98-2BF6-B973216DD31F}"/>
                  </a:ext>
                </a:extLst>
              </p:cNvPr>
              <p:cNvSpPr/>
              <p:nvPr/>
            </p:nvSpPr>
            <p:spPr>
              <a:xfrm>
                <a:off x="1966875" y="1264550"/>
                <a:ext cx="6000" cy="4050"/>
              </a:xfrm>
              <a:custGeom>
                <a:avLst/>
                <a:gdLst/>
                <a:ahLst/>
                <a:cxnLst/>
                <a:rect l="l" t="t" r="r" b="b"/>
                <a:pathLst>
                  <a:path w="240" h="162" extrusionOk="0">
                    <a:moveTo>
                      <a:pt x="41" y="0"/>
                    </a:moveTo>
                    <a:cubicBezTo>
                      <a:pt x="28" y="0"/>
                      <a:pt x="16" y="13"/>
                      <a:pt x="9" y="19"/>
                    </a:cubicBezTo>
                    <a:cubicBezTo>
                      <a:pt x="1" y="36"/>
                      <a:pt x="9" y="52"/>
                      <a:pt x="26" y="61"/>
                    </a:cubicBezTo>
                    <a:cubicBezTo>
                      <a:pt x="50" y="77"/>
                      <a:pt x="84" y="94"/>
                      <a:pt x="108" y="110"/>
                    </a:cubicBezTo>
                    <a:cubicBezTo>
                      <a:pt x="125" y="119"/>
                      <a:pt x="142" y="127"/>
                      <a:pt x="158" y="135"/>
                    </a:cubicBezTo>
                    <a:cubicBezTo>
                      <a:pt x="166" y="144"/>
                      <a:pt x="166" y="144"/>
                      <a:pt x="175" y="152"/>
                    </a:cubicBezTo>
                    <a:cubicBezTo>
                      <a:pt x="183" y="152"/>
                      <a:pt x="191" y="160"/>
                      <a:pt x="200" y="160"/>
                    </a:cubicBezTo>
                    <a:cubicBezTo>
                      <a:pt x="203" y="161"/>
                      <a:pt x="206" y="162"/>
                      <a:pt x="209" y="162"/>
                    </a:cubicBezTo>
                    <a:cubicBezTo>
                      <a:pt x="228" y="162"/>
                      <a:pt x="240" y="141"/>
                      <a:pt x="233" y="127"/>
                    </a:cubicBezTo>
                    <a:cubicBezTo>
                      <a:pt x="224" y="110"/>
                      <a:pt x="224" y="110"/>
                      <a:pt x="216" y="102"/>
                    </a:cubicBezTo>
                    <a:cubicBezTo>
                      <a:pt x="208" y="94"/>
                      <a:pt x="200" y="86"/>
                      <a:pt x="191" y="77"/>
                    </a:cubicBezTo>
                    <a:cubicBezTo>
                      <a:pt x="175" y="69"/>
                      <a:pt x="158" y="61"/>
                      <a:pt x="142" y="52"/>
                    </a:cubicBezTo>
                    <a:cubicBezTo>
                      <a:pt x="117" y="36"/>
                      <a:pt x="84" y="19"/>
                      <a:pt x="50" y="3"/>
                    </a:cubicBezTo>
                    <a:cubicBezTo>
                      <a:pt x="47" y="1"/>
                      <a:pt x="44" y="0"/>
                      <a:pt x="4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2" name="Google Shape;5371;p31">
                <a:extLst>
                  <a:ext uri="{FF2B5EF4-FFF2-40B4-BE49-F238E27FC236}">
                    <a16:creationId xmlns:a16="http://schemas.microsoft.com/office/drawing/2014/main" id="{C878AD7E-891D-D256-2CB9-3D1D5A705BAE}"/>
                  </a:ext>
                </a:extLst>
              </p:cNvPr>
              <p:cNvSpPr/>
              <p:nvPr/>
            </p:nvSpPr>
            <p:spPr>
              <a:xfrm>
                <a:off x="1899400" y="1359850"/>
                <a:ext cx="24550" cy="11875"/>
              </a:xfrm>
              <a:custGeom>
                <a:avLst/>
                <a:gdLst/>
                <a:ahLst/>
                <a:cxnLst/>
                <a:rect l="l" t="t" r="r" b="b"/>
                <a:pathLst>
                  <a:path w="982" h="475" extrusionOk="0">
                    <a:moveTo>
                      <a:pt x="32" y="1"/>
                    </a:moveTo>
                    <a:cubicBezTo>
                      <a:pt x="12" y="1"/>
                      <a:pt x="0" y="29"/>
                      <a:pt x="15" y="43"/>
                    </a:cubicBezTo>
                    <a:cubicBezTo>
                      <a:pt x="81" y="101"/>
                      <a:pt x="156" y="143"/>
                      <a:pt x="231" y="176"/>
                    </a:cubicBezTo>
                    <a:cubicBezTo>
                      <a:pt x="305" y="217"/>
                      <a:pt x="388" y="251"/>
                      <a:pt x="463" y="284"/>
                    </a:cubicBezTo>
                    <a:cubicBezTo>
                      <a:pt x="620" y="358"/>
                      <a:pt x="777" y="416"/>
                      <a:pt x="935" y="474"/>
                    </a:cubicBezTo>
                    <a:lnTo>
                      <a:pt x="935" y="466"/>
                    </a:lnTo>
                    <a:cubicBezTo>
                      <a:pt x="940" y="468"/>
                      <a:pt x="944" y="469"/>
                      <a:pt x="948" y="469"/>
                    </a:cubicBezTo>
                    <a:cubicBezTo>
                      <a:pt x="972" y="469"/>
                      <a:pt x="981" y="432"/>
                      <a:pt x="960" y="425"/>
                    </a:cubicBezTo>
                    <a:cubicBezTo>
                      <a:pt x="802" y="358"/>
                      <a:pt x="653" y="284"/>
                      <a:pt x="496" y="209"/>
                    </a:cubicBezTo>
                    <a:cubicBezTo>
                      <a:pt x="421" y="176"/>
                      <a:pt x="347" y="135"/>
                      <a:pt x="272" y="101"/>
                    </a:cubicBezTo>
                    <a:cubicBezTo>
                      <a:pt x="197" y="60"/>
                      <a:pt x="123" y="19"/>
                      <a:pt x="40" y="2"/>
                    </a:cubicBezTo>
                    <a:cubicBezTo>
                      <a:pt x="37" y="1"/>
                      <a:pt x="35" y="1"/>
                      <a:pt x="3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3" name="Google Shape;5372;p31">
                <a:extLst>
                  <a:ext uri="{FF2B5EF4-FFF2-40B4-BE49-F238E27FC236}">
                    <a16:creationId xmlns:a16="http://schemas.microsoft.com/office/drawing/2014/main" id="{2FEDC3F0-FC76-2472-9DAD-F4135053CAA9}"/>
                  </a:ext>
                </a:extLst>
              </p:cNvPr>
              <p:cNvSpPr/>
              <p:nvPr/>
            </p:nvSpPr>
            <p:spPr>
              <a:xfrm>
                <a:off x="1868825" y="1345075"/>
                <a:ext cx="10975" cy="5825"/>
              </a:xfrm>
              <a:custGeom>
                <a:avLst/>
                <a:gdLst/>
                <a:ahLst/>
                <a:cxnLst/>
                <a:rect l="l" t="t" r="r" b="b"/>
                <a:pathLst>
                  <a:path w="439" h="233" extrusionOk="0">
                    <a:moveTo>
                      <a:pt x="38" y="1"/>
                    </a:moveTo>
                    <a:cubicBezTo>
                      <a:pt x="14" y="1"/>
                      <a:pt x="1" y="32"/>
                      <a:pt x="29" y="46"/>
                    </a:cubicBezTo>
                    <a:cubicBezTo>
                      <a:pt x="87" y="79"/>
                      <a:pt x="145" y="112"/>
                      <a:pt x="211" y="146"/>
                    </a:cubicBezTo>
                    <a:cubicBezTo>
                      <a:pt x="269" y="170"/>
                      <a:pt x="335" y="204"/>
                      <a:pt x="401" y="228"/>
                    </a:cubicBezTo>
                    <a:cubicBezTo>
                      <a:pt x="406" y="232"/>
                      <a:pt x="411" y="233"/>
                      <a:pt x="414" y="233"/>
                    </a:cubicBezTo>
                    <a:cubicBezTo>
                      <a:pt x="431" y="233"/>
                      <a:pt x="438" y="209"/>
                      <a:pt x="418" y="195"/>
                    </a:cubicBezTo>
                    <a:cubicBezTo>
                      <a:pt x="360" y="162"/>
                      <a:pt x="302" y="129"/>
                      <a:pt x="236" y="96"/>
                    </a:cubicBezTo>
                    <a:cubicBezTo>
                      <a:pt x="178" y="63"/>
                      <a:pt x="111" y="38"/>
                      <a:pt x="53" y="5"/>
                    </a:cubicBezTo>
                    <a:cubicBezTo>
                      <a:pt x="48" y="2"/>
                      <a:pt x="43" y="1"/>
                      <a:pt x="3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4" name="Google Shape;5373;p31">
                <a:extLst>
                  <a:ext uri="{FF2B5EF4-FFF2-40B4-BE49-F238E27FC236}">
                    <a16:creationId xmlns:a16="http://schemas.microsoft.com/office/drawing/2014/main" id="{D9416142-42CD-D2D7-C09B-4F87C8B3C9D3}"/>
                  </a:ext>
                </a:extLst>
              </p:cNvPr>
              <p:cNvSpPr/>
              <p:nvPr/>
            </p:nvSpPr>
            <p:spPr>
              <a:xfrm>
                <a:off x="1858350" y="1311075"/>
                <a:ext cx="3750" cy="4100"/>
              </a:xfrm>
              <a:custGeom>
                <a:avLst/>
                <a:gdLst/>
                <a:ahLst/>
                <a:cxnLst/>
                <a:rect l="l" t="t" r="r" b="b"/>
                <a:pathLst>
                  <a:path w="150" h="164" extrusionOk="0">
                    <a:moveTo>
                      <a:pt x="36" y="0"/>
                    </a:moveTo>
                    <a:cubicBezTo>
                      <a:pt x="28" y="0"/>
                      <a:pt x="18" y="4"/>
                      <a:pt x="8" y="14"/>
                    </a:cubicBezTo>
                    <a:cubicBezTo>
                      <a:pt x="0" y="22"/>
                      <a:pt x="0" y="39"/>
                      <a:pt x="17" y="56"/>
                    </a:cubicBezTo>
                    <a:cubicBezTo>
                      <a:pt x="25" y="64"/>
                      <a:pt x="33" y="72"/>
                      <a:pt x="33" y="80"/>
                    </a:cubicBezTo>
                    <a:cubicBezTo>
                      <a:pt x="50" y="97"/>
                      <a:pt x="58" y="105"/>
                      <a:pt x="66" y="130"/>
                    </a:cubicBezTo>
                    <a:cubicBezTo>
                      <a:pt x="66" y="130"/>
                      <a:pt x="66" y="138"/>
                      <a:pt x="75" y="147"/>
                    </a:cubicBezTo>
                    <a:cubicBezTo>
                      <a:pt x="83" y="163"/>
                      <a:pt x="108" y="163"/>
                      <a:pt x="124" y="163"/>
                    </a:cubicBezTo>
                    <a:cubicBezTo>
                      <a:pt x="141" y="155"/>
                      <a:pt x="149" y="130"/>
                      <a:pt x="141" y="114"/>
                    </a:cubicBezTo>
                    <a:cubicBezTo>
                      <a:pt x="141" y="97"/>
                      <a:pt x="133" y="80"/>
                      <a:pt x="124" y="72"/>
                    </a:cubicBezTo>
                    <a:cubicBezTo>
                      <a:pt x="116" y="56"/>
                      <a:pt x="100" y="39"/>
                      <a:pt x="91" y="31"/>
                    </a:cubicBezTo>
                    <a:cubicBezTo>
                      <a:pt x="83" y="22"/>
                      <a:pt x="66" y="6"/>
                      <a:pt x="50" y="6"/>
                    </a:cubicBezTo>
                    <a:cubicBezTo>
                      <a:pt x="46" y="2"/>
                      <a:pt x="42" y="0"/>
                      <a:pt x="3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5" name="Google Shape;5374;p31">
                <a:extLst>
                  <a:ext uri="{FF2B5EF4-FFF2-40B4-BE49-F238E27FC236}">
                    <a16:creationId xmlns:a16="http://schemas.microsoft.com/office/drawing/2014/main" id="{EFEF88BD-0018-748A-9B43-AB456B890520}"/>
                  </a:ext>
                </a:extLst>
              </p:cNvPr>
              <p:cNvSpPr/>
              <p:nvPr/>
            </p:nvSpPr>
            <p:spPr>
              <a:xfrm>
                <a:off x="1855450" y="1312650"/>
                <a:ext cx="1875" cy="1475"/>
              </a:xfrm>
              <a:custGeom>
                <a:avLst/>
                <a:gdLst/>
                <a:ahLst/>
                <a:cxnLst/>
                <a:rect l="l" t="t" r="r" b="b"/>
                <a:pathLst>
                  <a:path w="75" h="59" extrusionOk="0">
                    <a:moveTo>
                      <a:pt x="33" y="1"/>
                    </a:moveTo>
                    <a:cubicBezTo>
                      <a:pt x="0" y="1"/>
                      <a:pt x="0" y="59"/>
                      <a:pt x="33" y="59"/>
                    </a:cubicBezTo>
                    <a:cubicBezTo>
                      <a:pt x="75" y="59"/>
                      <a:pt x="75" y="1"/>
                      <a:pt x="3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6" name="Google Shape;5375;p31">
                <a:extLst>
                  <a:ext uri="{FF2B5EF4-FFF2-40B4-BE49-F238E27FC236}">
                    <a16:creationId xmlns:a16="http://schemas.microsoft.com/office/drawing/2014/main" id="{1BDE1FC5-45BE-B825-6829-610B33B0EF5E}"/>
                  </a:ext>
                </a:extLst>
              </p:cNvPr>
              <p:cNvSpPr/>
              <p:nvPr/>
            </p:nvSpPr>
            <p:spPr>
              <a:xfrm>
                <a:off x="1924825" y="1272050"/>
                <a:ext cx="11625" cy="8500"/>
              </a:xfrm>
              <a:custGeom>
                <a:avLst/>
                <a:gdLst/>
                <a:ahLst/>
                <a:cxnLst/>
                <a:rect l="l" t="t" r="r" b="b"/>
                <a:pathLst>
                  <a:path w="465" h="340" extrusionOk="0">
                    <a:moveTo>
                      <a:pt x="357" y="1"/>
                    </a:moveTo>
                    <a:cubicBezTo>
                      <a:pt x="332" y="1"/>
                      <a:pt x="316" y="1"/>
                      <a:pt x="291" y="9"/>
                    </a:cubicBezTo>
                    <a:cubicBezTo>
                      <a:pt x="241" y="18"/>
                      <a:pt x="200" y="34"/>
                      <a:pt x="158" y="59"/>
                    </a:cubicBezTo>
                    <a:cubicBezTo>
                      <a:pt x="117" y="84"/>
                      <a:pt x="84" y="117"/>
                      <a:pt x="59" y="158"/>
                    </a:cubicBezTo>
                    <a:cubicBezTo>
                      <a:pt x="42" y="175"/>
                      <a:pt x="34" y="200"/>
                      <a:pt x="26" y="225"/>
                    </a:cubicBezTo>
                    <a:cubicBezTo>
                      <a:pt x="9" y="250"/>
                      <a:pt x="1" y="283"/>
                      <a:pt x="17" y="308"/>
                    </a:cubicBezTo>
                    <a:cubicBezTo>
                      <a:pt x="29" y="325"/>
                      <a:pt x="54" y="339"/>
                      <a:pt x="73" y="339"/>
                    </a:cubicBezTo>
                    <a:cubicBezTo>
                      <a:pt x="81" y="339"/>
                      <a:pt x="87" y="337"/>
                      <a:pt x="92" y="332"/>
                    </a:cubicBezTo>
                    <a:cubicBezTo>
                      <a:pt x="117" y="316"/>
                      <a:pt x="125" y="299"/>
                      <a:pt x="125" y="283"/>
                    </a:cubicBezTo>
                    <a:cubicBezTo>
                      <a:pt x="133" y="274"/>
                      <a:pt x="133" y="266"/>
                      <a:pt x="133" y="258"/>
                    </a:cubicBezTo>
                    <a:cubicBezTo>
                      <a:pt x="133" y="258"/>
                      <a:pt x="133" y="250"/>
                      <a:pt x="133" y="250"/>
                    </a:cubicBezTo>
                    <a:lnTo>
                      <a:pt x="142" y="241"/>
                    </a:lnTo>
                    <a:cubicBezTo>
                      <a:pt x="150" y="233"/>
                      <a:pt x="150" y="225"/>
                      <a:pt x="158" y="216"/>
                    </a:cubicBezTo>
                    <a:cubicBezTo>
                      <a:pt x="158" y="208"/>
                      <a:pt x="166" y="208"/>
                      <a:pt x="166" y="208"/>
                    </a:cubicBezTo>
                    <a:cubicBezTo>
                      <a:pt x="166" y="208"/>
                      <a:pt x="166" y="200"/>
                      <a:pt x="166" y="200"/>
                    </a:cubicBezTo>
                    <a:cubicBezTo>
                      <a:pt x="175" y="192"/>
                      <a:pt x="183" y="192"/>
                      <a:pt x="191" y="183"/>
                    </a:cubicBezTo>
                    <a:cubicBezTo>
                      <a:pt x="191" y="175"/>
                      <a:pt x="200" y="175"/>
                      <a:pt x="200" y="167"/>
                    </a:cubicBezTo>
                    <a:cubicBezTo>
                      <a:pt x="208" y="158"/>
                      <a:pt x="216" y="158"/>
                      <a:pt x="224" y="150"/>
                    </a:cubicBezTo>
                    <a:cubicBezTo>
                      <a:pt x="241" y="142"/>
                      <a:pt x="258" y="134"/>
                      <a:pt x="274" y="125"/>
                    </a:cubicBezTo>
                    <a:cubicBezTo>
                      <a:pt x="282" y="125"/>
                      <a:pt x="291" y="117"/>
                      <a:pt x="291" y="117"/>
                    </a:cubicBezTo>
                    <a:lnTo>
                      <a:pt x="299" y="117"/>
                    </a:lnTo>
                    <a:cubicBezTo>
                      <a:pt x="307" y="109"/>
                      <a:pt x="316" y="109"/>
                      <a:pt x="324" y="109"/>
                    </a:cubicBezTo>
                    <a:cubicBezTo>
                      <a:pt x="349" y="100"/>
                      <a:pt x="365" y="92"/>
                      <a:pt x="382" y="84"/>
                    </a:cubicBezTo>
                    <a:cubicBezTo>
                      <a:pt x="398" y="76"/>
                      <a:pt x="415" y="67"/>
                      <a:pt x="432" y="59"/>
                    </a:cubicBezTo>
                    <a:cubicBezTo>
                      <a:pt x="465" y="51"/>
                      <a:pt x="456" y="9"/>
                      <a:pt x="423" y="9"/>
                    </a:cubicBezTo>
                    <a:cubicBezTo>
                      <a:pt x="407" y="9"/>
                      <a:pt x="382" y="1"/>
                      <a:pt x="35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7" name="Google Shape;5376;p31">
                <a:extLst>
                  <a:ext uri="{FF2B5EF4-FFF2-40B4-BE49-F238E27FC236}">
                    <a16:creationId xmlns:a16="http://schemas.microsoft.com/office/drawing/2014/main" id="{3143C2C1-3479-0608-7C35-0FADE627B438}"/>
                  </a:ext>
                </a:extLst>
              </p:cNvPr>
              <p:cNvSpPr/>
              <p:nvPr/>
            </p:nvSpPr>
            <p:spPr>
              <a:xfrm>
                <a:off x="1924100" y="1271325"/>
                <a:ext cx="4625" cy="6825"/>
              </a:xfrm>
              <a:custGeom>
                <a:avLst/>
                <a:gdLst/>
                <a:ahLst/>
                <a:cxnLst/>
                <a:rect l="l" t="t" r="r" b="b"/>
                <a:pathLst>
                  <a:path w="185" h="273" extrusionOk="0">
                    <a:moveTo>
                      <a:pt x="151" y="1"/>
                    </a:moveTo>
                    <a:cubicBezTo>
                      <a:pt x="147" y="1"/>
                      <a:pt x="142" y="2"/>
                      <a:pt x="137" y="5"/>
                    </a:cubicBezTo>
                    <a:cubicBezTo>
                      <a:pt x="96" y="38"/>
                      <a:pt x="63" y="71"/>
                      <a:pt x="38" y="113"/>
                    </a:cubicBezTo>
                    <a:cubicBezTo>
                      <a:pt x="13" y="154"/>
                      <a:pt x="5" y="204"/>
                      <a:pt x="5" y="254"/>
                    </a:cubicBezTo>
                    <a:cubicBezTo>
                      <a:pt x="1" y="266"/>
                      <a:pt x="9" y="272"/>
                      <a:pt x="19" y="272"/>
                    </a:cubicBezTo>
                    <a:cubicBezTo>
                      <a:pt x="30" y="272"/>
                      <a:pt x="42" y="266"/>
                      <a:pt x="46" y="254"/>
                    </a:cubicBezTo>
                    <a:cubicBezTo>
                      <a:pt x="63" y="171"/>
                      <a:pt x="104" y="96"/>
                      <a:pt x="171" y="47"/>
                    </a:cubicBezTo>
                    <a:cubicBezTo>
                      <a:pt x="184" y="26"/>
                      <a:pt x="170" y="1"/>
                      <a:pt x="15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8" name="Google Shape;5377;p31">
                <a:extLst>
                  <a:ext uri="{FF2B5EF4-FFF2-40B4-BE49-F238E27FC236}">
                    <a16:creationId xmlns:a16="http://schemas.microsoft.com/office/drawing/2014/main" id="{43C4B4F2-D1C9-CF86-5171-CBEDA422E655}"/>
                  </a:ext>
                </a:extLst>
              </p:cNvPr>
              <p:cNvSpPr/>
              <p:nvPr/>
            </p:nvSpPr>
            <p:spPr>
              <a:xfrm>
                <a:off x="1942925" y="1242625"/>
                <a:ext cx="5950" cy="3825"/>
              </a:xfrm>
              <a:custGeom>
                <a:avLst/>
                <a:gdLst/>
                <a:ahLst/>
                <a:cxnLst/>
                <a:rect l="l" t="t" r="r" b="b"/>
                <a:pathLst>
                  <a:path w="238" h="153" extrusionOk="0">
                    <a:moveTo>
                      <a:pt x="187" y="0"/>
                    </a:moveTo>
                    <a:cubicBezTo>
                      <a:pt x="176" y="0"/>
                      <a:pt x="165" y="1"/>
                      <a:pt x="155" y="1"/>
                    </a:cubicBezTo>
                    <a:cubicBezTo>
                      <a:pt x="138" y="10"/>
                      <a:pt x="114" y="18"/>
                      <a:pt x="97" y="26"/>
                    </a:cubicBezTo>
                    <a:cubicBezTo>
                      <a:pt x="56" y="43"/>
                      <a:pt x="22" y="84"/>
                      <a:pt x="6" y="117"/>
                    </a:cubicBezTo>
                    <a:cubicBezTo>
                      <a:pt x="0" y="135"/>
                      <a:pt x="15" y="153"/>
                      <a:pt x="27" y="153"/>
                    </a:cubicBezTo>
                    <a:cubicBezTo>
                      <a:pt x="32" y="153"/>
                      <a:pt x="37" y="150"/>
                      <a:pt x="39" y="142"/>
                    </a:cubicBezTo>
                    <a:cubicBezTo>
                      <a:pt x="64" y="109"/>
                      <a:pt x="89" y="93"/>
                      <a:pt x="122" y="76"/>
                    </a:cubicBezTo>
                    <a:lnTo>
                      <a:pt x="147" y="76"/>
                    </a:lnTo>
                    <a:cubicBezTo>
                      <a:pt x="155" y="68"/>
                      <a:pt x="163" y="68"/>
                      <a:pt x="172" y="68"/>
                    </a:cubicBezTo>
                    <a:cubicBezTo>
                      <a:pt x="196" y="59"/>
                      <a:pt x="213" y="59"/>
                      <a:pt x="230" y="43"/>
                    </a:cubicBezTo>
                    <a:cubicBezTo>
                      <a:pt x="238" y="35"/>
                      <a:pt x="238" y="26"/>
                      <a:pt x="230" y="18"/>
                    </a:cubicBezTo>
                    <a:cubicBezTo>
                      <a:pt x="220" y="3"/>
                      <a:pt x="204" y="0"/>
                      <a:pt x="18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9" name="Google Shape;5378;p31">
                <a:extLst>
                  <a:ext uri="{FF2B5EF4-FFF2-40B4-BE49-F238E27FC236}">
                    <a16:creationId xmlns:a16="http://schemas.microsoft.com/office/drawing/2014/main" id="{855C01FF-B5A4-DEBE-3E2C-FB31ABD54879}"/>
                  </a:ext>
                </a:extLst>
              </p:cNvPr>
              <p:cNvSpPr/>
              <p:nvPr/>
            </p:nvSpPr>
            <p:spPr>
              <a:xfrm>
                <a:off x="1941400" y="1240575"/>
                <a:ext cx="4175" cy="3175"/>
              </a:xfrm>
              <a:custGeom>
                <a:avLst/>
                <a:gdLst/>
                <a:ahLst/>
                <a:cxnLst/>
                <a:rect l="l" t="t" r="r" b="b"/>
                <a:pathLst>
                  <a:path w="167" h="127" extrusionOk="0">
                    <a:moveTo>
                      <a:pt x="125" y="1"/>
                    </a:moveTo>
                    <a:lnTo>
                      <a:pt x="108" y="9"/>
                    </a:lnTo>
                    <a:cubicBezTo>
                      <a:pt x="92" y="17"/>
                      <a:pt x="83" y="25"/>
                      <a:pt x="67" y="34"/>
                    </a:cubicBezTo>
                    <a:cubicBezTo>
                      <a:pt x="50" y="50"/>
                      <a:pt x="25" y="67"/>
                      <a:pt x="9" y="92"/>
                    </a:cubicBezTo>
                    <a:cubicBezTo>
                      <a:pt x="1" y="100"/>
                      <a:pt x="9" y="117"/>
                      <a:pt x="17" y="125"/>
                    </a:cubicBezTo>
                    <a:cubicBezTo>
                      <a:pt x="21" y="125"/>
                      <a:pt x="25" y="127"/>
                      <a:pt x="30" y="127"/>
                    </a:cubicBezTo>
                    <a:cubicBezTo>
                      <a:pt x="34" y="127"/>
                      <a:pt x="38" y="125"/>
                      <a:pt x="42" y="117"/>
                    </a:cubicBezTo>
                    <a:cubicBezTo>
                      <a:pt x="50" y="108"/>
                      <a:pt x="59" y="100"/>
                      <a:pt x="67" y="92"/>
                    </a:cubicBezTo>
                    <a:cubicBezTo>
                      <a:pt x="75" y="92"/>
                      <a:pt x="75" y="92"/>
                      <a:pt x="75" y="83"/>
                    </a:cubicBezTo>
                    <a:lnTo>
                      <a:pt x="83" y="83"/>
                    </a:lnTo>
                    <a:cubicBezTo>
                      <a:pt x="83" y="75"/>
                      <a:pt x="92" y="75"/>
                      <a:pt x="100" y="67"/>
                    </a:cubicBezTo>
                    <a:cubicBezTo>
                      <a:pt x="108" y="67"/>
                      <a:pt x="117" y="59"/>
                      <a:pt x="125" y="50"/>
                    </a:cubicBezTo>
                    <a:lnTo>
                      <a:pt x="141" y="50"/>
                    </a:lnTo>
                    <a:cubicBezTo>
                      <a:pt x="150" y="42"/>
                      <a:pt x="158" y="42"/>
                      <a:pt x="166" y="34"/>
                    </a:cubicBezTo>
                    <a:cubicBezTo>
                      <a:pt x="166" y="25"/>
                      <a:pt x="166" y="9"/>
                      <a:pt x="158" y="9"/>
                    </a:cubicBezTo>
                    <a:cubicBezTo>
                      <a:pt x="150" y="1"/>
                      <a:pt x="141" y="1"/>
                      <a:pt x="12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0" name="Google Shape;5379;p31">
                <a:extLst>
                  <a:ext uri="{FF2B5EF4-FFF2-40B4-BE49-F238E27FC236}">
                    <a16:creationId xmlns:a16="http://schemas.microsoft.com/office/drawing/2014/main" id="{982B9892-07FD-0D12-1911-4968C22F5113}"/>
                  </a:ext>
                </a:extLst>
              </p:cNvPr>
              <p:cNvSpPr/>
              <p:nvPr/>
            </p:nvSpPr>
            <p:spPr>
              <a:xfrm>
                <a:off x="2011725" y="1322400"/>
                <a:ext cx="1575" cy="10700"/>
              </a:xfrm>
              <a:custGeom>
                <a:avLst/>
                <a:gdLst/>
                <a:ahLst/>
                <a:cxnLst/>
                <a:rect l="l" t="t" r="r" b="b"/>
                <a:pathLst>
                  <a:path w="63" h="428" extrusionOk="0">
                    <a:moveTo>
                      <a:pt x="23" y="0"/>
                    </a:moveTo>
                    <a:cubicBezTo>
                      <a:pt x="11" y="0"/>
                      <a:pt x="1" y="9"/>
                      <a:pt x="5" y="25"/>
                    </a:cubicBezTo>
                    <a:cubicBezTo>
                      <a:pt x="5" y="91"/>
                      <a:pt x="5" y="158"/>
                      <a:pt x="13" y="224"/>
                    </a:cubicBezTo>
                    <a:cubicBezTo>
                      <a:pt x="13" y="290"/>
                      <a:pt x="5" y="357"/>
                      <a:pt x="21" y="415"/>
                    </a:cubicBezTo>
                    <a:cubicBezTo>
                      <a:pt x="21" y="423"/>
                      <a:pt x="27" y="427"/>
                      <a:pt x="34" y="427"/>
                    </a:cubicBezTo>
                    <a:cubicBezTo>
                      <a:pt x="40" y="427"/>
                      <a:pt x="46" y="423"/>
                      <a:pt x="46" y="415"/>
                    </a:cubicBezTo>
                    <a:cubicBezTo>
                      <a:pt x="63" y="357"/>
                      <a:pt x="63" y="282"/>
                      <a:pt x="63" y="224"/>
                    </a:cubicBezTo>
                    <a:cubicBezTo>
                      <a:pt x="63" y="158"/>
                      <a:pt x="54" y="91"/>
                      <a:pt x="54" y="25"/>
                    </a:cubicBezTo>
                    <a:cubicBezTo>
                      <a:pt x="50" y="9"/>
                      <a:pt x="36" y="0"/>
                      <a:pt x="2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1" name="Google Shape;5380;p31">
                <a:extLst>
                  <a:ext uri="{FF2B5EF4-FFF2-40B4-BE49-F238E27FC236}">
                    <a16:creationId xmlns:a16="http://schemas.microsoft.com/office/drawing/2014/main" id="{8B203BB2-923F-FEE1-90E2-AE560A6E0E11}"/>
                  </a:ext>
                </a:extLst>
              </p:cNvPr>
              <p:cNvSpPr/>
              <p:nvPr/>
            </p:nvSpPr>
            <p:spPr>
              <a:xfrm>
                <a:off x="2002775" y="1340175"/>
                <a:ext cx="4000" cy="10375"/>
              </a:xfrm>
              <a:custGeom>
                <a:avLst/>
                <a:gdLst/>
                <a:ahLst/>
                <a:cxnLst/>
                <a:rect l="l" t="t" r="r" b="b"/>
                <a:pathLst>
                  <a:path w="160" h="415" extrusionOk="0">
                    <a:moveTo>
                      <a:pt x="135" y="1"/>
                    </a:moveTo>
                    <a:cubicBezTo>
                      <a:pt x="125" y="1"/>
                      <a:pt x="114" y="7"/>
                      <a:pt x="114" y="18"/>
                    </a:cubicBezTo>
                    <a:cubicBezTo>
                      <a:pt x="98" y="85"/>
                      <a:pt x="81" y="143"/>
                      <a:pt x="64" y="209"/>
                    </a:cubicBezTo>
                    <a:cubicBezTo>
                      <a:pt x="40" y="267"/>
                      <a:pt x="15" y="325"/>
                      <a:pt x="6" y="391"/>
                    </a:cubicBezTo>
                    <a:cubicBezTo>
                      <a:pt x="1" y="403"/>
                      <a:pt x="11" y="415"/>
                      <a:pt x="24" y="415"/>
                    </a:cubicBezTo>
                    <a:cubicBezTo>
                      <a:pt x="29" y="415"/>
                      <a:pt x="35" y="413"/>
                      <a:pt x="40" y="408"/>
                    </a:cubicBezTo>
                    <a:cubicBezTo>
                      <a:pt x="81" y="358"/>
                      <a:pt x="106" y="292"/>
                      <a:pt x="122" y="226"/>
                    </a:cubicBezTo>
                    <a:cubicBezTo>
                      <a:pt x="139" y="159"/>
                      <a:pt x="147" y="93"/>
                      <a:pt x="156" y="27"/>
                    </a:cubicBezTo>
                    <a:cubicBezTo>
                      <a:pt x="160" y="9"/>
                      <a:pt x="148" y="1"/>
                      <a:pt x="13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2" name="Google Shape;5381;p31">
                <a:extLst>
                  <a:ext uri="{FF2B5EF4-FFF2-40B4-BE49-F238E27FC236}">
                    <a16:creationId xmlns:a16="http://schemas.microsoft.com/office/drawing/2014/main" id="{F4E5C813-5B47-EC89-A1E8-AB7B6AA078C6}"/>
                  </a:ext>
                </a:extLst>
              </p:cNvPr>
              <p:cNvSpPr/>
              <p:nvPr/>
            </p:nvSpPr>
            <p:spPr>
              <a:xfrm>
                <a:off x="1998375" y="1343475"/>
                <a:ext cx="2925" cy="7325"/>
              </a:xfrm>
              <a:custGeom>
                <a:avLst/>
                <a:gdLst/>
                <a:ahLst/>
                <a:cxnLst/>
                <a:rect l="l" t="t" r="r" b="b"/>
                <a:pathLst>
                  <a:path w="117" h="293" extrusionOk="0">
                    <a:moveTo>
                      <a:pt x="82" y="0"/>
                    </a:moveTo>
                    <a:cubicBezTo>
                      <a:pt x="69" y="0"/>
                      <a:pt x="57" y="14"/>
                      <a:pt x="50" y="27"/>
                    </a:cubicBezTo>
                    <a:cubicBezTo>
                      <a:pt x="42" y="69"/>
                      <a:pt x="33" y="102"/>
                      <a:pt x="25" y="143"/>
                    </a:cubicBezTo>
                    <a:cubicBezTo>
                      <a:pt x="17" y="185"/>
                      <a:pt x="0" y="226"/>
                      <a:pt x="0" y="268"/>
                    </a:cubicBezTo>
                    <a:cubicBezTo>
                      <a:pt x="0" y="276"/>
                      <a:pt x="8" y="292"/>
                      <a:pt x="17" y="292"/>
                    </a:cubicBezTo>
                    <a:cubicBezTo>
                      <a:pt x="25" y="292"/>
                      <a:pt x="42" y="292"/>
                      <a:pt x="42" y="276"/>
                    </a:cubicBezTo>
                    <a:cubicBezTo>
                      <a:pt x="66" y="243"/>
                      <a:pt x="83" y="201"/>
                      <a:pt x="91" y="160"/>
                    </a:cubicBezTo>
                    <a:cubicBezTo>
                      <a:pt x="100" y="127"/>
                      <a:pt x="108" y="85"/>
                      <a:pt x="116" y="44"/>
                    </a:cubicBezTo>
                    <a:cubicBezTo>
                      <a:pt x="116" y="27"/>
                      <a:pt x="108" y="11"/>
                      <a:pt x="91" y="2"/>
                    </a:cubicBezTo>
                    <a:cubicBezTo>
                      <a:pt x="88" y="1"/>
                      <a:pt x="85" y="0"/>
                      <a:pt x="8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3" name="Google Shape;5382;p31">
                <a:extLst>
                  <a:ext uri="{FF2B5EF4-FFF2-40B4-BE49-F238E27FC236}">
                    <a16:creationId xmlns:a16="http://schemas.microsoft.com/office/drawing/2014/main" id="{C19D4011-DFD4-6A21-708C-B80044F77684}"/>
                  </a:ext>
                </a:extLst>
              </p:cNvPr>
              <p:cNvSpPr/>
              <p:nvPr/>
            </p:nvSpPr>
            <p:spPr>
              <a:xfrm>
                <a:off x="1994625" y="1347575"/>
                <a:ext cx="3550" cy="4875"/>
              </a:xfrm>
              <a:custGeom>
                <a:avLst/>
                <a:gdLst/>
                <a:ahLst/>
                <a:cxnLst/>
                <a:rect l="l" t="t" r="r" b="b"/>
                <a:pathLst>
                  <a:path w="142" h="195" extrusionOk="0">
                    <a:moveTo>
                      <a:pt x="96" y="1"/>
                    </a:moveTo>
                    <a:cubicBezTo>
                      <a:pt x="84" y="1"/>
                      <a:pt x="73" y="9"/>
                      <a:pt x="67" y="21"/>
                    </a:cubicBezTo>
                    <a:cubicBezTo>
                      <a:pt x="67" y="29"/>
                      <a:pt x="67" y="37"/>
                      <a:pt x="67" y="46"/>
                    </a:cubicBezTo>
                    <a:lnTo>
                      <a:pt x="59" y="46"/>
                    </a:lnTo>
                    <a:cubicBezTo>
                      <a:pt x="59" y="54"/>
                      <a:pt x="59" y="54"/>
                      <a:pt x="59" y="54"/>
                    </a:cubicBezTo>
                    <a:cubicBezTo>
                      <a:pt x="51" y="70"/>
                      <a:pt x="42" y="79"/>
                      <a:pt x="42" y="95"/>
                    </a:cubicBezTo>
                    <a:lnTo>
                      <a:pt x="18" y="128"/>
                    </a:lnTo>
                    <a:cubicBezTo>
                      <a:pt x="18" y="137"/>
                      <a:pt x="9" y="145"/>
                      <a:pt x="9" y="153"/>
                    </a:cubicBezTo>
                    <a:cubicBezTo>
                      <a:pt x="9" y="162"/>
                      <a:pt x="9" y="170"/>
                      <a:pt x="9" y="178"/>
                    </a:cubicBezTo>
                    <a:cubicBezTo>
                      <a:pt x="1" y="186"/>
                      <a:pt x="18" y="195"/>
                      <a:pt x="26" y="195"/>
                    </a:cubicBezTo>
                    <a:cubicBezTo>
                      <a:pt x="34" y="186"/>
                      <a:pt x="42" y="186"/>
                      <a:pt x="51" y="178"/>
                    </a:cubicBezTo>
                    <a:cubicBezTo>
                      <a:pt x="59" y="178"/>
                      <a:pt x="59" y="170"/>
                      <a:pt x="67" y="162"/>
                    </a:cubicBezTo>
                    <a:cubicBezTo>
                      <a:pt x="76" y="153"/>
                      <a:pt x="84" y="137"/>
                      <a:pt x="92" y="128"/>
                    </a:cubicBezTo>
                    <a:cubicBezTo>
                      <a:pt x="109" y="95"/>
                      <a:pt x="125" y="70"/>
                      <a:pt x="134" y="37"/>
                    </a:cubicBezTo>
                    <a:cubicBezTo>
                      <a:pt x="142" y="21"/>
                      <a:pt x="125" y="4"/>
                      <a:pt x="109" y="4"/>
                    </a:cubicBezTo>
                    <a:cubicBezTo>
                      <a:pt x="104" y="2"/>
                      <a:pt x="100" y="1"/>
                      <a:pt x="9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4" name="Google Shape;5383;p31">
                <a:extLst>
                  <a:ext uri="{FF2B5EF4-FFF2-40B4-BE49-F238E27FC236}">
                    <a16:creationId xmlns:a16="http://schemas.microsoft.com/office/drawing/2014/main" id="{43B9FC9A-7439-303C-447D-05439DD88F69}"/>
                  </a:ext>
                </a:extLst>
              </p:cNvPr>
              <p:cNvSpPr/>
              <p:nvPr/>
            </p:nvSpPr>
            <p:spPr>
              <a:xfrm>
                <a:off x="2048500" y="1377250"/>
                <a:ext cx="11125" cy="19575"/>
              </a:xfrm>
              <a:custGeom>
                <a:avLst/>
                <a:gdLst/>
                <a:ahLst/>
                <a:cxnLst/>
                <a:rect l="l" t="t" r="r" b="b"/>
                <a:pathLst>
                  <a:path w="445" h="783" extrusionOk="0">
                    <a:moveTo>
                      <a:pt x="410" y="0"/>
                    </a:moveTo>
                    <a:cubicBezTo>
                      <a:pt x="399" y="0"/>
                      <a:pt x="388" y="6"/>
                      <a:pt x="381" y="19"/>
                    </a:cubicBezTo>
                    <a:cubicBezTo>
                      <a:pt x="332" y="151"/>
                      <a:pt x="282" y="275"/>
                      <a:pt x="216" y="400"/>
                    </a:cubicBezTo>
                    <a:cubicBezTo>
                      <a:pt x="182" y="458"/>
                      <a:pt x="141" y="516"/>
                      <a:pt x="108" y="574"/>
                    </a:cubicBezTo>
                    <a:cubicBezTo>
                      <a:pt x="66" y="632"/>
                      <a:pt x="17" y="681"/>
                      <a:pt x="0" y="748"/>
                    </a:cubicBezTo>
                    <a:cubicBezTo>
                      <a:pt x="0" y="762"/>
                      <a:pt x="13" y="782"/>
                      <a:pt x="27" y="782"/>
                    </a:cubicBezTo>
                    <a:cubicBezTo>
                      <a:pt x="29" y="782"/>
                      <a:pt x="31" y="782"/>
                      <a:pt x="33" y="781"/>
                    </a:cubicBezTo>
                    <a:cubicBezTo>
                      <a:pt x="100" y="756"/>
                      <a:pt x="141" y="681"/>
                      <a:pt x="182" y="623"/>
                    </a:cubicBezTo>
                    <a:cubicBezTo>
                      <a:pt x="216" y="565"/>
                      <a:pt x="257" y="507"/>
                      <a:pt x="282" y="441"/>
                    </a:cubicBezTo>
                    <a:cubicBezTo>
                      <a:pt x="356" y="317"/>
                      <a:pt x="406" y="176"/>
                      <a:pt x="439" y="35"/>
                    </a:cubicBezTo>
                    <a:cubicBezTo>
                      <a:pt x="444" y="15"/>
                      <a:pt x="427" y="0"/>
                      <a:pt x="41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5" name="Google Shape;5384;p31">
                <a:extLst>
                  <a:ext uri="{FF2B5EF4-FFF2-40B4-BE49-F238E27FC236}">
                    <a16:creationId xmlns:a16="http://schemas.microsoft.com/office/drawing/2014/main" id="{1E599EBC-925A-99E4-D038-E3D9C587F4D3}"/>
                  </a:ext>
                </a:extLst>
              </p:cNvPr>
              <p:cNvSpPr/>
              <p:nvPr/>
            </p:nvSpPr>
            <p:spPr>
              <a:xfrm>
                <a:off x="2045900" y="1383500"/>
                <a:ext cx="6150" cy="9275"/>
              </a:xfrm>
              <a:custGeom>
                <a:avLst/>
                <a:gdLst/>
                <a:ahLst/>
                <a:cxnLst/>
                <a:rect l="l" t="t" r="r" b="b"/>
                <a:pathLst>
                  <a:path w="246" h="371" extrusionOk="0">
                    <a:moveTo>
                      <a:pt x="220" y="1"/>
                    </a:moveTo>
                    <a:cubicBezTo>
                      <a:pt x="204" y="1"/>
                      <a:pt x="195" y="9"/>
                      <a:pt x="187" y="25"/>
                    </a:cubicBezTo>
                    <a:cubicBezTo>
                      <a:pt x="162" y="75"/>
                      <a:pt x="137" y="133"/>
                      <a:pt x="104" y="183"/>
                    </a:cubicBezTo>
                    <a:cubicBezTo>
                      <a:pt x="79" y="233"/>
                      <a:pt x="38" y="282"/>
                      <a:pt x="13" y="332"/>
                    </a:cubicBezTo>
                    <a:cubicBezTo>
                      <a:pt x="0" y="351"/>
                      <a:pt x="17" y="370"/>
                      <a:pt x="37" y="370"/>
                    </a:cubicBezTo>
                    <a:cubicBezTo>
                      <a:pt x="43" y="370"/>
                      <a:pt x="49" y="369"/>
                      <a:pt x="54" y="365"/>
                    </a:cubicBezTo>
                    <a:cubicBezTo>
                      <a:pt x="96" y="324"/>
                      <a:pt x="137" y="266"/>
                      <a:pt x="170" y="216"/>
                    </a:cubicBezTo>
                    <a:cubicBezTo>
                      <a:pt x="195" y="158"/>
                      <a:pt x="220" y="100"/>
                      <a:pt x="245" y="42"/>
                    </a:cubicBezTo>
                    <a:cubicBezTo>
                      <a:pt x="245" y="25"/>
                      <a:pt x="237" y="9"/>
                      <a:pt x="22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6" name="Google Shape;5385;p31">
                <a:extLst>
                  <a:ext uri="{FF2B5EF4-FFF2-40B4-BE49-F238E27FC236}">
                    <a16:creationId xmlns:a16="http://schemas.microsoft.com/office/drawing/2014/main" id="{E11316A6-35B6-658D-64DE-AF75615E2906}"/>
                  </a:ext>
                </a:extLst>
              </p:cNvPr>
              <p:cNvSpPr/>
              <p:nvPr/>
            </p:nvSpPr>
            <p:spPr>
              <a:xfrm>
                <a:off x="2038175" y="1390225"/>
                <a:ext cx="5575" cy="7475"/>
              </a:xfrm>
              <a:custGeom>
                <a:avLst/>
                <a:gdLst/>
                <a:ahLst/>
                <a:cxnLst/>
                <a:rect l="l" t="t" r="r" b="b"/>
                <a:pathLst>
                  <a:path w="223" h="299" extrusionOk="0">
                    <a:moveTo>
                      <a:pt x="185" y="1"/>
                    </a:moveTo>
                    <a:cubicBezTo>
                      <a:pt x="177" y="1"/>
                      <a:pt x="169" y="5"/>
                      <a:pt x="165" y="13"/>
                    </a:cubicBezTo>
                    <a:cubicBezTo>
                      <a:pt x="131" y="55"/>
                      <a:pt x="98" y="96"/>
                      <a:pt x="73" y="138"/>
                    </a:cubicBezTo>
                    <a:cubicBezTo>
                      <a:pt x="57" y="154"/>
                      <a:pt x="49" y="179"/>
                      <a:pt x="32" y="204"/>
                    </a:cubicBezTo>
                    <a:cubicBezTo>
                      <a:pt x="24" y="229"/>
                      <a:pt x="7" y="245"/>
                      <a:pt x="7" y="270"/>
                    </a:cubicBezTo>
                    <a:cubicBezTo>
                      <a:pt x="1" y="289"/>
                      <a:pt x="13" y="298"/>
                      <a:pt x="24" y="298"/>
                    </a:cubicBezTo>
                    <a:cubicBezTo>
                      <a:pt x="27" y="298"/>
                      <a:pt x="30" y="297"/>
                      <a:pt x="32" y="295"/>
                    </a:cubicBezTo>
                    <a:cubicBezTo>
                      <a:pt x="73" y="254"/>
                      <a:pt x="98" y="212"/>
                      <a:pt x="123" y="171"/>
                    </a:cubicBezTo>
                    <a:cubicBezTo>
                      <a:pt x="156" y="129"/>
                      <a:pt x="181" y="96"/>
                      <a:pt x="214" y="55"/>
                    </a:cubicBezTo>
                    <a:lnTo>
                      <a:pt x="206" y="55"/>
                    </a:lnTo>
                    <a:cubicBezTo>
                      <a:pt x="223" y="38"/>
                      <a:pt x="223" y="22"/>
                      <a:pt x="206" y="13"/>
                    </a:cubicBezTo>
                    <a:cubicBezTo>
                      <a:pt x="202" y="5"/>
                      <a:pt x="194" y="1"/>
                      <a:pt x="18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7" name="Google Shape;5386;p31">
                <a:extLst>
                  <a:ext uri="{FF2B5EF4-FFF2-40B4-BE49-F238E27FC236}">
                    <a16:creationId xmlns:a16="http://schemas.microsoft.com/office/drawing/2014/main" id="{2F57D7B0-C530-2330-78CA-A32376EC2AAF}"/>
                  </a:ext>
                </a:extLst>
              </p:cNvPr>
              <p:cNvSpPr/>
              <p:nvPr/>
            </p:nvSpPr>
            <p:spPr>
              <a:xfrm>
                <a:off x="2056375" y="1393975"/>
                <a:ext cx="4575" cy="5925"/>
              </a:xfrm>
              <a:custGeom>
                <a:avLst/>
                <a:gdLst/>
                <a:ahLst/>
                <a:cxnLst/>
                <a:rect l="l" t="t" r="r" b="b"/>
                <a:pathLst>
                  <a:path w="183" h="237" extrusionOk="0">
                    <a:moveTo>
                      <a:pt x="147" y="1"/>
                    </a:moveTo>
                    <a:cubicBezTo>
                      <a:pt x="142" y="1"/>
                      <a:pt x="137" y="2"/>
                      <a:pt x="133" y="4"/>
                    </a:cubicBezTo>
                    <a:lnTo>
                      <a:pt x="124" y="4"/>
                    </a:lnTo>
                    <a:cubicBezTo>
                      <a:pt x="116" y="12"/>
                      <a:pt x="116" y="12"/>
                      <a:pt x="108" y="12"/>
                    </a:cubicBezTo>
                    <a:cubicBezTo>
                      <a:pt x="108" y="12"/>
                      <a:pt x="99" y="21"/>
                      <a:pt x="99" y="21"/>
                    </a:cubicBezTo>
                    <a:cubicBezTo>
                      <a:pt x="91" y="29"/>
                      <a:pt x="83" y="29"/>
                      <a:pt x="83" y="37"/>
                    </a:cubicBezTo>
                    <a:cubicBezTo>
                      <a:pt x="66" y="54"/>
                      <a:pt x="58" y="70"/>
                      <a:pt x="50" y="87"/>
                    </a:cubicBezTo>
                    <a:cubicBezTo>
                      <a:pt x="25" y="120"/>
                      <a:pt x="17" y="153"/>
                      <a:pt x="8" y="186"/>
                    </a:cubicBezTo>
                    <a:cubicBezTo>
                      <a:pt x="0" y="211"/>
                      <a:pt x="8" y="228"/>
                      <a:pt x="33" y="236"/>
                    </a:cubicBezTo>
                    <a:cubicBezTo>
                      <a:pt x="50" y="236"/>
                      <a:pt x="66" y="228"/>
                      <a:pt x="75" y="211"/>
                    </a:cubicBezTo>
                    <a:cubicBezTo>
                      <a:pt x="75" y="203"/>
                      <a:pt x="75" y="203"/>
                      <a:pt x="83" y="195"/>
                    </a:cubicBezTo>
                    <a:cubicBezTo>
                      <a:pt x="83" y="186"/>
                      <a:pt x="91" y="178"/>
                      <a:pt x="91" y="170"/>
                    </a:cubicBezTo>
                    <a:cubicBezTo>
                      <a:pt x="99" y="153"/>
                      <a:pt x="108" y="145"/>
                      <a:pt x="116" y="128"/>
                    </a:cubicBezTo>
                    <a:cubicBezTo>
                      <a:pt x="124" y="120"/>
                      <a:pt x="124" y="120"/>
                      <a:pt x="124" y="120"/>
                    </a:cubicBezTo>
                    <a:cubicBezTo>
                      <a:pt x="133" y="112"/>
                      <a:pt x="141" y="104"/>
                      <a:pt x="141" y="104"/>
                    </a:cubicBezTo>
                    <a:cubicBezTo>
                      <a:pt x="149" y="95"/>
                      <a:pt x="157" y="87"/>
                      <a:pt x="157" y="87"/>
                    </a:cubicBezTo>
                    <a:cubicBezTo>
                      <a:pt x="166" y="79"/>
                      <a:pt x="166" y="79"/>
                      <a:pt x="166" y="70"/>
                    </a:cubicBezTo>
                    <a:cubicBezTo>
                      <a:pt x="174" y="70"/>
                      <a:pt x="174" y="62"/>
                      <a:pt x="174" y="62"/>
                    </a:cubicBezTo>
                    <a:cubicBezTo>
                      <a:pt x="174" y="62"/>
                      <a:pt x="174" y="62"/>
                      <a:pt x="174" y="54"/>
                    </a:cubicBezTo>
                    <a:cubicBezTo>
                      <a:pt x="182" y="46"/>
                      <a:pt x="182" y="29"/>
                      <a:pt x="174" y="21"/>
                    </a:cubicBezTo>
                    <a:cubicBezTo>
                      <a:pt x="174" y="21"/>
                      <a:pt x="174" y="12"/>
                      <a:pt x="174" y="12"/>
                    </a:cubicBezTo>
                    <a:cubicBezTo>
                      <a:pt x="168" y="7"/>
                      <a:pt x="158" y="1"/>
                      <a:pt x="14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8" name="Google Shape;5387;p31">
                <a:extLst>
                  <a:ext uri="{FF2B5EF4-FFF2-40B4-BE49-F238E27FC236}">
                    <a16:creationId xmlns:a16="http://schemas.microsoft.com/office/drawing/2014/main" id="{0892CC85-BC46-4992-59E5-A5DC73D42E2E}"/>
                  </a:ext>
                </a:extLst>
              </p:cNvPr>
              <p:cNvSpPr/>
              <p:nvPr/>
            </p:nvSpPr>
            <p:spPr>
              <a:xfrm>
                <a:off x="2051600" y="1401725"/>
                <a:ext cx="2725" cy="3350"/>
              </a:xfrm>
              <a:custGeom>
                <a:avLst/>
                <a:gdLst/>
                <a:ahLst/>
                <a:cxnLst/>
                <a:rect l="l" t="t" r="r" b="b"/>
                <a:pathLst>
                  <a:path w="109" h="134" extrusionOk="0">
                    <a:moveTo>
                      <a:pt x="13" y="76"/>
                    </a:moveTo>
                    <a:cubicBezTo>
                      <a:pt x="11" y="78"/>
                      <a:pt x="9" y="80"/>
                      <a:pt x="9" y="84"/>
                    </a:cubicBezTo>
                    <a:cubicBezTo>
                      <a:pt x="10" y="81"/>
                      <a:pt x="11" y="79"/>
                      <a:pt x="13" y="76"/>
                    </a:cubicBezTo>
                    <a:close/>
                    <a:moveTo>
                      <a:pt x="58" y="1"/>
                    </a:moveTo>
                    <a:cubicBezTo>
                      <a:pt x="58" y="1"/>
                      <a:pt x="50" y="9"/>
                      <a:pt x="50" y="17"/>
                    </a:cubicBezTo>
                    <a:cubicBezTo>
                      <a:pt x="42" y="17"/>
                      <a:pt x="42" y="17"/>
                      <a:pt x="42" y="26"/>
                    </a:cubicBezTo>
                    <a:cubicBezTo>
                      <a:pt x="42" y="34"/>
                      <a:pt x="34" y="34"/>
                      <a:pt x="34" y="42"/>
                    </a:cubicBezTo>
                    <a:cubicBezTo>
                      <a:pt x="27" y="56"/>
                      <a:pt x="20" y="64"/>
                      <a:pt x="13" y="76"/>
                    </a:cubicBezTo>
                    <a:lnTo>
                      <a:pt x="13" y="76"/>
                    </a:lnTo>
                    <a:cubicBezTo>
                      <a:pt x="15" y="75"/>
                      <a:pt x="17" y="75"/>
                      <a:pt x="17" y="75"/>
                    </a:cubicBezTo>
                    <a:lnTo>
                      <a:pt x="17" y="75"/>
                    </a:lnTo>
                    <a:cubicBezTo>
                      <a:pt x="9" y="84"/>
                      <a:pt x="9" y="84"/>
                      <a:pt x="9" y="92"/>
                    </a:cubicBezTo>
                    <a:cubicBezTo>
                      <a:pt x="0" y="92"/>
                      <a:pt x="0" y="100"/>
                      <a:pt x="0" y="100"/>
                    </a:cubicBezTo>
                    <a:cubicBezTo>
                      <a:pt x="0" y="108"/>
                      <a:pt x="9" y="117"/>
                      <a:pt x="17" y="125"/>
                    </a:cubicBezTo>
                    <a:cubicBezTo>
                      <a:pt x="17" y="133"/>
                      <a:pt x="34" y="133"/>
                      <a:pt x="42" y="133"/>
                    </a:cubicBezTo>
                    <a:cubicBezTo>
                      <a:pt x="50" y="133"/>
                      <a:pt x="58" y="133"/>
                      <a:pt x="67" y="125"/>
                    </a:cubicBezTo>
                    <a:cubicBezTo>
                      <a:pt x="75" y="108"/>
                      <a:pt x="83" y="92"/>
                      <a:pt x="92" y="75"/>
                    </a:cubicBezTo>
                    <a:cubicBezTo>
                      <a:pt x="100" y="67"/>
                      <a:pt x="100" y="67"/>
                      <a:pt x="100" y="59"/>
                    </a:cubicBezTo>
                    <a:cubicBezTo>
                      <a:pt x="100" y="50"/>
                      <a:pt x="108" y="50"/>
                      <a:pt x="108" y="42"/>
                    </a:cubicBezTo>
                    <a:lnTo>
                      <a:pt x="108" y="26"/>
                    </a:lnTo>
                    <a:cubicBezTo>
                      <a:pt x="108" y="17"/>
                      <a:pt x="100" y="17"/>
                      <a:pt x="100" y="9"/>
                    </a:cubicBezTo>
                    <a:cubicBezTo>
                      <a:pt x="100" y="9"/>
                      <a:pt x="92" y="1"/>
                      <a:pt x="9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9" name="Google Shape;5388;p31">
                <a:extLst>
                  <a:ext uri="{FF2B5EF4-FFF2-40B4-BE49-F238E27FC236}">
                    <a16:creationId xmlns:a16="http://schemas.microsoft.com/office/drawing/2014/main" id="{36E7A029-F4CF-3072-2657-F07C60C73B49}"/>
                  </a:ext>
                </a:extLst>
              </p:cNvPr>
              <p:cNvSpPr/>
              <p:nvPr/>
            </p:nvSpPr>
            <p:spPr>
              <a:xfrm>
                <a:off x="2053250" y="1401725"/>
                <a:ext cx="250" cy="25"/>
              </a:xfrm>
              <a:custGeom>
                <a:avLst/>
                <a:gdLst/>
                <a:ahLst/>
                <a:cxnLst/>
                <a:rect l="l" t="t" r="r" b="b"/>
                <a:pathLst>
                  <a:path w="10" h="1" extrusionOk="0">
                    <a:moveTo>
                      <a:pt x="9" y="1"/>
                    </a:moveTo>
                    <a:lnTo>
                      <a:pt x="1" y="1"/>
                    </a:lnTo>
                    <a:lnTo>
                      <a:pt x="1"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0" name="Google Shape;5389;p31">
                <a:extLst>
                  <a:ext uri="{FF2B5EF4-FFF2-40B4-BE49-F238E27FC236}">
                    <a16:creationId xmlns:a16="http://schemas.microsoft.com/office/drawing/2014/main" id="{01CD375A-4044-D4AA-37B2-D66E7047D492}"/>
                  </a:ext>
                </a:extLst>
              </p:cNvPr>
              <p:cNvSpPr/>
              <p:nvPr/>
            </p:nvSpPr>
            <p:spPr>
              <a:xfrm>
                <a:off x="1967925" y="1427225"/>
                <a:ext cx="25350" cy="39700"/>
              </a:xfrm>
              <a:custGeom>
                <a:avLst/>
                <a:gdLst/>
                <a:ahLst/>
                <a:cxnLst/>
                <a:rect l="l" t="t" r="r" b="b"/>
                <a:pathLst>
                  <a:path w="1014" h="1588" extrusionOk="0">
                    <a:moveTo>
                      <a:pt x="971" y="0"/>
                    </a:moveTo>
                    <a:cubicBezTo>
                      <a:pt x="965" y="0"/>
                      <a:pt x="958" y="3"/>
                      <a:pt x="953" y="8"/>
                    </a:cubicBezTo>
                    <a:cubicBezTo>
                      <a:pt x="845" y="99"/>
                      <a:pt x="746" y="182"/>
                      <a:pt x="655" y="290"/>
                    </a:cubicBezTo>
                    <a:cubicBezTo>
                      <a:pt x="497" y="464"/>
                      <a:pt x="356" y="663"/>
                      <a:pt x="249" y="878"/>
                    </a:cubicBezTo>
                    <a:cubicBezTo>
                      <a:pt x="191" y="986"/>
                      <a:pt x="141" y="1093"/>
                      <a:pt x="100" y="1209"/>
                    </a:cubicBezTo>
                    <a:cubicBezTo>
                      <a:pt x="75" y="1259"/>
                      <a:pt x="50" y="1317"/>
                      <a:pt x="33" y="1375"/>
                    </a:cubicBezTo>
                    <a:cubicBezTo>
                      <a:pt x="17" y="1425"/>
                      <a:pt x="0" y="1491"/>
                      <a:pt x="8" y="1549"/>
                    </a:cubicBezTo>
                    <a:cubicBezTo>
                      <a:pt x="8" y="1575"/>
                      <a:pt x="25" y="1588"/>
                      <a:pt x="43" y="1588"/>
                    </a:cubicBezTo>
                    <a:cubicBezTo>
                      <a:pt x="54" y="1588"/>
                      <a:pt x="65" y="1583"/>
                      <a:pt x="75" y="1574"/>
                    </a:cubicBezTo>
                    <a:cubicBezTo>
                      <a:pt x="108" y="1516"/>
                      <a:pt x="133" y="1450"/>
                      <a:pt x="158" y="1383"/>
                    </a:cubicBezTo>
                    <a:cubicBezTo>
                      <a:pt x="174" y="1325"/>
                      <a:pt x="199" y="1267"/>
                      <a:pt x="224" y="1201"/>
                    </a:cubicBezTo>
                    <a:cubicBezTo>
                      <a:pt x="315" y="986"/>
                      <a:pt x="423" y="779"/>
                      <a:pt x="555" y="588"/>
                    </a:cubicBezTo>
                    <a:cubicBezTo>
                      <a:pt x="622" y="489"/>
                      <a:pt x="688" y="397"/>
                      <a:pt x="762" y="306"/>
                    </a:cubicBezTo>
                    <a:cubicBezTo>
                      <a:pt x="837" y="223"/>
                      <a:pt x="912" y="132"/>
                      <a:pt x="994" y="49"/>
                    </a:cubicBezTo>
                    <a:cubicBezTo>
                      <a:pt x="1014" y="30"/>
                      <a:pt x="993" y="0"/>
                      <a:pt x="97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1" name="Google Shape;5390;p31">
                <a:extLst>
                  <a:ext uri="{FF2B5EF4-FFF2-40B4-BE49-F238E27FC236}">
                    <a16:creationId xmlns:a16="http://schemas.microsoft.com/office/drawing/2014/main" id="{27AC3618-AD35-C1DF-213A-D8FCF8267DF3}"/>
                  </a:ext>
                </a:extLst>
              </p:cNvPr>
              <p:cNvSpPr/>
              <p:nvPr/>
            </p:nvSpPr>
            <p:spPr>
              <a:xfrm>
                <a:off x="1971900" y="1438350"/>
                <a:ext cx="5850" cy="8525"/>
              </a:xfrm>
              <a:custGeom>
                <a:avLst/>
                <a:gdLst/>
                <a:ahLst/>
                <a:cxnLst/>
                <a:rect l="l" t="t" r="r" b="b"/>
                <a:pathLst>
                  <a:path w="234" h="341" extrusionOk="0">
                    <a:moveTo>
                      <a:pt x="203" y="0"/>
                    </a:moveTo>
                    <a:cubicBezTo>
                      <a:pt x="197" y="0"/>
                      <a:pt x="192" y="3"/>
                      <a:pt x="189" y="10"/>
                    </a:cubicBezTo>
                    <a:cubicBezTo>
                      <a:pt x="156" y="60"/>
                      <a:pt x="123" y="110"/>
                      <a:pt x="90" y="160"/>
                    </a:cubicBezTo>
                    <a:cubicBezTo>
                      <a:pt x="65" y="209"/>
                      <a:pt x="32" y="267"/>
                      <a:pt x="7" y="317"/>
                    </a:cubicBezTo>
                    <a:cubicBezTo>
                      <a:pt x="1" y="329"/>
                      <a:pt x="12" y="340"/>
                      <a:pt x="24" y="340"/>
                    </a:cubicBezTo>
                    <a:cubicBezTo>
                      <a:pt x="30" y="340"/>
                      <a:pt x="35" y="338"/>
                      <a:pt x="40" y="334"/>
                    </a:cubicBezTo>
                    <a:cubicBezTo>
                      <a:pt x="73" y="284"/>
                      <a:pt x="106" y="234"/>
                      <a:pt x="131" y="184"/>
                    </a:cubicBezTo>
                    <a:cubicBezTo>
                      <a:pt x="164" y="135"/>
                      <a:pt x="197" y="85"/>
                      <a:pt x="222" y="35"/>
                    </a:cubicBezTo>
                    <a:cubicBezTo>
                      <a:pt x="234" y="18"/>
                      <a:pt x="217" y="0"/>
                      <a:pt x="20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2" name="Google Shape;5391;p31">
                <a:extLst>
                  <a:ext uri="{FF2B5EF4-FFF2-40B4-BE49-F238E27FC236}">
                    <a16:creationId xmlns:a16="http://schemas.microsoft.com/office/drawing/2014/main" id="{219AFE8C-EA22-5D8B-A592-742148E4DF0C}"/>
                  </a:ext>
                </a:extLst>
              </p:cNvPr>
              <p:cNvSpPr/>
              <p:nvPr/>
            </p:nvSpPr>
            <p:spPr>
              <a:xfrm>
                <a:off x="1978275" y="1444150"/>
                <a:ext cx="6125" cy="10225"/>
              </a:xfrm>
              <a:custGeom>
                <a:avLst/>
                <a:gdLst/>
                <a:ahLst/>
                <a:cxnLst/>
                <a:rect l="l" t="t" r="r" b="b"/>
                <a:pathLst>
                  <a:path w="245" h="409" extrusionOk="0">
                    <a:moveTo>
                      <a:pt x="210" y="0"/>
                    </a:moveTo>
                    <a:cubicBezTo>
                      <a:pt x="203" y="0"/>
                      <a:pt x="196" y="3"/>
                      <a:pt x="191" y="10"/>
                    </a:cubicBezTo>
                    <a:cubicBezTo>
                      <a:pt x="150" y="68"/>
                      <a:pt x="116" y="135"/>
                      <a:pt x="83" y="193"/>
                    </a:cubicBezTo>
                    <a:cubicBezTo>
                      <a:pt x="50" y="259"/>
                      <a:pt x="17" y="325"/>
                      <a:pt x="0" y="392"/>
                    </a:cubicBezTo>
                    <a:cubicBezTo>
                      <a:pt x="0" y="402"/>
                      <a:pt x="10" y="409"/>
                      <a:pt x="19" y="409"/>
                    </a:cubicBezTo>
                    <a:cubicBezTo>
                      <a:pt x="25" y="409"/>
                      <a:pt x="30" y="406"/>
                      <a:pt x="34" y="400"/>
                    </a:cubicBezTo>
                    <a:cubicBezTo>
                      <a:pt x="67" y="342"/>
                      <a:pt x="92" y="276"/>
                      <a:pt x="125" y="218"/>
                    </a:cubicBezTo>
                    <a:cubicBezTo>
                      <a:pt x="158" y="160"/>
                      <a:pt x="191" y="93"/>
                      <a:pt x="232" y="35"/>
                    </a:cubicBezTo>
                    <a:cubicBezTo>
                      <a:pt x="244" y="18"/>
                      <a:pt x="227" y="0"/>
                      <a:pt x="21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3" name="Google Shape;5392;p31">
                <a:extLst>
                  <a:ext uri="{FF2B5EF4-FFF2-40B4-BE49-F238E27FC236}">
                    <a16:creationId xmlns:a16="http://schemas.microsoft.com/office/drawing/2014/main" id="{D1D06E1E-3138-E5CC-062E-387480205B35}"/>
                  </a:ext>
                </a:extLst>
              </p:cNvPr>
              <p:cNvSpPr/>
              <p:nvPr/>
            </p:nvSpPr>
            <p:spPr>
              <a:xfrm>
                <a:off x="1903275" y="1524400"/>
                <a:ext cx="22275" cy="20225"/>
              </a:xfrm>
              <a:custGeom>
                <a:avLst/>
                <a:gdLst/>
                <a:ahLst/>
                <a:cxnLst/>
                <a:rect l="l" t="t" r="r" b="b"/>
                <a:pathLst>
                  <a:path w="891" h="809" extrusionOk="0">
                    <a:moveTo>
                      <a:pt x="841" y="1"/>
                    </a:moveTo>
                    <a:cubicBezTo>
                      <a:pt x="835" y="1"/>
                      <a:pt x="828" y="3"/>
                      <a:pt x="821" y="7"/>
                    </a:cubicBezTo>
                    <a:cubicBezTo>
                      <a:pt x="672" y="98"/>
                      <a:pt x="523" y="206"/>
                      <a:pt x="390" y="322"/>
                    </a:cubicBezTo>
                    <a:cubicBezTo>
                      <a:pt x="324" y="388"/>
                      <a:pt x="258" y="446"/>
                      <a:pt x="200" y="521"/>
                    </a:cubicBezTo>
                    <a:cubicBezTo>
                      <a:pt x="134" y="579"/>
                      <a:pt x="76" y="645"/>
                      <a:pt x="26" y="728"/>
                    </a:cubicBezTo>
                    <a:cubicBezTo>
                      <a:pt x="1" y="766"/>
                      <a:pt x="38" y="808"/>
                      <a:pt x="79" y="808"/>
                    </a:cubicBezTo>
                    <a:cubicBezTo>
                      <a:pt x="92" y="808"/>
                      <a:pt x="105" y="804"/>
                      <a:pt x="117" y="794"/>
                    </a:cubicBezTo>
                    <a:cubicBezTo>
                      <a:pt x="175" y="728"/>
                      <a:pt x="225" y="653"/>
                      <a:pt x="283" y="587"/>
                    </a:cubicBezTo>
                    <a:cubicBezTo>
                      <a:pt x="341" y="521"/>
                      <a:pt x="399" y="463"/>
                      <a:pt x="457" y="405"/>
                    </a:cubicBezTo>
                    <a:cubicBezTo>
                      <a:pt x="581" y="280"/>
                      <a:pt x="714" y="173"/>
                      <a:pt x="863" y="73"/>
                    </a:cubicBezTo>
                    <a:cubicBezTo>
                      <a:pt x="890" y="46"/>
                      <a:pt x="872" y="1"/>
                      <a:pt x="84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4" name="Google Shape;5393;p31">
                <a:extLst>
                  <a:ext uri="{FF2B5EF4-FFF2-40B4-BE49-F238E27FC236}">
                    <a16:creationId xmlns:a16="http://schemas.microsoft.com/office/drawing/2014/main" id="{598F3A47-ED8B-6374-B52E-0295894340D6}"/>
                  </a:ext>
                </a:extLst>
              </p:cNvPr>
              <p:cNvSpPr/>
              <p:nvPr/>
            </p:nvSpPr>
            <p:spPr>
              <a:xfrm>
                <a:off x="1909325" y="1525850"/>
                <a:ext cx="5375" cy="6450"/>
              </a:xfrm>
              <a:custGeom>
                <a:avLst/>
                <a:gdLst/>
                <a:ahLst/>
                <a:cxnLst/>
                <a:rect l="l" t="t" r="r" b="b"/>
                <a:pathLst>
                  <a:path w="215" h="258" extrusionOk="0">
                    <a:moveTo>
                      <a:pt x="197" y="1"/>
                    </a:moveTo>
                    <a:cubicBezTo>
                      <a:pt x="192" y="1"/>
                      <a:pt x="186" y="3"/>
                      <a:pt x="182" y="7"/>
                    </a:cubicBezTo>
                    <a:cubicBezTo>
                      <a:pt x="124" y="82"/>
                      <a:pt x="57" y="156"/>
                      <a:pt x="8" y="239"/>
                    </a:cubicBezTo>
                    <a:cubicBezTo>
                      <a:pt x="1" y="246"/>
                      <a:pt x="10" y="258"/>
                      <a:pt x="19" y="258"/>
                    </a:cubicBezTo>
                    <a:cubicBezTo>
                      <a:pt x="21" y="258"/>
                      <a:pt x="23" y="257"/>
                      <a:pt x="24" y="256"/>
                    </a:cubicBezTo>
                    <a:cubicBezTo>
                      <a:pt x="90" y="181"/>
                      <a:pt x="148" y="106"/>
                      <a:pt x="206" y="32"/>
                    </a:cubicBezTo>
                    <a:cubicBezTo>
                      <a:pt x="215" y="24"/>
                      <a:pt x="215" y="15"/>
                      <a:pt x="206" y="7"/>
                    </a:cubicBezTo>
                    <a:cubicBezTo>
                      <a:pt x="206" y="3"/>
                      <a:pt x="202" y="1"/>
                      <a:pt x="19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5" name="Google Shape;5394;p31">
                <a:extLst>
                  <a:ext uri="{FF2B5EF4-FFF2-40B4-BE49-F238E27FC236}">
                    <a16:creationId xmlns:a16="http://schemas.microsoft.com/office/drawing/2014/main" id="{45D6D635-5C38-EF51-7CDE-C6FD94AB5D4A}"/>
                  </a:ext>
                </a:extLst>
              </p:cNvPr>
              <p:cNvSpPr/>
              <p:nvPr/>
            </p:nvSpPr>
            <p:spPr>
              <a:xfrm>
                <a:off x="1903950" y="1547000"/>
                <a:ext cx="4325" cy="5600"/>
              </a:xfrm>
              <a:custGeom>
                <a:avLst/>
                <a:gdLst/>
                <a:ahLst/>
                <a:cxnLst/>
                <a:rect l="l" t="t" r="r" b="b"/>
                <a:pathLst>
                  <a:path w="173" h="224" extrusionOk="0">
                    <a:moveTo>
                      <a:pt x="143" y="1"/>
                    </a:moveTo>
                    <a:cubicBezTo>
                      <a:pt x="136" y="1"/>
                      <a:pt x="128" y="5"/>
                      <a:pt x="123" y="14"/>
                    </a:cubicBezTo>
                    <a:cubicBezTo>
                      <a:pt x="107" y="39"/>
                      <a:pt x="82" y="72"/>
                      <a:pt x="65" y="105"/>
                    </a:cubicBezTo>
                    <a:cubicBezTo>
                      <a:pt x="49" y="130"/>
                      <a:pt x="32" y="163"/>
                      <a:pt x="7" y="197"/>
                    </a:cubicBezTo>
                    <a:cubicBezTo>
                      <a:pt x="0" y="210"/>
                      <a:pt x="16" y="224"/>
                      <a:pt x="31" y="224"/>
                    </a:cubicBezTo>
                    <a:cubicBezTo>
                      <a:pt x="34" y="224"/>
                      <a:pt x="37" y="223"/>
                      <a:pt x="40" y="221"/>
                    </a:cubicBezTo>
                    <a:cubicBezTo>
                      <a:pt x="65" y="188"/>
                      <a:pt x="82" y="155"/>
                      <a:pt x="107" y="130"/>
                    </a:cubicBezTo>
                    <a:cubicBezTo>
                      <a:pt x="131" y="97"/>
                      <a:pt x="148" y="64"/>
                      <a:pt x="173" y="39"/>
                    </a:cubicBezTo>
                    <a:cubicBezTo>
                      <a:pt x="173" y="23"/>
                      <a:pt x="173" y="6"/>
                      <a:pt x="156" y="6"/>
                    </a:cubicBezTo>
                    <a:cubicBezTo>
                      <a:pt x="153" y="3"/>
                      <a:pt x="148" y="1"/>
                      <a:pt x="14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6" name="Google Shape;5395;p31">
                <a:extLst>
                  <a:ext uri="{FF2B5EF4-FFF2-40B4-BE49-F238E27FC236}">
                    <a16:creationId xmlns:a16="http://schemas.microsoft.com/office/drawing/2014/main" id="{2A0CF71C-9F00-B8C9-C77F-7BCC9C90576E}"/>
                  </a:ext>
                </a:extLst>
              </p:cNvPr>
              <p:cNvSpPr/>
              <p:nvPr/>
            </p:nvSpPr>
            <p:spPr>
              <a:xfrm>
                <a:off x="1956950" y="1490775"/>
                <a:ext cx="22525" cy="17625"/>
              </a:xfrm>
              <a:custGeom>
                <a:avLst/>
                <a:gdLst/>
                <a:ahLst/>
                <a:cxnLst/>
                <a:rect l="l" t="t" r="r" b="b"/>
                <a:pathLst>
                  <a:path w="901" h="705" extrusionOk="0">
                    <a:moveTo>
                      <a:pt x="853" y="1"/>
                    </a:moveTo>
                    <a:cubicBezTo>
                      <a:pt x="850" y="1"/>
                      <a:pt x="848" y="1"/>
                      <a:pt x="845" y="1"/>
                    </a:cubicBezTo>
                    <a:cubicBezTo>
                      <a:pt x="481" y="43"/>
                      <a:pt x="232" y="341"/>
                      <a:pt x="25" y="615"/>
                    </a:cubicBezTo>
                    <a:cubicBezTo>
                      <a:pt x="0" y="639"/>
                      <a:pt x="17" y="681"/>
                      <a:pt x="41" y="697"/>
                    </a:cubicBezTo>
                    <a:cubicBezTo>
                      <a:pt x="51" y="702"/>
                      <a:pt x="60" y="704"/>
                      <a:pt x="69" y="704"/>
                    </a:cubicBezTo>
                    <a:cubicBezTo>
                      <a:pt x="92" y="704"/>
                      <a:pt x="112" y="690"/>
                      <a:pt x="124" y="673"/>
                    </a:cubicBezTo>
                    <a:cubicBezTo>
                      <a:pt x="315" y="424"/>
                      <a:pt x="530" y="142"/>
                      <a:pt x="853" y="76"/>
                    </a:cubicBezTo>
                    <a:cubicBezTo>
                      <a:pt x="901" y="68"/>
                      <a:pt x="896" y="1"/>
                      <a:pt x="85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7" name="Google Shape;5396;p31">
                <a:extLst>
                  <a:ext uri="{FF2B5EF4-FFF2-40B4-BE49-F238E27FC236}">
                    <a16:creationId xmlns:a16="http://schemas.microsoft.com/office/drawing/2014/main" id="{7DF6734E-8072-5800-2475-88CAE218B190}"/>
                  </a:ext>
                </a:extLst>
              </p:cNvPr>
              <p:cNvSpPr/>
              <p:nvPr/>
            </p:nvSpPr>
            <p:spPr>
              <a:xfrm>
                <a:off x="1959000" y="1507900"/>
                <a:ext cx="6650" cy="5875"/>
              </a:xfrm>
              <a:custGeom>
                <a:avLst/>
                <a:gdLst/>
                <a:ahLst/>
                <a:cxnLst/>
                <a:rect l="l" t="t" r="r" b="b"/>
                <a:pathLst>
                  <a:path w="266" h="235" extrusionOk="0">
                    <a:moveTo>
                      <a:pt x="231" y="1"/>
                    </a:moveTo>
                    <a:cubicBezTo>
                      <a:pt x="226" y="1"/>
                      <a:pt x="221" y="2"/>
                      <a:pt x="216" y="4"/>
                    </a:cubicBezTo>
                    <a:cubicBezTo>
                      <a:pt x="175" y="29"/>
                      <a:pt x="142" y="62"/>
                      <a:pt x="100" y="95"/>
                    </a:cubicBezTo>
                    <a:cubicBezTo>
                      <a:pt x="67" y="128"/>
                      <a:pt x="34" y="162"/>
                      <a:pt x="9" y="203"/>
                    </a:cubicBezTo>
                    <a:cubicBezTo>
                      <a:pt x="1" y="211"/>
                      <a:pt x="9" y="228"/>
                      <a:pt x="17" y="228"/>
                    </a:cubicBezTo>
                    <a:cubicBezTo>
                      <a:pt x="22" y="232"/>
                      <a:pt x="26" y="234"/>
                      <a:pt x="30" y="234"/>
                    </a:cubicBezTo>
                    <a:cubicBezTo>
                      <a:pt x="34" y="234"/>
                      <a:pt x="38" y="232"/>
                      <a:pt x="42" y="228"/>
                    </a:cubicBezTo>
                    <a:cubicBezTo>
                      <a:pt x="59" y="220"/>
                      <a:pt x="67" y="211"/>
                      <a:pt x="75" y="203"/>
                    </a:cubicBezTo>
                    <a:lnTo>
                      <a:pt x="92" y="186"/>
                    </a:lnTo>
                    <a:cubicBezTo>
                      <a:pt x="109" y="170"/>
                      <a:pt x="125" y="153"/>
                      <a:pt x="142" y="137"/>
                    </a:cubicBezTo>
                    <a:cubicBezTo>
                      <a:pt x="175" y="104"/>
                      <a:pt x="208" y="79"/>
                      <a:pt x="249" y="54"/>
                    </a:cubicBezTo>
                    <a:cubicBezTo>
                      <a:pt x="258" y="46"/>
                      <a:pt x="266" y="29"/>
                      <a:pt x="258" y="12"/>
                    </a:cubicBezTo>
                    <a:cubicBezTo>
                      <a:pt x="252" y="7"/>
                      <a:pt x="242" y="1"/>
                      <a:pt x="23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8" name="Google Shape;5397;p31">
                <a:extLst>
                  <a:ext uri="{FF2B5EF4-FFF2-40B4-BE49-F238E27FC236}">
                    <a16:creationId xmlns:a16="http://schemas.microsoft.com/office/drawing/2014/main" id="{8957764E-06DF-DEAD-B8D0-BF9656BE6647}"/>
                  </a:ext>
                </a:extLst>
              </p:cNvPr>
              <p:cNvSpPr/>
              <p:nvPr/>
            </p:nvSpPr>
            <p:spPr>
              <a:xfrm>
                <a:off x="1926700" y="1320250"/>
                <a:ext cx="13175" cy="11175"/>
              </a:xfrm>
              <a:custGeom>
                <a:avLst/>
                <a:gdLst/>
                <a:ahLst/>
                <a:cxnLst/>
                <a:rect l="l" t="t" r="r" b="b"/>
                <a:pathLst>
                  <a:path w="527" h="447" extrusionOk="0">
                    <a:moveTo>
                      <a:pt x="46" y="0"/>
                    </a:moveTo>
                    <a:cubicBezTo>
                      <a:pt x="39" y="0"/>
                      <a:pt x="32" y="1"/>
                      <a:pt x="25" y="3"/>
                    </a:cubicBezTo>
                    <a:cubicBezTo>
                      <a:pt x="9" y="3"/>
                      <a:pt x="0" y="20"/>
                      <a:pt x="0" y="37"/>
                    </a:cubicBezTo>
                    <a:cubicBezTo>
                      <a:pt x="9" y="61"/>
                      <a:pt x="33" y="78"/>
                      <a:pt x="58" y="95"/>
                    </a:cubicBezTo>
                    <a:cubicBezTo>
                      <a:pt x="75" y="103"/>
                      <a:pt x="100" y="119"/>
                      <a:pt x="125" y="136"/>
                    </a:cubicBezTo>
                    <a:cubicBezTo>
                      <a:pt x="166" y="161"/>
                      <a:pt x="207" y="194"/>
                      <a:pt x="249" y="227"/>
                    </a:cubicBezTo>
                    <a:cubicBezTo>
                      <a:pt x="332" y="285"/>
                      <a:pt x="406" y="360"/>
                      <a:pt x="473" y="434"/>
                    </a:cubicBezTo>
                    <a:cubicBezTo>
                      <a:pt x="479" y="443"/>
                      <a:pt x="486" y="447"/>
                      <a:pt x="493" y="447"/>
                    </a:cubicBezTo>
                    <a:cubicBezTo>
                      <a:pt x="511" y="447"/>
                      <a:pt x="526" y="417"/>
                      <a:pt x="514" y="393"/>
                    </a:cubicBezTo>
                    <a:cubicBezTo>
                      <a:pt x="448" y="318"/>
                      <a:pt x="373" y="235"/>
                      <a:pt x="290" y="169"/>
                    </a:cubicBezTo>
                    <a:cubicBezTo>
                      <a:pt x="249" y="128"/>
                      <a:pt x="207" y="95"/>
                      <a:pt x="166" y="61"/>
                    </a:cubicBezTo>
                    <a:cubicBezTo>
                      <a:pt x="130" y="40"/>
                      <a:pt x="88" y="0"/>
                      <a:pt x="4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9" name="Google Shape;5398;p31">
                <a:extLst>
                  <a:ext uri="{FF2B5EF4-FFF2-40B4-BE49-F238E27FC236}">
                    <a16:creationId xmlns:a16="http://schemas.microsoft.com/office/drawing/2014/main" id="{24998CDA-A886-80C8-9576-AA949FDBC3E5}"/>
                  </a:ext>
                </a:extLst>
              </p:cNvPr>
              <p:cNvSpPr/>
              <p:nvPr/>
            </p:nvSpPr>
            <p:spPr>
              <a:xfrm>
                <a:off x="1920700" y="1314500"/>
                <a:ext cx="9125" cy="4275"/>
              </a:xfrm>
              <a:custGeom>
                <a:avLst/>
                <a:gdLst/>
                <a:ahLst/>
                <a:cxnLst/>
                <a:rect l="l" t="t" r="r" b="b"/>
                <a:pathLst>
                  <a:path w="365" h="171" extrusionOk="0">
                    <a:moveTo>
                      <a:pt x="41" y="0"/>
                    </a:moveTo>
                    <a:cubicBezTo>
                      <a:pt x="36" y="0"/>
                      <a:pt x="30" y="1"/>
                      <a:pt x="25" y="1"/>
                    </a:cubicBezTo>
                    <a:cubicBezTo>
                      <a:pt x="8" y="1"/>
                      <a:pt x="0" y="18"/>
                      <a:pt x="8" y="35"/>
                    </a:cubicBezTo>
                    <a:cubicBezTo>
                      <a:pt x="50" y="76"/>
                      <a:pt x="108" y="93"/>
                      <a:pt x="157" y="109"/>
                    </a:cubicBezTo>
                    <a:lnTo>
                      <a:pt x="315" y="167"/>
                    </a:lnTo>
                    <a:cubicBezTo>
                      <a:pt x="319" y="169"/>
                      <a:pt x="324" y="170"/>
                      <a:pt x="329" y="170"/>
                    </a:cubicBezTo>
                    <a:cubicBezTo>
                      <a:pt x="343" y="170"/>
                      <a:pt x="356" y="163"/>
                      <a:pt x="356" y="151"/>
                    </a:cubicBezTo>
                    <a:cubicBezTo>
                      <a:pt x="365" y="134"/>
                      <a:pt x="348" y="117"/>
                      <a:pt x="340" y="109"/>
                    </a:cubicBezTo>
                    <a:cubicBezTo>
                      <a:pt x="282" y="84"/>
                      <a:pt x="232" y="68"/>
                      <a:pt x="182" y="43"/>
                    </a:cubicBezTo>
                    <a:cubicBezTo>
                      <a:pt x="138" y="28"/>
                      <a:pt x="87" y="0"/>
                      <a:pt x="4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0" name="Google Shape;5399;p31">
                <a:extLst>
                  <a:ext uri="{FF2B5EF4-FFF2-40B4-BE49-F238E27FC236}">
                    <a16:creationId xmlns:a16="http://schemas.microsoft.com/office/drawing/2014/main" id="{C4890F53-5890-DA0D-9796-25276943AA06}"/>
                  </a:ext>
                </a:extLst>
              </p:cNvPr>
              <p:cNvSpPr/>
              <p:nvPr/>
            </p:nvSpPr>
            <p:spPr>
              <a:xfrm>
                <a:off x="1919300" y="1322150"/>
                <a:ext cx="5900" cy="4025"/>
              </a:xfrm>
              <a:custGeom>
                <a:avLst/>
                <a:gdLst/>
                <a:ahLst/>
                <a:cxnLst/>
                <a:rect l="l" t="t" r="r" b="b"/>
                <a:pathLst>
                  <a:path w="236" h="161" extrusionOk="0">
                    <a:moveTo>
                      <a:pt x="17" y="0"/>
                    </a:moveTo>
                    <a:cubicBezTo>
                      <a:pt x="5" y="0"/>
                      <a:pt x="0" y="21"/>
                      <a:pt x="15" y="35"/>
                    </a:cubicBezTo>
                    <a:cubicBezTo>
                      <a:pt x="73" y="77"/>
                      <a:pt x="131" y="118"/>
                      <a:pt x="189" y="159"/>
                    </a:cubicBezTo>
                    <a:cubicBezTo>
                      <a:pt x="191" y="160"/>
                      <a:pt x="194" y="161"/>
                      <a:pt x="197" y="161"/>
                    </a:cubicBezTo>
                    <a:cubicBezTo>
                      <a:pt x="218" y="161"/>
                      <a:pt x="236" y="133"/>
                      <a:pt x="213" y="118"/>
                    </a:cubicBezTo>
                    <a:cubicBezTo>
                      <a:pt x="155" y="77"/>
                      <a:pt x="89" y="43"/>
                      <a:pt x="23" y="2"/>
                    </a:cubicBezTo>
                    <a:cubicBezTo>
                      <a:pt x="21" y="1"/>
                      <a:pt x="19" y="0"/>
                      <a:pt x="1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1" name="Google Shape;5400;p31">
                <a:extLst>
                  <a:ext uri="{FF2B5EF4-FFF2-40B4-BE49-F238E27FC236}">
                    <a16:creationId xmlns:a16="http://schemas.microsoft.com/office/drawing/2014/main" id="{9B500084-17B7-266C-B158-1B22C293481A}"/>
                  </a:ext>
                </a:extLst>
              </p:cNvPr>
              <p:cNvSpPr/>
              <p:nvPr/>
            </p:nvSpPr>
            <p:spPr>
              <a:xfrm>
                <a:off x="1922825" y="1312625"/>
                <a:ext cx="3700" cy="2000"/>
              </a:xfrm>
              <a:custGeom>
                <a:avLst/>
                <a:gdLst/>
                <a:ahLst/>
                <a:cxnLst/>
                <a:rect l="l" t="t" r="r" b="b"/>
                <a:pathLst>
                  <a:path w="148" h="80" extrusionOk="0">
                    <a:moveTo>
                      <a:pt x="16" y="0"/>
                    </a:moveTo>
                    <a:cubicBezTo>
                      <a:pt x="4" y="0"/>
                      <a:pt x="0" y="20"/>
                      <a:pt x="14" y="27"/>
                    </a:cubicBezTo>
                    <a:cubicBezTo>
                      <a:pt x="48" y="43"/>
                      <a:pt x="81" y="60"/>
                      <a:pt x="106" y="76"/>
                    </a:cubicBezTo>
                    <a:cubicBezTo>
                      <a:pt x="110" y="79"/>
                      <a:pt x="115" y="80"/>
                      <a:pt x="120" y="80"/>
                    </a:cubicBezTo>
                    <a:cubicBezTo>
                      <a:pt x="131" y="80"/>
                      <a:pt x="141" y="74"/>
                      <a:pt x="147" y="68"/>
                    </a:cubicBezTo>
                    <a:cubicBezTo>
                      <a:pt x="147" y="52"/>
                      <a:pt x="139" y="35"/>
                      <a:pt x="130" y="35"/>
                    </a:cubicBezTo>
                    <a:cubicBezTo>
                      <a:pt x="89" y="18"/>
                      <a:pt x="56" y="10"/>
                      <a:pt x="23" y="2"/>
                    </a:cubicBezTo>
                    <a:cubicBezTo>
                      <a:pt x="20" y="1"/>
                      <a:pt x="18" y="0"/>
                      <a:pt x="1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2" name="Google Shape;5401;p31">
                <a:extLst>
                  <a:ext uri="{FF2B5EF4-FFF2-40B4-BE49-F238E27FC236}">
                    <a16:creationId xmlns:a16="http://schemas.microsoft.com/office/drawing/2014/main" id="{5A1D96D5-7654-D34C-DD6E-4893E1609479}"/>
                  </a:ext>
                </a:extLst>
              </p:cNvPr>
              <p:cNvSpPr/>
              <p:nvPr/>
            </p:nvSpPr>
            <p:spPr>
              <a:xfrm>
                <a:off x="1922800" y="1304100"/>
                <a:ext cx="2475" cy="2775"/>
              </a:xfrm>
              <a:custGeom>
                <a:avLst/>
                <a:gdLst/>
                <a:ahLst/>
                <a:cxnLst/>
                <a:rect l="l" t="t" r="r" b="b"/>
                <a:pathLst>
                  <a:path w="99" h="111" extrusionOk="0">
                    <a:moveTo>
                      <a:pt x="18" y="1"/>
                    </a:moveTo>
                    <a:cubicBezTo>
                      <a:pt x="10" y="1"/>
                      <a:pt x="0" y="13"/>
                      <a:pt x="7" y="20"/>
                    </a:cubicBezTo>
                    <a:cubicBezTo>
                      <a:pt x="15" y="28"/>
                      <a:pt x="15" y="36"/>
                      <a:pt x="15" y="45"/>
                    </a:cubicBezTo>
                    <a:cubicBezTo>
                      <a:pt x="24" y="45"/>
                      <a:pt x="32" y="53"/>
                      <a:pt x="32" y="61"/>
                    </a:cubicBezTo>
                    <a:lnTo>
                      <a:pt x="65" y="103"/>
                    </a:lnTo>
                    <a:cubicBezTo>
                      <a:pt x="65" y="103"/>
                      <a:pt x="73" y="111"/>
                      <a:pt x="82" y="111"/>
                    </a:cubicBezTo>
                    <a:lnTo>
                      <a:pt x="90" y="111"/>
                    </a:lnTo>
                    <a:cubicBezTo>
                      <a:pt x="90" y="103"/>
                      <a:pt x="98" y="103"/>
                      <a:pt x="98" y="94"/>
                    </a:cubicBezTo>
                    <a:cubicBezTo>
                      <a:pt x="98" y="86"/>
                      <a:pt x="90" y="86"/>
                      <a:pt x="90" y="86"/>
                    </a:cubicBezTo>
                    <a:lnTo>
                      <a:pt x="90" y="78"/>
                    </a:lnTo>
                    <a:cubicBezTo>
                      <a:pt x="82" y="69"/>
                      <a:pt x="65" y="53"/>
                      <a:pt x="57" y="45"/>
                    </a:cubicBezTo>
                    <a:cubicBezTo>
                      <a:pt x="57" y="36"/>
                      <a:pt x="49" y="28"/>
                      <a:pt x="40" y="20"/>
                    </a:cubicBezTo>
                    <a:cubicBezTo>
                      <a:pt x="40" y="20"/>
                      <a:pt x="32" y="11"/>
                      <a:pt x="24" y="3"/>
                    </a:cubicBezTo>
                    <a:cubicBezTo>
                      <a:pt x="22" y="2"/>
                      <a:pt x="20" y="1"/>
                      <a:pt x="1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3" name="Google Shape;5402;p31">
                <a:extLst>
                  <a:ext uri="{FF2B5EF4-FFF2-40B4-BE49-F238E27FC236}">
                    <a16:creationId xmlns:a16="http://schemas.microsoft.com/office/drawing/2014/main" id="{DFA45F26-CD12-B859-F84F-E2E86444F08D}"/>
                  </a:ext>
                </a:extLst>
              </p:cNvPr>
              <p:cNvSpPr/>
              <p:nvPr/>
            </p:nvSpPr>
            <p:spPr>
              <a:xfrm>
                <a:off x="2013900" y="1305000"/>
                <a:ext cx="1675" cy="3550"/>
              </a:xfrm>
              <a:custGeom>
                <a:avLst/>
                <a:gdLst/>
                <a:ahLst/>
                <a:cxnLst/>
                <a:rect l="l" t="t" r="r" b="b"/>
                <a:pathLst>
                  <a:path w="67" h="142" extrusionOk="0">
                    <a:moveTo>
                      <a:pt x="17" y="0"/>
                    </a:moveTo>
                    <a:cubicBezTo>
                      <a:pt x="9" y="0"/>
                      <a:pt x="1" y="9"/>
                      <a:pt x="1" y="17"/>
                    </a:cubicBezTo>
                    <a:cubicBezTo>
                      <a:pt x="1" y="33"/>
                      <a:pt x="1" y="50"/>
                      <a:pt x="1" y="75"/>
                    </a:cubicBezTo>
                    <a:cubicBezTo>
                      <a:pt x="9" y="91"/>
                      <a:pt x="9" y="108"/>
                      <a:pt x="17" y="125"/>
                    </a:cubicBezTo>
                    <a:cubicBezTo>
                      <a:pt x="17" y="141"/>
                      <a:pt x="34" y="141"/>
                      <a:pt x="42" y="141"/>
                    </a:cubicBezTo>
                    <a:cubicBezTo>
                      <a:pt x="59" y="141"/>
                      <a:pt x="67" y="125"/>
                      <a:pt x="59" y="108"/>
                    </a:cubicBezTo>
                    <a:cubicBezTo>
                      <a:pt x="59" y="91"/>
                      <a:pt x="50" y="75"/>
                      <a:pt x="50" y="58"/>
                    </a:cubicBezTo>
                    <a:cubicBezTo>
                      <a:pt x="50" y="42"/>
                      <a:pt x="42" y="25"/>
                      <a:pt x="34" y="9"/>
                    </a:cubicBezTo>
                    <a:cubicBezTo>
                      <a:pt x="34" y="0"/>
                      <a:pt x="25" y="0"/>
                      <a:pt x="1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4" name="Google Shape;5403;p31">
                <a:extLst>
                  <a:ext uri="{FF2B5EF4-FFF2-40B4-BE49-F238E27FC236}">
                    <a16:creationId xmlns:a16="http://schemas.microsoft.com/office/drawing/2014/main" id="{C0685C06-BB22-54F0-8141-957E0D56BAB7}"/>
                  </a:ext>
                </a:extLst>
              </p:cNvPr>
              <p:cNvSpPr/>
              <p:nvPr/>
            </p:nvSpPr>
            <p:spPr>
              <a:xfrm>
                <a:off x="2008375" y="1304500"/>
                <a:ext cx="2225" cy="6950"/>
              </a:xfrm>
              <a:custGeom>
                <a:avLst/>
                <a:gdLst/>
                <a:ahLst/>
                <a:cxnLst/>
                <a:rect l="l" t="t" r="r" b="b"/>
                <a:pathLst>
                  <a:path w="89" h="278" extrusionOk="0">
                    <a:moveTo>
                      <a:pt x="22" y="1"/>
                    </a:moveTo>
                    <a:cubicBezTo>
                      <a:pt x="12" y="1"/>
                      <a:pt x="0" y="8"/>
                      <a:pt x="6" y="20"/>
                    </a:cubicBezTo>
                    <a:cubicBezTo>
                      <a:pt x="31" y="95"/>
                      <a:pt x="48" y="178"/>
                      <a:pt x="39" y="261"/>
                    </a:cubicBezTo>
                    <a:cubicBezTo>
                      <a:pt x="31" y="269"/>
                      <a:pt x="48" y="277"/>
                      <a:pt x="56" y="277"/>
                    </a:cubicBezTo>
                    <a:cubicBezTo>
                      <a:pt x="72" y="277"/>
                      <a:pt x="81" y="269"/>
                      <a:pt x="81" y="252"/>
                    </a:cubicBezTo>
                    <a:cubicBezTo>
                      <a:pt x="89" y="169"/>
                      <a:pt x="72" y="87"/>
                      <a:pt x="31" y="4"/>
                    </a:cubicBezTo>
                    <a:cubicBezTo>
                      <a:pt x="29" y="2"/>
                      <a:pt x="25" y="1"/>
                      <a:pt x="2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5" name="Google Shape;5404;p31">
                <a:extLst>
                  <a:ext uri="{FF2B5EF4-FFF2-40B4-BE49-F238E27FC236}">
                    <a16:creationId xmlns:a16="http://schemas.microsoft.com/office/drawing/2014/main" id="{3EF64493-D85F-E5E2-2A72-1AE3F3E80553}"/>
                  </a:ext>
                </a:extLst>
              </p:cNvPr>
              <p:cNvSpPr/>
              <p:nvPr/>
            </p:nvSpPr>
            <p:spPr>
              <a:xfrm>
                <a:off x="1988000" y="1573550"/>
                <a:ext cx="46500" cy="34500"/>
              </a:xfrm>
              <a:custGeom>
                <a:avLst/>
                <a:gdLst/>
                <a:ahLst/>
                <a:cxnLst/>
                <a:rect l="l" t="t" r="r" b="b"/>
                <a:pathLst>
                  <a:path w="1860" h="1380" extrusionOk="0">
                    <a:moveTo>
                      <a:pt x="106" y="0"/>
                    </a:moveTo>
                    <a:cubicBezTo>
                      <a:pt x="101" y="0"/>
                      <a:pt x="97" y="2"/>
                      <a:pt x="92" y="5"/>
                    </a:cubicBezTo>
                    <a:cubicBezTo>
                      <a:pt x="1" y="54"/>
                      <a:pt x="75" y="154"/>
                      <a:pt x="125" y="203"/>
                    </a:cubicBezTo>
                    <a:cubicBezTo>
                      <a:pt x="183" y="278"/>
                      <a:pt x="249" y="344"/>
                      <a:pt x="316" y="411"/>
                    </a:cubicBezTo>
                    <a:cubicBezTo>
                      <a:pt x="457" y="551"/>
                      <a:pt x="606" y="667"/>
                      <a:pt x="763" y="783"/>
                    </a:cubicBezTo>
                    <a:cubicBezTo>
                      <a:pt x="770" y="787"/>
                      <a:pt x="778" y="789"/>
                      <a:pt x="785" y="789"/>
                    </a:cubicBezTo>
                    <a:cubicBezTo>
                      <a:pt x="809" y="789"/>
                      <a:pt x="829" y="768"/>
                      <a:pt x="829" y="742"/>
                    </a:cubicBezTo>
                    <a:cubicBezTo>
                      <a:pt x="838" y="717"/>
                      <a:pt x="829" y="701"/>
                      <a:pt x="829" y="684"/>
                    </a:cubicBezTo>
                    <a:lnTo>
                      <a:pt x="829" y="684"/>
                    </a:lnTo>
                    <a:cubicBezTo>
                      <a:pt x="921" y="792"/>
                      <a:pt x="1003" y="899"/>
                      <a:pt x="1095" y="999"/>
                    </a:cubicBezTo>
                    <a:cubicBezTo>
                      <a:pt x="1104" y="1008"/>
                      <a:pt x="1115" y="1012"/>
                      <a:pt x="1125" y="1012"/>
                    </a:cubicBezTo>
                    <a:cubicBezTo>
                      <a:pt x="1151" y="1012"/>
                      <a:pt x="1175" y="987"/>
                      <a:pt x="1169" y="957"/>
                    </a:cubicBezTo>
                    <a:cubicBezTo>
                      <a:pt x="1144" y="875"/>
                      <a:pt x="1111" y="792"/>
                      <a:pt x="1078" y="717"/>
                    </a:cubicBezTo>
                    <a:cubicBezTo>
                      <a:pt x="1070" y="692"/>
                      <a:pt x="1061" y="667"/>
                      <a:pt x="1045" y="643"/>
                    </a:cubicBezTo>
                    <a:lnTo>
                      <a:pt x="1045" y="643"/>
                    </a:lnTo>
                    <a:cubicBezTo>
                      <a:pt x="1086" y="676"/>
                      <a:pt x="1119" y="709"/>
                      <a:pt x="1153" y="734"/>
                    </a:cubicBezTo>
                    <a:cubicBezTo>
                      <a:pt x="1227" y="800"/>
                      <a:pt x="1302" y="866"/>
                      <a:pt x="1376" y="933"/>
                    </a:cubicBezTo>
                    <a:cubicBezTo>
                      <a:pt x="1525" y="1073"/>
                      <a:pt x="1666" y="1223"/>
                      <a:pt x="1807" y="1372"/>
                    </a:cubicBezTo>
                    <a:cubicBezTo>
                      <a:pt x="1811" y="1377"/>
                      <a:pt x="1815" y="1379"/>
                      <a:pt x="1820" y="1379"/>
                    </a:cubicBezTo>
                    <a:cubicBezTo>
                      <a:pt x="1838" y="1379"/>
                      <a:pt x="1860" y="1350"/>
                      <a:pt x="1840" y="1330"/>
                    </a:cubicBezTo>
                    <a:cubicBezTo>
                      <a:pt x="1708" y="1173"/>
                      <a:pt x="1567" y="1024"/>
                      <a:pt x="1418" y="883"/>
                    </a:cubicBezTo>
                    <a:cubicBezTo>
                      <a:pt x="1343" y="808"/>
                      <a:pt x="1269" y="742"/>
                      <a:pt x="1194" y="676"/>
                    </a:cubicBezTo>
                    <a:cubicBezTo>
                      <a:pt x="1119" y="609"/>
                      <a:pt x="1028" y="543"/>
                      <a:pt x="954" y="477"/>
                    </a:cubicBezTo>
                    <a:cubicBezTo>
                      <a:pt x="945" y="468"/>
                      <a:pt x="935" y="465"/>
                      <a:pt x="926" y="465"/>
                    </a:cubicBezTo>
                    <a:cubicBezTo>
                      <a:pt x="900" y="465"/>
                      <a:pt x="877" y="494"/>
                      <a:pt x="896" y="518"/>
                    </a:cubicBezTo>
                    <a:cubicBezTo>
                      <a:pt x="929" y="601"/>
                      <a:pt x="970" y="667"/>
                      <a:pt x="1003" y="750"/>
                    </a:cubicBezTo>
                    <a:cubicBezTo>
                      <a:pt x="1003" y="750"/>
                      <a:pt x="1003" y="750"/>
                      <a:pt x="1003" y="759"/>
                    </a:cubicBezTo>
                    <a:cubicBezTo>
                      <a:pt x="921" y="651"/>
                      <a:pt x="838" y="551"/>
                      <a:pt x="755" y="444"/>
                    </a:cubicBezTo>
                    <a:cubicBezTo>
                      <a:pt x="744" y="428"/>
                      <a:pt x="729" y="421"/>
                      <a:pt x="715" y="421"/>
                    </a:cubicBezTo>
                    <a:cubicBezTo>
                      <a:pt x="684" y="421"/>
                      <a:pt x="655" y="451"/>
                      <a:pt x="672" y="485"/>
                    </a:cubicBezTo>
                    <a:cubicBezTo>
                      <a:pt x="705" y="535"/>
                      <a:pt x="722" y="593"/>
                      <a:pt x="730" y="643"/>
                    </a:cubicBezTo>
                    <a:cubicBezTo>
                      <a:pt x="631" y="568"/>
                      <a:pt x="523" y="485"/>
                      <a:pt x="432" y="394"/>
                    </a:cubicBezTo>
                    <a:cubicBezTo>
                      <a:pt x="365" y="336"/>
                      <a:pt x="307" y="278"/>
                      <a:pt x="258" y="220"/>
                    </a:cubicBezTo>
                    <a:cubicBezTo>
                      <a:pt x="225" y="187"/>
                      <a:pt x="200" y="162"/>
                      <a:pt x="175" y="129"/>
                    </a:cubicBezTo>
                    <a:cubicBezTo>
                      <a:pt x="167" y="112"/>
                      <a:pt x="117" y="71"/>
                      <a:pt x="133" y="46"/>
                    </a:cubicBezTo>
                    <a:cubicBezTo>
                      <a:pt x="140" y="26"/>
                      <a:pt x="125" y="0"/>
                      <a:pt x="10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6" name="Google Shape;5405;p31">
                <a:extLst>
                  <a:ext uri="{FF2B5EF4-FFF2-40B4-BE49-F238E27FC236}">
                    <a16:creationId xmlns:a16="http://schemas.microsoft.com/office/drawing/2014/main" id="{AE5BD39F-7B2E-451C-C8A6-C12A3288F0B4}"/>
                  </a:ext>
                </a:extLst>
              </p:cNvPr>
              <p:cNvSpPr/>
              <p:nvPr/>
            </p:nvSpPr>
            <p:spPr>
              <a:xfrm>
                <a:off x="1983250" y="1576875"/>
                <a:ext cx="10675" cy="11175"/>
              </a:xfrm>
              <a:custGeom>
                <a:avLst/>
                <a:gdLst/>
                <a:ahLst/>
                <a:cxnLst/>
                <a:rect l="l" t="t" r="r" b="b"/>
                <a:pathLst>
                  <a:path w="427" h="447" extrusionOk="0">
                    <a:moveTo>
                      <a:pt x="25" y="1"/>
                    </a:moveTo>
                    <a:cubicBezTo>
                      <a:pt x="17" y="1"/>
                      <a:pt x="9" y="9"/>
                      <a:pt x="9" y="21"/>
                    </a:cubicBezTo>
                    <a:cubicBezTo>
                      <a:pt x="0" y="37"/>
                      <a:pt x="9" y="70"/>
                      <a:pt x="17" y="87"/>
                    </a:cubicBezTo>
                    <a:cubicBezTo>
                      <a:pt x="25" y="112"/>
                      <a:pt x="33" y="137"/>
                      <a:pt x="50" y="153"/>
                    </a:cubicBezTo>
                    <a:cubicBezTo>
                      <a:pt x="75" y="195"/>
                      <a:pt x="108" y="236"/>
                      <a:pt x="141" y="269"/>
                    </a:cubicBezTo>
                    <a:cubicBezTo>
                      <a:pt x="199" y="344"/>
                      <a:pt x="282" y="402"/>
                      <a:pt x="365" y="443"/>
                    </a:cubicBezTo>
                    <a:cubicBezTo>
                      <a:pt x="369" y="446"/>
                      <a:pt x="374" y="447"/>
                      <a:pt x="379" y="447"/>
                    </a:cubicBezTo>
                    <a:cubicBezTo>
                      <a:pt x="406" y="447"/>
                      <a:pt x="426" y="408"/>
                      <a:pt x="398" y="394"/>
                    </a:cubicBezTo>
                    <a:cubicBezTo>
                      <a:pt x="315" y="352"/>
                      <a:pt x="249" y="294"/>
                      <a:pt x="191" y="220"/>
                    </a:cubicBezTo>
                    <a:cubicBezTo>
                      <a:pt x="158" y="186"/>
                      <a:pt x="133" y="153"/>
                      <a:pt x="108" y="112"/>
                    </a:cubicBezTo>
                    <a:cubicBezTo>
                      <a:pt x="100" y="95"/>
                      <a:pt x="83" y="79"/>
                      <a:pt x="75" y="54"/>
                    </a:cubicBezTo>
                    <a:cubicBezTo>
                      <a:pt x="67" y="37"/>
                      <a:pt x="50" y="12"/>
                      <a:pt x="33" y="4"/>
                    </a:cubicBezTo>
                    <a:cubicBezTo>
                      <a:pt x="31" y="2"/>
                      <a:pt x="28" y="1"/>
                      <a:pt x="2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7" name="Google Shape;5406;p31">
                <a:extLst>
                  <a:ext uri="{FF2B5EF4-FFF2-40B4-BE49-F238E27FC236}">
                    <a16:creationId xmlns:a16="http://schemas.microsoft.com/office/drawing/2014/main" id="{6399D508-2931-B671-E5EC-C109EFE169D8}"/>
                  </a:ext>
                </a:extLst>
              </p:cNvPr>
              <p:cNvSpPr/>
              <p:nvPr/>
            </p:nvSpPr>
            <p:spPr>
              <a:xfrm>
                <a:off x="1976475" y="1575975"/>
                <a:ext cx="7300" cy="9550"/>
              </a:xfrm>
              <a:custGeom>
                <a:avLst/>
                <a:gdLst/>
                <a:ahLst/>
                <a:cxnLst/>
                <a:rect l="l" t="t" r="r" b="b"/>
                <a:pathLst>
                  <a:path w="292" h="382" extrusionOk="0">
                    <a:moveTo>
                      <a:pt x="17" y="0"/>
                    </a:moveTo>
                    <a:cubicBezTo>
                      <a:pt x="7" y="0"/>
                      <a:pt x="0" y="12"/>
                      <a:pt x="6" y="24"/>
                    </a:cubicBezTo>
                    <a:cubicBezTo>
                      <a:pt x="39" y="82"/>
                      <a:pt x="81" y="140"/>
                      <a:pt x="122" y="198"/>
                    </a:cubicBezTo>
                    <a:cubicBezTo>
                      <a:pt x="164" y="256"/>
                      <a:pt x="205" y="314"/>
                      <a:pt x="238" y="372"/>
                    </a:cubicBezTo>
                    <a:cubicBezTo>
                      <a:pt x="243" y="379"/>
                      <a:pt x="250" y="382"/>
                      <a:pt x="257" y="382"/>
                    </a:cubicBezTo>
                    <a:cubicBezTo>
                      <a:pt x="274" y="382"/>
                      <a:pt x="291" y="364"/>
                      <a:pt x="280" y="347"/>
                    </a:cubicBezTo>
                    <a:cubicBezTo>
                      <a:pt x="238" y="289"/>
                      <a:pt x="197" y="231"/>
                      <a:pt x="155" y="173"/>
                    </a:cubicBezTo>
                    <a:cubicBezTo>
                      <a:pt x="114" y="115"/>
                      <a:pt x="81" y="57"/>
                      <a:pt x="31" y="7"/>
                    </a:cubicBezTo>
                    <a:cubicBezTo>
                      <a:pt x="26" y="2"/>
                      <a:pt x="21" y="0"/>
                      <a:pt x="1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8" name="Google Shape;5407;p31">
                <a:extLst>
                  <a:ext uri="{FF2B5EF4-FFF2-40B4-BE49-F238E27FC236}">
                    <a16:creationId xmlns:a16="http://schemas.microsoft.com/office/drawing/2014/main" id="{EE536BD7-F19D-EE43-2AF1-79346E4EB6BC}"/>
                  </a:ext>
                </a:extLst>
              </p:cNvPr>
              <p:cNvSpPr/>
              <p:nvPr/>
            </p:nvSpPr>
            <p:spPr>
              <a:xfrm>
                <a:off x="2023775" y="1590125"/>
                <a:ext cx="11400" cy="13025"/>
              </a:xfrm>
              <a:custGeom>
                <a:avLst/>
                <a:gdLst/>
                <a:ahLst/>
                <a:cxnLst/>
                <a:rect l="l" t="t" r="r" b="b"/>
                <a:pathLst>
                  <a:path w="456" h="521" extrusionOk="0">
                    <a:moveTo>
                      <a:pt x="24" y="0"/>
                    </a:moveTo>
                    <a:cubicBezTo>
                      <a:pt x="11" y="0"/>
                      <a:pt x="1" y="13"/>
                      <a:pt x="12" y="29"/>
                    </a:cubicBezTo>
                    <a:cubicBezTo>
                      <a:pt x="70" y="120"/>
                      <a:pt x="136" y="203"/>
                      <a:pt x="202" y="286"/>
                    </a:cubicBezTo>
                    <a:cubicBezTo>
                      <a:pt x="268" y="369"/>
                      <a:pt x="335" y="452"/>
                      <a:pt x="426" y="518"/>
                    </a:cubicBezTo>
                    <a:cubicBezTo>
                      <a:pt x="429" y="520"/>
                      <a:pt x="432" y="520"/>
                      <a:pt x="435" y="520"/>
                    </a:cubicBezTo>
                    <a:cubicBezTo>
                      <a:pt x="447" y="520"/>
                      <a:pt x="456" y="507"/>
                      <a:pt x="442" y="493"/>
                    </a:cubicBezTo>
                    <a:cubicBezTo>
                      <a:pt x="384" y="410"/>
                      <a:pt x="310" y="336"/>
                      <a:pt x="235" y="261"/>
                    </a:cubicBezTo>
                    <a:cubicBezTo>
                      <a:pt x="169" y="178"/>
                      <a:pt x="103" y="96"/>
                      <a:pt x="45" y="13"/>
                    </a:cubicBezTo>
                    <a:cubicBezTo>
                      <a:pt x="39" y="4"/>
                      <a:pt x="31" y="0"/>
                      <a:pt x="2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9" name="Google Shape;5408;p31">
                <a:extLst>
                  <a:ext uri="{FF2B5EF4-FFF2-40B4-BE49-F238E27FC236}">
                    <a16:creationId xmlns:a16="http://schemas.microsoft.com/office/drawing/2014/main" id="{33A5A3E1-A5F0-665B-6982-C461552CE766}"/>
                  </a:ext>
                </a:extLst>
              </p:cNvPr>
              <p:cNvSpPr/>
              <p:nvPr/>
            </p:nvSpPr>
            <p:spPr>
              <a:xfrm>
                <a:off x="2003625" y="1538400"/>
                <a:ext cx="5050" cy="12725"/>
              </a:xfrm>
              <a:custGeom>
                <a:avLst/>
                <a:gdLst/>
                <a:ahLst/>
                <a:cxnLst/>
                <a:rect l="l" t="t" r="r" b="b"/>
                <a:pathLst>
                  <a:path w="202" h="509" extrusionOk="0">
                    <a:moveTo>
                      <a:pt x="168" y="1"/>
                    </a:moveTo>
                    <a:cubicBezTo>
                      <a:pt x="159" y="1"/>
                      <a:pt x="150" y="6"/>
                      <a:pt x="146" y="19"/>
                    </a:cubicBezTo>
                    <a:cubicBezTo>
                      <a:pt x="122" y="93"/>
                      <a:pt x="88" y="176"/>
                      <a:pt x="64" y="251"/>
                    </a:cubicBezTo>
                    <a:cubicBezTo>
                      <a:pt x="39" y="333"/>
                      <a:pt x="14" y="408"/>
                      <a:pt x="6" y="491"/>
                    </a:cubicBezTo>
                    <a:cubicBezTo>
                      <a:pt x="0" y="501"/>
                      <a:pt x="11" y="508"/>
                      <a:pt x="22" y="508"/>
                    </a:cubicBezTo>
                    <a:cubicBezTo>
                      <a:pt x="29" y="508"/>
                      <a:pt x="36" y="506"/>
                      <a:pt x="39" y="499"/>
                    </a:cubicBezTo>
                    <a:cubicBezTo>
                      <a:pt x="80" y="425"/>
                      <a:pt x="97" y="342"/>
                      <a:pt x="122" y="267"/>
                    </a:cubicBezTo>
                    <a:cubicBezTo>
                      <a:pt x="146" y="193"/>
                      <a:pt x="171" y="110"/>
                      <a:pt x="196" y="35"/>
                    </a:cubicBezTo>
                    <a:cubicBezTo>
                      <a:pt x="201" y="15"/>
                      <a:pt x="184" y="1"/>
                      <a:pt x="16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0" name="Google Shape;5409;p31">
                <a:extLst>
                  <a:ext uri="{FF2B5EF4-FFF2-40B4-BE49-F238E27FC236}">
                    <a16:creationId xmlns:a16="http://schemas.microsoft.com/office/drawing/2014/main" id="{D469B0F2-5CAC-ED78-C36D-C1B53601F560}"/>
                  </a:ext>
                </a:extLst>
              </p:cNvPr>
              <p:cNvSpPr/>
              <p:nvPr/>
            </p:nvSpPr>
            <p:spPr>
              <a:xfrm>
                <a:off x="1999825" y="1546625"/>
                <a:ext cx="2000" cy="4900"/>
              </a:xfrm>
              <a:custGeom>
                <a:avLst/>
                <a:gdLst/>
                <a:ahLst/>
                <a:cxnLst/>
                <a:rect l="l" t="t" r="r" b="b"/>
                <a:pathLst>
                  <a:path w="80" h="196" extrusionOk="0">
                    <a:moveTo>
                      <a:pt x="54" y="0"/>
                    </a:moveTo>
                    <a:cubicBezTo>
                      <a:pt x="47" y="0"/>
                      <a:pt x="42" y="4"/>
                      <a:pt x="42" y="13"/>
                    </a:cubicBezTo>
                    <a:cubicBezTo>
                      <a:pt x="25" y="71"/>
                      <a:pt x="8" y="120"/>
                      <a:pt x="0" y="178"/>
                    </a:cubicBezTo>
                    <a:cubicBezTo>
                      <a:pt x="0" y="189"/>
                      <a:pt x="10" y="196"/>
                      <a:pt x="19" y="196"/>
                    </a:cubicBezTo>
                    <a:cubicBezTo>
                      <a:pt x="24" y="196"/>
                      <a:pt x="30" y="193"/>
                      <a:pt x="33" y="187"/>
                    </a:cubicBezTo>
                    <a:cubicBezTo>
                      <a:pt x="50" y="129"/>
                      <a:pt x="58" y="79"/>
                      <a:pt x="75" y="21"/>
                    </a:cubicBezTo>
                    <a:cubicBezTo>
                      <a:pt x="80" y="11"/>
                      <a:pt x="65" y="0"/>
                      <a:pt x="5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1" name="Google Shape;5410;p31">
                <a:extLst>
                  <a:ext uri="{FF2B5EF4-FFF2-40B4-BE49-F238E27FC236}">
                    <a16:creationId xmlns:a16="http://schemas.microsoft.com/office/drawing/2014/main" id="{66114C1A-3D98-6B9B-C764-1559026270E7}"/>
                  </a:ext>
                </a:extLst>
              </p:cNvPr>
              <p:cNvSpPr/>
              <p:nvPr/>
            </p:nvSpPr>
            <p:spPr>
              <a:xfrm>
                <a:off x="1986550" y="1547600"/>
                <a:ext cx="4175" cy="7525"/>
              </a:xfrm>
              <a:custGeom>
                <a:avLst/>
                <a:gdLst/>
                <a:ahLst/>
                <a:cxnLst/>
                <a:rect l="l" t="t" r="r" b="b"/>
                <a:pathLst>
                  <a:path w="167" h="301" extrusionOk="0">
                    <a:moveTo>
                      <a:pt x="142" y="1"/>
                    </a:moveTo>
                    <a:cubicBezTo>
                      <a:pt x="135" y="1"/>
                      <a:pt x="129" y="3"/>
                      <a:pt x="125" y="7"/>
                    </a:cubicBezTo>
                    <a:cubicBezTo>
                      <a:pt x="92" y="40"/>
                      <a:pt x="59" y="90"/>
                      <a:pt x="42" y="131"/>
                    </a:cubicBezTo>
                    <a:cubicBezTo>
                      <a:pt x="17" y="181"/>
                      <a:pt x="1" y="231"/>
                      <a:pt x="1" y="280"/>
                    </a:cubicBezTo>
                    <a:cubicBezTo>
                      <a:pt x="1" y="294"/>
                      <a:pt x="8" y="300"/>
                      <a:pt x="17" y="300"/>
                    </a:cubicBezTo>
                    <a:cubicBezTo>
                      <a:pt x="23" y="300"/>
                      <a:pt x="30" y="296"/>
                      <a:pt x="34" y="289"/>
                    </a:cubicBezTo>
                    <a:cubicBezTo>
                      <a:pt x="59" y="197"/>
                      <a:pt x="100" y="106"/>
                      <a:pt x="158" y="40"/>
                    </a:cubicBezTo>
                    <a:cubicBezTo>
                      <a:pt x="167" y="32"/>
                      <a:pt x="167" y="15"/>
                      <a:pt x="158" y="7"/>
                    </a:cubicBezTo>
                    <a:cubicBezTo>
                      <a:pt x="154" y="3"/>
                      <a:pt x="148" y="1"/>
                      <a:pt x="14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2" name="Google Shape;5411;p31">
                <a:extLst>
                  <a:ext uri="{FF2B5EF4-FFF2-40B4-BE49-F238E27FC236}">
                    <a16:creationId xmlns:a16="http://schemas.microsoft.com/office/drawing/2014/main" id="{A1212C18-A72E-679C-9F9F-3B61B71CC478}"/>
                  </a:ext>
                </a:extLst>
              </p:cNvPr>
              <p:cNvSpPr/>
              <p:nvPr/>
            </p:nvSpPr>
            <p:spPr>
              <a:xfrm>
                <a:off x="1979725" y="1553775"/>
                <a:ext cx="2100" cy="3750"/>
              </a:xfrm>
              <a:custGeom>
                <a:avLst/>
                <a:gdLst/>
                <a:ahLst/>
                <a:cxnLst/>
                <a:rect l="l" t="t" r="r" b="b"/>
                <a:pathLst>
                  <a:path w="84" h="150" extrusionOk="0">
                    <a:moveTo>
                      <a:pt x="75" y="0"/>
                    </a:moveTo>
                    <a:cubicBezTo>
                      <a:pt x="75" y="0"/>
                      <a:pt x="58" y="0"/>
                      <a:pt x="58" y="8"/>
                    </a:cubicBezTo>
                    <a:cubicBezTo>
                      <a:pt x="50" y="25"/>
                      <a:pt x="42" y="50"/>
                      <a:pt x="25" y="66"/>
                    </a:cubicBezTo>
                    <a:lnTo>
                      <a:pt x="0" y="133"/>
                    </a:lnTo>
                    <a:cubicBezTo>
                      <a:pt x="0" y="141"/>
                      <a:pt x="0" y="141"/>
                      <a:pt x="0" y="149"/>
                    </a:cubicBezTo>
                    <a:cubicBezTo>
                      <a:pt x="9" y="149"/>
                      <a:pt x="17" y="149"/>
                      <a:pt x="17" y="141"/>
                    </a:cubicBezTo>
                    <a:cubicBezTo>
                      <a:pt x="34" y="124"/>
                      <a:pt x="42" y="108"/>
                      <a:pt x="50" y="83"/>
                    </a:cubicBezTo>
                    <a:cubicBezTo>
                      <a:pt x="58" y="58"/>
                      <a:pt x="75" y="42"/>
                      <a:pt x="83" y="25"/>
                    </a:cubicBezTo>
                    <a:cubicBezTo>
                      <a:pt x="83" y="17"/>
                      <a:pt x="83" y="8"/>
                      <a:pt x="7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3" name="Google Shape;5412;p31">
                <a:extLst>
                  <a:ext uri="{FF2B5EF4-FFF2-40B4-BE49-F238E27FC236}">
                    <a16:creationId xmlns:a16="http://schemas.microsoft.com/office/drawing/2014/main" id="{3F7E0BB1-D717-EE15-A5B7-CD37BB2564ED}"/>
                  </a:ext>
                </a:extLst>
              </p:cNvPr>
              <p:cNvSpPr/>
              <p:nvPr/>
            </p:nvSpPr>
            <p:spPr>
              <a:xfrm>
                <a:off x="2026750" y="1470750"/>
                <a:ext cx="2625" cy="12625"/>
              </a:xfrm>
              <a:custGeom>
                <a:avLst/>
                <a:gdLst/>
                <a:ahLst/>
                <a:cxnLst/>
                <a:rect l="l" t="t" r="r" b="b"/>
                <a:pathLst>
                  <a:path w="105" h="505" extrusionOk="0">
                    <a:moveTo>
                      <a:pt x="78" y="1"/>
                    </a:moveTo>
                    <a:cubicBezTo>
                      <a:pt x="70" y="1"/>
                      <a:pt x="61" y="5"/>
                      <a:pt x="58" y="15"/>
                    </a:cubicBezTo>
                    <a:cubicBezTo>
                      <a:pt x="25" y="98"/>
                      <a:pt x="9" y="173"/>
                      <a:pt x="0" y="256"/>
                    </a:cubicBezTo>
                    <a:cubicBezTo>
                      <a:pt x="0" y="338"/>
                      <a:pt x="9" y="430"/>
                      <a:pt x="50" y="496"/>
                    </a:cubicBezTo>
                    <a:cubicBezTo>
                      <a:pt x="53" y="502"/>
                      <a:pt x="59" y="505"/>
                      <a:pt x="64" y="505"/>
                    </a:cubicBezTo>
                    <a:cubicBezTo>
                      <a:pt x="74" y="505"/>
                      <a:pt x="83" y="498"/>
                      <a:pt x="83" y="488"/>
                    </a:cubicBezTo>
                    <a:cubicBezTo>
                      <a:pt x="75" y="454"/>
                      <a:pt x="66" y="413"/>
                      <a:pt x="58" y="372"/>
                    </a:cubicBezTo>
                    <a:cubicBezTo>
                      <a:pt x="58" y="338"/>
                      <a:pt x="50" y="297"/>
                      <a:pt x="50" y="256"/>
                    </a:cubicBezTo>
                    <a:lnTo>
                      <a:pt x="58" y="256"/>
                    </a:lnTo>
                    <a:cubicBezTo>
                      <a:pt x="58" y="181"/>
                      <a:pt x="66" y="98"/>
                      <a:pt x="100" y="32"/>
                    </a:cubicBezTo>
                    <a:cubicBezTo>
                      <a:pt x="105" y="12"/>
                      <a:pt x="91" y="1"/>
                      <a:pt x="7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4" name="Google Shape;5413;p31">
                <a:extLst>
                  <a:ext uri="{FF2B5EF4-FFF2-40B4-BE49-F238E27FC236}">
                    <a16:creationId xmlns:a16="http://schemas.microsoft.com/office/drawing/2014/main" id="{8057633B-6DCD-5F6A-11D9-C9742CD29B60}"/>
                  </a:ext>
                </a:extLst>
              </p:cNvPr>
              <p:cNvSpPr/>
              <p:nvPr/>
            </p:nvSpPr>
            <p:spPr>
              <a:xfrm>
                <a:off x="2023025" y="1473825"/>
                <a:ext cx="2075" cy="8525"/>
              </a:xfrm>
              <a:custGeom>
                <a:avLst/>
                <a:gdLst/>
                <a:ahLst/>
                <a:cxnLst/>
                <a:rect l="l" t="t" r="r" b="b"/>
                <a:pathLst>
                  <a:path w="83" h="341" extrusionOk="0">
                    <a:moveTo>
                      <a:pt x="58" y="0"/>
                    </a:moveTo>
                    <a:cubicBezTo>
                      <a:pt x="50" y="0"/>
                      <a:pt x="42" y="8"/>
                      <a:pt x="33" y="17"/>
                    </a:cubicBezTo>
                    <a:lnTo>
                      <a:pt x="17" y="174"/>
                    </a:lnTo>
                    <a:cubicBezTo>
                      <a:pt x="17" y="199"/>
                      <a:pt x="8" y="224"/>
                      <a:pt x="8" y="249"/>
                    </a:cubicBezTo>
                    <a:cubicBezTo>
                      <a:pt x="8" y="273"/>
                      <a:pt x="0" y="298"/>
                      <a:pt x="0" y="323"/>
                    </a:cubicBezTo>
                    <a:cubicBezTo>
                      <a:pt x="5" y="333"/>
                      <a:pt x="17" y="340"/>
                      <a:pt x="27" y="340"/>
                    </a:cubicBezTo>
                    <a:cubicBezTo>
                      <a:pt x="33" y="340"/>
                      <a:pt x="38" y="338"/>
                      <a:pt x="42" y="331"/>
                    </a:cubicBezTo>
                    <a:cubicBezTo>
                      <a:pt x="50" y="307"/>
                      <a:pt x="50" y="282"/>
                      <a:pt x="50" y="249"/>
                    </a:cubicBezTo>
                    <a:cubicBezTo>
                      <a:pt x="58" y="224"/>
                      <a:pt x="58" y="199"/>
                      <a:pt x="58" y="174"/>
                    </a:cubicBezTo>
                    <a:lnTo>
                      <a:pt x="83" y="17"/>
                    </a:lnTo>
                    <a:cubicBezTo>
                      <a:pt x="83" y="8"/>
                      <a:pt x="66" y="0"/>
                      <a:pt x="5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5" name="Google Shape;5414;p31">
                <a:extLst>
                  <a:ext uri="{FF2B5EF4-FFF2-40B4-BE49-F238E27FC236}">
                    <a16:creationId xmlns:a16="http://schemas.microsoft.com/office/drawing/2014/main" id="{9F7791BF-591F-500E-13E2-3C2E40CEBEB1}"/>
                  </a:ext>
                </a:extLst>
              </p:cNvPr>
              <p:cNvSpPr/>
              <p:nvPr/>
            </p:nvSpPr>
            <p:spPr>
              <a:xfrm>
                <a:off x="1999200" y="1677425"/>
                <a:ext cx="13425" cy="43175"/>
              </a:xfrm>
              <a:custGeom>
                <a:avLst/>
                <a:gdLst/>
                <a:ahLst/>
                <a:cxnLst/>
                <a:rect l="l" t="t" r="r" b="b"/>
                <a:pathLst>
                  <a:path w="537" h="1727" extrusionOk="0">
                    <a:moveTo>
                      <a:pt x="83" y="1"/>
                    </a:moveTo>
                    <a:cubicBezTo>
                      <a:pt x="42" y="1"/>
                      <a:pt x="25" y="25"/>
                      <a:pt x="9" y="59"/>
                    </a:cubicBezTo>
                    <a:cubicBezTo>
                      <a:pt x="0" y="83"/>
                      <a:pt x="0" y="117"/>
                      <a:pt x="0" y="150"/>
                    </a:cubicBezTo>
                    <a:cubicBezTo>
                      <a:pt x="0" y="183"/>
                      <a:pt x="9" y="216"/>
                      <a:pt x="9" y="257"/>
                    </a:cubicBezTo>
                    <a:cubicBezTo>
                      <a:pt x="25" y="514"/>
                      <a:pt x="75" y="771"/>
                      <a:pt x="149" y="1020"/>
                    </a:cubicBezTo>
                    <a:cubicBezTo>
                      <a:pt x="191" y="1144"/>
                      <a:pt x="241" y="1260"/>
                      <a:pt x="290" y="1384"/>
                    </a:cubicBezTo>
                    <a:cubicBezTo>
                      <a:pt x="348" y="1500"/>
                      <a:pt x="415" y="1608"/>
                      <a:pt x="489" y="1716"/>
                    </a:cubicBezTo>
                    <a:cubicBezTo>
                      <a:pt x="494" y="1723"/>
                      <a:pt x="500" y="1726"/>
                      <a:pt x="506" y="1726"/>
                    </a:cubicBezTo>
                    <a:cubicBezTo>
                      <a:pt x="522" y="1726"/>
                      <a:pt x="536" y="1708"/>
                      <a:pt x="531" y="1691"/>
                    </a:cubicBezTo>
                    <a:cubicBezTo>
                      <a:pt x="473" y="1575"/>
                      <a:pt x="431" y="1451"/>
                      <a:pt x="381" y="1335"/>
                    </a:cubicBezTo>
                    <a:cubicBezTo>
                      <a:pt x="299" y="1119"/>
                      <a:pt x="232" y="904"/>
                      <a:pt x="183" y="688"/>
                    </a:cubicBezTo>
                    <a:cubicBezTo>
                      <a:pt x="166" y="572"/>
                      <a:pt x="149" y="465"/>
                      <a:pt x="133" y="357"/>
                    </a:cubicBezTo>
                    <a:cubicBezTo>
                      <a:pt x="133" y="299"/>
                      <a:pt x="125" y="241"/>
                      <a:pt x="125" y="191"/>
                    </a:cubicBezTo>
                    <a:cubicBezTo>
                      <a:pt x="116" y="158"/>
                      <a:pt x="116" y="125"/>
                      <a:pt x="116" y="100"/>
                    </a:cubicBezTo>
                    <a:cubicBezTo>
                      <a:pt x="116" y="92"/>
                      <a:pt x="116" y="83"/>
                      <a:pt x="116" y="83"/>
                    </a:cubicBezTo>
                    <a:cubicBezTo>
                      <a:pt x="116" y="75"/>
                      <a:pt x="116" y="75"/>
                      <a:pt x="125" y="75"/>
                    </a:cubicBezTo>
                    <a:cubicBezTo>
                      <a:pt x="133" y="67"/>
                      <a:pt x="133" y="50"/>
                      <a:pt x="133" y="42"/>
                    </a:cubicBezTo>
                    <a:cubicBezTo>
                      <a:pt x="125" y="17"/>
                      <a:pt x="108" y="1"/>
                      <a:pt x="8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6" name="Google Shape;5415;p31">
                <a:extLst>
                  <a:ext uri="{FF2B5EF4-FFF2-40B4-BE49-F238E27FC236}">
                    <a16:creationId xmlns:a16="http://schemas.microsoft.com/office/drawing/2014/main" id="{4C5B84D2-03A3-5687-54AD-89E6B49DD027}"/>
                  </a:ext>
                </a:extLst>
              </p:cNvPr>
              <p:cNvSpPr/>
              <p:nvPr/>
            </p:nvSpPr>
            <p:spPr>
              <a:xfrm>
                <a:off x="2003950" y="1671225"/>
                <a:ext cx="6175" cy="32525"/>
              </a:xfrm>
              <a:custGeom>
                <a:avLst/>
                <a:gdLst/>
                <a:ahLst/>
                <a:cxnLst/>
                <a:rect l="l" t="t" r="r" b="b"/>
                <a:pathLst>
                  <a:path w="247" h="1301" extrusionOk="0">
                    <a:moveTo>
                      <a:pt x="63" y="0"/>
                    </a:moveTo>
                    <a:cubicBezTo>
                      <a:pt x="51" y="0"/>
                      <a:pt x="38" y="8"/>
                      <a:pt x="34" y="25"/>
                    </a:cubicBezTo>
                    <a:cubicBezTo>
                      <a:pt x="1" y="124"/>
                      <a:pt x="9" y="240"/>
                      <a:pt x="9" y="340"/>
                    </a:cubicBezTo>
                    <a:cubicBezTo>
                      <a:pt x="17" y="447"/>
                      <a:pt x="26" y="547"/>
                      <a:pt x="34" y="655"/>
                    </a:cubicBezTo>
                    <a:cubicBezTo>
                      <a:pt x="59" y="870"/>
                      <a:pt x="117" y="1069"/>
                      <a:pt x="175" y="1276"/>
                    </a:cubicBezTo>
                    <a:cubicBezTo>
                      <a:pt x="181" y="1293"/>
                      <a:pt x="195" y="1300"/>
                      <a:pt x="208" y="1300"/>
                    </a:cubicBezTo>
                    <a:cubicBezTo>
                      <a:pt x="227" y="1300"/>
                      <a:pt x="246" y="1284"/>
                      <a:pt x="241" y="1259"/>
                    </a:cubicBezTo>
                    <a:cubicBezTo>
                      <a:pt x="183" y="1052"/>
                      <a:pt x="158" y="845"/>
                      <a:pt x="133" y="638"/>
                    </a:cubicBezTo>
                    <a:cubicBezTo>
                      <a:pt x="125" y="539"/>
                      <a:pt x="117" y="431"/>
                      <a:pt x="109" y="331"/>
                    </a:cubicBezTo>
                    <a:cubicBezTo>
                      <a:pt x="109" y="224"/>
                      <a:pt x="117" y="124"/>
                      <a:pt x="92" y="25"/>
                    </a:cubicBezTo>
                    <a:cubicBezTo>
                      <a:pt x="88" y="8"/>
                      <a:pt x="75" y="0"/>
                      <a:pt x="6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7" name="Google Shape;5416;p31">
                <a:extLst>
                  <a:ext uri="{FF2B5EF4-FFF2-40B4-BE49-F238E27FC236}">
                    <a16:creationId xmlns:a16="http://schemas.microsoft.com/office/drawing/2014/main" id="{A99A7743-49FA-2B85-D80B-5835E62EA147}"/>
                  </a:ext>
                </a:extLst>
              </p:cNvPr>
              <p:cNvSpPr/>
              <p:nvPr/>
            </p:nvSpPr>
            <p:spPr>
              <a:xfrm>
                <a:off x="2010800" y="1664925"/>
                <a:ext cx="2700" cy="25825"/>
              </a:xfrm>
              <a:custGeom>
                <a:avLst/>
                <a:gdLst/>
                <a:ahLst/>
                <a:cxnLst/>
                <a:rect l="l" t="t" r="r" b="b"/>
                <a:pathLst>
                  <a:path w="108" h="1033" extrusionOk="0">
                    <a:moveTo>
                      <a:pt x="43" y="0"/>
                    </a:moveTo>
                    <a:cubicBezTo>
                      <a:pt x="33" y="0"/>
                      <a:pt x="25" y="4"/>
                      <a:pt x="25" y="12"/>
                    </a:cubicBezTo>
                    <a:cubicBezTo>
                      <a:pt x="0" y="144"/>
                      <a:pt x="9" y="277"/>
                      <a:pt x="17" y="409"/>
                    </a:cubicBezTo>
                    <a:cubicBezTo>
                      <a:pt x="9" y="492"/>
                      <a:pt x="9" y="583"/>
                      <a:pt x="17" y="675"/>
                    </a:cubicBezTo>
                    <a:cubicBezTo>
                      <a:pt x="17" y="782"/>
                      <a:pt x="25" y="898"/>
                      <a:pt x="33" y="1014"/>
                    </a:cubicBezTo>
                    <a:cubicBezTo>
                      <a:pt x="38" y="1027"/>
                      <a:pt x="50" y="1033"/>
                      <a:pt x="61" y="1033"/>
                    </a:cubicBezTo>
                    <a:cubicBezTo>
                      <a:pt x="73" y="1033"/>
                      <a:pt x="83" y="1027"/>
                      <a:pt x="83" y="1014"/>
                    </a:cubicBezTo>
                    <a:cubicBezTo>
                      <a:pt x="75" y="898"/>
                      <a:pt x="67" y="791"/>
                      <a:pt x="67" y="675"/>
                    </a:cubicBezTo>
                    <a:lnTo>
                      <a:pt x="67" y="666"/>
                    </a:lnTo>
                    <a:cubicBezTo>
                      <a:pt x="69" y="671"/>
                      <a:pt x="73" y="673"/>
                      <a:pt x="78" y="673"/>
                    </a:cubicBezTo>
                    <a:cubicBezTo>
                      <a:pt x="91" y="673"/>
                      <a:pt x="108" y="659"/>
                      <a:pt x="108" y="641"/>
                    </a:cubicBezTo>
                    <a:cubicBezTo>
                      <a:pt x="83" y="534"/>
                      <a:pt x="75" y="434"/>
                      <a:pt x="67" y="327"/>
                    </a:cubicBezTo>
                    <a:cubicBezTo>
                      <a:pt x="67" y="227"/>
                      <a:pt x="67" y="128"/>
                      <a:pt x="67" y="20"/>
                    </a:cubicBezTo>
                    <a:cubicBezTo>
                      <a:pt x="67" y="6"/>
                      <a:pt x="54" y="0"/>
                      <a:pt x="4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8" name="Google Shape;5417;p31">
                <a:extLst>
                  <a:ext uri="{FF2B5EF4-FFF2-40B4-BE49-F238E27FC236}">
                    <a16:creationId xmlns:a16="http://schemas.microsoft.com/office/drawing/2014/main" id="{A3B4053F-B447-6578-E498-0CD0AAD5FA15}"/>
                  </a:ext>
                </a:extLst>
              </p:cNvPr>
              <p:cNvSpPr/>
              <p:nvPr/>
            </p:nvSpPr>
            <p:spPr>
              <a:xfrm>
                <a:off x="2020325" y="1646275"/>
                <a:ext cx="3450" cy="30975"/>
              </a:xfrm>
              <a:custGeom>
                <a:avLst/>
                <a:gdLst/>
                <a:ahLst/>
                <a:cxnLst/>
                <a:rect l="l" t="t" r="r" b="b"/>
                <a:pathLst>
                  <a:path w="138" h="1239" extrusionOk="0">
                    <a:moveTo>
                      <a:pt x="120" y="1"/>
                    </a:moveTo>
                    <a:cubicBezTo>
                      <a:pt x="112" y="1"/>
                      <a:pt x="104" y="5"/>
                      <a:pt x="100" y="12"/>
                    </a:cubicBezTo>
                    <a:cubicBezTo>
                      <a:pt x="67" y="153"/>
                      <a:pt x="50" y="302"/>
                      <a:pt x="34" y="451"/>
                    </a:cubicBezTo>
                    <a:cubicBezTo>
                      <a:pt x="34" y="451"/>
                      <a:pt x="25" y="451"/>
                      <a:pt x="25" y="460"/>
                    </a:cubicBezTo>
                    <a:cubicBezTo>
                      <a:pt x="17" y="534"/>
                      <a:pt x="17" y="609"/>
                      <a:pt x="17" y="692"/>
                    </a:cubicBezTo>
                    <a:cubicBezTo>
                      <a:pt x="9" y="783"/>
                      <a:pt x="0" y="874"/>
                      <a:pt x="0" y="965"/>
                    </a:cubicBezTo>
                    <a:cubicBezTo>
                      <a:pt x="0" y="984"/>
                      <a:pt x="10" y="993"/>
                      <a:pt x="21" y="993"/>
                    </a:cubicBezTo>
                    <a:cubicBezTo>
                      <a:pt x="25" y="993"/>
                      <a:pt x="29" y="992"/>
                      <a:pt x="34" y="990"/>
                    </a:cubicBezTo>
                    <a:cubicBezTo>
                      <a:pt x="42" y="1064"/>
                      <a:pt x="50" y="1139"/>
                      <a:pt x="58" y="1213"/>
                    </a:cubicBezTo>
                    <a:cubicBezTo>
                      <a:pt x="62" y="1231"/>
                      <a:pt x="73" y="1238"/>
                      <a:pt x="83" y="1238"/>
                    </a:cubicBezTo>
                    <a:cubicBezTo>
                      <a:pt x="98" y="1238"/>
                      <a:pt x="113" y="1224"/>
                      <a:pt x="108" y="1205"/>
                    </a:cubicBezTo>
                    <a:cubicBezTo>
                      <a:pt x="92" y="1081"/>
                      <a:pt x="75" y="957"/>
                      <a:pt x="75" y="832"/>
                    </a:cubicBezTo>
                    <a:cubicBezTo>
                      <a:pt x="67" y="774"/>
                      <a:pt x="67" y="725"/>
                      <a:pt x="67" y="667"/>
                    </a:cubicBezTo>
                    <a:cubicBezTo>
                      <a:pt x="75" y="609"/>
                      <a:pt x="75" y="551"/>
                      <a:pt x="83" y="493"/>
                    </a:cubicBezTo>
                    <a:cubicBezTo>
                      <a:pt x="100" y="335"/>
                      <a:pt x="125" y="178"/>
                      <a:pt x="133" y="20"/>
                    </a:cubicBezTo>
                    <a:cubicBezTo>
                      <a:pt x="137" y="7"/>
                      <a:pt x="130" y="1"/>
                      <a:pt x="12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9" name="Google Shape;5418;p31">
                <a:extLst>
                  <a:ext uri="{FF2B5EF4-FFF2-40B4-BE49-F238E27FC236}">
                    <a16:creationId xmlns:a16="http://schemas.microsoft.com/office/drawing/2014/main" id="{2FCABBB0-E2C1-81B9-25C8-6EAC21577F6B}"/>
                  </a:ext>
                </a:extLst>
              </p:cNvPr>
              <p:cNvSpPr/>
              <p:nvPr/>
            </p:nvSpPr>
            <p:spPr>
              <a:xfrm>
                <a:off x="2023850" y="1641450"/>
                <a:ext cx="4775" cy="20350"/>
              </a:xfrm>
              <a:custGeom>
                <a:avLst/>
                <a:gdLst/>
                <a:ahLst/>
                <a:cxnLst/>
                <a:rect l="l" t="t" r="r" b="b"/>
                <a:pathLst>
                  <a:path w="191" h="814" extrusionOk="0">
                    <a:moveTo>
                      <a:pt x="145" y="0"/>
                    </a:moveTo>
                    <a:cubicBezTo>
                      <a:pt x="131" y="0"/>
                      <a:pt x="116" y="10"/>
                      <a:pt x="116" y="31"/>
                    </a:cubicBezTo>
                    <a:cubicBezTo>
                      <a:pt x="116" y="155"/>
                      <a:pt x="108" y="280"/>
                      <a:pt x="91" y="404"/>
                    </a:cubicBezTo>
                    <a:lnTo>
                      <a:pt x="91" y="396"/>
                    </a:lnTo>
                    <a:cubicBezTo>
                      <a:pt x="67" y="520"/>
                      <a:pt x="42" y="636"/>
                      <a:pt x="9" y="760"/>
                    </a:cubicBezTo>
                    <a:cubicBezTo>
                      <a:pt x="0" y="785"/>
                      <a:pt x="17" y="810"/>
                      <a:pt x="50" y="810"/>
                    </a:cubicBezTo>
                    <a:cubicBezTo>
                      <a:pt x="59" y="812"/>
                      <a:pt x="68" y="813"/>
                      <a:pt x="77" y="813"/>
                    </a:cubicBezTo>
                    <a:cubicBezTo>
                      <a:pt x="101" y="813"/>
                      <a:pt x="125" y="806"/>
                      <a:pt x="149" y="793"/>
                    </a:cubicBezTo>
                    <a:cubicBezTo>
                      <a:pt x="166" y="793"/>
                      <a:pt x="166" y="777"/>
                      <a:pt x="158" y="769"/>
                    </a:cubicBezTo>
                    <a:cubicBezTo>
                      <a:pt x="141" y="752"/>
                      <a:pt x="116" y="744"/>
                      <a:pt x="100" y="735"/>
                    </a:cubicBezTo>
                    <a:cubicBezTo>
                      <a:pt x="166" y="512"/>
                      <a:pt x="191" y="263"/>
                      <a:pt x="174" y="31"/>
                    </a:cubicBezTo>
                    <a:cubicBezTo>
                      <a:pt x="174" y="10"/>
                      <a:pt x="160" y="0"/>
                      <a:pt x="14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0" name="Google Shape;5419;p31">
                <a:extLst>
                  <a:ext uri="{FF2B5EF4-FFF2-40B4-BE49-F238E27FC236}">
                    <a16:creationId xmlns:a16="http://schemas.microsoft.com/office/drawing/2014/main" id="{CCC03965-B75C-645A-50C3-E4ACDF7E21D8}"/>
                  </a:ext>
                </a:extLst>
              </p:cNvPr>
              <p:cNvSpPr/>
              <p:nvPr/>
            </p:nvSpPr>
            <p:spPr>
              <a:xfrm>
                <a:off x="2030675" y="1641550"/>
                <a:ext cx="3550" cy="24475"/>
              </a:xfrm>
              <a:custGeom>
                <a:avLst/>
                <a:gdLst/>
                <a:ahLst/>
                <a:cxnLst/>
                <a:rect l="l" t="t" r="r" b="b"/>
                <a:pathLst>
                  <a:path w="142" h="979" extrusionOk="0">
                    <a:moveTo>
                      <a:pt x="112" y="1"/>
                    </a:moveTo>
                    <a:cubicBezTo>
                      <a:pt x="103" y="1"/>
                      <a:pt x="95" y="6"/>
                      <a:pt x="92" y="19"/>
                    </a:cubicBezTo>
                    <a:cubicBezTo>
                      <a:pt x="67" y="176"/>
                      <a:pt x="42" y="325"/>
                      <a:pt x="34" y="483"/>
                    </a:cubicBezTo>
                    <a:cubicBezTo>
                      <a:pt x="17" y="640"/>
                      <a:pt x="1" y="798"/>
                      <a:pt x="17" y="955"/>
                    </a:cubicBezTo>
                    <a:cubicBezTo>
                      <a:pt x="17" y="970"/>
                      <a:pt x="28" y="978"/>
                      <a:pt x="39" y="978"/>
                    </a:cubicBezTo>
                    <a:cubicBezTo>
                      <a:pt x="47" y="978"/>
                      <a:pt x="55" y="974"/>
                      <a:pt x="59" y="963"/>
                    </a:cubicBezTo>
                    <a:cubicBezTo>
                      <a:pt x="75" y="814"/>
                      <a:pt x="75" y="657"/>
                      <a:pt x="83" y="508"/>
                    </a:cubicBezTo>
                    <a:cubicBezTo>
                      <a:pt x="100" y="342"/>
                      <a:pt x="117" y="185"/>
                      <a:pt x="141" y="35"/>
                    </a:cubicBezTo>
                    <a:cubicBezTo>
                      <a:pt x="141" y="15"/>
                      <a:pt x="126" y="1"/>
                      <a:pt x="11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1" name="Google Shape;5420;p31">
                <a:extLst>
                  <a:ext uri="{FF2B5EF4-FFF2-40B4-BE49-F238E27FC236}">
                    <a16:creationId xmlns:a16="http://schemas.microsoft.com/office/drawing/2014/main" id="{655B6744-4F08-856A-9F02-823380766793}"/>
                  </a:ext>
                </a:extLst>
              </p:cNvPr>
              <p:cNvSpPr/>
              <p:nvPr/>
            </p:nvSpPr>
            <p:spPr>
              <a:xfrm>
                <a:off x="2090325" y="1700775"/>
                <a:ext cx="13075" cy="96050"/>
              </a:xfrm>
              <a:custGeom>
                <a:avLst/>
                <a:gdLst/>
                <a:ahLst/>
                <a:cxnLst/>
                <a:rect l="l" t="t" r="r" b="b"/>
                <a:pathLst>
                  <a:path w="523" h="3842" extrusionOk="0">
                    <a:moveTo>
                      <a:pt x="42" y="1"/>
                    </a:moveTo>
                    <a:cubicBezTo>
                      <a:pt x="30" y="1"/>
                      <a:pt x="17" y="7"/>
                      <a:pt x="17" y="19"/>
                    </a:cubicBezTo>
                    <a:cubicBezTo>
                      <a:pt x="1" y="251"/>
                      <a:pt x="26" y="467"/>
                      <a:pt x="75" y="691"/>
                    </a:cubicBezTo>
                    <a:cubicBezTo>
                      <a:pt x="175" y="1080"/>
                      <a:pt x="341" y="1461"/>
                      <a:pt x="390" y="1859"/>
                    </a:cubicBezTo>
                    <a:cubicBezTo>
                      <a:pt x="423" y="2083"/>
                      <a:pt x="415" y="2315"/>
                      <a:pt x="382" y="2538"/>
                    </a:cubicBezTo>
                    <a:cubicBezTo>
                      <a:pt x="365" y="2721"/>
                      <a:pt x="324" y="2903"/>
                      <a:pt x="299" y="3085"/>
                    </a:cubicBezTo>
                    <a:cubicBezTo>
                      <a:pt x="307" y="2977"/>
                      <a:pt x="307" y="2861"/>
                      <a:pt x="307" y="2754"/>
                    </a:cubicBezTo>
                    <a:cubicBezTo>
                      <a:pt x="299" y="2513"/>
                      <a:pt x="249" y="2281"/>
                      <a:pt x="191" y="2058"/>
                    </a:cubicBezTo>
                    <a:cubicBezTo>
                      <a:pt x="185" y="2041"/>
                      <a:pt x="170" y="2034"/>
                      <a:pt x="156" y="2034"/>
                    </a:cubicBezTo>
                    <a:cubicBezTo>
                      <a:pt x="135" y="2034"/>
                      <a:pt x="115" y="2050"/>
                      <a:pt x="125" y="2074"/>
                    </a:cubicBezTo>
                    <a:cubicBezTo>
                      <a:pt x="150" y="2207"/>
                      <a:pt x="167" y="2331"/>
                      <a:pt x="183" y="2464"/>
                    </a:cubicBezTo>
                    <a:cubicBezTo>
                      <a:pt x="200" y="2687"/>
                      <a:pt x="200" y="2919"/>
                      <a:pt x="175" y="3143"/>
                    </a:cubicBezTo>
                    <a:cubicBezTo>
                      <a:pt x="158" y="3259"/>
                      <a:pt x="142" y="3367"/>
                      <a:pt x="117" y="3475"/>
                    </a:cubicBezTo>
                    <a:cubicBezTo>
                      <a:pt x="109" y="3533"/>
                      <a:pt x="92" y="3591"/>
                      <a:pt x="84" y="3649"/>
                    </a:cubicBezTo>
                    <a:cubicBezTo>
                      <a:pt x="67" y="3698"/>
                      <a:pt x="51" y="3756"/>
                      <a:pt x="51" y="3806"/>
                    </a:cubicBezTo>
                    <a:cubicBezTo>
                      <a:pt x="51" y="3824"/>
                      <a:pt x="67" y="3841"/>
                      <a:pt x="86" y="3841"/>
                    </a:cubicBezTo>
                    <a:cubicBezTo>
                      <a:pt x="93" y="3841"/>
                      <a:pt x="101" y="3838"/>
                      <a:pt x="109" y="3831"/>
                    </a:cubicBezTo>
                    <a:cubicBezTo>
                      <a:pt x="142" y="3781"/>
                      <a:pt x="167" y="3715"/>
                      <a:pt x="183" y="3657"/>
                    </a:cubicBezTo>
                    <a:cubicBezTo>
                      <a:pt x="208" y="3591"/>
                      <a:pt x="225" y="3524"/>
                      <a:pt x="241" y="3458"/>
                    </a:cubicBezTo>
                    <a:cubicBezTo>
                      <a:pt x="258" y="3375"/>
                      <a:pt x="274" y="3292"/>
                      <a:pt x="283" y="3209"/>
                    </a:cubicBezTo>
                    <a:cubicBezTo>
                      <a:pt x="286" y="3221"/>
                      <a:pt x="295" y="3225"/>
                      <a:pt x="304" y="3225"/>
                    </a:cubicBezTo>
                    <a:cubicBezTo>
                      <a:pt x="316" y="3225"/>
                      <a:pt x="328" y="3218"/>
                      <a:pt x="332" y="3209"/>
                    </a:cubicBezTo>
                    <a:cubicBezTo>
                      <a:pt x="423" y="2977"/>
                      <a:pt x="473" y="2721"/>
                      <a:pt x="498" y="2472"/>
                    </a:cubicBezTo>
                    <a:cubicBezTo>
                      <a:pt x="523" y="2248"/>
                      <a:pt x="523" y="2016"/>
                      <a:pt x="490" y="1793"/>
                    </a:cubicBezTo>
                    <a:cubicBezTo>
                      <a:pt x="457" y="1594"/>
                      <a:pt x="399" y="1403"/>
                      <a:pt x="332" y="1213"/>
                    </a:cubicBezTo>
                    <a:cubicBezTo>
                      <a:pt x="274" y="1014"/>
                      <a:pt x="208" y="823"/>
                      <a:pt x="158" y="633"/>
                    </a:cubicBezTo>
                    <a:cubicBezTo>
                      <a:pt x="100" y="434"/>
                      <a:pt x="59" y="227"/>
                      <a:pt x="67" y="19"/>
                    </a:cubicBezTo>
                    <a:cubicBezTo>
                      <a:pt x="67" y="7"/>
                      <a:pt x="55" y="1"/>
                      <a:pt x="4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2" name="Google Shape;5421;p31">
                <a:extLst>
                  <a:ext uri="{FF2B5EF4-FFF2-40B4-BE49-F238E27FC236}">
                    <a16:creationId xmlns:a16="http://schemas.microsoft.com/office/drawing/2014/main" id="{3C9D7B9C-54EC-187A-7275-8811CE686EDF}"/>
                  </a:ext>
                </a:extLst>
              </p:cNvPr>
              <p:cNvSpPr/>
              <p:nvPr/>
            </p:nvSpPr>
            <p:spPr>
              <a:xfrm>
                <a:off x="1908250" y="1707575"/>
                <a:ext cx="8000" cy="14625"/>
              </a:xfrm>
              <a:custGeom>
                <a:avLst/>
                <a:gdLst/>
                <a:ahLst/>
                <a:cxnLst/>
                <a:rect l="l" t="t" r="r" b="b"/>
                <a:pathLst>
                  <a:path w="320" h="585" extrusionOk="0">
                    <a:moveTo>
                      <a:pt x="40" y="0"/>
                    </a:moveTo>
                    <a:cubicBezTo>
                      <a:pt x="23" y="0"/>
                      <a:pt x="9" y="13"/>
                      <a:pt x="9" y="29"/>
                    </a:cubicBezTo>
                    <a:cubicBezTo>
                      <a:pt x="1" y="137"/>
                      <a:pt x="51" y="228"/>
                      <a:pt x="92" y="319"/>
                    </a:cubicBezTo>
                    <a:cubicBezTo>
                      <a:pt x="133" y="402"/>
                      <a:pt x="183" y="501"/>
                      <a:pt x="241" y="576"/>
                    </a:cubicBezTo>
                    <a:cubicBezTo>
                      <a:pt x="247" y="582"/>
                      <a:pt x="255" y="585"/>
                      <a:pt x="264" y="585"/>
                    </a:cubicBezTo>
                    <a:cubicBezTo>
                      <a:pt x="290" y="585"/>
                      <a:pt x="320" y="560"/>
                      <a:pt x="307" y="535"/>
                    </a:cubicBezTo>
                    <a:cubicBezTo>
                      <a:pt x="291" y="485"/>
                      <a:pt x="266" y="443"/>
                      <a:pt x="249" y="394"/>
                    </a:cubicBezTo>
                    <a:cubicBezTo>
                      <a:pt x="233" y="352"/>
                      <a:pt x="208" y="311"/>
                      <a:pt x="191" y="261"/>
                    </a:cubicBezTo>
                    <a:cubicBezTo>
                      <a:pt x="175" y="220"/>
                      <a:pt x="158" y="178"/>
                      <a:pt x="142" y="137"/>
                    </a:cubicBezTo>
                    <a:cubicBezTo>
                      <a:pt x="117" y="87"/>
                      <a:pt x="100" y="46"/>
                      <a:pt x="67" y="13"/>
                    </a:cubicBezTo>
                    <a:cubicBezTo>
                      <a:pt x="59" y="4"/>
                      <a:pt x="49" y="0"/>
                      <a:pt x="4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3" name="Google Shape;5422;p31">
                <a:extLst>
                  <a:ext uri="{FF2B5EF4-FFF2-40B4-BE49-F238E27FC236}">
                    <a16:creationId xmlns:a16="http://schemas.microsoft.com/office/drawing/2014/main" id="{ACEA5972-8308-1D62-B7B6-B7B02C1DEFB6}"/>
                  </a:ext>
                </a:extLst>
              </p:cNvPr>
              <p:cNvSpPr/>
              <p:nvPr/>
            </p:nvSpPr>
            <p:spPr>
              <a:xfrm>
                <a:off x="1905150" y="1699850"/>
                <a:ext cx="2650" cy="7175"/>
              </a:xfrm>
              <a:custGeom>
                <a:avLst/>
                <a:gdLst/>
                <a:ahLst/>
                <a:cxnLst/>
                <a:rect l="l" t="t" r="r" b="b"/>
                <a:pathLst>
                  <a:path w="106" h="287" extrusionOk="0">
                    <a:moveTo>
                      <a:pt x="18" y="0"/>
                    </a:moveTo>
                    <a:cubicBezTo>
                      <a:pt x="9" y="0"/>
                      <a:pt x="1" y="9"/>
                      <a:pt x="1" y="23"/>
                    </a:cubicBezTo>
                    <a:cubicBezTo>
                      <a:pt x="17" y="106"/>
                      <a:pt x="34" y="189"/>
                      <a:pt x="59" y="272"/>
                    </a:cubicBezTo>
                    <a:cubicBezTo>
                      <a:pt x="62" y="282"/>
                      <a:pt x="70" y="286"/>
                      <a:pt x="79" y="286"/>
                    </a:cubicBezTo>
                    <a:cubicBezTo>
                      <a:pt x="92" y="286"/>
                      <a:pt x="105" y="275"/>
                      <a:pt x="100" y="255"/>
                    </a:cubicBezTo>
                    <a:cubicBezTo>
                      <a:pt x="83" y="172"/>
                      <a:pt x="67" y="90"/>
                      <a:pt x="34" y="15"/>
                    </a:cubicBezTo>
                    <a:cubicBezTo>
                      <a:pt x="30" y="5"/>
                      <a:pt x="24" y="0"/>
                      <a:pt x="1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4" name="Google Shape;5423;p31">
                <a:extLst>
                  <a:ext uri="{FF2B5EF4-FFF2-40B4-BE49-F238E27FC236}">
                    <a16:creationId xmlns:a16="http://schemas.microsoft.com/office/drawing/2014/main" id="{2FCC35E1-77B7-7C6D-767F-02663EA261F1}"/>
                  </a:ext>
                </a:extLst>
              </p:cNvPr>
              <p:cNvSpPr/>
              <p:nvPr/>
            </p:nvSpPr>
            <p:spPr>
              <a:xfrm>
                <a:off x="1981375" y="1758050"/>
                <a:ext cx="3475" cy="14300"/>
              </a:xfrm>
              <a:custGeom>
                <a:avLst/>
                <a:gdLst/>
                <a:ahLst/>
                <a:cxnLst/>
                <a:rect l="l" t="t" r="r" b="b"/>
                <a:pathLst>
                  <a:path w="139" h="572" extrusionOk="0">
                    <a:moveTo>
                      <a:pt x="43" y="1"/>
                    </a:moveTo>
                    <a:cubicBezTo>
                      <a:pt x="38" y="1"/>
                      <a:pt x="34" y="3"/>
                      <a:pt x="34" y="7"/>
                    </a:cubicBezTo>
                    <a:cubicBezTo>
                      <a:pt x="1" y="48"/>
                      <a:pt x="17" y="98"/>
                      <a:pt x="17" y="140"/>
                    </a:cubicBezTo>
                    <a:cubicBezTo>
                      <a:pt x="17" y="181"/>
                      <a:pt x="26" y="231"/>
                      <a:pt x="34" y="272"/>
                    </a:cubicBezTo>
                    <a:cubicBezTo>
                      <a:pt x="42" y="372"/>
                      <a:pt x="59" y="463"/>
                      <a:pt x="84" y="554"/>
                    </a:cubicBezTo>
                    <a:cubicBezTo>
                      <a:pt x="87" y="566"/>
                      <a:pt x="96" y="572"/>
                      <a:pt x="106" y="572"/>
                    </a:cubicBezTo>
                    <a:cubicBezTo>
                      <a:pt x="121" y="572"/>
                      <a:pt x="138" y="558"/>
                      <a:pt x="133" y="537"/>
                    </a:cubicBezTo>
                    <a:cubicBezTo>
                      <a:pt x="117" y="446"/>
                      <a:pt x="100" y="355"/>
                      <a:pt x="92" y="264"/>
                    </a:cubicBezTo>
                    <a:cubicBezTo>
                      <a:pt x="84" y="222"/>
                      <a:pt x="84" y="173"/>
                      <a:pt x="84" y="131"/>
                    </a:cubicBezTo>
                    <a:cubicBezTo>
                      <a:pt x="75" y="90"/>
                      <a:pt x="84" y="40"/>
                      <a:pt x="59" y="7"/>
                    </a:cubicBezTo>
                    <a:cubicBezTo>
                      <a:pt x="55" y="3"/>
                      <a:pt x="48" y="1"/>
                      <a:pt x="4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5" name="Google Shape;5424;p31">
                <a:extLst>
                  <a:ext uri="{FF2B5EF4-FFF2-40B4-BE49-F238E27FC236}">
                    <a16:creationId xmlns:a16="http://schemas.microsoft.com/office/drawing/2014/main" id="{3858F9BB-2672-4CCC-3EFE-5DD64AF9153F}"/>
                  </a:ext>
                </a:extLst>
              </p:cNvPr>
              <p:cNvSpPr/>
              <p:nvPr/>
            </p:nvSpPr>
            <p:spPr>
              <a:xfrm>
                <a:off x="1978275" y="1747850"/>
                <a:ext cx="2500" cy="5825"/>
              </a:xfrm>
              <a:custGeom>
                <a:avLst/>
                <a:gdLst/>
                <a:ahLst/>
                <a:cxnLst/>
                <a:rect l="l" t="t" r="r" b="b"/>
                <a:pathLst>
                  <a:path w="100" h="233" extrusionOk="0">
                    <a:moveTo>
                      <a:pt x="25" y="1"/>
                    </a:moveTo>
                    <a:cubicBezTo>
                      <a:pt x="17" y="1"/>
                      <a:pt x="0" y="9"/>
                      <a:pt x="0" y="17"/>
                    </a:cubicBezTo>
                    <a:cubicBezTo>
                      <a:pt x="9" y="42"/>
                      <a:pt x="9" y="59"/>
                      <a:pt x="9" y="75"/>
                    </a:cubicBezTo>
                    <a:cubicBezTo>
                      <a:pt x="17" y="84"/>
                      <a:pt x="17" y="100"/>
                      <a:pt x="17" y="117"/>
                    </a:cubicBezTo>
                    <a:cubicBezTo>
                      <a:pt x="25" y="150"/>
                      <a:pt x="34" y="183"/>
                      <a:pt x="42" y="208"/>
                    </a:cubicBezTo>
                    <a:cubicBezTo>
                      <a:pt x="50" y="224"/>
                      <a:pt x="67" y="233"/>
                      <a:pt x="75" y="233"/>
                    </a:cubicBezTo>
                    <a:cubicBezTo>
                      <a:pt x="92" y="224"/>
                      <a:pt x="100" y="208"/>
                      <a:pt x="92" y="200"/>
                    </a:cubicBezTo>
                    <a:cubicBezTo>
                      <a:pt x="83" y="133"/>
                      <a:pt x="67" y="75"/>
                      <a:pt x="50" y="17"/>
                    </a:cubicBezTo>
                    <a:cubicBezTo>
                      <a:pt x="42" y="9"/>
                      <a:pt x="34" y="1"/>
                      <a:pt x="2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6" name="Google Shape;5425;p31">
                <a:extLst>
                  <a:ext uri="{FF2B5EF4-FFF2-40B4-BE49-F238E27FC236}">
                    <a16:creationId xmlns:a16="http://schemas.microsoft.com/office/drawing/2014/main" id="{BD382E83-8B0C-E6FC-B2C0-C41D0D3FCF9F}"/>
                  </a:ext>
                </a:extLst>
              </p:cNvPr>
              <p:cNvSpPr/>
              <p:nvPr/>
            </p:nvSpPr>
            <p:spPr>
              <a:xfrm>
                <a:off x="1979725" y="1759050"/>
                <a:ext cx="1875" cy="5600"/>
              </a:xfrm>
              <a:custGeom>
                <a:avLst/>
                <a:gdLst/>
                <a:ahLst/>
                <a:cxnLst/>
                <a:rect l="l" t="t" r="r" b="b"/>
                <a:pathLst>
                  <a:path w="75" h="224" extrusionOk="0">
                    <a:moveTo>
                      <a:pt x="9" y="0"/>
                    </a:moveTo>
                    <a:lnTo>
                      <a:pt x="9" y="8"/>
                    </a:lnTo>
                    <a:cubicBezTo>
                      <a:pt x="0" y="8"/>
                      <a:pt x="0" y="8"/>
                      <a:pt x="0" y="17"/>
                    </a:cubicBezTo>
                    <a:cubicBezTo>
                      <a:pt x="0" y="83"/>
                      <a:pt x="17" y="141"/>
                      <a:pt x="34" y="207"/>
                    </a:cubicBezTo>
                    <a:cubicBezTo>
                      <a:pt x="34" y="216"/>
                      <a:pt x="50" y="224"/>
                      <a:pt x="58" y="224"/>
                    </a:cubicBezTo>
                    <a:cubicBezTo>
                      <a:pt x="75" y="216"/>
                      <a:pt x="75" y="207"/>
                      <a:pt x="75" y="191"/>
                    </a:cubicBezTo>
                    <a:cubicBezTo>
                      <a:pt x="58" y="133"/>
                      <a:pt x="50" y="75"/>
                      <a:pt x="25" y="17"/>
                    </a:cubicBezTo>
                    <a:cubicBezTo>
                      <a:pt x="25" y="8"/>
                      <a:pt x="17" y="0"/>
                      <a:pt x="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7" name="Google Shape;5426;p31">
                <a:extLst>
                  <a:ext uri="{FF2B5EF4-FFF2-40B4-BE49-F238E27FC236}">
                    <a16:creationId xmlns:a16="http://schemas.microsoft.com/office/drawing/2014/main" id="{4CB984EC-F17D-17AF-2F31-9B336D06F6AB}"/>
                  </a:ext>
                </a:extLst>
              </p:cNvPr>
              <p:cNvSpPr/>
              <p:nvPr/>
            </p:nvSpPr>
            <p:spPr>
              <a:xfrm>
                <a:off x="1793100" y="1143350"/>
                <a:ext cx="632000" cy="926825"/>
              </a:xfrm>
              <a:custGeom>
                <a:avLst/>
                <a:gdLst/>
                <a:ahLst/>
                <a:cxnLst/>
                <a:rect l="l" t="t" r="r" b="b"/>
                <a:pathLst>
                  <a:path w="25280" h="37073" extrusionOk="0">
                    <a:moveTo>
                      <a:pt x="5054" y="110"/>
                    </a:moveTo>
                    <a:cubicBezTo>
                      <a:pt x="5059" y="110"/>
                      <a:pt x="5065" y="111"/>
                      <a:pt x="5071" y="111"/>
                    </a:cubicBezTo>
                    <a:cubicBezTo>
                      <a:pt x="5121" y="120"/>
                      <a:pt x="5170" y="153"/>
                      <a:pt x="5203" y="186"/>
                    </a:cubicBezTo>
                    <a:cubicBezTo>
                      <a:pt x="5237" y="236"/>
                      <a:pt x="5270" y="285"/>
                      <a:pt x="5295" y="343"/>
                    </a:cubicBezTo>
                    <a:cubicBezTo>
                      <a:pt x="5319" y="401"/>
                      <a:pt x="5344" y="468"/>
                      <a:pt x="5377" y="526"/>
                    </a:cubicBezTo>
                    <a:cubicBezTo>
                      <a:pt x="5618" y="1039"/>
                      <a:pt x="5899" y="1528"/>
                      <a:pt x="6148" y="2025"/>
                    </a:cubicBezTo>
                    <a:cubicBezTo>
                      <a:pt x="6272" y="2274"/>
                      <a:pt x="6380" y="2531"/>
                      <a:pt x="6488" y="2796"/>
                    </a:cubicBezTo>
                    <a:cubicBezTo>
                      <a:pt x="6529" y="2920"/>
                      <a:pt x="6587" y="3036"/>
                      <a:pt x="6653" y="3152"/>
                    </a:cubicBezTo>
                    <a:cubicBezTo>
                      <a:pt x="6711" y="3235"/>
                      <a:pt x="6778" y="3326"/>
                      <a:pt x="6803" y="3426"/>
                    </a:cubicBezTo>
                    <a:lnTo>
                      <a:pt x="6786" y="3426"/>
                    </a:lnTo>
                    <a:cubicBezTo>
                      <a:pt x="6504" y="3426"/>
                      <a:pt x="6214" y="3434"/>
                      <a:pt x="5933" y="3450"/>
                    </a:cubicBezTo>
                    <a:cubicBezTo>
                      <a:pt x="5725" y="3459"/>
                      <a:pt x="5502" y="3492"/>
                      <a:pt x="5311" y="3591"/>
                    </a:cubicBezTo>
                    <a:cubicBezTo>
                      <a:pt x="5121" y="3699"/>
                      <a:pt x="5013" y="3873"/>
                      <a:pt x="4880" y="4039"/>
                    </a:cubicBezTo>
                    <a:cubicBezTo>
                      <a:pt x="4814" y="4122"/>
                      <a:pt x="4739" y="4196"/>
                      <a:pt x="4648" y="4254"/>
                    </a:cubicBezTo>
                    <a:cubicBezTo>
                      <a:pt x="4607" y="4279"/>
                      <a:pt x="4557" y="4304"/>
                      <a:pt x="4499" y="4329"/>
                    </a:cubicBezTo>
                    <a:cubicBezTo>
                      <a:pt x="4466" y="4337"/>
                      <a:pt x="4433" y="4345"/>
                      <a:pt x="4391" y="4362"/>
                    </a:cubicBezTo>
                    <a:cubicBezTo>
                      <a:pt x="4391" y="4296"/>
                      <a:pt x="4400" y="4229"/>
                      <a:pt x="4400" y="4171"/>
                    </a:cubicBezTo>
                    <a:cubicBezTo>
                      <a:pt x="4400" y="4014"/>
                      <a:pt x="4408" y="3865"/>
                      <a:pt x="4408" y="3716"/>
                    </a:cubicBezTo>
                    <a:cubicBezTo>
                      <a:pt x="4408" y="3566"/>
                      <a:pt x="4408" y="3417"/>
                      <a:pt x="4383" y="3268"/>
                    </a:cubicBezTo>
                    <a:cubicBezTo>
                      <a:pt x="4350" y="3136"/>
                      <a:pt x="4300" y="3003"/>
                      <a:pt x="4267" y="2862"/>
                    </a:cubicBezTo>
                    <a:cubicBezTo>
                      <a:pt x="4226" y="2730"/>
                      <a:pt x="4217" y="2589"/>
                      <a:pt x="4226" y="2440"/>
                    </a:cubicBezTo>
                    <a:cubicBezTo>
                      <a:pt x="4242" y="1909"/>
                      <a:pt x="4367" y="1379"/>
                      <a:pt x="4574" y="882"/>
                    </a:cubicBezTo>
                    <a:cubicBezTo>
                      <a:pt x="4673" y="642"/>
                      <a:pt x="4797" y="401"/>
                      <a:pt x="4947" y="178"/>
                    </a:cubicBezTo>
                    <a:cubicBezTo>
                      <a:pt x="4976" y="141"/>
                      <a:pt x="5006" y="110"/>
                      <a:pt x="5054" y="110"/>
                    </a:cubicBezTo>
                    <a:close/>
                    <a:moveTo>
                      <a:pt x="1309" y="5754"/>
                    </a:moveTo>
                    <a:cubicBezTo>
                      <a:pt x="1351" y="5812"/>
                      <a:pt x="1417" y="5845"/>
                      <a:pt x="1475" y="5870"/>
                    </a:cubicBezTo>
                    <a:cubicBezTo>
                      <a:pt x="1620" y="5921"/>
                      <a:pt x="1765" y="5946"/>
                      <a:pt x="1916" y="5946"/>
                    </a:cubicBezTo>
                    <a:cubicBezTo>
                      <a:pt x="1937" y="5946"/>
                      <a:pt x="1959" y="5945"/>
                      <a:pt x="1980" y="5944"/>
                    </a:cubicBezTo>
                    <a:cubicBezTo>
                      <a:pt x="2006" y="5944"/>
                      <a:pt x="2032" y="5944"/>
                      <a:pt x="2058" y="5944"/>
                    </a:cubicBezTo>
                    <a:cubicBezTo>
                      <a:pt x="2175" y="5944"/>
                      <a:pt x="2293" y="5950"/>
                      <a:pt x="2395" y="6011"/>
                    </a:cubicBezTo>
                    <a:cubicBezTo>
                      <a:pt x="2411" y="6019"/>
                      <a:pt x="2420" y="6019"/>
                      <a:pt x="2428" y="6027"/>
                    </a:cubicBezTo>
                    <a:cubicBezTo>
                      <a:pt x="2348" y="5995"/>
                      <a:pt x="2263" y="5984"/>
                      <a:pt x="2178" y="5984"/>
                    </a:cubicBezTo>
                    <a:cubicBezTo>
                      <a:pt x="2067" y="5984"/>
                      <a:pt x="1955" y="6001"/>
                      <a:pt x="1848" y="6011"/>
                    </a:cubicBezTo>
                    <a:cubicBezTo>
                      <a:pt x="1822" y="6012"/>
                      <a:pt x="1797" y="6013"/>
                      <a:pt x="1772" y="6013"/>
                    </a:cubicBezTo>
                    <a:cubicBezTo>
                      <a:pt x="1676" y="6013"/>
                      <a:pt x="1585" y="5999"/>
                      <a:pt x="1500" y="5953"/>
                    </a:cubicBezTo>
                    <a:cubicBezTo>
                      <a:pt x="1417" y="5911"/>
                      <a:pt x="1342" y="5845"/>
                      <a:pt x="1284" y="5762"/>
                    </a:cubicBezTo>
                    <a:cubicBezTo>
                      <a:pt x="1293" y="5762"/>
                      <a:pt x="1301" y="5762"/>
                      <a:pt x="1309" y="5754"/>
                    </a:cubicBezTo>
                    <a:close/>
                    <a:moveTo>
                      <a:pt x="2502" y="6218"/>
                    </a:moveTo>
                    <a:cubicBezTo>
                      <a:pt x="2502" y="6234"/>
                      <a:pt x="2494" y="6243"/>
                      <a:pt x="2494" y="6259"/>
                    </a:cubicBezTo>
                    <a:cubicBezTo>
                      <a:pt x="2486" y="6259"/>
                      <a:pt x="2486" y="6251"/>
                      <a:pt x="2478" y="6251"/>
                    </a:cubicBezTo>
                    <a:cubicBezTo>
                      <a:pt x="2469" y="6251"/>
                      <a:pt x="2461" y="6259"/>
                      <a:pt x="2453" y="6259"/>
                    </a:cubicBezTo>
                    <a:cubicBezTo>
                      <a:pt x="2453" y="6251"/>
                      <a:pt x="2444" y="6243"/>
                      <a:pt x="2444" y="6234"/>
                    </a:cubicBezTo>
                    <a:cubicBezTo>
                      <a:pt x="2461" y="6234"/>
                      <a:pt x="2486" y="6226"/>
                      <a:pt x="2502" y="6218"/>
                    </a:cubicBezTo>
                    <a:close/>
                    <a:moveTo>
                      <a:pt x="1293" y="6499"/>
                    </a:moveTo>
                    <a:lnTo>
                      <a:pt x="1400" y="6632"/>
                    </a:lnTo>
                    <a:cubicBezTo>
                      <a:pt x="1400" y="6640"/>
                      <a:pt x="1409" y="6649"/>
                      <a:pt x="1409" y="6657"/>
                    </a:cubicBezTo>
                    <a:cubicBezTo>
                      <a:pt x="1409" y="6690"/>
                      <a:pt x="1392" y="6731"/>
                      <a:pt x="1392" y="6765"/>
                    </a:cubicBezTo>
                    <a:cubicBezTo>
                      <a:pt x="1400" y="6806"/>
                      <a:pt x="1417" y="6839"/>
                      <a:pt x="1450" y="6864"/>
                    </a:cubicBezTo>
                    <a:cubicBezTo>
                      <a:pt x="1450" y="6905"/>
                      <a:pt x="1458" y="6947"/>
                      <a:pt x="1475" y="6988"/>
                    </a:cubicBezTo>
                    <a:cubicBezTo>
                      <a:pt x="1508" y="7137"/>
                      <a:pt x="1574" y="7278"/>
                      <a:pt x="1649" y="7419"/>
                    </a:cubicBezTo>
                    <a:cubicBezTo>
                      <a:pt x="1583" y="7452"/>
                      <a:pt x="1541" y="7527"/>
                      <a:pt x="1516" y="7601"/>
                    </a:cubicBezTo>
                    <a:cubicBezTo>
                      <a:pt x="1483" y="7693"/>
                      <a:pt x="1483" y="7792"/>
                      <a:pt x="1450" y="7883"/>
                    </a:cubicBezTo>
                    <a:cubicBezTo>
                      <a:pt x="1376" y="7842"/>
                      <a:pt x="1293" y="7792"/>
                      <a:pt x="1235" y="7726"/>
                    </a:cubicBezTo>
                    <a:cubicBezTo>
                      <a:pt x="1160" y="7635"/>
                      <a:pt x="1160" y="7519"/>
                      <a:pt x="1168" y="7411"/>
                    </a:cubicBezTo>
                    <a:cubicBezTo>
                      <a:pt x="1177" y="7278"/>
                      <a:pt x="1193" y="7146"/>
                      <a:pt x="1226" y="7021"/>
                    </a:cubicBezTo>
                    <a:cubicBezTo>
                      <a:pt x="1260" y="6905"/>
                      <a:pt x="1293" y="6789"/>
                      <a:pt x="1309" y="6673"/>
                    </a:cubicBezTo>
                    <a:cubicBezTo>
                      <a:pt x="1309" y="6615"/>
                      <a:pt x="1309" y="6557"/>
                      <a:pt x="1293" y="6499"/>
                    </a:cubicBezTo>
                    <a:close/>
                    <a:moveTo>
                      <a:pt x="4855" y="23559"/>
                    </a:moveTo>
                    <a:lnTo>
                      <a:pt x="5245" y="24065"/>
                    </a:lnTo>
                    <a:cubicBezTo>
                      <a:pt x="5253" y="24073"/>
                      <a:pt x="5261" y="24081"/>
                      <a:pt x="5278" y="24081"/>
                    </a:cubicBezTo>
                    <a:cubicBezTo>
                      <a:pt x="5361" y="24272"/>
                      <a:pt x="5452" y="24454"/>
                      <a:pt x="5560" y="24628"/>
                    </a:cubicBezTo>
                    <a:cubicBezTo>
                      <a:pt x="5634" y="24752"/>
                      <a:pt x="5709" y="24860"/>
                      <a:pt x="5800" y="24968"/>
                    </a:cubicBezTo>
                    <a:cubicBezTo>
                      <a:pt x="5875" y="25142"/>
                      <a:pt x="5966" y="25316"/>
                      <a:pt x="6082" y="25465"/>
                    </a:cubicBezTo>
                    <a:cubicBezTo>
                      <a:pt x="6189" y="25598"/>
                      <a:pt x="6314" y="25722"/>
                      <a:pt x="6438" y="25838"/>
                    </a:cubicBezTo>
                    <a:cubicBezTo>
                      <a:pt x="6562" y="25946"/>
                      <a:pt x="6678" y="26053"/>
                      <a:pt x="6794" y="26153"/>
                    </a:cubicBezTo>
                    <a:cubicBezTo>
                      <a:pt x="6827" y="26211"/>
                      <a:pt x="6852" y="26260"/>
                      <a:pt x="6885" y="26310"/>
                    </a:cubicBezTo>
                    <a:cubicBezTo>
                      <a:pt x="6943" y="26401"/>
                      <a:pt x="7001" y="26501"/>
                      <a:pt x="7117" y="26509"/>
                    </a:cubicBezTo>
                    <a:cubicBezTo>
                      <a:pt x="7142" y="26509"/>
                      <a:pt x="7159" y="26492"/>
                      <a:pt x="7167" y="26467"/>
                    </a:cubicBezTo>
                    <a:cubicBezTo>
                      <a:pt x="7250" y="26617"/>
                      <a:pt x="7333" y="26757"/>
                      <a:pt x="7441" y="26890"/>
                    </a:cubicBezTo>
                    <a:cubicBezTo>
                      <a:pt x="7449" y="26907"/>
                      <a:pt x="7465" y="26907"/>
                      <a:pt x="7474" y="26907"/>
                    </a:cubicBezTo>
                    <a:cubicBezTo>
                      <a:pt x="7532" y="26989"/>
                      <a:pt x="7573" y="27081"/>
                      <a:pt x="7598" y="27180"/>
                    </a:cubicBezTo>
                    <a:cubicBezTo>
                      <a:pt x="7606" y="27205"/>
                      <a:pt x="7615" y="27238"/>
                      <a:pt x="7615" y="27263"/>
                    </a:cubicBezTo>
                    <a:cubicBezTo>
                      <a:pt x="7623" y="27453"/>
                      <a:pt x="7623" y="27652"/>
                      <a:pt x="7615" y="27843"/>
                    </a:cubicBezTo>
                    <a:cubicBezTo>
                      <a:pt x="7590" y="28514"/>
                      <a:pt x="7457" y="29169"/>
                      <a:pt x="7341" y="29831"/>
                    </a:cubicBezTo>
                    <a:cubicBezTo>
                      <a:pt x="7333" y="29881"/>
                      <a:pt x="7316" y="29939"/>
                      <a:pt x="7308" y="29997"/>
                    </a:cubicBezTo>
                    <a:cubicBezTo>
                      <a:pt x="7300" y="30014"/>
                      <a:pt x="7291" y="30030"/>
                      <a:pt x="7283" y="30047"/>
                    </a:cubicBezTo>
                    <a:cubicBezTo>
                      <a:pt x="7076" y="30503"/>
                      <a:pt x="6877" y="30967"/>
                      <a:pt x="6678" y="31430"/>
                    </a:cubicBezTo>
                    <a:cubicBezTo>
                      <a:pt x="6579" y="31662"/>
                      <a:pt x="6479" y="31886"/>
                      <a:pt x="6380" y="32118"/>
                    </a:cubicBezTo>
                    <a:cubicBezTo>
                      <a:pt x="6289" y="32334"/>
                      <a:pt x="6206" y="32566"/>
                      <a:pt x="6165" y="32798"/>
                    </a:cubicBezTo>
                    <a:cubicBezTo>
                      <a:pt x="6148" y="32905"/>
                      <a:pt x="6148" y="33013"/>
                      <a:pt x="6131" y="33121"/>
                    </a:cubicBezTo>
                    <a:cubicBezTo>
                      <a:pt x="6115" y="33228"/>
                      <a:pt x="6073" y="33311"/>
                      <a:pt x="5991" y="33378"/>
                    </a:cubicBezTo>
                    <a:cubicBezTo>
                      <a:pt x="5908" y="33444"/>
                      <a:pt x="5817" y="33502"/>
                      <a:pt x="5742" y="33568"/>
                    </a:cubicBezTo>
                    <a:cubicBezTo>
                      <a:pt x="5659" y="33634"/>
                      <a:pt x="5576" y="33701"/>
                      <a:pt x="5502" y="33775"/>
                    </a:cubicBezTo>
                    <a:cubicBezTo>
                      <a:pt x="5203" y="34057"/>
                      <a:pt x="4938" y="34380"/>
                      <a:pt x="4731" y="34736"/>
                    </a:cubicBezTo>
                    <a:cubicBezTo>
                      <a:pt x="4623" y="34919"/>
                      <a:pt x="4532" y="35101"/>
                      <a:pt x="4449" y="35300"/>
                    </a:cubicBezTo>
                    <a:cubicBezTo>
                      <a:pt x="4400" y="35408"/>
                      <a:pt x="4333" y="35582"/>
                      <a:pt x="4209" y="35623"/>
                    </a:cubicBezTo>
                    <a:cubicBezTo>
                      <a:pt x="4202" y="35615"/>
                      <a:pt x="4191" y="35611"/>
                      <a:pt x="4180" y="35611"/>
                    </a:cubicBezTo>
                    <a:cubicBezTo>
                      <a:pt x="4166" y="35611"/>
                      <a:pt x="4152" y="35618"/>
                      <a:pt x="4143" y="35631"/>
                    </a:cubicBezTo>
                    <a:cubicBezTo>
                      <a:pt x="4101" y="35640"/>
                      <a:pt x="4085" y="35681"/>
                      <a:pt x="4101" y="35714"/>
                    </a:cubicBezTo>
                    <a:cubicBezTo>
                      <a:pt x="3994" y="35913"/>
                      <a:pt x="3903" y="36112"/>
                      <a:pt x="3803" y="36311"/>
                    </a:cubicBezTo>
                    <a:cubicBezTo>
                      <a:pt x="3737" y="36451"/>
                      <a:pt x="3646" y="36609"/>
                      <a:pt x="3505" y="36700"/>
                    </a:cubicBezTo>
                    <a:cubicBezTo>
                      <a:pt x="3404" y="36770"/>
                      <a:pt x="3283" y="36789"/>
                      <a:pt x="3160" y="36789"/>
                    </a:cubicBezTo>
                    <a:cubicBezTo>
                      <a:pt x="3080" y="36789"/>
                      <a:pt x="3000" y="36781"/>
                      <a:pt x="2925" y="36775"/>
                    </a:cubicBezTo>
                    <a:cubicBezTo>
                      <a:pt x="2701" y="36758"/>
                      <a:pt x="2486" y="36733"/>
                      <a:pt x="2270" y="36692"/>
                    </a:cubicBezTo>
                    <a:cubicBezTo>
                      <a:pt x="2163" y="36675"/>
                      <a:pt x="2055" y="36650"/>
                      <a:pt x="1956" y="36617"/>
                    </a:cubicBezTo>
                    <a:cubicBezTo>
                      <a:pt x="1898" y="36609"/>
                      <a:pt x="1848" y="36592"/>
                      <a:pt x="1790" y="36576"/>
                    </a:cubicBezTo>
                    <a:cubicBezTo>
                      <a:pt x="1765" y="36567"/>
                      <a:pt x="1740" y="36559"/>
                      <a:pt x="1707" y="36551"/>
                    </a:cubicBezTo>
                    <a:cubicBezTo>
                      <a:pt x="1682" y="36543"/>
                      <a:pt x="1657" y="36543"/>
                      <a:pt x="1632" y="36543"/>
                    </a:cubicBezTo>
                    <a:cubicBezTo>
                      <a:pt x="1583" y="36543"/>
                      <a:pt x="1574" y="36601"/>
                      <a:pt x="1608" y="36617"/>
                    </a:cubicBezTo>
                    <a:cubicBezTo>
                      <a:pt x="1624" y="36634"/>
                      <a:pt x="1641" y="36642"/>
                      <a:pt x="1657" y="36650"/>
                    </a:cubicBezTo>
                    <a:lnTo>
                      <a:pt x="1649" y="36650"/>
                    </a:lnTo>
                    <a:cubicBezTo>
                      <a:pt x="1566" y="36642"/>
                      <a:pt x="1492" y="36617"/>
                      <a:pt x="1409" y="36592"/>
                    </a:cubicBezTo>
                    <a:cubicBezTo>
                      <a:pt x="1351" y="36576"/>
                      <a:pt x="1284" y="36551"/>
                      <a:pt x="1218" y="36509"/>
                    </a:cubicBezTo>
                    <a:cubicBezTo>
                      <a:pt x="1168" y="36485"/>
                      <a:pt x="1152" y="36435"/>
                      <a:pt x="1160" y="36377"/>
                    </a:cubicBezTo>
                    <a:cubicBezTo>
                      <a:pt x="1177" y="36261"/>
                      <a:pt x="1268" y="36162"/>
                      <a:pt x="1351" y="36087"/>
                    </a:cubicBezTo>
                    <a:cubicBezTo>
                      <a:pt x="1450" y="35996"/>
                      <a:pt x="1574" y="35930"/>
                      <a:pt x="1690" y="35872"/>
                    </a:cubicBezTo>
                    <a:cubicBezTo>
                      <a:pt x="1815" y="35797"/>
                      <a:pt x="1947" y="35731"/>
                      <a:pt x="2088" y="35673"/>
                    </a:cubicBezTo>
                    <a:cubicBezTo>
                      <a:pt x="2125" y="35658"/>
                      <a:pt x="2116" y="35596"/>
                      <a:pt x="2077" y="35596"/>
                    </a:cubicBezTo>
                    <a:cubicBezTo>
                      <a:pt x="2073" y="35596"/>
                      <a:pt x="2068" y="35596"/>
                      <a:pt x="2063" y="35598"/>
                    </a:cubicBezTo>
                    <a:cubicBezTo>
                      <a:pt x="1881" y="35656"/>
                      <a:pt x="1707" y="35722"/>
                      <a:pt x="1541" y="35822"/>
                    </a:cubicBezTo>
                    <a:cubicBezTo>
                      <a:pt x="1417" y="35888"/>
                      <a:pt x="1284" y="35971"/>
                      <a:pt x="1193" y="36079"/>
                    </a:cubicBezTo>
                    <a:cubicBezTo>
                      <a:pt x="1102" y="36178"/>
                      <a:pt x="1019" y="36319"/>
                      <a:pt x="1044" y="36460"/>
                    </a:cubicBezTo>
                    <a:cubicBezTo>
                      <a:pt x="1061" y="36534"/>
                      <a:pt x="1110" y="36592"/>
                      <a:pt x="1177" y="36625"/>
                    </a:cubicBezTo>
                    <a:cubicBezTo>
                      <a:pt x="1218" y="36642"/>
                      <a:pt x="1268" y="36667"/>
                      <a:pt x="1309" y="36683"/>
                    </a:cubicBezTo>
                    <a:lnTo>
                      <a:pt x="1284" y="36683"/>
                    </a:lnTo>
                    <a:cubicBezTo>
                      <a:pt x="1218" y="36675"/>
                      <a:pt x="1160" y="36667"/>
                      <a:pt x="1094" y="36659"/>
                    </a:cubicBezTo>
                    <a:cubicBezTo>
                      <a:pt x="961" y="36642"/>
                      <a:pt x="829" y="36617"/>
                      <a:pt x="696" y="36584"/>
                    </a:cubicBezTo>
                    <a:cubicBezTo>
                      <a:pt x="638" y="36576"/>
                      <a:pt x="580" y="36559"/>
                      <a:pt x="522" y="36543"/>
                    </a:cubicBezTo>
                    <a:cubicBezTo>
                      <a:pt x="497" y="36534"/>
                      <a:pt x="423" y="36526"/>
                      <a:pt x="414" y="36493"/>
                    </a:cubicBezTo>
                    <a:cubicBezTo>
                      <a:pt x="414" y="36485"/>
                      <a:pt x="414" y="36476"/>
                      <a:pt x="414" y="36468"/>
                    </a:cubicBezTo>
                    <a:cubicBezTo>
                      <a:pt x="431" y="36460"/>
                      <a:pt x="439" y="36435"/>
                      <a:pt x="423" y="36402"/>
                    </a:cubicBezTo>
                    <a:cubicBezTo>
                      <a:pt x="423" y="36402"/>
                      <a:pt x="423" y="36402"/>
                      <a:pt x="414" y="36393"/>
                    </a:cubicBezTo>
                    <a:cubicBezTo>
                      <a:pt x="414" y="36377"/>
                      <a:pt x="423" y="36369"/>
                      <a:pt x="423" y="36352"/>
                    </a:cubicBezTo>
                    <a:cubicBezTo>
                      <a:pt x="423" y="36302"/>
                      <a:pt x="431" y="36261"/>
                      <a:pt x="431" y="36211"/>
                    </a:cubicBezTo>
                    <a:cubicBezTo>
                      <a:pt x="456" y="36037"/>
                      <a:pt x="514" y="35847"/>
                      <a:pt x="630" y="35706"/>
                    </a:cubicBezTo>
                    <a:cubicBezTo>
                      <a:pt x="754" y="35540"/>
                      <a:pt x="953" y="35466"/>
                      <a:pt x="1144" y="35391"/>
                    </a:cubicBezTo>
                    <a:cubicBezTo>
                      <a:pt x="1302" y="35327"/>
                      <a:pt x="1476" y="35264"/>
                      <a:pt x="1645" y="35264"/>
                    </a:cubicBezTo>
                    <a:cubicBezTo>
                      <a:pt x="1697" y="35264"/>
                      <a:pt x="1748" y="35270"/>
                      <a:pt x="1798" y="35283"/>
                    </a:cubicBezTo>
                    <a:cubicBezTo>
                      <a:pt x="1803" y="35285"/>
                      <a:pt x="1808" y="35286"/>
                      <a:pt x="1812" y="35286"/>
                    </a:cubicBezTo>
                    <a:cubicBezTo>
                      <a:pt x="1852" y="35286"/>
                      <a:pt x="1868" y="35224"/>
                      <a:pt x="1823" y="35209"/>
                    </a:cubicBezTo>
                    <a:cubicBezTo>
                      <a:pt x="1747" y="35183"/>
                      <a:pt x="1671" y="35173"/>
                      <a:pt x="1594" y="35173"/>
                    </a:cubicBezTo>
                    <a:cubicBezTo>
                      <a:pt x="1395" y="35173"/>
                      <a:pt x="1197" y="35245"/>
                      <a:pt x="1011" y="35316"/>
                    </a:cubicBezTo>
                    <a:cubicBezTo>
                      <a:pt x="903" y="35366"/>
                      <a:pt x="796" y="35408"/>
                      <a:pt x="704" y="35474"/>
                    </a:cubicBezTo>
                    <a:cubicBezTo>
                      <a:pt x="613" y="35532"/>
                      <a:pt x="539" y="35615"/>
                      <a:pt x="481" y="35706"/>
                    </a:cubicBezTo>
                    <a:cubicBezTo>
                      <a:pt x="381" y="35855"/>
                      <a:pt x="340" y="36037"/>
                      <a:pt x="315" y="36219"/>
                    </a:cubicBezTo>
                    <a:cubicBezTo>
                      <a:pt x="298" y="36195"/>
                      <a:pt x="290" y="36170"/>
                      <a:pt x="282" y="36145"/>
                    </a:cubicBezTo>
                    <a:cubicBezTo>
                      <a:pt x="232" y="36062"/>
                      <a:pt x="199" y="35971"/>
                      <a:pt x="174" y="35880"/>
                    </a:cubicBezTo>
                    <a:cubicBezTo>
                      <a:pt x="133" y="35714"/>
                      <a:pt x="116" y="35540"/>
                      <a:pt x="158" y="35374"/>
                    </a:cubicBezTo>
                    <a:cubicBezTo>
                      <a:pt x="182" y="35300"/>
                      <a:pt x="207" y="35217"/>
                      <a:pt x="265" y="35159"/>
                    </a:cubicBezTo>
                    <a:cubicBezTo>
                      <a:pt x="315" y="35109"/>
                      <a:pt x="381" y="35076"/>
                      <a:pt x="448" y="35060"/>
                    </a:cubicBezTo>
                    <a:cubicBezTo>
                      <a:pt x="515" y="35043"/>
                      <a:pt x="585" y="35037"/>
                      <a:pt x="655" y="35037"/>
                    </a:cubicBezTo>
                    <a:cubicBezTo>
                      <a:pt x="766" y="35037"/>
                      <a:pt x="876" y="35053"/>
                      <a:pt x="978" y="35068"/>
                    </a:cubicBezTo>
                    <a:cubicBezTo>
                      <a:pt x="1168" y="35093"/>
                      <a:pt x="1359" y="35118"/>
                      <a:pt x="1550" y="35142"/>
                    </a:cubicBezTo>
                    <a:cubicBezTo>
                      <a:pt x="1552" y="35144"/>
                      <a:pt x="1554" y="35144"/>
                      <a:pt x="1556" y="35144"/>
                    </a:cubicBezTo>
                    <a:cubicBezTo>
                      <a:pt x="1570" y="35144"/>
                      <a:pt x="1583" y="35124"/>
                      <a:pt x="1583" y="35109"/>
                    </a:cubicBezTo>
                    <a:lnTo>
                      <a:pt x="1831" y="35101"/>
                    </a:lnTo>
                    <a:cubicBezTo>
                      <a:pt x="1901" y="35101"/>
                      <a:pt x="1969" y="35102"/>
                      <a:pt x="2037" y="35102"/>
                    </a:cubicBezTo>
                    <a:cubicBezTo>
                      <a:pt x="2139" y="35102"/>
                      <a:pt x="2241" y="35099"/>
                      <a:pt x="2345" y="35084"/>
                    </a:cubicBezTo>
                    <a:cubicBezTo>
                      <a:pt x="2478" y="35076"/>
                      <a:pt x="2610" y="35035"/>
                      <a:pt x="2710" y="34935"/>
                    </a:cubicBezTo>
                    <a:cubicBezTo>
                      <a:pt x="2759" y="34877"/>
                      <a:pt x="2792" y="34819"/>
                      <a:pt x="2834" y="34761"/>
                    </a:cubicBezTo>
                    <a:cubicBezTo>
                      <a:pt x="2875" y="34687"/>
                      <a:pt x="2917" y="34620"/>
                      <a:pt x="2958" y="34546"/>
                    </a:cubicBezTo>
                    <a:cubicBezTo>
                      <a:pt x="3124" y="34264"/>
                      <a:pt x="3298" y="33982"/>
                      <a:pt x="3464" y="33692"/>
                    </a:cubicBezTo>
                    <a:cubicBezTo>
                      <a:pt x="3621" y="33436"/>
                      <a:pt x="3778" y="33170"/>
                      <a:pt x="3911" y="32897"/>
                    </a:cubicBezTo>
                    <a:cubicBezTo>
                      <a:pt x="3977" y="32756"/>
                      <a:pt x="4027" y="32615"/>
                      <a:pt x="4068" y="32474"/>
                    </a:cubicBezTo>
                    <a:cubicBezTo>
                      <a:pt x="4068" y="32466"/>
                      <a:pt x="4077" y="32466"/>
                      <a:pt x="4077" y="32458"/>
                    </a:cubicBezTo>
                    <a:cubicBezTo>
                      <a:pt x="4081" y="32460"/>
                      <a:pt x="4085" y="32461"/>
                      <a:pt x="4090" y="32461"/>
                    </a:cubicBezTo>
                    <a:cubicBezTo>
                      <a:pt x="4104" y="32461"/>
                      <a:pt x="4118" y="32452"/>
                      <a:pt x="4118" y="32433"/>
                    </a:cubicBezTo>
                    <a:cubicBezTo>
                      <a:pt x="4126" y="32292"/>
                      <a:pt x="4118" y="32151"/>
                      <a:pt x="4101" y="32010"/>
                    </a:cubicBezTo>
                    <a:cubicBezTo>
                      <a:pt x="4093" y="31878"/>
                      <a:pt x="4085" y="31737"/>
                      <a:pt x="4085" y="31596"/>
                    </a:cubicBezTo>
                    <a:cubicBezTo>
                      <a:pt x="4085" y="31356"/>
                      <a:pt x="4110" y="31124"/>
                      <a:pt x="4159" y="30892"/>
                    </a:cubicBezTo>
                    <a:cubicBezTo>
                      <a:pt x="4209" y="30677"/>
                      <a:pt x="4284" y="30461"/>
                      <a:pt x="4350" y="30246"/>
                    </a:cubicBezTo>
                    <a:cubicBezTo>
                      <a:pt x="4416" y="30039"/>
                      <a:pt x="4491" y="29831"/>
                      <a:pt x="4524" y="29616"/>
                    </a:cubicBezTo>
                    <a:cubicBezTo>
                      <a:pt x="4549" y="29508"/>
                      <a:pt x="4565" y="29401"/>
                      <a:pt x="4565" y="29285"/>
                    </a:cubicBezTo>
                    <a:cubicBezTo>
                      <a:pt x="4565" y="29185"/>
                      <a:pt x="4557" y="29077"/>
                      <a:pt x="4541" y="28970"/>
                    </a:cubicBezTo>
                    <a:cubicBezTo>
                      <a:pt x="4541" y="28951"/>
                      <a:pt x="4527" y="28942"/>
                      <a:pt x="4512" y="28942"/>
                    </a:cubicBezTo>
                    <a:cubicBezTo>
                      <a:pt x="4494" y="28942"/>
                      <a:pt x="4474" y="28955"/>
                      <a:pt x="4474" y="28978"/>
                    </a:cubicBezTo>
                    <a:cubicBezTo>
                      <a:pt x="4491" y="29144"/>
                      <a:pt x="4474" y="29309"/>
                      <a:pt x="4449" y="29475"/>
                    </a:cubicBezTo>
                    <a:cubicBezTo>
                      <a:pt x="4425" y="29301"/>
                      <a:pt x="4416" y="29119"/>
                      <a:pt x="4416" y="28937"/>
                    </a:cubicBezTo>
                    <a:cubicBezTo>
                      <a:pt x="4408" y="28696"/>
                      <a:pt x="4425" y="28464"/>
                      <a:pt x="4458" y="28232"/>
                    </a:cubicBezTo>
                    <a:cubicBezTo>
                      <a:pt x="4499" y="28009"/>
                      <a:pt x="4541" y="27777"/>
                      <a:pt x="4615" y="27569"/>
                    </a:cubicBezTo>
                    <a:cubicBezTo>
                      <a:pt x="4690" y="27354"/>
                      <a:pt x="4756" y="27130"/>
                      <a:pt x="4822" y="26915"/>
                    </a:cubicBezTo>
                    <a:cubicBezTo>
                      <a:pt x="4855" y="26799"/>
                      <a:pt x="4880" y="26691"/>
                      <a:pt x="4905" y="26583"/>
                    </a:cubicBezTo>
                    <a:cubicBezTo>
                      <a:pt x="4922" y="26525"/>
                      <a:pt x="4930" y="26467"/>
                      <a:pt x="4947" y="26409"/>
                    </a:cubicBezTo>
                    <a:cubicBezTo>
                      <a:pt x="4955" y="26351"/>
                      <a:pt x="4963" y="26293"/>
                      <a:pt x="4955" y="26244"/>
                    </a:cubicBezTo>
                    <a:cubicBezTo>
                      <a:pt x="4955" y="26211"/>
                      <a:pt x="4932" y="26195"/>
                      <a:pt x="4908" y="26195"/>
                    </a:cubicBezTo>
                    <a:cubicBezTo>
                      <a:pt x="4890" y="26195"/>
                      <a:pt x="4871" y="26205"/>
                      <a:pt x="4864" y="26227"/>
                    </a:cubicBezTo>
                    <a:cubicBezTo>
                      <a:pt x="4847" y="26269"/>
                      <a:pt x="4839" y="26310"/>
                      <a:pt x="4831" y="26351"/>
                    </a:cubicBezTo>
                    <a:cubicBezTo>
                      <a:pt x="4831" y="26293"/>
                      <a:pt x="4839" y="26227"/>
                      <a:pt x="4839" y="26169"/>
                    </a:cubicBezTo>
                    <a:cubicBezTo>
                      <a:pt x="4839" y="26020"/>
                      <a:pt x="4847" y="25871"/>
                      <a:pt x="4855" y="25730"/>
                    </a:cubicBezTo>
                    <a:cubicBezTo>
                      <a:pt x="4864" y="25540"/>
                      <a:pt x="4872" y="25357"/>
                      <a:pt x="4880" y="25167"/>
                    </a:cubicBezTo>
                    <a:cubicBezTo>
                      <a:pt x="4897" y="25167"/>
                      <a:pt x="4905" y="25150"/>
                      <a:pt x="4905" y="25125"/>
                    </a:cubicBezTo>
                    <a:cubicBezTo>
                      <a:pt x="4905" y="25026"/>
                      <a:pt x="4905" y="24935"/>
                      <a:pt x="4897" y="24835"/>
                    </a:cubicBezTo>
                    <a:cubicBezTo>
                      <a:pt x="4897" y="24819"/>
                      <a:pt x="4897" y="24810"/>
                      <a:pt x="4889" y="24810"/>
                    </a:cubicBezTo>
                    <a:cubicBezTo>
                      <a:pt x="4880" y="24628"/>
                      <a:pt x="4872" y="24438"/>
                      <a:pt x="4864" y="24255"/>
                    </a:cubicBezTo>
                    <a:cubicBezTo>
                      <a:pt x="4855" y="24023"/>
                      <a:pt x="4864" y="23791"/>
                      <a:pt x="4855" y="23559"/>
                    </a:cubicBezTo>
                    <a:close/>
                    <a:moveTo>
                      <a:pt x="12420" y="608"/>
                    </a:moveTo>
                    <a:cubicBezTo>
                      <a:pt x="12459" y="608"/>
                      <a:pt x="12498" y="613"/>
                      <a:pt x="12536" y="625"/>
                    </a:cubicBezTo>
                    <a:cubicBezTo>
                      <a:pt x="12569" y="633"/>
                      <a:pt x="12611" y="650"/>
                      <a:pt x="12627" y="675"/>
                    </a:cubicBezTo>
                    <a:cubicBezTo>
                      <a:pt x="12652" y="700"/>
                      <a:pt x="12636" y="749"/>
                      <a:pt x="12636" y="783"/>
                    </a:cubicBezTo>
                    <a:cubicBezTo>
                      <a:pt x="12619" y="882"/>
                      <a:pt x="12602" y="981"/>
                      <a:pt x="12594" y="1073"/>
                    </a:cubicBezTo>
                    <a:cubicBezTo>
                      <a:pt x="12528" y="1462"/>
                      <a:pt x="12470" y="1843"/>
                      <a:pt x="12420" y="2232"/>
                    </a:cubicBezTo>
                    <a:cubicBezTo>
                      <a:pt x="12312" y="3011"/>
                      <a:pt x="12246" y="3798"/>
                      <a:pt x="12172" y="4577"/>
                    </a:cubicBezTo>
                    <a:cubicBezTo>
                      <a:pt x="12147" y="4776"/>
                      <a:pt x="12122" y="4975"/>
                      <a:pt x="12114" y="5166"/>
                    </a:cubicBezTo>
                    <a:cubicBezTo>
                      <a:pt x="12114" y="5215"/>
                      <a:pt x="12114" y="5265"/>
                      <a:pt x="12130" y="5306"/>
                    </a:cubicBezTo>
                    <a:cubicBezTo>
                      <a:pt x="12147" y="5340"/>
                      <a:pt x="12163" y="5373"/>
                      <a:pt x="12155" y="5414"/>
                    </a:cubicBezTo>
                    <a:cubicBezTo>
                      <a:pt x="12138" y="5489"/>
                      <a:pt x="12072" y="5555"/>
                      <a:pt x="12031" y="5630"/>
                    </a:cubicBezTo>
                    <a:cubicBezTo>
                      <a:pt x="11989" y="5704"/>
                      <a:pt x="11948" y="5779"/>
                      <a:pt x="11923" y="5862"/>
                    </a:cubicBezTo>
                    <a:cubicBezTo>
                      <a:pt x="11890" y="5953"/>
                      <a:pt x="11873" y="6036"/>
                      <a:pt x="11848" y="6127"/>
                    </a:cubicBezTo>
                    <a:cubicBezTo>
                      <a:pt x="11815" y="6259"/>
                      <a:pt x="11741" y="6433"/>
                      <a:pt x="11575" y="6441"/>
                    </a:cubicBezTo>
                    <a:cubicBezTo>
                      <a:pt x="11525" y="6441"/>
                      <a:pt x="11509" y="6499"/>
                      <a:pt x="11542" y="6533"/>
                    </a:cubicBezTo>
                    <a:cubicBezTo>
                      <a:pt x="11567" y="6574"/>
                      <a:pt x="11534" y="6632"/>
                      <a:pt x="11517" y="6665"/>
                    </a:cubicBezTo>
                    <a:cubicBezTo>
                      <a:pt x="11476" y="6707"/>
                      <a:pt x="11434" y="6731"/>
                      <a:pt x="11384" y="6765"/>
                    </a:cubicBezTo>
                    <a:cubicBezTo>
                      <a:pt x="11310" y="6823"/>
                      <a:pt x="11219" y="6889"/>
                      <a:pt x="11210" y="6997"/>
                    </a:cubicBezTo>
                    <a:cubicBezTo>
                      <a:pt x="11210" y="7038"/>
                      <a:pt x="11252" y="7063"/>
                      <a:pt x="11277" y="7104"/>
                    </a:cubicBezTo>
                    <a:cubicBezTo>
                      <a:pt x="11293" y="7137"/>
                      <a:pt x="11310" y="7171"/>
                      <a:pt x="11318" y="7212"/>
                    </a:cubicBezTo>
                    <a:cubicBezTo>
                      <a:pt x="11343" y="7353"/>
                      <a:pt x="11268" y="7535"/>
                      <a:pt x="11119" y="7593"/>
                    </a:cubicBezTo>
                    <a:cubicBezTo>
                      <a:pt x="11075" y="7608"/>
                      <a:pt x="11090" y="7680"/>
                      <a:pt x="11128" y="7680"/>
                    </a:cubicBezTo>
                    <a:cubicBezTo>
                      <a:pt x="11133" y="7680"/>
                      <a:pt x="11138" y="7679"/>
                      <a:pt x="11144" y="7676"/>
                    </a:cubicBezTo>
                    <a:cubicBezTo>
                      <a:pt x="11161" y="7676"/>
                      <a:pt x="11177" y="7668"/>
                      <a:pt x="11186" y="7659"/>
                    </a:cubicBezTo>
                    <a:lnTo>
                      <a:pt x="11186" y="7659"/>
                    </a:lnTo>
                    <a:cubicBezTo>
                      <a:pt x="11152" y="7775"/>
                      <a:pt x="11136" y="7891"/>
                      <a:pt x="11128" y="8016"/>
                    </a:cubicBezTo>
                    <a:cubicBezTo>
                      <a:pt x="11119" y="8397"/>
                      <a:pt x="11244" y="8753"/>
                      <a:pt x="11310" y="9126"/>
                    </a:cubicBezTo>
                    <a:cubicBezTo>
                      <a:pt x="11343" y="9317"/>
                      <a:pt x="11360" y="9515"/>
                      <a:pt x="11326" y="9714"/>
                    </a:cubicBezTo>
                    <a:cubicBezTo>
                      <a:pt x="11318" y="9764"/>
                      <a:pt x="11310" y="9805"/>
                      <a:pt x="11310" y="9855"/>
                    </a:cubicBezTo>
                    <a:cubicBezTo>
                      <a:pt x="11318" y="9897"/>
                      <a:pt x="11335" y="9930"/>
                      <a:pt x="11360" y="9971"/>
                    </a:cubicBezTo>
                    <a:cubicBezTo>
                      <a:pt x="11376" y="9996"/>
                      <a:pt x="11409" y="10021"/>
                      <a:pt x="11418" y="10054"/>
                    </a:cubicBezTo>
                    <a:cubicBezTo>
                      <a:pt x="11418" y="10071"/>
                      <a:pt x="11409" y="10079"/>
                      <a:pt x="11409" y="10087"/>
                    </a:cubicBezTo>
                    <a:cubicBezTo>
                      <a:pt x="11409" y="10095"/>
                      <a:pt x="11401" y="10095"/>
                      <a:pt x="11401" y="10095"/>
                    </a:cubicBezTo>
                    <a:cubicBezTo>
                      <a:pt x="11398" y="10095"/>
                      <a:pt x="11395" y="10095"/>
                      <a:pt x="11392" y="10095"/>
                    </a:cubicBezTo>
                    <a:cubicBezTo>
                      <a:pt x="11347" y="10095"/>
                      <a:pt x="11312" y="10155"/>
                      <a:pt x="11351" y="10187"/>
                    </a:cubicBezTo>
                    <a:cubicBezTo>
                      <a:pt x="11426" y="10253"/>
                      <a:pt x="11418" y="10361"/>
                      <a:pt x="11409" y="10452"/>
                    </a:cubicBezTo>
                    <a:cubicBezTo>
                      <a:pt x="11393" y="10568"/>
                      <a:pt x="11376" y="10675"/>
                      <a:pt x="11368" y="10791"/>
                    </a:cubicBezTo>
                    <a:cubicBezTo>
                      <a:pt x="11360" y="10907"/>
                      <a:pt x="11360" y="11032"/>
                      <a:pt x="11376" y="11148"/>
                    </a:cubicBezTo>
                    <a:cubicBezTo>
                      <a:pt x="11384" y="11214"/>
                      <a:pt x="11393" y="11272"/>
                      <a:pt x="11409" y="11330"/>
                    </a:cubicBezTo>
                    <a:cubicBezTo>
                      <a:pt x="11418" y="11388"/>
                      <a:pt x="11434" y="11446"/>
                      <a:pt x="11434" y="11504"/>
                    </a:cubicBezTo>
                    <a:cubicBezTo>
                      <a:pt x="11442" y="11554"/>
                      <a:pt x="11434" y="11595"/>
                      <a:pt x="11401" y="11636"/>
                    </a:cubicBezTo>
                    <a:cubicBezTo>
                      <a:pt x="11382" y="11656"/>
                      <a:pt x="11358" y="11675"/>
                      <a:pt x="11328" y="11675"/>
                    </a:cubicBezTo>
                    <a:cubicBezTo>
                      <a:pt x="11320" y="11675"/>
                      <a:pt x="11311" y="11673"/>
                      <a:pt x="11302" y="11670"/>
                    </a:cubicBezTo>
                    <a:cubicBezTo>
                      <a:pt x="11295" y="11667"/>
                      <a:pt x="11289" y="11666"/>
                      <a:pt x="11283" y="11666"/>
                    </a:cubicBezTo>
                    <a:cubicBezTo>
                      <a:pt x="11230" y="11666"/>
                      <a:pt x="11209" y="11762"/>
                      <a:pt x="11277" y="11777"/>
                    </a:cubicBezTo>
                    <a:cubicBezTo>
                      <a:pt x="11297" y="11786"/>
                      <a:pt x="11316" y="11790"/>
                      <a:pt x="11335" y="11790"/>
                    </a:cubicBezTo>
                    <a:cubicBezTo>
                      <a:pt x="11353" y="11790"/>
                      <a:pt x="11372" y="11786"/>
                      <a:pt x="11393" y="11777"/>
                    </a:cubicBezTo>
                    <a:cubicBezTo>
                      <a:pt x="11600" y="12109"/>
                      <a:pt x="11832" y="12424"/>
                      <a:pt x="12064" y="12738"/>
                    </a:cubicBezTo>
                    <a:cubicBezTo>
                      <a:pt x="12288" y="13020"/>
                      <a:pt x="12520" y="13294"/>
                      <a:pt x="12743" y="13575"/>
                    </a:cubicBezTo>
                    <a:cubicBezTo>
                      <a:pt x="12851" y="13700"/>
                      <a:pt x="12950" y="13832"/>
                      <a:pt x="13017" y="13981"/>
                    </a:cubicBezTo>
                    <a:cubicBezTo>
                      <a:pt x="13050" y="14056"/>
                      <a:pt x="13066" y="14139"/>
                      <a:pt x="13100" y="14222"/>
                    </a:cubicBezTo>
                    <a:cubicBezTo>
                      <a:pt x="13133" y="14296"/>
                      <a:pt x="13182" y="14362"/>
                      <a:pt x="13249" y="14412"/>
                    </a:cubicBezTo>
                    <a:cubicBezTo>
                      <a:pt x="13307" y="14470"/>
                      <a:pt x="13373" y="14512"/>
                      <a:pt x="13431" y="14561"/>
                    </a:cubicBezTo>
                    <a:cubicBezTo>
                      <a:pt x="13489" y="14611"/>
                      <a:pt x="13547" y="14661"/>
                      <a:pt x="13605" y="14719"/>
                    </a:cubicBezTo>
                    <a:cubicBezTo>
                      <a:pt x="13704" y="14826"/>
                      <a:pt x="13804" y="14942"/>
                      <a:pt x="13878" y="15067"/>
                    </a:cubicBezTo>
                    <a:cubicBezTo>
                      <a:pt x="14011" y="15274"/>
                      <a:pt x="14102" y="15498"/>
                      <a:pt x="14152" y="15730"/>
                    </a:cubicBezTo>
                    <a:cubicBezTo>
                      <a:pt x="14145" y="15726"/>
                      <a:pt x="14137" y="15724"/>
                      <a:pt x="14129" y="15724"/>
                    </a:cubicBezTo>
                    <a:cubicBezTo>
                      <a:pt x="14100" y="15724"/>
                      <a:pt x="14069" y="15747"/>
                      <a:pt x="14069" y="15779"/>
                    </a:cubicBezTo>
                    <a:cubicBezTo>
                      <a:pt x="14086" y="15912"/>
                      <a:pt x="14127" y="16044"/>
                      <a:pt x="14218" y="16135"/>
                    </a:cubicBezTo>
                    <a:cubicBezTo>
                      <a:pt x="14228" y="16145"/>
                      <a:pt x="14240" y="16149"/>
                      <a:pt x="14252" y="16149"/>
                    </a:cubicBezTo>
                    <a:cubicBezTo>
                      <a:pt x="14261" y="16149"/>
                      <a:pt x="14269" y="16147"/>
                      <a:pt x="14276" y="16144"/>
                    </a:cubicBezTo>
                    <a:cubicBezTo>
                      <a:pt x="14284" y="16152"/>
                      <a:pt x="14293" y="16152"/>
                      <a:pt x="14293" y="16160"/>
                    </a:cubicBezTo>
                    <a:cubicBezTo>
                      <a:pt x="14458" y="16301"/>
                      <a:pt x="14583" y="16467"/>
                      <a:pt x="14715" y="16633"/>
                    </a:cubicBezTo>
                    <a:cubicBezTo>
                      <a:pt x="14856" y="16798"/>
                      <a:pt x="15005" y="16964"/>
                      <a:pt x="15171" y="17113"/>
                    </a:cubicBezTo>
                    <a:cubicBezTo>
                      <a:pt x="15345" y="17262"/>
                      <a:pt x="15535" y="17403"/>
                      <a:pt x="15709" y="17544"/>
                    </a:cubicBezTo>
                    <a:cubicBezTo>
                      <a:pt x="15892" y="17693"/>
                      <a:pt x="16066" y="17851"/>
                      <a:pt x="16231" y="18016"/>
                    </a:cubicBezTo>
                    <a:cubicBezTo>
                      <a:pt x="16563" y="18339"/>
                      <a:pt x="16878" y="18687"/>
                      <a:pt x="17201" y="19027"/>
                    </a:cubicBezTo>
                    <a:cubicBezTo>
                      <a:pt x="17516" y="19367"/>
                      <a:pt x="17847" y="19698"/>
                      <a:pt x="18203" y="20005"/>
                    </a:cubicBezTo>
                    <a:cubicBezTo>
                      <a:pt x="18237" y="20038"/>
                      <a:pt x="18261" y="20063"/>
                      <a:pt x="18295" y="20088"/>
                    </a:cubicBezTo>
                    <a:cubicBezTo>
                      <a:pt x="18278" y="20113"/>
                      <a:pt x="18278" y="20154"/>
                      <a:pt x="18311" y="20171"/>
                    </a:cubicBezTo>
                    <a:cubicBezTo>
                      <a:pt x="18394" y="20212"/>
                      <a:pt x="18477" y="20253"/>
                      <a:pt x="18560" y="20303"/>
                    </a:cubicBezTo>
                    <a:cubicBezTo>
                      <a:pt x="18759" y="20461"/>
                      <a:pt x="18957" y="20610"/>
                      <a:pt x="19165" y="20759"/>
                    </a:cubicBezTo>
                    <a:cubicBezTo>
                      <a:pt x="19554" y="21107"/>
                      <a:pt x="19877" y="21521"/>
                      <a:pt x="20200" y="21927"/>
                    </a:cubicBezTo>
                    <a:cubicBezTo>
                      <a:pt x="20465" y="22258"/>
                      <a:pt x="20730" y="22582"/>
                      <a:pt x="21020" y="22888"/>
                    </a:cubicBezTo>
                    <a:cubicBezTo>
                      <a:pt x="21327" y="23228"/>
                      <a:pt x="21642" y="23559"/>
                      <a:pt x="21915" y="23924"/>
                    </a:cubicBezTo>
                    <a:cubicBezTo>
                      <a:pt x="22205" y="24305"/>
                      <a:pt x="22437" y="24719"/>
                      <a:pt x="22678" y="25125"/>
                    </a:cubicBezTo>
                    <a:cubicBezTo>
                      <a:pt x="22934" y="25548"/>
                      <a:pt x="23191" y="25979"/>
                      <a:pt x="23440" y="26409"/>
                    </a:cubicBezTo>
                    <a:cubicBezTo>
                      <a:pt x="23688" y="26824"/>
                      <a:pt x="23945" y="27238"/>
                      <a:pt x="24186" y="27661"/>
                    </a:cubicBezTo>
                    <a:cubicBezTo>
                      <a:pt x="24418" y="28075"/>
                      <a:pt x="24658" y="28489"/>
                      <a:pt x="24840" y="28928"/>
                    </a:cubicBezTo>
                    <a:cubicBezTo>
                      <a:pt x="24923" y="29135"/>
                      <a:pt x="24998" y="29351"/>
                      <a:pt x="25039" y="29575"/>
                    </a:cubicBezTo>
                    <a:cubicBezTo>
                      <a:pt x="25080" y="29807"/>
                      <a:pt x="25080" y="30039"/>
                      <a:pt x="25056" y="30279"/>
                    </a:cubicBezTo>
                    <a:cubicBezTo>
                      <a:pt x="25014" y="30743"/>
                      <a:pt x="24898" y="31198"/>
                      <a:pt x="24890" y="31671"/>
                    </a:cubicBezTo>
                    <a:cubicBezTo>
                      <a:pt x="24890" y="31687"/>
                      <a:pt x="24904" y="31696"/>
                      <a:pt x="24919" y="31696"/>
                    </a:cubicBezTo>
                    <a:cubicBezTo>
                      <a:pt x="24933" y="31696"/>
                      <a:pt x="24948" y="31687"/>
                      <a:pt x="24948" y="31671"/>
                    </a:cubicBezTo>
                    <a:cubicBezTo>
                      <a:pt x="24956" y="31546"/>
                      <a:pt x="24964" y="31430"/>
                      <a:pt x="24989" y="31314"/>
                    </a:cubicBezTo>
                    <a:cubicBezTo>
                      <a:pt x="24998" y="31265"/>
                      <a:pt x="25006" y="31215"/>
                      <a:pt x="25014" y="31165"/>
                    </a:cubicBezTo>
                    <a:cubicBezTo>
                      <a:pt x="25022" y="31527"/>
                      <a:pt x="25047" y="31888"/>
                      <a:pt x="25079" y="32249"/>
                    </a:cubicBezTo>
                    <a:lnTo>
                      <a:pt x="25079" y="32249"/>
                    </a:lnTo>
                    <a:cubicBezTo>
                      <a:pt x="25067" y="32226"/>
                      <a:pt x="25044" y="32214"/>
                      <a:pt x="25024" y="32214"/>
                    </a:cubicBezTo>
                    <a:cubicBezTo>
                      <a:pt x="25001" y="32214"/>
                      <a:pt x="24981" y="32229"/>
                      <a:pt x="24981" y="32259"/>
                    </a:cubicBezTo>
                    <a:cubicBezTo>
                      <a:pt x="24981" y="32425"/>
                      <a:pt x="24981" y="32599"/>
                      <a:pt x="24973" y="32764"/>
                    </a:cubicBezTo>
                    <a:cubicBezTo>
                      <a:pt x="24964" y="32748"/>
                      <a:pt x="24956" y="32740"/>
                      <a:pt x="24940" y="32731"/>
                    </a:cubicBezTo>
                    <a:cubicBezTo>
                      <a:pt x="24931" y="32720"/>
                      <a:pt x="24917" y="32714"/>
                      <a:pt x="24903" y="32714"/>
                    </a:cubicBezTo>
                    <a:cubicBezTo>
                      <a:pt x="24877" y="32714"/>
                      <a:pt x="24851" y="32732"/>
                      <a:pt x="24857" y="32764"/>
                    </a:cubicBezTo>
                    <a:cubicBezTo>
                      <a:pt x="24865" y="32872"/>
                      <a:pt x="24873" y="32980"/>
                      <a:pt x="24882" y="33088"/>
                    </a:cubicBezTo>
                    <a:cubicBezTo>
                      <a:pt x="24848" y="33030"/>
                      <a:pt x="24824" y="32972"/>
                      <a:pt x="24799" y="32914"/>
                    </a:cubicBezTo>
                    <a:cubicBezTo>
                      <a:pt x="24749" y="32798"/>
                      <a:pt x="24724" y="32665"/>
                      <a:pt x="24683" y="32549"/>
                    </a:cubicBezTo>
                    <a:cubicBezTo>
                      <a:pt x="24679" y="32530"/>
                      <a:pt x="24663" y="32522"/>
                      <a:pt x="24648" y="32522"/>
                    </a:cubicBezTo>
                    <a:cubicBezTo>
                      <a:pt x="24628" y="32522"/>
                      <a:pt x="24608" y="32535"/>
                      <a:pt x="24608" y="32557"/>
                    </a:cubicBezTo>
                    <a:cubicBezTo>
                      <a:pt x="24608" y="32640"/>
                      <a:pt x="24625" y="32715"/>
                      <a:pt x="24650" y="32798"/>
                    </a:cubicBezTo>
                    <a:cubicBezTo>
                      <a:pt x="24633" y="32847"/>
                      <a:pt x="24633" y="32914"/>
                      <a:pt x="24625" y="32972"/>
                    </a:cubicBezTo>
                    <a:cubicBezTo>
                      <a:pt x="24616" y="33030"/>
                      <a:pt x="24616" y="33088"/>
                      <a:pt x="24608" y="33146"/>
                    </a:cubicBezTo>
                    <a:cubicBezTo>
                      <a:pt x="24608" y="33179"/>
                      <a:pt x="24608" y="33220"/>
                      <a:pt x="24600" y="33262"/>
                    </a:cubicBezTo>
                    <a:cubicBezTo>
                      <a:pt x="24591" y="33250"/>
                      <a:pt x="24578" y="33244"/>
                      <a:pt x="24565" y="33244"/>
                    </a:cubicBezTo>
                    <a:cubicBezTo>
                      <a:pt x="24540" y="33244"/>
                      <a:pt x="24514" y="33263"/>
                      <a:pt x="24509" y="33295"/>
                    </a:cubicBezTo>
                    <a:lnTo>
                      <a:pt x="24509" y="33336"/>
                    </a:lnTo>
                    <a:cubicBezTo>
                      <a:pt x="24509" y="33502"/>
                      <a:pt x="24517" y="33668"/>
                      <a:pt x="24534" y="33833"/>
                    </a:cubicBezTo>
                    <a:cubicBezTo>
                      <a:pt x="24525" y="33842"/>
                      <a:pt x="24517" y="33842"/>
                      <a:pt x="24509" y="33850"/>
                    </a:cubicBezTo>
                    <a:cubicBezTo>
                      <a:pt x="24509" y="33858"/>
                      <a:pt x="24509" y="33858"/>
                      <a:pt x="24509" y="33866"/>
                    </a:cubicBezTo>
                    <a:cubicBezTo>
                      <a:pt x="24360" y="33585"/>
                      <a:pt x="24244" y="33286"/>
                      <a:pt x="24186" y="32972"/>
                    </a:cubicBezTo>
                    <a:cubicBezTo>
                      <a:pt x="24186" y="32957"/>
                      <a:pt x="24174" y="32950"/>
                      <a:pt x="24162" y="32950"/>
                    </a:cubicBezTo>
                    <a:cubicBezTo>
                      <a:pt x="24146" y="32950"/>
                      <a:pt x="24128" y="32961"/>
                      <a:pt x="24128" y="32980"/>
                    </a:cubicBezTo>
                    <a:cubicBezTo>
                      <a:pt x="24136" y="33038"/>
                      <a:pt x="24144" y="33096"/>
                      <a:pt x="24152" y="33154"/>
                    </a:cubicBezTo>
                    <a:cubicBezTo>
                      <a:pt x="24210" y="33502"/>
                      <a:pt x="24368" y="33833"/>
                      <a:pt x="24542" y="34148"/>
                    </a:cubicBezTo>
                    <a:cubicBezTo>
                      <a:pt x="24542" y="34165"/>
                      <a:pt x="24542" y="34173"/>
                      <a:pt x="24550" y="34181"/>
                    </a:cubicBezTo>
                    <a:cubicBezTo>
                      <a:pt x="24558" y="34214"/>
                      <a:pt x="24567" y="34248"/>
                      <a:pt x="24575" y="34272"/>
                    </a:cubicBezTo>
                    <a:cubicBezTo>
                      <a:pt x="24592" y="34306"/>
                      <a:pt x="24600" y="34330"/>
                      <a:pt x="24625" y="34364"/>
                    </a:cubicBezTo>
                    <a:cubicBezTo>
                      <a:pt x="24633" y="34380"/>
                      <a:pt x="24650" y="34380"/>
                      <a:pt x="24666" y="34380"/>
                    </a:cubicBezTo>
                    <a:cubicBezTo>
                      <a:pt x="24674" y="34388"/>
                      <a:pt x="24674" y="34397"/>
                      <a:pt x="24683" y="34413"/>
                    </a:cubicBezTo>
                    <a:cubicBezTo>
                      <a:pt x="24799" y="34620"/>
                      <a:pt x="24923" y="34819"/>
                      <a:pt x="25014" y="35035"/>
                    </a:cubicBezTo>
                    <a:cubicBezTo>
                      <a:pt x="25097" y="35234"/>
                      <a:pt x="25155" y="35482"/>
                      <a:pt x="25006" y="35664"/>
                    </a:cubicBezTo>
                    <a:cubicBezTo>
                      <a:pt x="24882" y="35814"/>
                      <a:pt x="24683" y="35880"/>
                      <a:pt x="24509" y="35930"/>
                    </a:cubicBezTo>
                    <a:cubicBezTo>
                      <a:pt x="24260" y="35996"/>
                      <a:pt x="24012" y="36046"/>
                      <a:pt x="23763" y="36079"/>
                    </a:cubicBezTo>
                    <a:cubicBezTo>
                      <a:pt x="23569" y="36103"/>
                      <a:pt x="23379" y="36118"/>
                      <a:pt x="23188" y="36118"/>
                    </a:cubicBezTo>
                    <a:cubicBezTo>
                      <a:pt x="23117" y="36118"/>
                      <a:pt x="23047" y="36116"/>
                      <a:pt x="22976" y="36112"/>
                    </a:cubicBezTo>
                    <a:cubicBezTo>
                      <a:pt x="22719" y="36095"/>
                      <a:pt x="22470" y="36037"/>
                      <a:pt x="22214" y="35979"/>
                    </a:cubicBezTo>
                    <a:cubicBezTo>
                      <a:pt x="21981" y="35925"/>
                      <a:pt x="21741" y="35871"/>
                      <a:pt x="21494" y="35871"/>
                    </a:cubicBezTo>
                    <a:cubicBezTo>
                      <a:pt x="21477" y="35871"/>
                      <a:pt x="21460" y="35871"/>
                      <a:pt x="21443" y="35872"/>
                    </a:cubicBezTo>
                    <a:cubicBezTo>
                      <a:pt x="21244" y="35880"/>
                      <a:pt x="21037" y="35913"/>
                      <a:pt x="20846" y="35979"/>
                    </a:cubicBezTo>
                    <a:cubicBezTo>
                      <a:pt x="20855" y="35963"/>
                      <a:pt x="20863" y="35946"/>
                      <a:pt x="20863" y="35930"/>
                    </a:cubicBezTo>
                    <a:cubicBezTo>
                      <a:pt x="20875" y="35905"/>
                      <a:pt x="20847" y="35876"/>
                      <a:pt x="20818" y="35876"/>
                    </a:cubicBezTo>
                    <a:cubicBezTo>
                      <a:pt x="20807" y="35876"/>
                      <a:pt x="20797" y="35879"/>
                      <a:pt x="20788" y="35888"/>
                    </a:cubicBezTo>
                    <a:cubicBezTo>
                      <a:pt x="20697" y="35996"/>
                      <a:pt x="20648" y="36120"/>
                      <a:pt x="20556" y="36228"/>
                    </a:cubicBezTo>
                    <a:cubicBezTo>
                      <a:pt x="20482" y="36327"/>
                      <a:pt x="20391" y="36410"/>
                      <a:pt x="20275" y="36460"/>
                    </a:cubicBezTo>
                    <a:cubicBezTo>
                      <a:pt x="20167" y="36509"/>
                      <a:pt x="20043" y="36526"/>
                      <a:pt x="19919" y="36526"/>
                    </a:cubicBezTo>
                    <a:cubicBezTo>
                      <a:pt x="19901" y="36527"/>
                      <a:pt x="19884" y="36527"/>
                      <a:pt x="19867" y="36527"/>
                    </a:cubicBezTo>
                    <a:cubicBezTo>
                      <a:pt x="19620" y="36527"/>
                      <a:pt x="19379" y="36474"/>
                      <a:pt x="19131" y="36435"/>
                    </a:cubicBezTo>
                    <a:cubicBezTo>
                      <a:pt x="19082" y="36162"/>
                      <a:pt x="19024" y="35872"/>
                      <a:pt x="19082" y="35590"/>
                    </a:cubicBezTo>
                    <a:cubicBezTo>
                      <a:pt x="19107" y="35474"/>
                      <a:pt x="19156" y="35366"/>
                      <a:pt x="19214" y="35267"/>
                    </a:cubicBezTo>
                    <a:cubicBezTo>
                      <a:pt x="19281" y="35176"/>
                      <a:pt x="19363" y="35093"/>
                      <a:pt x="19463" y="35035"/>
                    </a:cubicBezTo>
                    <a:cubicBezTo>
                      <a:pt x="19492" y="35013"/>
                      <a:pt x="19483" y="34965"/>
                      <a:pt x="19452" y="34965"/>
                    </a:cubicBezTo>
                    <a:cubicBezTo>
                      <a:pt x="19448" y="34965"/>
                      <a:pt x="19443" y="34966"/>
                      <a:pt x="19438" y="34968"/>
                    </a:cubicBezTo>
                    <a:cubicBezTo>
                      <a:pt x="19330" y="35002"/>
                      <a:pt x="19239" y="35076"/>
                      <a:pt x="19173" y="35159"/>
                    </a:cubicBezTo>
                    <a:cubicBezTo>
                      <a:pt x="18891" y="35490"/>
                      <a:pt x="18924" y="35938"/>
                      <a:pt x="18999" y="36344"/>
                    </a:cubicBezTo>
                    <a:cubicBezTo>
                      <a:pt x="18982" y="36341"/>
                      <a:pt x="18965" y="36340"/>
                      <a:pt x="18947" y="36340"/>
                    </a:cubicBezTo>
                    <a:cubicBezTo>
                      <a:pt x="18911" y="36340"/>
                      <a:pt x="18875" y="36344"/>
                      <a:pt x="18841" y="36344"/>
                    </a:cubicBezTo>
                    <a:lnTo>
                      <a:pt x="18684" y="36344"/>
                    </a:lnTo>
                    <a:cubicBezTo>
                      <a:pt x="18585" y="36344"/>
                      <a:pt x="18493" y="36344"/>
                      <a:pt x="18394" y="36335"/>
                    </a:cubicBezTo>
                    <a:cubicBezTo>
                      <a:pt x="18261" y="36319"/>
                      <a:pt x="18112" y="36277"/>
                      <a:pt x="18046" y="36153"/>
                    </a:cubicBezTo>
                    <a:cubicBezTo>
                      <a:pt x="17971" y="36012"/>
                      <a:pt x="18013" y="35847"/>
                      <a:pt x="18063" y="35706"/>
                    </a:cubicBezTo>
                    <a:cubicBezTo>
                      <a:pt x="18087" y="35623"/>
                      <a:pt x="18121" y="35532"/>
                      <a:pt x="18154" y="35441"/>
                    </a:cubicBezTo>
                    <a:cubicBezTo>
                      <a:pt x="18179" y="35358"/>
                      <a:pt x="18212" y="35275"/>
                      <a:pt x="18245" y="35200"/>
                    </a:cubicBezTo>
                    <a:cubicBezTo>
                      <a:pt x="18319" y="35060"/>
                      <a:pt x="18435" y="34910"/>
                      <a:pt x="18601" y="34894"/>
                    </a:cubicBezTo>
                    <a:cubicBezTo>
                      <a:pt x="18643" y="34894"/>
                      <a:pt x="18643" y="34828"/>
                      <a:pt x="18601" y="34828"/>
                    </a:cubicBezTo>
                    <a:cubicBezTo>
                      <a:pt x="18386" y="34828"/>
                      <a:pt x="18228" y="34985"/>
                      <a:pt x="18145" y="35167"/>
                    </a:cubicBezTo>
                    <a:cubicBezTo>
                      <a:pt x="18096" y="35258"/>
                      <a:pt x="18063" y="35358"/>
                      <a:pt x="18029" y="35449"/>
                    </a:cubicBezTo>
                    <a:cubicBezTo>
                      <a:pt x="17996" y="35548"/>
                      <a:pt x="17963" y="35640"/>
                      <a:pt x="17930" y="35739"/>
                    </a:cubicBezTo>
                    <a:cubicBezTo>
                      <a:pt x="17889" y="35896"/>
                      <a:pt x="17864" y="36079"/>
                      <a:pt x="17947" y="36219"/>
                    </a:cubicBezTo>
                    <a:cubicBezTo>
                      <a:pt x="17913" y="36211"/>
                      <a:pt x="17880" y="36211"/>
                      <a:pt x="17839" y="36203"/>
                    </a:cubicBezTo>
                    <a:cubicBezTo>
                      <a:pt x="17789" y="36195"/>
                      <a:pt x="17739" y="36195"/>
                      <a:pt x="17690" y="36178"/>
                    </a:cubicBezTo>
                    <a:cubicBezTo>
                      <a:pt x="17665" y="36170"/>
                      <a:pt x="17657" y="36162"/>
                      <a:pt x="17640" y="36153"/>
                    </a:cubicBezTo>
                    <a:cubicBezTo>
                      <a:pt x="17632" y="36137"/>
                      <a:pt x="17623" y="36120"/>
                      <a:pt x="17623" y="36104"/>
                    </a:cubicBezTo>
                    <a:lnTo>
                      <a:pt x="17623" y="36104"/>
                    </a:lnTo>
                    <a:cubicBezTo>
                      <a:pt x="17629" y="36105"/>
                      <a:pt x="17636" y="36106"/>
                      <a:pt x="17642" y="36106"/>
                    </a:cubicBezTo>
                    <a:cubicBezTo>
                      <a:pt x="17663" y="36106"/>
                      <a:pt x="17683" y="36096"/>
                      <a:pt x="17690" y="36070"/>
                    </a:cubicBezTo>
                    <a:cubicBezTo>
                      <a:pt x="17690" y="36029"/>
                      <a:pt x="17690" y="35988"/>
                      <a:pt x="17690" y="35938"/>
                    </a:cubicBezTo>
                    <a:cubicBezTo>
                      <a:pt x="17698" y="35930"/>
                      <a:pt x="17690" y="35921"/>
                      <a:pt x="17690" y="35913"/>
                    </a:cubicBezTo>
                    <a:cubicBezTo>
                      <a:pt x="17690" y="35880"/>
                      <a:pt x="17690" y="35847"/>
                      <a:pt x="17690" y="35814"/>
                    </a:cubicBezTo>
                    <a:cubicBezTo>
                      <a:pt x="17690" y="35731"/>
                      <a:pt x="17698" y="35640"/>
                      <a:pt x="17706" y="35557"/>
                    </a:cubicBezTo>
                    <a:cubicBezTo>
                      <a:pt x="17715" y="35399"/>
                      <a:pt x="17731" y="35242"/>
                      <a:pt x="17773" y="35093"/>
                    </a:cubicBezTo>
                    <a:cubicBezTo>
                      <a:pt x="17806" y="34977"/>
                      <a:pt x="17855" y="34869"/>
                      <a:pt x="17947" y="34786"/>
                    </a:cubicBezTo>
                    <a:cubicBezTo>
                      <a:pt x="18029" y="34712"/>
                      <a:pt x="18129" y="34662"/>
                      <a:pt x="18237" y="34629"/>
                    </a:cubicBezTo>
                    <a:cubicBezTo>
                      <a:pt x="18477" y="34546"/>
                      <a:pt x="18750" y="34529"/>
                      <a:pt x="18999" y="34496"/>
                    </a:cubicBezTo>
                    <a:cubicBezTo>
                      <a:pt x="19305" y="34463"/>
                      <a:pt x="19612" y="34438"/>
                      <a:pt x="19919" y="34430"/>
                    </a:cubicBezTo>
                    <a:cubicBezTo>
                      <a:pt x="20068" y="34422"/>
                      <a:pt x="20225" y="34422"/>
                      <a:pt x="20374" y="34413"/>
                    </a:cubicBezTo>
                    <a:cubicBezTo>
                      <a:pt x="20523" y="34413"/>
                      <a:pt x="20681" y="34413"/>
                      <a:pt x="20830" y="34405"/>
                    </a:cubicBezTo>
                    <a:cubicBezTo>
                      <a:pt x="20855" y="34405"/>
                      <a:pt x="20863" y="34388"/>
                      <a:pt x="20863" y="34372"/>
                    </a:cubicBezTo>
                    <a:cubicBezTo>
                      <a:pt x="21037" y="34430"/>
                      <a:pt x="21211" y="34480"/>
                      <a:pt x="21393" y="34496"/>
                    </a:cubicBezTo>
                    <a:cubicBezTo>
                      <a:pt x="21395" y="34497"/>
                      <a:pt x="21398" y="34497"/>
                      <a:pt x="21400" y="34497"/>
                    </a:cubicBezTo>
                    <a:cubicBezTo>
                      <a:pt x="21435" y="34497"/>
                      <a:pt x="21441" y="34429"/>
                      <a:pt x="21402" y="34422"/>
                    </a:cubicBezTo>
                    <a:cubicBezTo>
                      <a:pt x="21277" y="34388"/>
                      <a:pt x="21145" y="34355"/>
                      <a:pt x="21020" y="34314"/>
                    </a:cubicBezTo>
                    <a:cubicBezTo>
                      <a:pt x="20896" y="34272"/>
                      <a:pt x="20772" y="34231"/>
                      <a:pt x="20656" y="34173"/>
                    </a:cubicBezTo>
                    <a:cubicBezTo>
                      <a:pt x="20416" y="34065"/>
                      <a:pt x="20192" y="33933"/>
                      <a:pt x="19985" y="33775"/>
                    </a:cubicBezTo>
                    <a:cubicBezTo>
                      <a:pt x="19975" y="33769"/>
                      <a:pt x="19966" y="33766"/>
                      <a:pt x="19957" y="33766"/>
                    </a:cubicBezTo>
                    <a:cubicBezTo>
                      <a:pt x="19919" y="33766"/>
                      <a:pt x="19890" y="33816"/>
                      <a:pt x="19910" y="33850"/>
                    </a:cubicBezTo>
                    <a:cubicBezTo>
                      <a:pt x="19943" y="33924"/>
                      <a:pt x="19968" y="33991"/>
                      <a:pt x="20001" y="34065"/>
                    </a:cubicBezTo>
                    <a:cubicBezTo>
                      <a:pt x="19728" y="33949"/>
                      <a:pt x="19479" y="33775"/>
                      <a:pt x="19281" y="33560"/>
                    </a:cubicBezTo>
                    <a:cubicBezTo>
                      <a:pt x="19269" y="33548"/>
                      <a:pt x="19255" y="33543"/>
                      <a:pt x="19241" y="33543"/>
                    </a:cubicBezTo>
                    <a:cubicBezTo>
                      <a:pt x="19208" y="33543"/>
                      <a:pt x="19178" y="33574"/>
                      <a:pt x="19189" y="33610"/>
                    </a:cubicBezTo>
                    <a:cubicBezTo>
                      <a:pt x="19214" y="33668"/>
                      <a:pt x="19239" y="33734"/>
                      <a:pt x="19264" y="33800"/>
                    </a:cubicBezTo>
                    <a:cubicBezTo>
                      <a:pt x="19173" y="33750"/>
                      <a:pt x="19090" y="33692"/>
                      <a:pt x="19007" y="33634"/>
                    </a:cubicBezTo>
                    <a:cubicBezTo>
                      <a:pt x="18568" y="33320"/>
                      <a:pt x="18228" y="32905"/>
                      <a:pt x="17980" y="32433"/>
                    </a:cubicBezTo>
                    <a:cubicBezTo>
                      <a:pt x="17972" y="32422"/>
                      <a:pt x="17960" y="32418"/>
                      <a:pt x="17949" y="32418"/>
                    </a:cubicBezTo>
                    <a:cubicBezTo>
                      <a:pt x="17925" y="32418"/>
                      <a:pt x="17902" y="32438"/>
                      <a:pt x="17913" y="32466"/>
                    </a:cubicBezTo>
                    <a:cubicBezTo>
                      <a:pt x="17971" y="32607"/>
                      <a:pt x="18046" y="32740"/>
                      <a:pt x="18129" y="32872"/>
                    </a:cubicBezTo>
                    <a:cubicBezTo>
                      <a:pt x="18427" y="33328"/>
                      <a:pt x="18850" y="33709"/>
                      <a:pt x="19330" y="33958"/>
                    </a:cubicBezTo>
                    <a:cubicBezTo>
                      <a:pt x="19340" y="33963"/>
                      <a:pt x="19351" y="33966"/>
                      <a:pt x="19361" y="33966"/>
                    </a:cubicBezTo>
                    <a:cubicBezTo>
                      <a:pt x="19395" y="33966"/>
                      <a:pt x="19426" y="33938"/>
                      <a:pt x="19413" y="33900"/>
                    </a:cubicBezTo>
                    <a:cubicBezTo>
                      <a:pt x="19397" y="33866"/>
                      <a:pt x="19388" y="33833"/>
                      <a:pt x="19372" y="33800"/>
                    </a:cubicBezTo>
                    <a:lnTo>
                      <a:pt x="19372" y="33800"/>
                    </a:lnTo>
                    <a:cubicBezTo>
                      <a:pt x="19579" y="33982"/>
                      <a:pt x="19827" y="34123"/>
                      <a:pt x="20084" y="34214"/>
                    </a:cubicBezTo>
                    <a:cubicBezTo>
                      <a:pt x="20090" y="34216"/>
                      <a:pt x="20096" y="34217"/>
                      <a:pt x="20101" y="34217"/>
                    </a:cubicBezTo>
                    <a:cubicBezTo>
                      <a:pt x="20141" y="34217"/>
                      <a:pt x="20165" y="34168"/>
                      <a:pt x="20150" y="34132"/>
                    </a:cubicBezTo>
                    <a:cubicBezTo>
                      <a:pt x="20126" y="34082"/>
                      <a:pt x="20101" y="34032"/>
                      <a:pt x="20076" y="33982"/>
                    </a:cubicBezTo>
                    <a:lnTo>
                      <a:pt x="20076" y="33982"/>
                    </a:lnTo>
                    <a:cubicBezTo>
                      <a:pt x="20250" y="34098"/>
                      <a:pt x="20432" y="34198"/>
                      <a:pt x="20614" y="34272"/>
                    </a:cubicBezTo>
                    <a:cubicBezTo>
                      <a:pt x="20664" y="34297"/>
                      <a:pt x="20714" y="34314"/>
                      <a:pt x="20755" y="34330"/>
                    </a:cubicBezTo>
                    <a:cubicBezTo>
                      <a:pt x="20606" y="34322"/>
                      <a:pt x="20449" y="34322"/>
                      <a:pt x="20291" y="34322"/>
                    </a:cubicBezTo>
                    <a:cubicBezTo>
                      <a:pt x="20109" y="34322"/>
                      <a:pt x="19935" y="34322"/>
                      <a:pt x="19753" y="34339"/>
                    </a:cubicBezTo>
                    <a:cubicBezTo>
                      <a:pt x="19438" y="34347"/>
                      <a:pt x="19131" y="34372"/>
                      <a:pt x="18817" y="34413"/>
                    </a:cubicBezTo>
                    <a:cubicBezTo>
                      <a:pt x="18560" y="34438"/>
                      <a:pt x="18295" y="34463"/>
                      <a:pt x="18063" y="34579"/>
                    </a:cubicBezTo>
                    <a:cubicBezTo>
                      <a:pt x="17955" y="34620"/>
                      <a:pt x="17864" y="34695"/>
                      <a:pt x="17789" y="34786"/>
                    </a:cubicBezTo>
                    <a:cubicBezTo>
                      <a:pt x="17706" y="34894"/>
                      <a:pt x="17665" y="35026"/>
                      <a:pt x="17632" y="35159"/>
                    </a:cubicBezTo>
                    <a:cubicBezTo>
                      <a:pt x="17615" y="35242"/>
                      <a:pt x="17607" y="35333"/>
                      <a:pt x="17599" y="35416"/>
                    </a:cubicBezTo>
                    <a:cubicBezTo>
                      <a:pt x="17582" y="35424"/>
                      <a:pt x="17574" y="35432"/>
                      <a:pt x="17574" y="35449"/>
                    </a:cubicBezTo>
                    <a:cubicBezTo>
                      <a:pt x="17582" y="35474"/>
                      <a:pt x="17516" y="35540"/>
                      <a:pt x="17499" y="35557"/>
                    </a:cubicBezTo>
                    <a:cubicBezTo>
                      <a:pt x="17474" y="35582"/>
                      <a:pt x="17449" y="35606"/>
                      <a:pt x="17416" y="35631"/>
                    </a:cubicBezTo>
                    <a:cubicBezTo>
                      <a:pt x="17368" y="35666"/>
                      <a:pt x="17308" y="35683"/>
                      <a:pt x="17246" y="35683"/>
                    </a:cubicBezTo>
                    <a:cubicBezTo>
                      <a:pt x="17234" y="35683"/>
                      <a:pt x="17222" y="35682"/>
                      <a:pt x="17209" y="35681"/>
                    </a:cubicBezTo>
                    <a:cubicBezTo>
                      <a:pt x="17135" y="35673"/>
                      <a:pt x="17060" y="35656"/>
                      <a:pt x="16985" y="35648"/>
                    </a:cubicBezTo>
                    <a:cubicBezTo>
                      <a:pt x="16951" y="35640"/>
                      <a:pt x="16913" y="35634"/>
                      <a:pt x="16875" y="35634"/>
                    </a:cubicBezTo>
                    <a:cubicBezTo>
                      <a:pt x="16832" y="35634"/>
                      <a:pt x="16789" y="35642"/>
                      <a:pt x="16753" y="35664"/>
                    </a:cubicBezTo>
                    <a:cubicBezTo>
                      <a:pt x="16729" y="35681"/>
                      <a:pt x="16729" y="35722"/>
                      <a:pt x="16762" y="35731"/>
                    </a:cubicBezTo>
                    <a:cubicBezTo>
                      <a:pt x="16811" y="35739"/>
                      <a:pt x="16853" y="35739"/>
                      <a:pt x="16903" y="35739"/>
                    </a:cubicBezTo>
                    <a:cubicBezTo>
                      <a:pt x="16919" y="35739"/>
                      <a:pt x="16936" y="35739"/>
                      <a:pt x="16952" y="35747"/>
                    </a:cubicBezTo>
                    <a:cubicBezTo>
                      <a:pt x="16936" y="35780"/>
                      <a:pt x="16919" y="35814"/>
                      <a:pt x="16894" y="35838"/>
                    </a:cubicBezTo>
                    <a:cubicBezTo>
                      <a:pt x="16720" y="36062"/>
                      <a:pt x="16397" y="36062"/>
                      <a:pt x="16140" y="36087"/>
                    </a:cubicBezTo>
                    <a:cubicBezTo>
                      <a:pt x="15817" y="36112"/>
                      <a:pt x="15502" y="36137"/>
                      <a:pt x="15179" y="36162"/>
                    </a:cubicBezTo>
                    <a:cubicBezTo>
                      <a:pt x="14541" y="36211"/>
                      <a:pt x="13895" y="36244"/>
                      <a:pt x="13249" y="36269"/>
                    </a:cubicBezTo>
                    <a:cubicBezTo>
                      <a:pt x="12611" y="36294"/>
                      <a:pt x="11973" y="36311"/>
                      <a:pt x="11335" y="36319"/>
                    </a:cubicBezTo>
                    <a:lnTo>
                      <a:pt x="10854" y="36319"/>
                    </a:lnTo>
                    <a:cubicBezTo>
                      <a:pt x="10780" y="36319"/>
                      <a:pt x="10703" y="36321"/>
                      <a:pt x="10626" y="36321"/>
                    </a:cubicBezTo>
                    <a:cubicBezTo>
                      <a:pt x="10550" y="36321"/>
                      <a:pt x="10473" y="36319"/>
                      <a:pt x="10398" y="36311"/>
                    </a:cubicBezTo>
                    <a:cubicBezTo>
                      <a:pt x="10282" y="36294"/>
                      <a:pt x="10183" y="36253"/>
                      <a:pt x="10117" y="36153"/>
                    </a:cubicBezTo>
                    <a:cubicBezTo>
                      <a:pt x="10050" y="36070"/>
                      <a:pt x="10026" y="35963"/>
                      <a:pt x="10034" y="35863"/>
                    </a:cubicBezTo>
                    <a:cubicBezTo>
                      <a:pt x="10042" y="35623"/>
                      <a:pt x="10224" y="35449"/>
                      <a:pt x="10423" y="35350"/>
                    </a:cubicBezTo>
                    <a:cubicBezTo>
                      <a:pt x="10688" y="35217"/>
                      <a:pt x="10987" y="35234"/>
                      <a:pt x="11268" y="35217"/>
                    </a:cubicBezTo>
                    <a:cubicBezTo>
                      <a:pt x="11318" y="35217"/>
                      <a:pt x="11318" y="35142"/>
                      <a:pt x="11268" y="35134"/>
                    </a:cubicBezTo>
                    <a:cubicBezTo>
                      <a:pt x="11186" y="35126"/>
                      <a:pt x="11111" y="35118"/>
                      <a:pt x="11028" y="35118"/>
                    </a:cubicBezTo>
                    <a:cubicBezTo>
                      <a:pt x="10746" y="35118"/>
                      <a:pt x="10440" y="35167"/>
                      <a:pt x="10208" y="35341"/>
                    </a:cubicBezTo>
                    <a:cubicBezTo>
                      <a:pt x="10017" y="35482"/>
                      <a:pt x="9901" y="35698"/>
                      <a:pt x="9918" y="35930"/>
                    </a:cubicBezTo>
                    <a:lnTo>
                      <a:pt x="9901" y="35930"/>
                    </a:lnTo>
                    <a:cubicBezTo>
                      <a:pt x="9893" y="35905"/>
                      <a:pt x="9885" y="35880"/>
                      <a:pt x="9876" y="35863"/>
                    </a:cubicBezTo>
                    <a:cubicBezTo>
                      <a:pt x="9860" y="35822"/>
                      <a:pt x="9843" y="35780"/>
                      <a:pt x="9827" y="35739"/>
                    </a:cubicBezTo>
                    <a:cubicBezTo>
                      <a:pt x="9802" y="35648"/>
                      <a:pt x="9785" y="35565"/>
                      <a:pt x="9777" y="35474"/>
                    </a:cubicBezTo>
                    <a:cubicBezTo>
                      <a:pt x="9769" y="35341"/>
                      <a:pt x="9794" y="35209"/>
                      <a:pt x="9852" y="35093"/>
                    </a:cubicBezTo>
                    <a:cubicBezTo>
                      <a:pt x="9926" y="34968"/>
                      <a:pt x="10042" y="34902"/>
                      <a:pt x="10175" y="34869"/>
                    </a:cubicBezTo>
                    <a:cubicBezTo>
                      <a:pt x="10249" y="34844"/>
                      <a:pt x="10324" y="34828"/>
                      <a:pt x="10398" y="34819"/>
                    </a:cubicBezTo>
                    <a:cubicBezTo>
                      <a:pt x="10430" y="34813"/>
                      <a:pt x="10461" y="34810"/>
                      <a:pt x="10491" y="34810"/>
                    </a:cubicBezTo>
                    <a:cubicBezTo>
                      <a:pt x="10540" y="34810"/>
                      <a:pt x="10588" y="34817"/>
                      <a:pt x="10639" y="34828"/>
                    </a:cubicBezTo>
                    <a:cubicBezTo>
                      <a:pt x="10804" y="34869"/>
                      <a:pt x="10970" y="34902"/>
                      <a:pt x="11136" y="34944"/>
                    </a:cubicBezTo>
                    <a:cubicBezTo>
                      <a:pt x="11138" y="34944"/>
                      <a:pt x="11141" y="34944"/>
                      <a:pt x="11143" y="34944"/>
                    </a:cubicBezTo>
                    <a:cubicBezTo>
                      <a:pt x="11180" y="34944"/>
                      <a:pt x="11199" y="34885"/>
                      <a:pt x="11152" y="34877"/>
                    </a:cubicBezTo>
                    <a:cubicBezTo>
                      <a:pt x="11053" y="34844"/>
                      <a:pt x="10954" y="34811"/>
                      <a:pt x="10846" y="34778"/>
                    </a:cubicBezTo>
                    <a:cubicBezTo>
                      <a:pt x="10755" y="34753"/>
                      <a:pt x="10655" y="34720"/>
                      <a:pt x="10548" y="34703"/>
                    </a:cubicBezTo>
                    <a:cubicBezTo>
                      <a:pt x="10525" y="34701"/>
                      <a:pt x="10503" y="34700"/>
                      <a:pt x="10480" y="34700"/>
                    </a:cubicBezTo>
                    <a:cubicBezTo>
                      <a:pt x="10417" y="34700"/>
                      <a:pt x="10351" y="34708"/>
                      <a:pt x="10291" y="34720"/>
                    </a:cubicBezTo>
                    <a:cubicBezTo>
                      <a:pt x="10208" y="34736"/>
                      <a:pt x="10133" y="34753"/>
                      <a:pt x="10050" y="34786"/>
                    </a:cubicBezTo>
                    <a:cubicBezTo>
                      <a:pt x="10009" y="34803"/>
                      <a:pt x="9968" y="34828"/>
                      <a:pt x="9926" y="34852"/>
                    </a:cubicBezTo>
                    <a:cubicBezTo>
                      <a:pt x="9943" y="34819"/>
                      <a:pt x="9951" y="34778"/>
                      <a:pt x="9959" y="34745"/>
                    </a:cubicBezTo>
                    <a:cubicBezTo>
                      <a:pt x="9984" y="34687"/>
                      <a:pt x="10017" y="34637"/>
                      <a:pt x="10050" y="34587"/>
                    </a:cubicBezTo>
                    <a:cubicBezTo>
                      <a:pt x="10150" y="34472"/>
                      <a:pt x="10293" y="34436"/>
                      <a:pt x="10439" y="34436"/>
                    </a:cubicBezTo>
                    <a:cubicBezTo>
                      <a:pt x="10535" y="34436"/>
                      <a:pt x="10633" y="34452"/>
                      <a:pt x="10722" y="34471"/>
                    </a:cubicBezTo>
                    <a:cubicBezTo>
                      <a:pt x="10838" y="34504"/>
                      <a:pt x="10954" y="34529"/>
                      <a:pt x="11070" y="34562"/>
                    </a:cubicBezTo>
                    <a:cubicBezTo>
                      <a:pt x="11078" y="34571"/>
                      <a:pt x="11086" y="34571"/>
                      <a:pt x="11094" y="34571"/>
                    </a:cubicBezTo>
                    <a:lnTo>
                      <a:pt x="11111" y="34571"/>
                    </a:lnTo>
                    <a:cubicBezTo>
                      <a:pt x="11260" y="34612"/>
                      <a:pt x="11401" y="34654"/>
                      <a:pt x="11550" y="34687"/>
                    </a:cubicBezTo>
                    <a:cubicBezTo>
                      <a:pt x="11553" y="34687"/>
                      <a:pt x="11556" y="34687"/>
                      <a:pt x="11559" y="34687"/>
                    </a:cubicBezTo>
                    <a:cubicBezTo>
                      <a:pt x="11602" y="34687"/>
                      <a:pt x="11614" y="34628"/>
                      <a:pt x="11567" y="34612"/>
                    </a:cubicBezTo>
                    <a:lnTo>
                      <a:pt x="11567" y="34612"/>
                    </a:lnTo>
                    <a:lnTo>
                      <a:pt x="11699" y="34637"/>
                    </a:lnTo>
                    <a:cubicBezTo>
                      <a:pt x="11890" y="34662"/>
                      <a:pt x="12089" y="34687"/>
                      <a:pt x="12279" y="34703"/>
                    </a:cubicBezTo>
                    <a:cubicBezTo>
                      <a:pt x="12501" y="34719"/>
                      <a:pt x="12722" y="34728"/>
                      <a:pt x="12943" y="34728"/>
                    </a:cubicBezTo>
                    <a:cubicBezTo>
                      <a:pt x="13409" y="34728"/>
                      <a:pt x="13873" y="34691"/>
                      <a:pt x="14334" y="34612"/>
                    </a:cubicBezTo>
                    <a:cubicBezTo>
                      <a:pt x="14674" y="34554"/>
                      <a:pt x="15013" y="34471"/>
                      <a:pt x="15345" y="34372"/>
                    </a:cubicBezTo>
                    <a:cubicBezTo>
                      <a:pt x="15419" y="34347"/>
                      <a:pt x="15486" y="34322"/>
                      <a:pt x="15544" y="34264"/>
                    </a:cubicBezTo>
                    <a:cubicBezTo>
                      <a:pt x="15585" y="34223"/>
                      <a:pt x="15602" y="34165"/>
                      <a:pt x="15610" y="34098"/>
                    </a:cubicBezTo>
                    <a:cubicBezTo>
                      <a:pt x="15618" y="34082"/>
                      <a:pt x="15618" y="34057"/>
                      <a:pt x="15618" y="34040"/>
                    </a:cubicBezTo>
                    <a:cubicBezTo>
                      <a:pt x="15627" y="34074"/>
                      <a:pt x="15643" y="34098"/>
                      <a:pt x="15668" y="34132"/>
                    </a:cubicBezTo>
                    <a:cubicBezTo>
                      <a:pt x="15676" y="34145"/>
                      <a:pt x="15688" y="34151"/>
                      <a:pt x="15699" y="34151"/>
                    </a:cubicBezTo>
                    <a:cubicBezTo>
                      <a:pt x="15724" y="34151"/>
                      <a:pt x="15748" y="34126"/>
                      <a:pt x="15743" y="34098"/>
                    </a:cubicBezTo>
                    <a:cubicBezTo>
                      <a:pt x="15726" y="34007"/>
                      <a:pt x="15718" y="33916"/>
                      <a:pt x="15685" y="33833"/>
                    </a:cubicBezTo>
                    <a:cubicBezTo>
                      <a:pt x="15681" y="33819"/>
                      <a:pt x="15669" y="33812"/>
                      <a:pt x="15658" y="33812"/>
                    </a:cubicBezTo>
                    <a:cubicBezTo>
                      <a:pt x="15642" y="33812"/>
                      <a:pt x="15627" y="33823"/>
                      <a:pt x="15627" y="33842"/>
                    </a:cubicBezTo>
                    <a:cubicBezTo>
                      <a:pt x="15627" y="33850"/>
                      <a:pt x="15627" y="33858"/>
                      <a:pt x="15627" y="33866"/>
                    </a:cubicBezTo>
                    <a:cubicBezTo>
                      <a:pt x="15602" y="33792"/>
                      <a:pt x="15585" y="33717"/>
                      <a:pt x="15560" y="33651"/>
                    </a:cubicBezTo>
                    <a:cubicBezTo>
                      <a:pt x="15560" y="33643"/>
                      <a:pt x="15560" y="33643"/>
                      <a:pt x="15552" y="33634"/>
                    </a:cubicBezTo>
                    <a:cubicBezTo>
                      <a:pt x="15547" y="33618"/>
                      <a:pt x="15536" y="33612"/>
                      <a:pt x="15524" y="33612"/>
                    </a:cubicBezTo>
                    <a:cubicBezTo>
                      <a:pt x="15500" y="33612"/>
                      <a:pt x="15472" y="33640"/>
                      <a:pt x="15477" y="33668"/>
                    </a:cubicBezTo>
                    <a:cubicBezTo>
                      <a:pt x="15477" y="33676"/>
                      <a:pt x="15477" y="33684"/>
                      <a:pt x="15477" y="33684"/>
                    </a:cubicBezTo>
                    <a:cubicBezTo>
                      <a:pt x="15477" y="33692"/>
                      <a:pt x="15469" y="33701"/>
                      <a:pt x="15461" y="33701"/>
                    </a:cubicBezTo>
                    <a:cubicBezTo>
                      <a:pt x="15444" y="33701"/>
                      <a:pt x="15428" y="33684"/>
                      <a:pt x="15419" y="33676"/>
                    </a:cubicBezTo>
                    <a:cubicBezTo>
                      <a:pt x="15395" y="33643"/>
                      <a:pt x="15378" y="33601"/>
                      <a:pt x="15370" y="33560"/>
                    </a:cubicBezTo>
                    <a:cubicBezTo>
                      <a:pt x="15337" y="33477"/>
                      <a:pt x="15320" y="33386"/>
                      <a:pt x="15295" y="33303"/>
                    </a:cubicBezTo>
                    <a:cubicBezTo>
                      <a:pt x="15262" y="33179"/>
                      <a:pt x="15229" y="33054"/>
                      <a:pt x="15163" y="32947"/>
                    </a:cubicBezTo>
                    <a:cubicBezTo>
                      <a:pt x="15171" y="32930"/>
                      <a:pt x="15171" y="32905"/>
                      <a:pt x="15171" y="32889"/>
                    </a:cubicBezTo>
                    <a:cubicBezTo>
                      <a:pt x="15179" y="32905"/>
                      <a:pt x="15187" y="32922"/>
                      <a:pt x="15196" y="32938"/>
                    </a:cubicBezTo>
                    <a:cubicBezTo>
                      <a:pt x="15204" y="32952"/>
                      <a:pt x="15215" y="32957"/>
                      <a:pt x="15225" y="32957"/>
                    </a:cubicBezTo>
                    <a:cubicBezTo>
                      <a:pt x="15246" y="32957"/>
                      <a:pt x="15265" y="32933"/>
                      <a:pt x="15254" y="32905"/>
                    </a:cubicBezTo>
                    <a:cubicBezTo>
                      <a:pt x="15221" y="32847"/>
                      <a:pt x="15187" y="32781"/>
                      <a:pt x="15163" y="32715"/>
                    </a:cubicBezTo>
                    <a:cubicBezTo>
                      <a:pt x="15155" y="32697"/>
                      <a:pt x="15141" y="32688"/>
                      <a:pt x="15126" y="32688"/>
                    </a:cubicBezTo>
                    <a:cubicBezTo>
                      <a:pt x="15107" y="32688"/>
                      <a:pt x="15088" y="32703"/>
                      <a:pt x="15088" y="32731"/>
                    </a:cubicBezTo>
                    <a:cubicBezTo>
                      <a:pt x="15080" y="32764"/>
                      <a:pt x="15080" y="32798"/>
                      <a:pt x="15080" y="32831"/>
                    </a:cubicBezTo>
                    <a:cubicBezTo>
                      <a:pt x="15073" y="32824"/>
                      <a:pt x="15065" y="32821"/>
                      <a:pt x="15058" y="32821"/>
                    </a:cubicBezTo>
                    <a:cubicBezTo>
                      <a:pt x="15039" y="32821"/>
                      <a:pt x="15022" y="32840"/>
                      <a:pt x="15022" y="32864"/>
                    </a:cubicBezTo>
                    <a:cubicBezTo>
                      <a:pt x="14939" y="32756"/>
                      <a:pt x="14873" y="32640"/>
                      <a:pt x="14823" y="32516"/>
                    </a:cubicBezTo>
                    <a:cubicBezTo>
                      <a:pt x="14816" y="32489"/>
                      <a:pt x="14797" y="32477"/>
                      <a:pt x="14778" y="32477"/>
                    </a:cubicBezTo>
                    <a:cubicBezTo>
                      <a:pt x="14750" y="32477"/>
                      <a:pt x="14722" y="32502"/>
                      <a:pt x="14732" y="32541"/>
                    </a:cubicBezTo>
                    <a:cubicBezTo>
                      <a:pt x="14740" y="32566"/>
                      <a:pt x="14740" y="32599"/>
                      <a:pt x="14740" y="32632"/>
                    </a:cubicBezTo>
                    <a:cubicBezTo>
                      <a:pt x="14666" y="32541"/>
                      <a:pt x="14608" y="32441"/>
                      <a:pt x="14550" y="32334"/>
                    </a:cubicBezTo>
                    <a:cubicBezTo>
                      <a:pt x="14516" y="32259"/>
                      <a:pt x="14492" y="32193"/>
                      <a:pt x="14467" y="32118"/>
                    </a:cubicBezTo>
                    <a:cubicBezTo>
                      <a:pt x="14442" y="32044"/>
                      <a:pt x="14425" y="31969"/>
                      <a:pt x="14392" y="31903"/>
                    </a:cubicBezTo>
                    <a:cubicBezTo>
                      <a:pt x="14385" y="31890"/>
                      <a:pt x="14375" y="31884"/>
                      <a:pt x="14365" y="31884"/>
                    </a:cubicBezTo>
                    <a:cubicBezTo>
                      <a:pt x="14349" y="31884"/>
                      <a:pt x="14334" y="31896"/>
                      <a:pt x="14334" y="31911"/>
                    </a:cubicBezTo>
                    <a:cubicBezTo>
                      <a:pt x="14334" y="31952"/>
                      <a:pt x="14334" y="31986"/>
                      <a:pt x="14342" y="32027"/>
                    </a:cubicBezTo>
                    <a:cubicBezTo>
                      <a:pt x="14293" y="31936"/>
                      <a:pt x="14235" y="31836"/>
                      <a:pt x="14185" y="31745"/>
                    </a:cubicBezTo>
                    <a:cubicBezTo>
                      <a:pt x="14177" y="31729"/>
                      <a:pt x="14164" y="31723"/>
                      <a:pt x="14152" y="31723"/>
                    </a:cubicBezTo>
                    <a:cubicBezTo>
                      <a:pt x="14139" y="31723"/>
                      <a:pt x="14127" y="31729"/>
                      <a:pt x="14119" y="31737"/>
                    </a:cubicBezTo>
                    <a:cubicBezTo>
                      <a:pt x="14044" y="31621"/>
                      <a:pt x="13978" y="31505"/>
                      <a:pt x="13912" y="31389"/>
                    </a:cubicBezTo>
                    <a:cubicBezTo>
                      <a:pt x="13837" y="31248"/>
                      <a:pt x="13762" y="31116"/>
                      <a:pt x="13696" y="30983"/>
                    </a:cubicBezTo>
                    <a:cubicBezTo>
                      <a:pt x="13638" y="30842"/>
                      <a:pt x="13580" y="30701"/>
                      <a:pt x="13539" y="30561"/>
                    </a:cubicBezTo>
                    <a:cubicBezTo>
                      <a:pt x="13489" y="30420"/>
                      <a:pt x="13456" y="30271"/>
                      <a:pt x="13431" y="30121"/>
                    </a:cubicBezTo>
                    <a:cubicBezTo>
                      <a:pt x="13406" y="29997"/>
                      <a:pt x="13373" y="29865"/>
                      <a:pt x="13414" y="29740"/>
                    </a:cubicBezTo>
                    <a:lnTo>
                      <a:pt x="13414" y="29740"/>
                    </a:lnTo>
                    <a:cubicBezTo>
                      <a:pt x="13456" y="29757"/>
                      <a:pt x="13497" y="29773"/>
                      <a:pt x="13539" y="29782"/>
                    </a:cubicBezTo>
                    <a:cubicBezTo>
                      <a:pt x="14019" y="29939"/>
                      <a:pt x="14508" y="30055"/>
                      <a:pt x="15005" y="30138"/>
                    </a:cubicBezTo>
                    <a:cubicBezTo>
                      <a:pt x="15010" y="30139"/>
                      <a:pt x="15014" y="30140"/>
                      <a:pt x="15018" y="30140"/>
                    </a:cubicBezTo>
                    <a:cubicBezTo>
                      <a:pt x="15044" y="30140"/>
                      <a:pt x="15063" y="30117"/>
                      <a:pt x="15063" y="30088"/>
                    </a:cubicBezTo>
                    <a:cubicBezTo>
                      <a:pt x="15063" y="30063"/>
                      <a:pt x="15063" y="30039"/>
                      <a:pt x="15071" y="30005"/>
                    </a:cubicBezTo>
                    <a:cubicBezTo>
                      <a:pt x="15270" y="30088"/>
                      <a:pt x="15469" y="30163"/>
                      <a:pt x="15676" y="30229"/>
                    </a:cubicBezTo>
                    <a:cubicBezTo>
                      <a:pt x="15701" y="30287"/>
                      <a:pt x="15726" y="30345"/>
                      <a:pt x="15759" y="30403"/>
                    </a:cubicBezTo>
                    <a:cubicBezTo>
                      <a:pt x="15762" y="30412"/>
                      <a:pt x="15769" y="30415"/>
                      <a:pt x="15776" y="30415"/>
                    </a:cubicBezTo>
                    <a:cubicBezTo>
                      <a:pt x="15790" y="30415"/>
                      <a:pt x="15806" y="30403"/>
                      <a:pt x="15801" y="30387"/>
                    </a:cubicBezTo>
                    <a:cubicBezTo>
                      <a:pt x="15784" y="30337"/>
                      <a:pt x="15767" y="30287"/>
                      <a:pt x="15751" y="30237"/>
                    </a:cubicBezTo>
                    <a:cubicBezTo>
                      <a:pt x="15776" y="30229"/>
                      <a:pt x="15776" y="30196"/>
                      <a:pt x="15751" y="30188"/>
                    </a:cubicBezTo>
                    <a:cubicBezTo>
                      <a:pt x="15751" y="30188"/>
                      <a:pt x="15743" y="30188"/>
                      <a:pt x="15734" y="30179"/>
                    </a:cubicBezTo>
                    <a:cubicBezTo>
                      <a:pt x="15685" y="29989"/>
                      <a:pt x="15643" y="29790"/>
                      <a:pt x="15627" y="29591"/>
                    </a:cubicBezTo>
                    <a:cubicBezTo>
                      <a:pt x="15585" y="29135"/>
                      <a:pt x="15660" y="28663"/>
                      <a:pt x="15842" y="28241"/>
                    </a:cubicBezTo>
                    <a:cubicBezTo>
                      <a:pt x="15933" y="28042"/>
                      <a:pt x="16041" y="27851"/>
                      <a:pt x="16165" y="27677"/>
                    </a:cubicBezTo>
                    <a:cubicBezTo>
                      <a:pt x="16231" y="27594"/>
                      <a:pt x="16298" y="27503"/>
                      <a:pt x="16372" y="27429"/>
                    </a:cubicBezTo>
                    <a:cubicBezTo>
                      <a:pt x="16447" y="27346"/>
                      <a:pt x="16530" y="27271"/>
                      <a:pt x="16596" y="27188"/>
                    </a:cubicBezTo>
                    <a:cubicBezTo>
                      <a:pt x="16596" y="27188"/>
                      <a:pt x="16596" y="27188"/>
                      <a:pt x="16596" y="27180"/>
                    </a:cubicBezTo>
                    <a:cubicBezTo>
                      <a:pt x="16878" y="27064"/>
                      <a:pt x="17168" y="26989"/>
                      <a:pt x="17466" y="26940"/>
                    </a:cubicBezTo>
                    <a:cubicBezTo>
                      <a:pt x="17698" y="26907"/>
                      <a:pt x="17938" y="26882"/>
                      <a:pt x="18179" y="26873"/>
                    </a:cubicBezTo>
                    <a:lnTo>
                      <a:pt x="18535" y="26873"/>
                    </a:lnTo>
                    <a:cubicBezTo>
                      <a:pt x="18612" y="26873"/>
                      <a:pt x="18689" y="26877"/>
                      <a:pt x="18769" y="26877"/>
                    </a:cubicBezTo>
                    <a:cubicBezTo>
                      <a:pt x="18809" y="26877"/>
                      <a:pt x="18850" y="26876"/>
                      <a:pt x="18891" y="26873"/>
                    </a:cubicBezTo>
                    <a:cubicBezTo>
                      <a:pt x="18916" y="26873"/>
                      <a:pt x="18924" y="26832"/>
                      <a:pt x="18899" y="26824"/>
                    </a:cubicBezTo>
                    <a:cubicBezTo>
                      <a:pt x="18759" y="26791"/>
                      <a:pt x="18609" y="26791"/>
                      <a:pt x="18477" y="26782"/>
                    </a:cubicBezTo>
                    <a:cubicBezTo>
                      <a:pt x="18427" y="26780"/>
                      <a:pt x="18378" y="26779"/>
                      <a:pt x="18330" y="26779"/>
                    </a:cubicBezTo>
                    <a:cubicBezTo>
                      <a:pt x="18234" y="26779"/>
                      <a:pt x="18140" y="26782"/>
                      <a:pt x="18046" y="26782"/>
                    </a:cubicBezTo>
                    <a:cubicBezTo>
                      <a:pt x="17549" y="26807"/>
                      <a:pt x="17043" y="26898"/>
                      <a:pt x="16579" y="27089"/>
                    </a:cubicBezTo>
                    <a:cubicBezTo>
                      <a:pt x="16356" y="27180"/>
                      <a:pt x="16140" y="27296"/>
                      <a:pt x="15941" y="27445"/>
                    </a:cubicBezTo>
                    <a:cubicBezTo>
                      <a:pt x="15842" y="27520"/>
                      <a:pt x="15726" y="27594"/>
                      <a:pt x="15668" y="27710"/>
                    </a:cubicBezTo>
                    <a:cubicBezTo>
                      <a:pt x="15627" y="27810"/>
                      <a:pt x="15627" y="27934"/>
                      <a:pt x="15701" y="28017"/>
                    </a:cubicBezTo>
                    <a:cubicBezTo>
                      <a:pt x="15707" y="28023"/>
                      <a:pt x="15714" y="28026"/>
                      <a:pt x="15720" y="28026"/>
                    </a:cubicBezTo>
                    <a:cubicBezTo>
                      <a:pt x="15739" y="28026"/>
                      <a:pt x="15753" y="28002"/>
                      <a:pt x="15734" y="27984"/>
                    </a:cubicBezTo>
                    <a:cubicBezTo>
                      <a:pt x="15643" y="27868"/>
                      <a:pt x="15743" y="27719"/>
                      <a:pt x="15834" y="27636"/>
                    </a:cubicBezTo>
                    <a:cubicBezTo>
                      <a:pt x="15933" y="27545"/>
                      <a:pt x="16041" y="27470"/>
                      <a:pt x="16157" y="27404"/>
                    </a:cubicBezTo>
                    <a:cubicBezTo>
                      <a:pt x="16215" y="27371"/>
                      <a:pt x="16281" y="27329"/>
                      <a:pt x="16347" y="27296"/>
                    </a:cubicBezTo>
                    <a:lnTo>
                      <a:pt x="16347" y="27296"/>
                    </a:lnTo>
                    <a:cubicBezTo>
                      <a:pt x="16323" y="27329"/>
                      <a:pt x="16289" y="27354"/>
                      <a:pt x="16265" y="27387"/>
                    </a:cubicBezTo>
                    <a:cubicBezTo>
                      <a:pt x="16182" y="27478"/>
                      <a:pt x="16099" y="27569"/>
                      <a:pt x="16024" y="27677"/>
                    </a:cubicBezTo>
                    <a:cubicBezTo>
                      <a:pt x="15759" y="28050"/>
                      <a:pt x="15585" y="28489"/>
                      <a:pt x="15535" y="28945"/>
                    </a:cubicBezTo>
                    <a:cubicBezTo>
                      <a:pt x="15486" y="29343"/>
                      <a:pt x="15519" y="29757"/>
                      <a:pt x="15643" y="30138"/>
                    </a:cubicBezTo>
                    <a:cubicBezTo>
                      <a:pt x="15444" y="30047"/>
                      <a:pt x="15237" y="29964"/>
                      <a:pt x="15030" y="29889"/>
                    </a:cubicBezTo>
                    <a:cubicBezTo>
                      <a:pt x="15026" y="29886"/>
                      <a:pt x="15021" y="29885"/>
                      <a:pt x="15016" y="29885"/>
                    </a:cubicBezTo>
                    <a:cubicBezTo>
                      <a:pt x="14994" y="29885"/>
                      <a:pt x="14972" y="29912"/>
                      <a:pt x="14972" y="29939"/>
                    </a:cubicBezTo>
                    <a:cubicBezTo>
                      <a:pt x="14972" y="29964"/>
                      <a:pt x="14972" y="29997"/>
                      <a:pt x="14964" y="30030"/>
                    </a:cubicBezTo>
                    <a:cubicBezTo>
                      <a:pt x="14616" y="29972"/>
                      <a:pt x="14276" y="29889"/>
                      <a:pt x="13936" y="29790"/>
                    </a:cubicBezTo>
                    <a:cubicBezTo>
                      <a:pt x="13771" y="29740"/>
                      <a:pt x="13613" y="29691"/>
                      <a:pt x="13456" y="29633"/>
                    </a:cubicBezTo>
                    <a:cubicBezTo>
                      <a:pt x="13381" y="29608"/>
                      <a:pt x="13307" y="29575"/>
                      <a:pt x="13224" y="29550"/>
                    </a:cubicBezTo>
                    <a:cubicBezTo>
                      <a:pt x="13207" y="29541"/>
                      <a:pt x="13182" y="29525"/>
                      <a:pt x="13158" y="29525"/>
                    </a:cubicBezTo>
                    <a:cubicBezTo>
                      <a:pt x="13141" y="29525"/>
                      <a:pt x="13124" y="29533"/>
                      <a:pt x="13108" y="29533"/>
                    </a:cubicBezTo>
                    <a:cubicBezTo>
                      <a:pt x="13101" y="29535"/>
                      <a:pt x="13095" y="29535"/>
                      <a:pt x="13088" y="29535"/>
                    </a:cubicBezTo>
                    <a:cubicBezTo>
                      <a:pt x="13059" y="29535"/>
                      <a:pt x="13027" y="29523"/>
                      <a:pt x="13000" y="29517"/>
                    </a:cubicBezTo>
                    <a:cubicBezTo>
                      <a:pt x="12743" y="29425"/>
                      <a:pt x="12503" y="29301"/>
                      <a:pt x="12288" y="29152"/>
                    </a:cubicBezTo>
                    <a:cubicBezTo>
                      <a:pt x="12064" y="28995"/>
                      <a:pt x="11865" y="28821"/>
                      <a:pt x="11691" y="28622"/>
                    </a:cubicBezTo>
                    <a:cubicBezTo>
                      <a:pt x="11525" y="28431"/>
                      <a:pt x="11384" y="28224"/>
                      <a:pt x="11260" y="28000"/>
                    </a:cubicBezTo>
                    <a:cubicBezTo>
                      <a:pt x="11285" y="27926"/>
                      <a:pt x="11302" y="27851"/>
                      <a:pt x="11335" y="27777"/>
                    </a:cubicBezTo>
                    <a:cubicBezTo>
                      <a:pt x="11368" y="27685"/>
                      <a:pt x="11409" y="27594"/>
                      <a:pt x="11451" y="27511"/>
                    </a:cubicBezTo>
                    <a:cubicBezTo>
                      <a:pt x="11500" y="27429"/>
                      <a:pt x="11550" y="27346"/>
                      <a:pt x="11600" y="27263"/>
                    </a:cubicBezTo>
                    <a:cubicBezTo>
                      <a:pt x="11641" y="27180"/>
                      <a:pt x="11674" y="27089"/>
                      <a:pt x="11691" y="26989"/>
                    </a:cubicBezTo>
                    <a:cubicBezTo>
                      <a:pt x="11716" y="26890"/>
                      <a:pt x="11724" y="26782"/>
                      <a:pt x="11732" y="26683"/>
                    </a:cubicBezTo>
                    <a:cubicBezTo>
                      <a:pt x="11757" y="26467"/>
                      <a:pt x="11782" y="26260"/>
                      <a:pt x="11799" y="26045"/>
                    </a:cubicBezTo>
                    <a:cubicBezTo>
                      <a:pt x="11824" y="25846"/>
                      <a:pt x="11848" y="25639"/>
                      <a:pt x="11865" y="25432"/>
                    </a:cubicBezTo>
                    <a:lnTo>
                      <a:pt x="11865" y="25432"/>
                    </a:lnTo>
                    <a:cubicBezTo>
                      <a:pt x="11865" y="25515"/>
                      <a:pt x="11865" y="25606"/>
                      <a:pt x="11857" y="25689"/>
                    </a:cubicBezTo>
                    <a:cubicBezTo>
                      <a:pt x="11857" y="25763"/>
                      <a:pt x="11848" y="25838"/>
                      <a:pt x="11840" y="25912"/>
                    </a:cubicBezTo>
                    <a:cubicBezTo>
                      <a:pt x="11840" y="25987"/>
                      <a:pt x="11824" y="26070"/>
                      <a:pt x="11832" y="26144"/>
                    </a:cubicBezTo>
                    <a:cubicBezTo>
                      <a:pt x="11832" y="26158"/>
                      <a:pt x="11842" y="26164"/>
                      <a:pt x="11852" y="26164"/>
                    </a:cubicBezTo>
                    <a:cubicBezTo>
                      <a:pt x="11861" y="26164"/>
                      <a:pt x="11870" y="26160"/>
                      <a:pt x="11873" y="26153"/>
                    </a:cubicBezTo>
                    <a:cubicBezTo>
                      <a:pt x="11898" y="26078"/>
                      <a:pt x="11898" y="26004"/>
                      <a:pt x="11906" y="25929"/>
                    </a:cubicBezTo>
                    <a:cubicBezTo>
                      <a:pt x="11915" y="25854"/>
                      <a:pt x="11923" y="25772"/>
                      <a:pt x="11923" y="25697"/>
                    </a:cubicBezTo>
                    <a:cubicBezTo>
                      <a:pt x="11923" y="25540"/>
                      <a:pt x="11923" y="25390"/>
                      <a:pt x="11915" y="25233"/>
                    </a:cubicBezTo>
                    <a:cubicBezTo>
                      <a:pt x="11911" y="25216"/>
                      <a:pt x="11896" y="25208"/>
                      <a:pt x="11884" y="25208"/>
                    </a:cubicBezTo>
                    <a:cubicBezTo>
                      <a:pt x="11871" y="25208"/>
                      <a:pt x="11861" y="25216"/>
                      <a:pt x="11865" y="25233"/>
                    </a:cubicBezTo>
                    <a:cubicBezTo>
                      <a:pt x="11865" y="25283"/>
                      <a:pt x="11865" y="25332"/>
                      <a:pt x="11865" y="25390"/>
                    </a:cubicBezTo>
                    <a:cubicBezTo>
                      <a:pt x="11861" y="25386"/>
                      <a:pt x="11855" y="25384"/>
                      <a:pt x="11849" y="25384"/>
                    </a:cubicBezTo>
                    <a:cubicBezTo>
                      <a:pt x="11844" y="25384"/>
                      <a:pt x="11840" y="25386"/>
                      <a:pt x="11840" y="25390"/>
                    </a:cubicBezTo>
                    <a:cubicBezTo>
                      <a:pt x="11799" y="25631"/>
                      <a:pt x="11766" y="25871"/>
                      <a:pt x="11732" y="26111"/>
                    </a:cubicBezTo>
                    <a:cubicBezTo>
                      <a:pt x="11691" y="26318"/>
                      <a:pt x="11666" y="26534"/>
                      <a:pt x="11633" y="26741"/>
                    </a:cubicBezTo>
                    <a:cubicBezTo>
                      <a:pt x="11625" y="26840"/>
                      <a:pt x="11616" y="26948"/>
                      <a:pt x="11583" y="27047"/>
                    </a:cubicBezTo>
                    <a:cubicBezTo>
                      <a:pt x="11550" y="27139"/>
                      <a:pt x="11500" y="27221"/>
                      <a:pt x="11451" y="27304"/>
                    </a:cubicBezTo>
                    <a:cubicBezTo>
                      <a:pt x="11409" y="27371"/>
                      <a:pt x="11376" y="27437"/>
                      <a:pt x="11343" y="27503"/>
                    </a:cubicBezTo>
                    <a:cubicBezTo>
                      <a:pt x="11351" y="27437"/>
                      <a:pt x="11360" y="27379"/>
                      <a:pt x="11368" y="27313"/>
                    </a:cubicBezTo>
                    <a:cubicBezTo>
                      <a:pt x="11401" y="27130"/>
                      <a:pt x="11409" y="26940"/>
                      <a:pt x="11418" y="26749"/>
                    </a:cubicBezTo>
                    <a:cubicBezTo>
                      <a:pt x="11418" y="26733"/>
                      <a:pt x="11405" y="26724"/>
                      <a:pt x="11392" y="26724"/>
                    </a:cubicBezTo>
                    <a:cubicBezTo>
                      <a:pt x="11378" y="26724"/>
                      <a:pt x="11364" y="26733"/>
                      <a:pt x="11360" y="26749"/>
                    </a:cubicBezTo>
                    <a:cubicBezTo>
                      <a:pt x="11335" y="26956"/>
                      <a:pt x="11293" y="27172"/>
                      <a:pt x="11260" y="27379"/>
                    </a:cubicBezTo>
                    <a:cubicBezTo>
                      <a:pt x="11194" y="27735"/>
                      <a:pt x="11103" y="28100"/>
                      <a:pt x="10995" y="28456"/>
                    </a:cubicBezTo>
                    <a:cubicBezTo>
                      <a:pt x="10937" y="28630"/>
                      <a:pt x="10879" y="28804"/>
                      <a:pt x="10813" y="28986"/>
                    </a:cubicBezTo>
                    <a:cubicBezTo>
                      <a:pt x="10788" y="29044"/>
                      <a:pt x="10763" y="29111"/>
                      <a:pt x="10730" y="29177"/>
                    </a:cubicBezTo>
                    <a:cubicBezTo>
                      <a:pt x="10763" y="29061"/>
                      <a:pt x="10788" y="28937"/>
                      <a:pt x="10804" y="28821"/>
                    </a:cubicBezTo>
                    <a:cubicBezTo>
                      <a:pt x="10829" y="28688"/>
                      <a:pt x="10854" y="28564"/>
                      <a:pt x="10871" y="28431"/>
                    </a:cubicBezTo>
                    <a:cubicBezTo>
                      <a:pt x="10876" y="28406"/>
                      <a:pt x="10857" y="28391"/>
                      <a:pt x="10838" y="28391"/>
                    </a:cubicBezTo>
                    <a:cubicBezTo>
                      <a:pt x="10825" y="28391"/>
                      <a:pt x="10811" y="28398"/>
                      <a:pt x="10804" y="28415"/>
                    </a:cubicBezTo>
                    <a:cubicBezTo>
                      <a:pt x="10771" y="28555"/>
                      <a:pt x="10730" y="28696"/>
                      <a:pt x="10697" y="28845"/>
                    </a:cubicBezTo>
                    <a:cubicBezTo>
                      <a:pt x="10639" y="29069"/>
                      <a:pt x="10589" y="29293"/>
                      <a:pt x="10539" y="29517"/>
                    </a:cubicBezTo>
                    <a:cubicBezTo>
                      <a:pt x="10539" y="29506"/>
                      <a:pt x="10532" y="29502"/>
                      <a:pt x="10524" y="29502"/>
                    </a:cubicBezTo>
                    <a:cubicBezTo>
                      <a:pt x="10512" y="29502"/>
                      <a:pt x="10498" y="29510"/>
                      <a:pt x="10498" y="29525"/>
                    </a:cubicBezTo>
                    <a:cubicBezTo>
                      <a:pt x="10490" y="29616"/>
                      <a:pt x="10473" y="29707"/>
                      <a:pt x="10465" y="29798"/>
                    </a:cubicBezTo>
                    <a:cubicBezTo>
                      <a:pt x="10465" y="29840"/>
                      <a:pt x="10456" y="29873"/>
                      <a:pt x="10456" y="29914"/>
                    </a:cubicBezTo>
                    <a:cubicBezTo>
                      <a:pt x="10448" y="29931"/>
                      <a:pt x="10448" y="29947"/>
                      <a:pt x="10440" y="29964"/>
                    </a:cubicBezTo>
                    <a:cubicBezTo>
                      <a:pt x="10432" y="30022"/>
                      <a:pt x="10415" y="30080"/>
                      <a:pt x="10398" y="30138"/>
                    </a:cubicBezTo>
                    <a:cubicBezTo>
                      <a:pt x="10382" y="30196"/>
                      <a:pt x="10365" y="30254"/>
                      <a:pt x="10357" y="30312"/>
                    </a:cubicBezTo>
                    <a:cubicBezTo>
                      <a:pt x="10357" y="30325"/>
                      <a:pt x="10368" y="30339"/>
                      <a:pt x="10386" y="30339"/>
                    </a:cubicBezTo>
                    <a:cubicBezTo>
                      <a:pt x="10390" y="30339"/>
                      <a:pt x="10394" y="30338"/>
                      <a:pt x="10398" y="30337"/>
                    </a:cubicBezTo>
                    <a:lnTo>
                      <a:pt x="10398" y="30337"/>
                    </a:lnTo>
                    <a:cubicBezTo>
                      <a:pt x="10365" y="30519"/>
                      <a:pt x="10316" y="30693"/>
                      <a:pt x="10258" y="30859"/>
                    </a:cubicBezTo>
                    <a:cubicBezTo>
                      <a:pt x="10183" y="31033"/>
                      <a:pt x="10084" y="31182"/>
                      <a:pt x="10001" y="31356"/>
                    </a:cubicBezTo>
                    <a:cubicBezTo>
                      <a:pt x="9926" y="31505"/>
                      <a:pt x="9885" y="31679"/>
                      <a:pt x="9860" y="31845"/>
                    </a:cubicBezTo>
                    <a:cubicBezTo>
                      <a:pt x="9818" y="32184"/>
                      <a:pt x="9852" y="32532"/>
                      <a:pt x="9777" y="32872"/>
                    </a:cubicBezTo>
                    <a:cubicBezTo>
                      <a:pt x="9736" y="33046"/>
                      <a:pt x="9661" y="33195"/>
                      <a:pt x="9562" y="33336"/>
                    </a:cubicBezTo>
                    <a:cubicBezTo>
                      <a:pt x="9454" y="33494"/>
                      <a:pt x="9355" y="33643"/>
                      <a:pt x="9288" y="33825"/>
                    </a:cubicBezTo>
                    <a:cubicBezTo>
                      <a:pt x="9222" y="33991"/>
                      <a:pt x="9189" y="34173"/>
                      <a:pt x="9156" y="34355"/>
                    </a:cubicBezTo>
                    <a:cubicBezTo>
                      <a:pt x="9123" y="34554"/>
                      <a:pt x="9089" y="34753"/>
                      <a:pt x="9056" y="34944"/>
                    </a:cubicBezTo>
                    <a:cubicBezTo>
                      <a:pt x="8982" y="35341"/>
                      <a:pt x="8899" y="35731"/>
                      <a:pt x="8799" y="36120"/>
                    </a:cubicBezTo>
                    <a:cubicBezTo>
                      <a:pt x="8766" y="36277"/>
                      <a:pt x="8717" y="36427"/>
                      <a:pt x="8642" y="36567"/>
                    </a:cubicBezTo>
                    <a:cubicBezTo>
                      <a:pt x="8559" y="36708"/>
                      <a:pt x="8443" y="36808"/>
                      <a:pt x="8294" y="36857"/>
                    </a:cubicBezTo>
                    <a:cubicBezTo>
                      <a:pt x="8182" y="36893"/>
                      <a:pt x="8062" y="36903"/>
                      <a:pt x="7945" y="36903"/>
                    </a:cubicBezTo>
                    <a:cubicBezTo>
                      <a:pt x="7898" y="36903"/>
                      <a:pt x="7851" y="36901"/>
                      <a:pt x="7805" y="36899"/>
                    </a:cubicBezTo>
                    <a:cubicBezTo>
                      <a:pt x="7598" y="36891"/>
                      <a:pt x="7391" y="36874"/>
                      <a:pt x="7192" y="36849"/>
                    </a:cubicBezTo>
                    <a:cubicBezTo>
                      <a:pt x="7093" y="36833"/>
                      <a:pt x="6993" y="36824"/>
                      <a:pt x="6894" y="36799"/>
                    </a:cubicBezTo>
                    <a:cubicBezTo>
                      <a:pt x="6852" y="36799"/>
                      <a:pt x="6811" y="36791"/>
                      <a:pt x="6761" y="36783"/>
                    </a:cubicBezTo>
                    <a:cubicBezTo>
                      <a:pt x="6755" y="36771"/>
                      <a:pt x="6740" y="36763"/>
                      <a:pt x="6726" y="36763"/>
                    </a:cubicBezTo>
                    <a:cubicBezTo>
                      <a:pt x="6721" y="36763"/>
                      <a:pt x="6716" y="36764"/>
                      <a:pt x="6711" y="36766"/>
                    </a:cubicBezTo>
                    <a:cubicBezTo>
                      <a:pt x="6687" y="36766"/>
                      <a:pt x="6662" y="36758"/>
                      <a:pt x="6645" y="36733"/>
                    </a:cubicBezTo>
                    <a:cubicBezTo>
                      <a:pt x="6629" y="36700"/>
                      <a:pt x="6629" y="36650"/>
                      <a:pt x="6629" y="36617"/>
                    </a:cubicBezTo>
                    <a:cubicBezTo>
                      <a:pt x="6629" y="36567"/>
                      <a:pt x="6629" y="36518"/>
                      <a:pt x="6629" y="36476"/>
                    </a:cubicBezTo>
                    <a:cubicBezTo>
                      <a:pt x="6629" y="36377"/>
                      <a:pt x="6637" y="36277"/>
                      <a:pt x="6653" y="36178"/>
                    </a:cubicBezTo>
                    <a:cubicBezTo>
                      <a:pt x="6670" y="36046"/>
                      <a:pt x="6687" y="35838"/>
                      <a:pt x="6819" y="35747"/>
                    </a:cubicBezTo>
                    <a:cubicBezTo>
                      <a:pt x="6885" y="35706"/>
                      <a:pt x="6968" y="35698"/>
                      <a:pt x="7043" y="35689"/>
                    </a:cubicBezTo>
                    <a:cubicBezTo>
                      <a:pt x="7126" y="35681"/>
                      <a:pt x="7200" y="35664"/>
                      <a:pt x="7267" y="35623"/>
                    </a:cubicBezTo>
                    <a:cubicBezTo>
                      <a:pt x="7322" y="35588"/>
                      <a:pt x="7291" y="35514"/>
                      <a:pt x="7240" y="35514"/>
                    </a:cubicBezTo>
                    <a:cubicBezTo>
                      <a:pt x="7230" y="35514"/>
                      <a:pt x="7220" y="35517"/>
                      <a:pt x="7209" y="35524"/>
                    </a:cubicBezTo>
                    <a:cubicBezTo>
                      <a:pt x="7142" y="35557"/>
                      <a:pt x="7059" y="35565"/>
                      <a:pt x="6985" y="35582"/>
                    </a:cubicBezTo>
                    <a:cubicBezTo>
                      <a:pt x="6910" y="35590"/>
                      <a:pt x="6819" y="35606"/>
                      <a:pt x="6753" y="35656"/>
                    </a:cubicBezTo>
                    <a:cubicBezTo>
                      <a:pt x="6687" y="35706"/>
                      <a:pt x="6637" y="35772"/>
                      <a:pt x="6604" y="35847"/>
                    </a:cubicBezTo>
                    <a:cubicBezTo>
                      <a:pt x="6579" y="35921"/>
                      <a:pt x="6562" y="36012"/>
                      <a:pt x="6546" y="36095"/>
                    </a:cubicBezTo>
                    <a:cubicBezTo>
                      <a:pt x="6529" y="36195"/>
                      <a:pt x="6521" y="36302"/>
                      <a:pt x="6513" y="36410"/>
                    </a:cubicBezTo>
                    <a:cubicBezTo>
                      <a:pt x="6513" y="36501"/>
                      <a:pt x="6504" y="36601"/>
                      <a:pt x="6513" y="36700"/>
                    </a:cubicBezTo>
                    <a:cubicBezTo>
                      <a:pt x="6529" y="36775"/>
                      <a:pt x="6562" y="36833"/>
                      <a:pt x="6620" y="36857"/>
                    </a:cubicBezTo>
                    <a:cubicBezTo>
                      <a:pt x="6620" y="36866"/>
                      <a:pt x="6612" y="36866"/>
                      <a:pt x="6604" y="36874"/>
                    </a:cubicBezTo>
                    <a:cubicBezTo>
                      <a:pt x="6571" y="36907"/>
                      <a:pt x="6529" y="36924"/>
                      <a:pt x="6479" y="36932"/>
                    </a:cubicBezTo>
                    <a:cubicBezTo>
                      <a:pt x="6421" y="36944"/>
                      <a:pt x="6361" y="36949"/>
                      <a:pt x="6301" y="36949"/>
                    </a:cubicBezTo>
                    <a:cubicBezTo>
                      <a:pt x="6241" y="36949"/>
                      <a:pt x="6181" y="36944"/>
                      <a:pt x="6123" y="36940"/>
                    </a:cubicBezTo>
                    <a:cubicBezTo>
                      <a:pt x="6065" y="36940"/>
                      <a:pt x="6007" y="36932"/>
                      <a:pt x="5949" y="36924"/>
                    </a:cubicBezTo>
                    <a:cubicBezTo>
                      <a:pt x="5916" y="36924"/>
                      <a:pt x="5875" y="36915"/>
                      <a:pt x="5841" y="36899"/>
                    </a:cubicBezTo>
                    <a:cubicBezTo>
                      <a:pt x="5800" y="36882"/>
                      <a:pt x="5783" y="36857"/>
                      <a:pt x="5775" y="36816"/>
                    </a:cubicBezTo>
                    <a:cubicBezTo>
                      <a:pt x="5767" y="36766"/>
                      <a:pt x="5767" y="36708"/>
                      <a:pt x="5759" y="36659"/>
                    </a:cubicBezTo>
                    <a:cubicBezTo>
                      <a:pt x="5742" y="36451"/>
                      <a:pt x="5701" y="36236"/>
                      <a:pt x="5725" y="36029"/>
                    </a:cubicBezTo>
                    <a:cubicBezTo>
                      <a:pt x="5775" y="35598"/>
                      <a:pt x="6198" y="35424"/>
                      <a:pt x="6546" y="35292"/>
                    </a:cubicBezTo>
                    <a:cubicBezTo>
                      <a:pt x="6591" y="35276"/>
                      <a:pt x="6581" y="35206"/>
                      <a:pt x="6536" y="35206"/>
                    </a:cubicBezTo>
                    <a:cubicBezTo>
                      <a:pt x="6531" y="35206"/>
                      <a:pt x="6526" y="35207"/>
                      <a:pt x="6521" y="35209"/>
                    </a:cubicBezTo>
                    <a:cubicBezTo>
                      <a:pt x="6281" y="35283"/>
                      <a:pt x="6032" y="35366"/>
                      <a:pt x="5841" y="35540"/>
                    </a:cubicBezTo>
                    <a:cubicBezTo>
                      <a:pt x="5767" y="35615"/>
                      <a:pt x="5701" y="35706"/>
                      <a:pt x="5667" y="35797"/>
                    </a:cubicBezTo>
                    <a:cubicBezTo>
                      <a:pt x="5618" y="35905"/>
                      <a:pt x="5601" y="36021"/>
                      <a:pt x="5601" y="36137"/>
                    </a:cubicBezTo>
                    <a:cubicBezTo>
                      <a:pt x="5601" y="36261"/>
                      <a:pt x="5618" y="36385"/>
                      <a:pt x="5626" y="36501"/>
                    </a:cubicBezTo>
                    <a:cubicBezTo>
                      <a:pt x="5634" y="36567"/>
                      <a:pt x="5643" y="36625"/>
                      <a:pt x="5643" y="36692"/>
                    </a:cubicBezTo>
                    <a:cubicBezTo>
                      <a:pt x="5651" y="36750"/>
                      <a:pt x="5651" y="36808"/>
                      <a:pt x="5667" y="36866"/>
                    </a:cubicBezTo>
                    <a:cubicBezTo>
                      <a:pt x="5601" y="36857"/>
                      <a:pt x="5535" y="36849"/>
                      <a:pt x="5460" y="36849"/>
                    </a:cubicBezTo>
                    <a:cubicBezTo>
                      <a:pt x="5394" y="36849"/>
                      <a:pt x="5336" y="36866"/>
                      <a:pt x="5261" y="36874"/>
                    </a:cubicBezTo>
                    <a:cubicBezTo>
                      <a:pt x="5212" y="36874"/>
                      <a:pt x="5145" y="36874"/>
                      <a:pt x="5112" y="36824"/>
                    </a:cubicBezTo>
                    <a:cubicBezTo>
                      <a:pt x="5087" y="36791"/>
                      <a:pt x="5071" y="36733"/>
                      <a:pt x="5071" y="36692"/>
                    </a:cubicBezTo>
                    <a:cubicBezTo>
                      <a:pt x="5063" y="36625"/>
                      <a:pt x="5063" y="36559"/>
                      <a:pt x="5063" y="36493"/>
                    </a:cubicBezTo>
                    <a:cubicBezTo>
                      <a:pt x="5063" y="36360"/>
                      <a:pt x="5071" y="36228"/>
                      <a:pt x="5096" y="36095"/>
                    </a:cubicBezTo>
                    <a:cubicBezTo>
                      <a:pt x="5137" y="35872"/>
                      <a:pt x="5187" y="35615"/>
                      <a:pt x="5369" y="35466"/>
                    </a:cubicBezTo>
                    <a:cubicBezTo>
                      <a:pt x="5510" y="35341"/>
                      <a:pt x="5709" y="35300"/>
                      <a:pt x="5883" y="35250"/>
                    </a:cubicBezTo>
                    <a:cubicBezTo>
                      <a:pt x="5974" y="35217"/>
                      <a:pt x="6065" y="35192"/>
                      <a:pt x="6156" y="35151"/>
                    </a:cubicBezTo>
                    <a:cubicBezTo>
                      <a:pt x="6198" y="35126"/>
                      <a:pt x="6239" y="35101"/>
                      <a:pt x="6281" y="35076"/>
                    </a:cubicBezTo>
                    <a:cubicBezTo>
                      <a:pt x="6305" y="35060"/>
                      <a:pt x="6322" y="35035"/>
                      <a:pt x="6347" y="35010"/>
                    </a:cubicBezTo>
                    <a:cubicBezTo>
                      <a:pt x="6579" y="34902"/>
                      <a:pt x="6769" y="34695"/>
                      <a:pt x="6885" y="34471"/>
                    </a:cubicBezTo>
                    <a:cubicBezTo>
                      <a:pt x="7018" y="34190"/>
                      <a:pt x="7010" y="33866"/>
                      <a:pt x="7084" y="33568"/>
                    </a:cubicBezTo>
                    <a:cubicBezTo>
                      <a:pt x="7159" y="33262"/>
                      <a:pt x="7291" y="32963"/>
                      <a:pt x="7358" y="32657"/>
                    </a:cubicBezTo>
                    <a:lnTo>
                      <a:pt x="7349" y="32657"/>
                    </a:lnTo>
                    <a:cubicBezTo>
                      <a:pt x="7424" y="32317"/>
                      <a:pt x="7374" y="31986"/>
                      <a:pt x="7341" y="31646"/>
                    </a:cubicBezTo>
                    <a:cubicBezTo>
                      <a:pt x="7275" y="30967"/>
                      <a:pt x="7374" y="30304"/>
                      <a:pt x="7499" y="29641"/>
                    </a:cubicBezTo>
                    <a:cubicBezTo>
                      <a:pt x="7557" y="29309"/>
                      <a:pt x="7623" y="28978"/>
                      <a:pt x="7664" y="28638"/>
                    </a:cubicBezTo>
                    <a:cubicBezTo>
                      <a:pt x="7714" y="28299"/>
                      <a:pt x="7739" y="27959"/>
                      <a:pt x="7739" y="27611"/>
                    </a:cubicBezTo>
                    <a:cubicBezTo>
                      <a:pt x="7747" y="27263"/>
                      <a:pt x="7722" y="26915"/>
                      <a:pt x="7697" y="26567"/>
                    </a:cubicBezTo>
                    <a:cubicBezTo>
                      <a:pt x="7673" y="26219"/>
                      <a:pt x="7648" y="25871"/>
                      <a:pt x="7573" y="25531"/>
                    </a:cubicBezTo>
                    <a:cubicBezTo>
                      <a:pt x="7569" y="25513"/>
                      <a:pt x="7554" y="25504"/>
                      <a:pt x="7538" y="25504"/>
                    </a:cubicBezTo>
                    <a:cubicBezTo>
                      <a:pt x="7519" y="25504"/>
                      <a:pt x="7499" y="25517"/>
                      <a:pt x="7499" y="25540"/>
                    </a:cubicBezTo>
                    <a:cubicBezTo>
                      <a:pt x="7499" y="25622"/>
                      <a:pt x="7507" y="25705"/>
                      <a:pt x="7515" y="25788"/>
                    </a:cubicBezTo>
                    <a:cubicBezTo>
                      <a:pt x="7540" y="26136"/>
                      <a:pt x="7573" y="26476"/>
                      <a:pt x="7598" y="26815"/>
                    </a:cubicBezTo>
                    <a:cubicBezTo>
                      <a:pt x="7598" y="26865"/>
                      <a:pt x="7598" y="26915"/>
                      <a:pt x="7606" y="26965"/>
                    </a:cubicBezTo>
                    <a:cubicBezTo>
                      <a:pt x="7565" y="26890"/>
                      <a:pt x="7515" y="26832"/>
                      <a:pt x="7465" y="26782"/>
                    </a:cubicBezTo>
                    <a:cubicBezTo>
                      <a:pt x="7457" y="26774"/>
                      <a:pt x="7457" y="26774"/>
                      <a:pt x="7449" y="26774"/>
                    </a:cubicBezTo>
                    <a:cubicBezTo>
                      <a:pt x="7291" y="26542"/>
                      <a:pt x="7167" y="26285"/>
                      <a:pt x="7076" y="26012"/>
                    </a:cubicBezTo>
                    <a:cubicBezTo>
                      <a:pt x="7070" y="25989"/>
                      <a:pt x="7052" y="25979"/>
                      <a:pt x="7033" y="25979"/>
                    </a:cubicBezTo>
                    <a:cubicBezTo>
                      <a:pt x="7004" y="25979"/>
                      <a:pt x="6971" y="26004"/>
                      <a:pt x="6977" y="26045"/>
                    </a:cubicBezTo>
                    <a:cubicBezTo>
                      <a:pt x="7001" y="26153"/>
                      <a:pt x="7026" y="26260"/>
                      <a:pt x="7043" y="26368"/>
                    </a:cubicBezTo>
                    <a:cubicBezTo>
                      <a:pt x="7035" y="26351"/>
                      <a:pt x="7026" y="26343"/>
                      <a:pt x="7018" y="26335"/>
                    </a:cubicBezTo>
                    <a:cubicBezTo>
                      <a:pt x="6993" y="26293"/>
                      <a:pt x="6960" y="26244"/>
                      <a:pt x="6935" y="26194"/>
                    </a:cubicBezTo>
                    <a:cubicBezTo>
                      <a:pt x="6877" y="26086"/>
                      <a:pt x="6819" y="25987"/>
                      <a:pt x="6769" y="25879"/>
                    </a:cubicBezTo>
                    <a:cubicBezTo>
                      <a:pt x="6720" y="25763"/>
                      <a:pt x="6662" y="25656"/>
                      <a:pt x="6612" y="25540"/>
                    </a:cubicBezTo>
                    <a:cubicBezTo>
                      <a:pt x="6595" y="25490"/>
                      <a:pt x="6571" y="25432"/>
                      <a:pt x="6546" y="25382"/>
                    </a:cubicBezTo>
                    <a:cubicBezTo>
                      <a:pt x="6521" y="25324"/>
                      <a:pt x="6496" y="25266"/>
                      <a:pt x="6471" y="25216"/>
                    </a:cubicBezTo>
                    <a:cubicBezTo>
                      <a:pt x="6465" y="25207"/>
                      <a:pt x="6452" y="25202"/>
                      <a:pt x="6439" y="25202"/>
                    </a:cubicBezTo>
                    <a:cubicBezTo>
                      <a:pt x="6419" y="25202"/>
                      <a:pt x="6400" y="25213"/>
                      <a:pt x="6405" y="25233"/>
                    </a:cubicBezTo>
                    <a:cubicBezTo>
                      <a:pt x="6421" y="25366"/>
                      <a:pt x="6479" y="25490"/>
                      <a:pt x="6529" y="25606"/>
                    </a:cubicBezTo>
                    <a:cubicBezTo>
                      <a:pt x="6571" y="25705"/>
                      <a:pt x="6620" y="25805"/>
                      <a:pt x="6670" y="25904"/>
                    </a:cubicBezTo>
                    <a:cubicBezTo>
                      <a:pt x="6604" y="25846"/>
                      <a:pt x="6546" y="25780"/>
                      <a:pt x="6479" y="25714"/>
                    </a:cubicBezTo>
                    <a:cubicBezTo>
                      <a:pt x="6355" y="25598"/>
                      <a:pt x="6231" y="25482"/>
                      <a:pt x="6140" y="25349"/>
                    </a:cubicBezTo>
                    <a:cubicBezTo>
                      <a:pt x="6107" y="25299"/>
                      <a:pt x="6073" y="25250"/>
                      <a:pt x="6049" y="25200"/>
                    </a:cubicBezTo>
                    <a:cubicBezTo>
                      <a:pt x="6057" y="25192"/>
                      <a:pt x="6057" y="25175"/>
                      <a:pt x="6049" y="25158"/>
                    </a:cubicBezTo>
                    <a:cubicBezTo>
                      <a:pt x="6024" y="25134"/>
                      <a:pt x="5999" y="25109"/>
                      <a:pt x="5982" y="25076"/>
                    </a:cubicBezTo>
                    <a:cubicBezTo>
                      <a:pt x="5949" y="25018"/>
                      <a:pt x="5924" y="24960"/>
                      <a:pt x="5899" y="24902"/>
                    </a:cubicBezTo>
                    <a:cubicBezTo>
                      <a:pt x="5825" y="24736"/>
                      <a:pt x="5759" y="24578"/>
                      <a:pt x="5692" y="24413"/>
                    </a:cubicBezTo>
                    <a:cubicBezTo>
                      <a:pt x="5659" y="24330"/>
                      <a:pt x="5618" y="24247"/>
                      <a:pt x="5585" y="24156"/>
                    </a:cubicBezTo>
                    <a:cubicBezTo>
                      <a:pt x="5568" y="24114"/>
                      <a:pt x="5543" y="24065"/>
                      <a:pt x="5527" y="24023"/>
                    </a:cubicBezTo>
                    <a:cubicBezTo>
                      <a:pt x="5502" y="23982"/>
                      <a:pt x="5485" y="23940"/>
                      <a:pt x="5460" y="23907"/>
                    </a:cubicBezTo>
                    <a:cubicBezTo>
                      <a:pt x="5451" y="23895"/>
                      <a:pt x="5439" y="23890"/>
                      <a:pt x="5427" y="23890"/>
                    </a:cubicBezTo>
                    <a:cubicBezTo>
                      <a:pt x="5407" y="23890"/>
                      <a:pt x="5389" y="23906"/>
                      <a:pt x="5394" y="23932"/>
                    </a:cubicBezTo>
                    <a:cubicBezTo>
                      <a:pt x="5402" y="23990"/>
                      <a:pt x="5427" y="24040"/>
                      <a:pt x="5444" y="24090"/>
                    </a:cubicBezTo>
                    <a:cubicBezTo>
                      <a:pt x="5460" y="24139"/>
                      <a:pt x="5485" y="24189"/>
                      <a:pt x="5502" y="24239"/>
                    </a:cubicBezTo>
                    <a:cubicBezTo>
                      <a:pt x="5543" y="24338"/>
                      <a:pt x="5576" y="24429"/>
                      <a:pt x="5618" y="24529"/>
                    </a:cubicBezTo>
                    <a:cubicBezTo>
                      <a:pt x="5626" y="24545"/>
                      <a:pt x="5634" y="24570"/>
                      <a:pt x="5643" y="24587"/>
                    </a:cubicBezTo>
                    <a:cubicBezTo>
                      <a:pt x="5518" y="24388"/>
                      <a:pt x="5419" y="24172"/>
                      <a:pt x="5336" y="23949"/>
                    </a:cubicBezTo>
                    <a:cubicBezTo>
                      <a:pt x="5322" y="23928"/>
                      <a:pt x="5298" y="23913"/>
                      <a:pt x="5275" y="23913"/>
                    </a:cubicBezTo>
                    <a:cubicBezTo>
                      <a:pt x="5271" y="23913"/>
                      <a:pt x="5266" y="23914"/>
                      <a:pt x="5261" y="23916"/>
                    </a:cubicBezTo>
                    <a:lnTo>
                      <a:pt x="5029" y="23609"/>
                    </a:lnTo>
                    <a:cubicBezTo>
                      <a:pt x="4855" y="23377"/>
                      <a:pt x="4681" y="23145"/>
                      <a:pt x="4507" y="22913"/>
                    </a:cubicBezTo>
                    <a:cubicBezTo>
                      <a:pt x="4408" y="22789"/>
                      <a:pt x="4300" y="22656"/>
                      <a:pt x="4226" y="22507"/>
                    </a:cubicBezTo>
                    <a:cubicBezTo>
                      <a:pt x="4226" y="22507"/>
                      <a:pt x="4226" y="22499"/>
                      <a:pt x="4217" y="22490"/>
                    </a:cubicBezTo>
                    <a:cubicBezTo>
                      <a:pt x="4184" y="22416"/>
                      <a:pt x="4168" y="22341"/>
                      <a:pt x="4159" y="22258"/>
                    </a:cubicBezTo>
                    <a:cubicBezTo>
                      <a:pt x="4159" y="22219"/>
                      <a:pt x="4131" y="22200"/>
                      <a:pt x="4104" y="22200"/>
                    </a:cubicBezTo>
                    <a:cubicBezTo>
                      <a:pt x="4080" y="22200"/>
                      <a:pt x="4056" y="22215"/>
                      <a:pt x="4052" y="22242"/>
                    </a:cubicBezTo>
                    <a:cubicBezTo>
                      <a:pt x="3961" y="22101"/>
                      <a:pt x="3894" y="21944"/>
                      <a:pt x="3836" y="21786"/>
                    </a:cubicBezTo>
                    <a:cubicBezTo>
                      <a:pt x="3662" y="21297"/>
                      <a:pt x="3555" y="20775"/>
                      <a:pt x="3497" y="20262"/>
                    </a:cubicBezTo>
                    <a:cubicBezTo>
                      <a:pt x="3439" y="19740"/>
                      <a:pt x="3430" y="19209"/>
                      <a:pt x="3488" y="18696"/>
                    </a:cubicBezTo>
                    <a:cubicBezTo>
                      <a:pt x="3488" y="18654"/>
                      <a:pt x="3453" y="18636"/>
                      <a:pt x="3423" y="18636"/>
                    </a:cubicBezTo>
                    <a:cubicBezTo>
                      <a:pt x="3417" y="18636"/>
                      <a:pt x="3411" y="18636"/>
                      <a:pt x="3406" y="18638"/>
                    </a:cubicBezTo>
                    <a:cubicBezTo>
                      <a:pt x="3406" y="18629"/>
                      <a:pt x="3397" y="18621"/>
                      <a:pt x="3397" y="18613"/>
                    </a:cubicBezTo>
                    <a:cubicBezTo>
                      <a:pt x="3389" y="18588"/>
                      <a:pt x="3389" y="18555"/>
                      <a:pt x="3397" y="18530"/>
                    </a:cubicBezTo>
                    <a:cubicBezTo>
                      <a:pt x="3406" y="18447"/>
                      <a:pt x="3414" y="18373"/>
                      <a:pt x="3422" y="18298"/>
                    </a:cubicBezTo>
                    <a:cubicBezTo>
                      <a:pt x="3447" y="18149"/>
                      <a:pt x="3480" y="17991"/>
                      <a:pt x="3530" y="17842"/>
                    </a:cubicBezTo>
                    <a:cubicBezTo>
                      <a:pt x="3613" y="17577"/>
                      <a:pt x="3729" y="17329"/>
                      <a:pt x="3853" y="17080"/>
                    </a:cubicBezTo>
                    <a:cubicBezTo>
                      <a:pt x="3919" y="16964"/>
                      <a:pt x="3986" y="16840"/>
                      <a:pt x="4035" y="16707"/>
                    </a:cubicBezTo>
                    <a:cubicBezTo>
                      <a:pt x="4060" y="16641"/>
                      <a:pt x="4068" y="16575"/>
                      <a:pt x="4052" y="16508"/>
                    </a:cubicBezTo>
                    <a:cubicBezTo>
                      <a:pt x="4027" y="16450"/>
                      <a:pt x="3986" y="16401"/>
                      <a:pt x="3977" y="16334"/>
                    </a:cubicBezTo>
                    <a:cubicBezTo>
                      <a:pt x="3961" y="16276"/>
                      <a:pt x="3969" y="16210"/>
                      <a:pt x="3986" y="16152"/>
                    </a:cubicBezTo>
                    <a:cubicBezTo>
                      <a:pt x="3994" y="16078"/>
                      <a:pt x="4010" y="16003"/>
                      <a:pt x="4019" y="15928"/>
                    </a:cubicBezTo>
                    <a:cubicBezTo>
                      <a:pt x="4044" y="15779"/>
                      <a:pt x="4068" y="15630"/>
                      <a:pt x="4101" y="15481"/>
                    </a:cubicBezTo>
                    <a:cubicBezTo>
                      <a:pt x="4151" y="15174"/>
                      <a:pt x="4201" y="14876"/>
                      <a:pt x="4251" y="14578"/>
                    </a:cubicBezTo>
                    <a:cubicBezTo>
                      <a:pt x="4257" y="14533"/>
                      <a:pt x="4219" y="14503"/>
                      <a:pt x="4186" y="14503"/>
                    </a:cubicBezTo>
                    <a:cubicBezTo>
                      <a:pt x="4176" y="14503"/>
                      <a:pt x="4167" y="14506"/>
                      <a:pt x="4159" y="14512"/>
                    </a:cubicBezTo>
                    <a:cubicBezTo>
                      <a:pt x="4159" y="14445"/>
                      <a:pt x="4159" y="14371"/>
                      <a:pt x="4159" y="14304"/>
                    </a:cubicBezTo>
                    <a:lnTo>
                      <a:pt x="4159" y="14006"/>
                    </a:lnTo>
                    <a:cubicBezTo>
                      <a:pt x="4159" y="13965"/>
                      <a:pt x="4151" y="13915"/>
                      <a:pt x="4159" y="13874"/>
                    </a:cubicBezTo>
                    <a:cubicBezTo>
                      <a:pt x="4159" y="13849"/>
                      <a:pt x="4159" y="13824"/>
                      <a:pt x="4184" y="13816"/>
                    </a:cubicBezTo>
                    <a:cubicBezTo>
                      <a:pt x="4217" y="13799"/>
                      <a:pt x="4251" y="13807"/>
                      <a:pt x="4275" y="13791"/>
                    </a:cubicBezTo>
                    <a:cubicBezTo>
                      <a:pt x="4309" y="13782"/>
                      <a:pt x="4342" y="13766"/>
                      <a:pt x="4358" y="13733"/>
                    </a:cubicBezTo>
                    <a:cubicBezTo>
                      <a:pt x="4375" y="13691"/>
                      <a:pt x="4350" y="13650"/>
                      <a:pt x="4300" y="13642"/>
                    </a:cubicBezTo>
                    <a:cubicBezTo>
                      <a:pt x="4242" y="13642"/>
                      <a:pt x="4184" y="13625"/>
                      <a:pt x="4126" y="13608"/>
                    </a:cubicBezTo>
                    <a:cubicBezTo>
                      <a:pt x="4093" y="13592"/>
                      <a:pt x="4019" y="13567"/>
                      <a:pt x="4010" y="13526"/>
                    </a:cubicBezTo>
                    <a:cubicBezTo>
                      <a:pt x="4010" y="13476"/>
                      <a:pt x="4035" y="13434"/>
                      <a:pt x="4060" y="13393"/>
                    </a:cubicBezTo>
                    <a:cubicBezTo>
                      <a:pt x="4085" y="13352"/>
                      <a:pt x="4118" y="13302"/>
                      <a:pt x="4135" y="13252"/>
                    </a:cubicBezTo>
                    <a:cubicBezTo>
                      <a:pt x="4184" y="13062"/>
                      <a:pt x="4044" y="12896"/>
                      <a:pt x="3977" y="12738"/>
                    </a:cubicBezTo>
                    <a:cubicBezTo>
                      <a:pt x="3936" y="12647"/>
                      <a:pt x="3928" y="12548"/>
                      <a:pt x="3919" y="12448"/>
                    </a:cubicBezTo>
                    <a:cubicBezTo>
                      <a:pt x="3911" y="12332"/>
                      <a:pt x="3911" y="12225"/>
                      <a:pt x="3919" y="12109"/>
                    </a:cubicBezTo>
                    <a:cubicBezTo>
                      <a:pt x="3919" y="11885"/>
                      <a:pt x="3928" y="11670"/>
                      <a:pt x="3952" y="11446"/>
                    </a:cubicBezTo>
                    <a:cubicBezTo>
                      <a:pt x="3959" y="11456"/>
                      <a:pt x="3969" y="11460"/>
                      <a:pt x="3980" y="11460"/>
                    </a:cubicBezTo>
                    <a:cubicBezTo>
                      <a:pt x="3995" y="11460"/>
                      <a:pt x="4010" y="11449"/>
                      <a:pt x="4010" y="11429"/>
                    </a:cubicBezTo>
                    <a:cubicBezTo>
                      <a:pt x="4010" y="11330"/>
                      <a:pt x="3994" y="11230"/>
                      <a:pt x="3986" y="11139"/>
                    </a:cubicBezTo>
                    <a:cubicBezTo>
                      <a:pt x="3986" y="11090"/>
                      <a:pt x="3986" y="11048"/>
                      <a:pt x="3994" y="11007"/>
                    </a:cubicBezTo>
                    <a:cubicBezTo>
                      <a:pt x="3994" y="10999"/>
                      <a:pt x="3994" y="10990"/>
                      <a:pt x="4002" y="10982"/>
                    </a:cubicBezTo>
                    <a:cubicBezTo>
                      <a:pt x="4002" y="10941"/>
                      <a:pt x="4010" y="10899"/>
                      <a:pt x="4019" y="10858"/>
                    </a:cubicBezTo>
                    <a:cubicBezTo>
                      <a:pt x="4060" y="10709"/>
                      <a:pt x="4151" y="10551"/>
                      <a:pt x="4077" y="10394"/>
                    </a:cubicBezTo>
                    <a:cubicBezTo>
                      <a:pt x="4044" y="10327"/>
                      <a:pt x="3986" y="10303"/>
                      <a:pt x="3936" y="10253"/>
                    </a:cubicBezTo>
                    <a:cubicBezTo>
                      <a:pt x="3911" y="10220"/>
                      <a:pt x="3911" y="10195"/>
                      <a:pt x="3919" y="10153"/>
                    </a:cubicBezTo>
                    <a:cubicBezTo>
                      <a:pt x="3928" y="10120"/>
                      <a:pt x="3928" y="10079"/>
                      <a:pt x="3928" y="10037"/>
                    </a:cubicBezTo>
                    <a:cubicBezTo>
                      <a:pt x="3928" y="9963"/>
                      <a:pt x="3911" y="9880"/>
                      <a:pt x="3878" y="9814"/>
                    </a:cubicBezTo>
                    <a:cubicBezTo>
                      <a:pt x="3845" y="9739"/>
                      <a:pt x="3787" y="9681"/>
                      <a:pt x="3737" y="9631"/>
                    </a:cubicBezTo>
                    <a:cubicBezTo>
                      <a:pt x="3629" y="9532"/>
                      <a:pt x="3522" y="9449"/>
                      <a:pt x="3472" y="9308"/>
                    </a:cubicBezTo>
                    <a:lnTo>
                      <a:pt x="3472" y="9308"/>
                    </a:lnTo>
                    <a:cubicBezTo>
                      <a:pt x="3505" y="9317"/>
                      <a:pt x="3538" y="9325"/>
                      <a:pt x="3571" y="9341"/>
                    </a:cubicBezTo>
                    <a:cubicBezTo>
                      <a:pt x="3580" y="9341"/>
                      <a:pt x="3596" y="9341"/>
                      <a:pt x="3604" y="9350"/>
                    </a:cubicBezTo>
                    <a:cubicBezTo>
                      <a:pt x="3638" y="9366"/>
                      <a:pt x="3671" y="9375"/>
                      <a:pt x="3712" y="9391"/>
                    </a:cubicBezTo>
                    <a:cubicBezTo>
                      <a:pt x="3754" y="9408"/>
                      <a:pt x="3795" y="9424"/>
                      <a:pt x="3836" y="9441"/>
                    </a:cubicBezTo>
                    <a:cubicBezTo>
                      <a:pt x="3845" y="9441"/>
                      <a:pt x="3853" y="9441"/>
                      <a:pt x="3861" y="9433"/>
                    </a:cubicBezTo>
                    <a:cubicBezTo>
                      <a:pt x="3870" y="9433"/>
                      <a:pt x="3870" y="9441"/>
                      <a:pt x="3878" y="9441"/>
                    </a:cubicBezTo>
                    <a:cubicBezTo>
                      <a:pt x="3986" y="9474"/>
                      <a:pt x="4093" y="9499"/>
                      <a:pt x="4201" y="9532"/>
                    </a:cubicBezTo>
                    <a:cubicBezTo>
                      <a:pt x="4383" y="9590"/>
                      <a:pt x="4557" y="9648"/>
                      <a:pt x="4739" y="9723"/>
                    </a:cubicBezTo>
                    <a:cubicBezTo>
                      <a:pt x="4905" y="9797"/>
                      <a:pt x="5063" y="9863"/>
                      <a:pt x="5245" y="9897"/>
                    </a:cubicBezTo>
                    <a:cubicBezTo>
                      <a:pt x="5358" y="9913"/>
                      <a:pt x="5475" y="9925"/>
                      <a:pt x="5591" y="9925"/>
                    </a:cubicBezTo>
                    <a:cubicBezTo>
                      <a:pt x="5653" y="9925"/>
                      <a:pt x="5715" y="9922"/>
                      <a:pt x="5775" y="9913"/>
                    </a:cubicBezTo>
                    <a:cubicBezTo>
                      <a:pt x="5866" y="9905"/>
                      <a:pt x="5949" y="9897"/>
                      <a:pt x="6032" y="9872"/>
                    </a:cubicBezTo>
                    <a:cubicBezTo>
                      <a:pt x="6123" y="9847"/>
                      <a:pt x="6214" y="9822"/>
                      <a:pt x="6281" y="9772"/>
                    </a:cubicBezTo>
                    <a:cubicBezTo>
                      <a:pt x="6311" y="9757"/>
                      <a:pt x="6299" y="9713"/>
                      <a:pt x="6265" y="9713"/>
                    </a:cubicBezTo>
                    <a:cubicBezTo>
                      <a:pt x="6262" y="9713"/>
                      <a:pt x="6259" y="9714"/>
                      <a:pt x="6256" y="9714"/>
                    </a:cubicBezTo>
                    <a:cubicBezTo>
                      <a:pt x="6165" y="9723"/>
                      <a:pt x="6065" y="9756"/>
                      <a:pt x="5966" y="9781"/>
                    </a:cubicBezTo>
                    <a:cubicBezTo>
                      <a:pt x="5875" y="9797"/>
                      <a:pt x="5783" y="9805"/>
                      <a:pt x="5684" y="9814"/>
                    </a:cubicBezTo>
                    <a:cubicBezTo>
                      <a:pt x="5510" y="9814"/>
                      <a:pt x="5344" y="9805"/>
                      <a:pt x="5170" y="9764"/>
                    </a:cubicBezTo>
                    <a:cubicBezTo>
                      <a:pt x="4996" y="9723"/>
                      <a:pt x="4839" y="9640"/>
                      <a:pt x="4673" y="9582"/>
                    </a:cubicBezTo>
                    <a:cubicBezTo>
                      <a:pt x="4499" y="9515"/>
                      <a:pt x="4317" y="9466"/>
                      <a:pt x="4135" y="9416"/>
                    </a:cubicBezTo>
                    <a:cubicBezTo>
                      <a:pt x="4044" y="9391"/>
                      <a:pt x="3952" y="9366"/>
                      <a:pt x="3861" y="9341"/>
                    </a:cubicBezTo>
                    <a:lnTo>
                      <a:pt x="3778" y="9317"/>
                    </a:lnTo>
                    <a:cubicBezTo>
                      <a:pt x="3720" y="9283"/>
                      <a:pt x="3654" y="9259"/>
                      <a:pt x="3588" y="9234"/>
                    </a:cubicBezTo>
                    <a:cubicBezTo>
                      <a:pt x="3488" y="9201"/>
                      <a:pt x="3389" y="9176"/>
                      <a:pt x="3290" y="9159"/>
                    </a:cubicBezTo>
                    <a:cubicBezTo>
                      <a:pt x="3099" y="9118"/>
                      <a:pt x="2917" y="9093"/>
                      <a:pt x="2734" y="9027"/>
                    </a:cubicBezTo>
                    <a:cubicBezTo>
                      <a:pt x="2569" y="8977"/>
                      <a:pt x="2411" y="8886"/>
                      <a:pt x="2279" y="8770"/>
                    </a:cubicBezTo>
                    <a:cubicBezTo>
                      <a:pt x="2138" y="8654"/>
                      <a:pt x="2014" y="8521"/>
                      <a:pt x="1906" y="8380"/>
                    </a:cubicBezTo>
                    <a:cubicBezTo>
                      <a:pt x="1856" y="8306"/>
                      <a:pt x="1806" y="8231"/>
                      <a:pt x="1757" y="8157"/>
                    </a:cubicBezTo>
                    <a:cubicBezTo>
                      <a:pt x="1732" y="8115"/>
                      <a:pt x="1707" y="8074"/>
                      <a:pt x="1682" y="8032"/>
                    </a:cubicBezTo>
                    <a:cubicBezTo>
                      <a:pt x="1657" y="7991"/>
                      <a:pt x="1632" y="7958"/>
                      <a:pt x="1599" y="7925"/>
                    </a:cubicBezTo>
                    <a:cubicBezTo>
                      <a:pt x="1591" y="7920"/>
                      <a:pt x="1585" y="7918"/>
                      <a:pt x="1579" y="7918"/>
                    </a:cubicBezTo>
                    <a:cubicBezTo>
                      <a:pt x="1572" y="7918"/>
                      <a:pt x="1566" y="7920"/>
                      <a:pt x="1558" y="7925"/>
                    </a:cubicBezTo>
                    <a:cubicBezTo>
                      <a:pt x="1583" y="7842"/>
                      <a:pt x="1591" y="7759"/>
                      <a:pt x="1608" y="7676"/>
                    </a:cubicBezTo>
                    <a:cubicBezTo>
                      <a:pt x="1624" y="7601"/>
                      <a:pt x="1666" y="7519"/>
                      <a:pt x="1757" y="7502"/>
                    </a:cubicBezTo>
                    <a:cubicBezTo>
                      <a:pt x="1790" y="7494"/>
                      <a:pt x="1806" y="7444"/>
                      <a:pt x="1790" y="7419"/>
                    </a:cubicBezTo>
                    <a:lnTo>
                      <a:pt x="1790" y="7419"/>
                    </a:lnTo>
                    <a:cubicBezTo>
                      <a:pt x="1873" y="7477"/>
                      <a:pt x="1972" y="7527"/>
                      <a:pt x="2072" y="7560"/>
                    </a:cubicBezTo>
                    <a:cubicBezTo>
                      <a:pt x="2428" y="7709"/>
                      <a:pt x="2792" y="7842"/>
                      <a:pt x="3140" y="7991"/>
                    </a:cubicBezTo>
                    <a:cubicBezTo>
                      <a:pt x="3505" y="8148"/>
                      <a:pt x="3861" y="8314"/>
                      <a:pt x="4209" y="8488"/>
                    </a:cubicBezTo>
                    <a:cubicBezTo>
                      <a:pt x="4383" y="8571"/>
                      <a:pt x="4557" y="8662"/>
                      <a:pt x="4723" y="8753"/>
                    </a:cubicBezTo>
                    <a:cubicBezTo>
                      <a:pt x="4897" y="8836"/>
                      <a:pt x="5054" y="8935"/>
                      <a:pt x="5237" y="9010"/>
                    </a:cubicBezTo>
                    <a:cubicBezTo>
                      <a:pt x="5352" y="9061"/>
                      <a:pt x="5478" y="9093"/>
                      <a:pt x="5605" y="9093"/>
                    </a:cubicBezTo>
                    <a:cubicBezTo>
                      <a:pt x="5643" y="9093"/>
                      <a:pt x="5680" y="9090"/>
                      <a:pt x="5717" y="9085"/>
                    </a:cubicBezTo>
                    <a:cubicBezTo>
                      <a:pt x="5841" y="9068"/>
                      <a:pt x="5957" y="9010"/>
                      <a:pt x="6040" y="8919"/>
                    </a:cubicBezTo>
                    <a:cubicBezTo>
                      <a:pt x="6040" y="8927"/>
                      <a:pt x="6040" y="8935"/>
                      <a:pt x="6040" y="8944"/>
                    </a:cubicBezTo>
                    <a:cubicBezTo>
                      <a:pt x="6040" y="8969"/>
                      <a:pt x="6040" y="9002"/>
                      <a:pt x="6040" y="9027"/>
                    </a:cubicBezTo>
                    <a:cubicBezTo>
                      <a:pt x="6040" y="9060"/>
                      <a:pt x="6065" y="9076"/>
                      <a:pt x="6098" y="9076"/>
                    </a:cubicBezTo>
                    <a:cubicBezTo>
                      <a:pt x="6102" y="9077"/>
                      <a:pt x="6105" y="9078"/>
                      <a:pt x="6108" y="9078"/>
                    </a:cubicBezTo>
                    <a:cubicBezTo>
                      <a:pt x="6128" y="9078"/>
                      <a:pt x="6141" y="9057"/>
                      <a:pt x="6148" y="9043"/>
                    </a:cubicBezTo>
                    <a:cubicBezTo>
                      <a:pt x="6148" y="9035"/>
                      <a:pt x="6148" y="9035"/>
                      <a:pt x="6148" y="9027"/>
                    </a:cubicBezTo>
                    <a:lnTo>
                      <a:pt x="6148" y="9018"/>
                    </a:lnTo>
                    <a:cubicBezTo>
                      <a:pt x="6148" y="9002"/>
                      <a:pt x="6148" y="8977"/>
                      <a:pt x="6148" y="8960"/>
                    </a:cubicBezTo>
                    <a:lnTo>
                      <a:pt x="6148" y="8935"/>
                    </a:lnTo>
                    <a:cubicBezTo>
                      <a:pt x="6148" y="8911"/>
                      <a:pt x="6148" y="8886"/>
                      <a:pt x="6148" y="8861"/>
                    </a:cubicBezTo>
                    <a:cubicBezTo>
                      <a:pt x="6148" y="8861"/>
                      <a:pt x="6140" y="8853"/>
                      <a:pt x="6140" y="8853"/>
                    </a:cubicBezTo>
                    <a:cubicBezTo>
                      <a:pt x="6140" y="8819"/>
                      <a:pt x="6131" y="8795"/>
                      <a:pt x="6123" y="8761"/>
                    </a:cubicBezTo>
                    <a:cubicBezTo>
                      <a:pt x="6115" y="8737"/>
                      <a:pt x="6107" y="8703"/>
                      <a:pt x="6090" y="8670"/>
                    </a:cubicBezTo>
                    <a:cubicBezTo>
                      <a:pt x="6079" y="8653"/>
                      <a:pt x="6062" y="8646"/>
                      <a:pt x="6045" y="8646"/>
                    </a:cubicBezTo>
                    <a:cubicBezTo>
                      <a:pt x="6012" y="8646"/>
                      <a:pt x="5980" y="8673"/>
                      <a:pt x="5991" y="8712"/>
                    </a:cubicBezTo>
                    <a:cubicBezTo>
                      <a:pt x="5999" y="8737"/>
                      <a:pt x="6007" y="8770"/>
                      <a:pt x="6015" y="8795"/>
                    </a:cubicBezTo>
                    <a:cubicBezTo>
                      <a:pt x="6024" y="8811"/>
                      <a:pt x="6024" y="8819"/>
                      <a:pt x="6024" y="8836"/>
                    </a:cubicBezTo>
                    <a:cubicBezTo>
                      <a:pt x="5931" y="8944"/>
                      <a:pt x="5782" y="8994"/>
                      <a:pt x="5635" y="8994"/>
                    </a:cubicBezTo>
                    <a:cubicBezTo>
                      <a:pt x="5624" y="8994"/>
                      <a:pt x="5612" y="8994"/>
                      <a:pt x="5601" y="8993"/>
                    </a:cubicBezTo>
                    <a:cubicBezTo>
                      <a:pt x="5419" y="8993"/>
                      <a:pt x="5245" y="8902"/>
                      <a:pt x="5079" y="8819"/>
                    </a:cubicBezTo>
                    <a:cubicBezTo>
                      <a:pt x="4756" y="8645"/>
                      <a:pt x="4425" y="8471"/>
                      <a:pt x="4085" y="8306"/>
                    </a:cubicBezTo>
                    <a:cubicBezTo>
                      <a:pt x="3754" y="8140"/>
                      <a:pt x="3414" y="7991"/>
                      <a:pt x="3074" y="7842"/>
                    </a:cubicBezTo>
                    <a:cubicBezTo>
                      <a:pt x="2900" y="7767"/>
                      <a:pt x="2726" y="7693"/>
                      <a:pt x="2552" y="7626"/>
                    </a:cubicBezTo>
                    <a:cubicBezTo>
                      <a:pt x="2395" y="7560"/>
                      <a:pt x="2229" y="7502"/>
                      <a:pt x="2063" y="7436"/>
                    </a:cubicBezTo>
                    <a:cubicBezTo>
                      <a:pt x="1922" y="7378"/>
                      <a:pt x="1782" y="7295"/>
                      <a:pt x="1690" y="7154"/>
                    </a:cubicBezTo>
                    <a:cubicBezTo>
                      <a:pt x="1632" y="7063"/>
                      <a:pt x="1591" y="6955"/>
                      <a:pt x="1591" y="6839"/>
                    </a:cubicBezTo>
                    <a:cubicBezTo>
                      <a:pt x="1616" y="6806"/>
                      <a:pt x="1624" y="6765"/>
                      <a:pt x="1649" y="6731"/>
                    </a:cubicBezTo>
                    <a:cubicBezTo>
                      <a:pt x="1740" y="6624"/>
                      <a:pt x="1881" y="6574"/>
                      <a:pt x="2014" y="6541"/>
                    </a:cubicBezTo>
                    <a:cubicBezTo>
                      <a:pt x="2171" y="6508"/>
                      <a:pt x="2353" y="6499"/>
                      <a:pt x="2494" y="6417"/>
                    </a:cubicBezTo>
                    <a:cubicBezTo>
                      <a:pt x="2618" y="6334"/>
                      <a:pt x="2652" y="6185"/>
                      <a:pt x="2585" y="6052"/>
                    </a:cubicBezTo>
                    <a:cubicBezTo>
                      <a:pt x="2519" y="5920"/>
                      <a:pt x="2362" y="5862"/>
                      <a:pt x="2221" y="5853"/>
                    </a:cubicBezTo>
                    <a:cubicBezTo>
                      <a:pt x="2190" y="5850"/>
                      <a:pt x="2160" y="5850"/>
                      <a:pt x="2130" y="5850"/>
                    </a:cubicBezTo>
                    <a:cubicBezTo>
                      <a:pt x="2070" y="5850"/>
                      <a:pt x="2011" y="5853"/>
                      <a:pt x="1956" y="5853"/>
                    </a:cubicBezTo>
                    <a:cubicBezTo>
                      <a:pt x="1864" y="5853"/>
                      <a:pt x="1782" y="5845"/>
                      <a:pt x="1699" y="5828"/>
                    </a:cubicBezTo>
                    <a:cubicBezTo>
                      <a:pt x="1616" y="5812"/>
                      <a:pt x="1541" y="5795"/>
                      <a:pt x="1467" y="5770"/>
                    </a:cubicBezTo>
                    <a:cubicBezTo>
                      <a:pt x="1417" y="5746"/>
                      <a:pt x="1342" y="5696"/>
                      <a:pt x="1359" y="5630"/>
                    </a:cubicBezTo>
                    <a:cubicBezTo>
                      <a:pt x="1384" y="5621"/>
                      <a:pt x="1409" y="5621"/>
                      <a:pt x="1434" y="5613"/>
                    </a:cubicBezTo>
                    <a:cubicBezTo>
                      <a:pt x="1508" y="5596"/>
                      <a:pt x="1583" y="5588"/>
                      <a:pt x="1666" y="5572"/>
                    </a:cubicBezTo>
                    <a:cubicBezTo>
                      <a:pt x="1823" y="5547"/>
                      <a:pt x="1980" y="5530"/>
                      <a:pt x="2138" y="5514"/>
                    </a:cubicBezTo>
                    <a:cubicBezTo>
                      <a:pt x="2469" y="5472"/>
                      <a:pt x="2792" y="5431"/>
                      <a:pt x="3116" y="5389"/>
                    </a:cubicBezTo>
                    <a:cubicBezTo>
                      <a:pt x="3654" y="5331"/>
                      <a:pt x="4358" y="5306"/>
                      <a:pt x="4657" y="4776"/>
                    </a:cubicBezTo>
                    <a:cubicBezTo>
                      <a:pt x="4673" y="4748"/>
                      <a:pt x="4652" y="4728"/>
                      <a:pt x="4632" y="4728"/>
                    </a:cubicBezTo>
                    <a:cubicBezTo>
                      <a:pt x="4622" y="4728"/>
                      <a:pt x="4612" y="4732"/>
                      <a:pt x="4607" y="4743"/>
                    </a:cubicBezTo>
                    <a:cubicBezTo>
                      <a:pt x="4483" y="4909"/>
                      <a:pt x="4309" y="5016"/>
                      <a:pt x="4118" y="5091"/>
                    </a:cubicBezTo>
                    <a:cubicBezTo>
                      <a:pt x="4118" y="5091"/>
                      <a:pt x="4126" y="5083"/>
                      <a:pt x="4126" y="5074"/>
                    </a:cubicBezTo>
                    <a:cubicBezTo>
                      <a:pt x="4131" y="5076"/>
                      <a:pt x="4135" y="5076"/>
                      <a:pt x="4140" y="5076"/>
                    </a:cubicBezTo>
                    <a:cubicBezTo>
                      <a:pt x="4162" y="5076"/>
                      <a:pt x="4186" y="5060"/>
                      <a:pt x="4193" y="5033"/>
                    </a:cubicBezTo>
                    <a:cubicBezTo>
                      <a:pt x="4226" y="4900"/>
                      <a:pt x="4259" y="4768"/>
                      <a:pt x="4300" y="4627"/>
                    </a:cubicBezTo>
                    <a:cubicBezTo>
                      <a:pt x="4309" y="4586"/>
                      <a:pt x="4317" y="4511"/>
                      <a:pt x="4367" y="4486"/>
                    </a:cubicBezTo>
                    <a:cubicBezTo>
                      <a:pt x="4416" y="4461"/>
                      <a:pt x="4474" y="4461"/>
                      <a:pt x="4524" y="4436"/>
                    </a:cubicBezTo>
                    <a:cubicBezTo>
                      <a:pt x="4623" y="4403"/>
                      <a:pt x="4715" y="4345"/>
                      <a:pt x="4797" y="4279"/>
                    </a:cubicBezTo>
                    <a:cubicBezTo>
                      <a:pt x="4880" y="4213"/>
                      <a:pt x="4938" y="4138"/>
                      <a:pt x="5005" y="4055"/>
                    </a:cubicBezTo>
                    <a:cubicBezTo>
                      <a:pt x="5129" y="3898"/>
                      <a:pt x="5245" y="3732"/>
                      <a:pt x="5444" y="3658"/>
                    </a:cubicBezTo>
                    <a:cubicBezTo>
                      <a:pt x="5626" y="3575"/>
                      <a:pt x="5833" y="3566"/>
                      <a:pt x="6032" y="3558"/>
                    </a:cubicBezTo>
                    <a:cubicBezTo>
                      <a:pt x="6239" y="3550"/>
                      <a:pt x="6446" y="3542"/>
                      <a:pt x="6653" y="3533"/>
                    </a:cubicBezTo>
                    <a:cubicBezTo>
                      <a:pt x="6662" y="3542"/>
                      <a:pt x="6670" y="3550"/>
                      <a:pt x="6687" y="3558"/>
                    </a:cubicBezTo>
                    <a:cubicBezTo>
                      <a:pt x="6769" y="3575"/>
                      <a:pt x="6852" y="3566"/>
                      <a:pt x="6943" y="3575"/>
                    </a:cubicBezTo>
                    <a:cubicBezTo>
                      <a:pt x="7018" y="3583"/>
                      <a:pt x="7101" y="3600"/>
                      <a:pt x="7175" y="3616"/>
                    </a:cubicBezTo>
                    <a:cubicBezTo>
                      <a:pt x="7474" y="3666"/>
                      <a:pt x="7764" y="3749"/>
                      <a:pt x="8062" y="3790"/>
                    </a:cubicBezTo>
                    <a:cubicBezTo>
                      <a:pt x="8203" y="3807"/>
                      <a:pt x="8344" y="3807"/>
                      <a:pt x="8493" y="3807"/>
                    </a:cubicBezTo>
                    <a:cubicBezTo>
                      <a:pt x="8526" y="3804"/>
                      <a:pt x="8561" y="3802"/>
                      <a:pt x="8596" y="3802"/>
                    </a:cubicBezTo>
                    <a:cubicBezTo>
                      <a:pt x="8681" y="3802"/>
                      <a:pt x="8765" y="3816"/>
                      <a:pt x="8824" y="3881"/>
                    </a:cubicBezTo>
                    <a:cubicBezTo>
                      <a:pt x="8833" y="3890"/>
                      <a:pt x="8844" y="3894"/>
                      <a:pt x="8854" y="3894"/>
                    </a:cubicBezTo>
                    <a:cubicBezTo>
                      <a:pt x="8874" y="3894"/>
                      <a:pt x="8893" y="3881"/>
                      <a:pt x="8899" y="3865"/>
                    </a:cubicBezTo>
                    <a:lnTo>
                      <a:pt x="8915" y="3865"/>
                    </a:lnTo>
                    <a:cubicBezTo>
                      <a:pt x="8927" y="3873"/>
                      <a:pt x="8942" y="3878"/>
                      <a:pt x="8958" y="3878"/>
                    </a:cubicBezTo>
                    <a:cubicBezTo>
                      <a:pt x="8987" y="3878"/>
                      <a:pt x="9018" y="3861"/>
                      <a:pt x="9023" y="3823"/>
                    </a:cubicBezTo>
                    <a:lnTo>
                      <a:pt x="9031" y="3649"/>
                    </a:lnTo>
                    <a:cubicBezTo>
                      <a:pt x="9031" y="3624"/>
                      <a:pt x="9031" y="3600"/>
                      <a:pt x="9040" y="3566"/>
                    </a:cubicBezTo>
                    <a:cubicBezTo>
                      <a:pt x="9040" y="3550"/>
                      <a:pt x="9040" y="3525"/>
                      <a:pt x="9048" y="3517"/>
                    </a:cubicBezTo>
                    <a:cubicBezTo>
                      <a:pt x="9054" y="3508"/>
                      <a:pt x="9062" y="3504"/>
                      <a:pt x="9071" y="3504"/>
                    </a:cubicBezTo>
                    <a:cubicBezTo>
                      <a:pt x="9087" y="3504"/>
                      <a:pt x="9104" y="3515"/>
                      <a:pt x="9114" y="3525"/>
                    </a:cubicBezTo>
                    <a:cubicBezTo>
                      <a:pt x="9147" y="3550"/>
                      <a:pt x="9164" y="3591"/>
                      <a:pt x="9181" y="3624"/>
                    </a:cubicBezTo>
                    <a:cubicBezTo>
                      <a:pt x="9191" y="3645"/>
                      <a:pt x="9209" y="3654"/>
                      <a:pt x="9227" y="3654"/>
                    </a:cubicBezTo>
                    <a:cubicBezTo>
                      <a:pt x="9252" y="3654"/>
                      <a:pt x="9279" y="3637"/>
                      <a:pt x="9288" y="3608"/>
                    </a:cubicBezTo>
                    <a:cubicBezTo>
                      <a:pt x="9313" y="3542"/>
                      <a:pt x="9338" y="3475"/>
                      <a:pt x="9371" y="3409"/>
                    </a:cubicBezTo>
                    <a:cubicBezTo>
                      <a:pt x="9512" y="3136"/>
                      <a:pt x="9727" y="2920"/>
                      <a:pt x="9951" y="2721"/>
                    </a:cubicBezTo>
                    <a:cubicBezTo>
                      <a:pt x="10067" y="2614"/>
                      <a:pt x="10183" y="2514"/>
                      <a:pt x="10299" y="2406"/>
                    </a:cubicBezTo>
                    <a:cubicBezTo>
                      <a:pt x="10415" y="2290"/>
                      <a:pt x="10531" y="2174"/>
                      <a:pt x="10639" y="2050"/>
                    </a:cubicBezTo>
                    <a:cubicBezTo>
                      <a:pt x="10862" y="1810"/>
                      <a:pt x="11078" y="1561"/>
                      <a:pt x="11310" y="1329"/>
                    </a:cubicBezTo>
                    <a:cubicBezTo>
                      <a:pt x="11534" y="1106"/>
                      <a:pt x="11782" y="874"/>
                      <a:pt x="12072" y="716"/>
                    </a:cubicBezTo>
                    <a:cubicBezTo>
                      <a:pt x="12173" y="660"/>
                      <a:pt x="12297" y="608"/>
                      <a:pt x="12420" y="608"/>
                    </a:cubicBezTo>
                    <a:close/>
                    <a:moveTo>
                      <a:pt x="5047" y="1"/>
                    </a:moveTo>
                    <a:cubicBezTo>
                      <a:pt x="5003" y="1"/>
                      <a:pt x="4960" y="11"/>
                      <a:pt x="4922" y="37"/>
                    </a:cubicBezTo>
                    <a:cubicBezTo>
                      <a:pt x="4872" y="78"/>
                      <a:pt x="4839" y="145"/>
                      <a:pt x="4806" y="194"/>
                    </a:cubicBezTo>
                    <a:cubicBezTo>
                      <a:pt x="4657" y="435"/>
                      <a:pt x="4532" y="683"/>
                      <a:pt x="4433" y="940"/>
                    </a:cubicBezTo>
                    <a:cubicBezTo>
                      <a:pt x="4333" y="1197"/>
                      <a:pt x="4259" y="1462"/>
                      <a:pt x="4201" y="1735"/>
                    </a:cubicBezTo>
                    <a:cubicBezTo>
                      <a:pt x="4151" y="2017"/>
                      <a:pt x="4110" y="2299"/>
                      <a:pt x="4118" y="2580"/>
                    </a:cubicBezTo>
                    <a:cubicBezTo>
                      <a:pt x="4118" y="2730"/>
                      <a:pt x="4151" y="2870"/>
                      <a:pt x="4193" y="3020"/>
                    </a:cubicBezTo>
                    <a:cubicBezTo>
                      <a:pt x="4234" y="3160"/>
                      <a:pt x="4275" y="3301"/>
                      <a:pt x="4284" y="3450"/>
                    </a:cubicBezTo>
                    <a:cubicBezTo>
                      <a:pt x="4292" y="3608"/>
                      <a:pt x="4292" y="3765"/>
                      <a:pt x="4284" y="3914"/>
                    </a:cubicBezTo>
                    <a:cubicBezTo>
                      <a:pt x="4284" y="4072"/>
                      <a:pt x="4275" y="4229"/>
                      <a:pt x="4275" y="4387"/>
                    </a:cubicBezTo>
                    <a:cubicBezTo>
                      <a:pt x="4275" y="4387"/>
                      <a:pt x="4275" y="4395"/>
                      <a:pt x="4275" y="4403"/>
                    </a:cubicBezTo>
                    <a:cubicBezTo>
                      <a:pt x="4259" y="4412"/>
                      <a:pt x="4242" y="4436"/>
                      <a:pt x="4226" y="4461"/>
                    </a:cubicBezTo>
                    <a:cubicBezTo>
                      <a:pt x="4201" y="4511"/>
                      <a:pt x="4193" y="4577"/>
                      <a:pt x="4176" y="4627"/>
                    </a:cubicBezTo>
                    <a:lnTo>
                      <a:pt x="4077" y="5000"/>
                    </a:lnTo>
                    <a:lnTo>
                      <a:pt x="4077" y="5008"/>
                    </a:lnTo>
                    <a:cubicBezTo>
                      <a:pt x="4077" y="5008"/>
                      <a:pt x="4068" y="5016"/>
                      <a:pt x="4068" y="5016"/>
                    </a:cubicBezTo>
                    <a:cubicBezTo>
                      <a:pt x="4068" y="5025"/>
                      <a:pt x="4060" y="5025"/>
                      <a:pt x="4060" y="5033"/>
                    </a:cubicBezTo>
                    <a:cubicBezTo>
                      <a:pt x="4060" y="5033"/>
                      <a:pt x="4060" y="5033"/>
                      <a:pt x="4052" y="5041"/>
                    </a:cubicBezTo>
                    <a:cubicBezTo>
                      <a:pt x="4052" y="5041"/>
                      <a:pt x="4052" y="5050"/>
                      <a:pt x="4052" y="5050"/>
                    </a:cubicBezTo>
                    <a:lnTo>
                      <a:pt x="4044" y="5050"/>
                    </a:lnTo>
                    <a:cubicBezTo>
                      <a:pt x="4044" y="5058"/>
                      <a:pt x="4035" y="5058"/>
                      <a:pt x="4035" y="5066"/>
                    </a:cubicBezTo>
                    <a:cubicBezTo>
                      <a:pt x="4027" y="5074"/>
                      <a:pt x="4010" y="5091"/>
                      <a:pt x="4002" y="5099"/>
                    </a:cubicBezTo>
                    <a:cubicBezTo>
                      <a:pt x="3986" y="5108"/>
                      <a:pt x="3969" y="5124"/>
                      <a:pt x="3969" y="5141"/>
                    </a:cubicBezTo>
                    <a:cubicBezTo>
                      <a:pt x="3911" y="5157"/>
                      <a:pt x="3853" y="5174"/>
                      <a:pt x="3795" y="5182"/>
                    </a:cubicBezTo>
                    <a:cubicBezTo>
                      <a:pt x="3638" y="5215"/>
                      <a:pt x="3480" y="5240"/>
                      <a:pt x="3323" y="5257"/>
                    </a:cubicBezTo>
                    <a:lnTo>
                      <a:pt x="2817" y="5315"/>
                    </a:lnTo>
                    <a:cubicBezTo>
                      <a:pt x="2486" y="5356"/>
                      <a:pt x="2154" y="5398"/>
                      <a:pt x="1823" y="5439"/>
                    </a:cubicBezTo>
                    <a:cubicBezTo>
                      <a:pt x="1740" y="5447"/>
                      <a:pt x="1657" y="5464"/>
                      <a:pt x="1566" y="5472"/>
                    </a:cubicBezTo>
                    <a:cubicBezTo>
                      <a:pt x="1500" y="5489"/>
                      <a:pt x="1425" y="5497"/>
                      <a:pt x="1351" y="5514"/>
                    </a:cubicBezTo>
                    <a:cubicBezTo>
                      <a:pt x="1293" y="5538"/>
                      <a:pt x="1226" y="5563"/>
                      <a:pt x="1185" y="5613"/>
                    </a:cubicBezTo>
                    <a:cubicBezTo>
                      <a:pt x="1135" y="5671"/>
                      <a:pt x="1119" y="5746"/>
                      <a:pt x="1102" y="5812"/>
                    </a:cubicBezTo>
                    <a:cubicBezTo>
                      <a:pt x="1086" y="5895"/>
                      <a:pt x="1069" y="5978"/>
                      <a:pt x="1052" y="6060"/>
                    </a:cubicBezTo>
                    <a:cubicBezTo>
                      <a:pt x="1044" y="6143"/>
                      <a:pt x="1052" y="6201"/>
                      <a:pt x="1102" y="6267"/>
                    </a:cubicBezTo>
                    <a:cubicBezTo>
                      <a:pt x="1127" y="6301"/>
                      <a:pt x="1160" y="6334"/>
                      <a:pt x="1185" y="6367"/>
                    </a:cubicBezTo>
                    <a:cubicBezTo>
                      <a:pt x="1185" y="6367"/>
                      <a:pt x="1185" y="6375"/>
                      <a:pt x="1185" y="6383"/>
                    </a:cubicBezTo>
                    <a:cubicBezTo>
                      <a:pt x="1243" y="6508"/>
                      <a:pt x="1210" y="6649"/>
                      <a:pt x="1177" y="6781"/>
                    </a:cubicBezTo>
                    <a:cubicBezTo>
                      <a:pt x="1144" y="6905"/>
                      <a:pt x="1102" y="7021"/>
                      <a:pt x="1077" y="7146"/>
                    </a:cubicBezTo>
                    <a:cubicBezTo>
                      <a:pt x="1061" y="7270"/>
                      <a:pt x="1036" y="7411"/>
                      <a:pt x="1044" y="7535"/>
                    </a:cubicBezTo>
                    <a:cubicBezTo>
                      <a:pt x="1052" y="7651"/>
                      <a:pt x="1102" y="7759"/>
                      <a:pt x="1185" y="7842"/>
                    </a:cubicBezTo>
                    <a:cubicBezTo>
                      <a:pt x="1260" y="7916"/>
                      <a:pt x="1359" y="7966"/>
                      <a:pt x="1450" y="8016"/>
                    </a:cubicBezTo>
                    <a:cubicBezTo>
                      <a:pt x="1460" y="8019"/>
                      <a:pt x="1471" y="8021"/>
                      <a:pt x="1480" y="8021"/>
                    </a:cubicBezTo>
                    <a:cubicBezTo>
                      <a:pt x="1494" y="8021"/>
                      <a:pt x="1507" y="8017"/>
                      <a:pt x="1516" y="8007"/>
                    </a:cubicBezTo>
                    <a:lnTo>
                      <a:pt x="1516" y="8007"/>
                    </a:lnTo>
                    <a:cubicBezTo>
                      <a:pt x="1516" y="8016"/>
                      <a:pt x="1516" y="8024"/>
                      <a:pt x="1508" y="8032"/>
                    </a:cubicBezTo>
                    <a:cubicBezTo>
                      <a:pt x="1508" y="8032"/>
                      <a:pt x="1508" y="8041"/>
                      <a:pt x="1508" y="8041"/>
                    </a:cubicBezTo>
                    <a:cubicBezTo>
                      <a:pt x="1500" y="8049"/>
                      <a:pt x="1500" y="8049"/>
                      <a:pt x="1500" y="8057"/>
                    </a:cubicBezTo>
                    <a:cubicBezTo>
                      <a:pt x="1492" y="8065"/>
                      <a:pt x="1492" y="8065"/>
                      <a:pt x="1483" y="8074"/>
                    </a:cubicBezTo>
                    <a:cubicBezTo>
                      <a:pt x="1483" y="8082"/>
                      <a:pt x="1483" y="8090"/>
                      <a:pt x="1475" y="8099"/>
                    </a:cubicBezTo>
                    <a:cubicBezTo>
                      <a:pt x="1475" y="8111"/>
                      <a:pt x="1490" y="8129"/>
                      <a:pt x="1504" y="8129"/>
                    </a:cubicBezTo>
                    <a:cubicBezTo>
                      <a:pt x="1508" y="8129"/>
                      <a:pt x="1513" y="8127"/>
                      <a:pt x="1516" y="8123"/>
                    </a:cubicBezTo>
                    <a:lnTo>
                      <a:pt x="1525" y="8123"/>
                    </a:lnTo>
                    <a:cubicBezTo>
                      <a:pt x="1533" y="8115"/>
                      <a:pt x="1533" y="8115"/>
                      <a:pt x="1541" y="8107"/>
                    </a:cubicBezTo>
                    <a:cubicBezTo>
                      <a:pt x="1550" y="8099"/>
                      <a:pt x="1550" y="8090"/>
                      <a:pt x="1550" y="8090"/>
                    </a:cubicBezTo>
                    <a:cubicBezTo>
                      <a:pt x="1558" y="8082"/>
                      <a:pt x="1558" y="8074"/>
                      <a:pt x="1566" y="8065"/>
                    </a:cubicBezTo>
                    <a:cubicBezTo>
                      <a:pt x="1566" y="8074"/>
                      <a:pt x="1574" y="8090"/>
                      <a:pt x="1574" y="8107"/>
                    </a:cubicBezTo>
                    <a:cubicBezTo>
                      <a:pt x="1574" y="8123"/>
                      <a:pt x="1574" y="8140"/>
                      <a:pt x="1583" y="8157"/>
                    </a:cubicBezTo>
                    <a:cubicBezTo>
                      <a:pt x="1583" y="8181"/>
                      <a:pt x="1583" y="8198"/>
                      <a:pt x="1608" y="8215"/>
                    </a:cubicBezTo>
                    <a:cubicBezTo>
                      <a:pt x="1616" y="8215"/>
                      <a:pt x="1624" y="8215"/>
                      <a:pt x="1632" y="8206"/>
                    </a:cubicBezTo>
                    <a:cubicBezTo>
                      <a:pt x="1641" y="8206"/>
                      <a:pt x="1641" y="8198"/>
                      <a:pt x="1641" y="8190"/>
                    </a:cubicBezTo>
                    <a:cubicBezTo>
                      <a:pt x="1657" y="8206"/>
                      <a:pt x="1666" y="8223"/>
                      <a:pt x="1674" y="8239"/>
                    </a:cubicBezTo>
                    <a:cubicBezTo>
                      <a:pt x="1732" y="8331"/>
                      <a:pt x="1790" y="8413"/>
                      <a:pt x="1856" y="8496"/>
                    </a:cubicBezTo>
                    <a:cubicBezTo>
                      <a:pt x="2088" y="8786"/>
                      <a:pt x="2378" y="9035"/>
                      <a:pt x="2734" y="9143"/>
                    </a:cubicBezTo>
                    <a:cubicBezTo>
                      <a:pt x="2917" y="9201"/>
                      <a:pt x="3107" y="9225"/>
                      <a:pt x="3290" y="9259"/>
                    </a:cubicBezTo>
                    <a:cubicBezTo>
                      <a:pt x="3331" y="9267"/>
                      <a:pt x="3372" y="9275"/>
                      <a:pt x="3414" y="9283"/>
                    </a:cubicBezTo>
                    <a:cubicBezTo>
                      <a:pt x="3406" y="9325"/>
                      <a:pt x="3414" y="9350"/>
                      <a:pt x="3422" y="9391"/>
                    </a:cubicBezTo>
                    <a:cubicBezTo>
                      <a:pt x="3430" y="9424"/>
                      <a:pt x="3455" y="9466"/>
                      <a:pt x="3480" y="9499"/>
                    </a:cubicBezTo>
                    <a:cubicBezTo>
                      <a:pt x="3530" y="9573"/>
                      <a:pt x="3596" y="9623"/>
                      <a:pt x="3662" y="9689"/>
                    </a:cubicBezTo>
                    <a:cubicBezTo>
                      <a:pt x="3712" y="9739"/>
                      <a:pt x="3770" y="9797"/>
                      <a:pt x="3795" y="9872"/>
                    </a:cubicBezTo>
                    <a:cubicBezTo>
                      <a:pt x="3828" y="9946"/>
                      <a:pt x="3836" y="10029"/>
                      <a:pt x="3820" y="10104"/>
                    </a:cubicBezTo>
                    <a:cubicBezTo>
                      <a:pt x="3812" y="10187"/>
                      <a:pt x="3803" y="10253"/>
                      <a:pt x="3861" y="10319"/>
                    </a:cubicBezTo>
                    <a:cubicBezTo>
                      <a:pt x="3903" y="10361"/>
                      <a:pt x="3969" y="10385"/>
                      <a:pt x="3986" y="10452"/>
                    </a:cubicBezTo>
                    <a:cubicBezTo>
                      <a:pt x="4010" y="10526"/>
                      <a:pt x="3986" y="10609"/>
                      <a:pt x="3961" y="10675"/>
                    </a:cubicBezTo>
                    <a:cubicBezTo>
                      <a:pt x="3928" y="10758"/>
                      <a:pt x="3903" y="10841"/>
                      <a:pt x="3886" y="10932"/>
                    </a:cubicBezTo>
                    <a:cubicBezTo>
                      <a:pt x="3878" y="11015"/>
                      <a:pt x="3870" y="11098"/>
                      <a:pt x="3870" y="11189"/>
                    </a:cubicBezTo>
                    <a:cubicBezTo>
                      <a:pt x="3853" y="11305"/>
                      <a:pt x="3836" y="11421"/>
                      <a:pt x="3828" y="11537"/>
                    </a:cubicBezTo>
                    <a:cubicBezTo>
                      <a:pt x="3803" y="11769"/>
                      <a:pt x="3795" y="12009"/>
                      <a:pt x="3803" y="12241"/>
                    </a:cubicBezTo>
                    <a:cubicBezTo>
                      <a:pt x="3803" y="12357"/>
                      <a:pt x="3803" y="12473"/>
                      <a:pt x="3820" y="12589"/>
                    </a:cubicBezTo>
                    <a:cubicBezTo>
                      <a:pt x="3836" y="12689"/>
                      <a:pt x="3870" y="12780"/>
                      <a:pt x="3919" y="12871"/>
                    </a:cubicBezTo>
                    <a:cubicBezTo>
                      <a:pt x="3961" y="12954"/>
                      <a:pt x="4019" y="13045"/>
                      <a:pt x="4027" y="13136"/>
                    </a:cubicBezTo>
                    <a:cubicBezTo>
                      <a:pt x="4035" y="13236"/>
                      <a:pt x="3961" y="13310"/>
                      <a:pt x="3919" y="13393"/>
                    </a:cubicBezTo>
                    <a:cubicBezTo>
                      <a:pt x="3878" y="13492"/>
                      <a:pt x="3894" y="13600"/>
                      <a:pt x="3986" y="13658"/>
                    </a:cubicBezTo>
                    <a:cubicBezTo>
                      <a:pt x="4027" y="13683"/>
                      <a:pt x="4068" y="13700"/>
                      <a:pt x="4110" y="13716"/>
                    </a:cubicBezTo>
                    <a:cubicBezTo>
                      <a:pt x="4101" y="13716"/>
                      <a:pt x="4093" y="13724"/>
                      <a:pt x="4085" y="13733"/>
                    </a:cubicBezTo>
                    <a:cubicBezTo>
                      <a:pt x="4027" y="13791"/>
                      <a:pt x="4035" y="13890"/>
                      <a:pt x="4035" y="13973"/>
                    </a:cubicBezTo>
                    <a:lnTo>
                      <a:pt x="4035" y="14288"/>
                    </a:lnTo>
                    <a:cubicBezTo>
                      <a:pt x="4035" y="14396"/>
                      <a:pt x="4035" y="14503"/>
                      <a:pt x="4044" y="14603"/>
                    </a:cubicBezTo>
                    <a:cubicBezTo>
                      <a:pt x="4044" y="14640"/>
                      <a:pt x="4067" y="14659"/>
                      <a:pt x="4092" y="14659"/>
                    </a:cubicBezTo>
                    <a:cubicBezTo>
                      <a:pt x="4101" y="14659"/>
                      <a:pt x="4110" y="14657"/>
                      <a:pt x="4118" y="14652"/>
                    </a:cubicBezTo>
                    <a:lnTo>
                      <a:pt x="4118" y="14652"/>
                    </a:lnTo>
                    <a:cubicBezTo>
                      <a:pt x="4060" y="14976"/>
                      <a:pt x="4010" y="15299"/>
                      <a:pt x="3952" y="15614"/>
                    </a:cubicBezTo>
                    <a:cubicBezTo>
                      <a:pt x="3928" y="15779"/>
                      <a:pt x="3894" y="15937"/>
                      <a:pt x="3870" y="16094"/>
                    </a:cubicBezTo>
                    <a:cubicBezTo>
                      <a:pt x="3861" y="16160"/>
                      <a:pt x="3845" y="16235"/>
                      <a:pt x="3853" y="16309"/>
                    </a:cubicBezTo>
                    <a:cubicBezTo>
                      <a:pt x="3861" y="16384"/>
                      <a:pt x="3886" y="16442"/>
                      <a:pt x="3919" y="16500"/>
                    </a:cubicBezTo>
                    <a:cubicBezTo>
                      <a:pt x="3961" y="16566"/>
                      <a:pt x="3936" y="16624"/>
                      <a:pt x="3911" y="16691"/>
                    </a:cubicBezTo>
                    <a:cubicBezTo>
                      <a:pt x="3886" y="16765"/>
                      <a:pt x="3853" y="16831"/>
                      <a:pt x="3820" y="16898"/>
                    </a:cubicBezTo>
                    <a:cubicBezTo>
                      <a:pt x="3754" y="17030"/>
                      <a:pt x="3679" y="17155"/>
                      <a:pt x="3613" y="17287"/>
                    </a:cubicBezTo>
                    <a:cubicBezTo>
                      <a:pt x="3488" y="17561"/>
                      <a:pt x="3389" y="17842"/>
                      <a:pt x="3331" y="18132"/>
                    </a:cubicBezTo>
                    <a:cubicBezTo>
                      <a:pt x="3306" y="18273"/>
                      <a:pt x="3281" y="18422"/>
                      <a:pt x="3273" y="18571"/>
                    </a:cubicBezTo>
                    <a:cubicBezTo>
                      <a:pt x="3273" y="18629"/>
                      <a:pt x="3306" y="18712"/>
                      <a:pt x="3364" y="18745"/>
                    </a:cubicBezTo>
                    <a:cubicBezTo>
                      <a:pt x="3339" y="19027"/>
                      <a:pt x="3323" y="19309"/>
                      <a:pt x="3331" y="19591"/>
                    </a:cubicBezTo>
                    <a:cubicBezTo>
                      <a:pt x="3348" y="20121"/>
                      <a:pt x="3422" y="20659"/>
                      <a:pt x="3555" y="21173"/>
                    </a:cubicBezTo>
                    <a:cubicBezTo>
                      <a:pt x="3621" y="21430"/>
                      <a:pt x="3704" y="21687"/>
                      <a:pt x="3803" y="21927"/>
                    </a:cubicBezTo>
                    <a:cubicBezTo>
                      <a:pt x="3870" y="22093"/>
                      <a:pt x="3952" y="22258"/>
                      <a:pt x="4068" y="22399"/>
                    </a:cubicBezTo>
                    <a:cubicBezTo>
                      <a:pt x="4093" y="22490"/>
                      <a:pt x="4135" y="22573"/>
                      <a:pt x="4184" y="22656"/>
                    </a:cubicBezTo>
                    <a:cubicBezTo>
                      <a:pt x="4251" y="22764"/>
                      <a:pt x="4342" y="22872"/>
                      <a:pt x="4416" y="22979"/>
                    </a:cubicBezTo>
                    <a:cubicBezTo>
                      <a:pt x="4516" y="23104"/>
                      <a:pt x="4607" y="23220"/>
                      <a:pt x="4698" y="23344"/>
                    </a:cubicBezTo>
                    <a:cubicBezTo>
                      <a:pt x="4731" y="23377"/>
                      <a:pt x="4756" y="23418"/>
                      <a:pt x="4789" y="23460"/>
                    </a:cubicBezTo>
                    <a:cubicBezTo>
                      <a:pt x="4773" y="23725"/>
                      <a:pt x="4773" y="23990"/>
                      <a:pt x="4781" y="24247"/>
                    </a:cubicBezTo>
                    <a:cubicBezTo>
                      <a:pt x="4781" y="24454"/>
                      <a:pt x="4789" y="24653"/>
                      <a:pt x="4797" y="24860"/>
                    </a:cubicBezTo>
                    <a:cubicBezTo>
                      <a:pt x="4781" y="25142"/>
                      <a:pt x="4773" y="25432"/>
                      <a:pt x="4756" y="25722"/>
                    </a:cubicBezTo>
                    <a:cubicBezTo>
                      <a:pt x="4756" y="25871"/>
                      <a:pt x="4748" y="26020"/>
                      <a:pt x="4748" y="26169"/>
                    </a:cubicBezTo>
                    <a:cubicBezTo>
                      <a:pt x="4739" y="26244"/>
                      <a:pt x="4739" y="26318"/>
                      <a:pt x="4739" y="26393"/>
                    </a:cubicBezTo>
                    <a:cubicBezTo>
                      <a:pt x="4739" y="26459"/>
                      <a:pt x="4739" y="26534"/>
                      <a:pt x="4748" y="26608"/>
                    </a:cubicBezTo>
                    <a:cubicBezTo>
                      <a:pt x="4748" y="26617"/>
                      <a:pt x="4764" y="26625"/>
                      <a:pt x="4773" y="26625"/>
                    </a:cubicBezTo>
                    <a:cubicBezTo>
                      <a:pt x="4748" y="26741"/>
                      <a:pt x="4715" y="26857"/>
                      <a:pt x="4681" y="26965"/>
                    </a:cubicBezTo>
                    <a:cubicBezTo>
                      <a:pt x="4648" y="27081"/>
                      <a:pt x="4615" y="27188"/>
                      <a:pt x="4574" y="27296"/>
                    </a:cubicBezTo>
                    <a:cubicBezTo>
                      <a:pt x="4541" y="27404"/>
                      <a:pt x="4516" y="27520"/>
                      <a:pt x="4483" y="27627"/>
                    </a:cubicBezTo>
                    <a:cubicBezTo>
                      <a:pt x="4425" y="27851"/>
                      <a:pt x="4375" y="28083"/>
                      <a:pt x="4350" y="28315"/>
                    </a:cubicBezTo>
                    <a:cubicBezTo>
                      <a:pt x="4292" y="28763"/>
                      <a:pt x="4300" y="29227"/>
                      <a:pt x="4408" y="29666"/>
                    </a:cubicBezTo>
                    <a:cubicBezTo>
                      <a:pt x="4400" y="29674"/>
                      <a:pt x="4400" y="29682"/>
                      <a:pt x="4400" y="29699"/>
                    </a:cubicBezTo>
                    <a:cubicBezTo>
                      <a:pt x="4292" y="30130"/>
                      <a:pt x="4110" y="30536"/>
                      <a:pt x="4019" y="30975"/>
                    </a:cubicBezTo>
                    <a:cubicBezTo>
                      <a:pt x="3977" y="31207"/>
                      <a:pt x="3961" y="31455"/>
                      <a:pt x="3969" y="31696"/>
                    </a:cubicBezTo>
                    <a:cubicBezTo>
                      <a:pt x="3977" y="31903"/>
                      <a:pt x="3986" y="32126"/>
                      <a:pt x="4035" y="32334"/>
                    </a:cubicBezTo>
                    <a:cubicBezTo>
                      <a:pt x="4019" y="32367"/>
                      <a:pt x="4002" y="32400"/>
                      <a:pt x="3994" y="32416"/>
                    </a:cubicBezTo>
                    <a:cubicBezTo>
                      <a:pt x="3969" y="32491"/>
                      <a:pt x="3944" y="32566"/>
                      <a:pt x="3911" y="32640"/>
                    </a:cubicBezTo>
                    <a:cubicBezTo>
                      <a:pt x="3853" y="32781"/>
                      <a:pt x="3787" y="32922"/>
                      <a:pt x="3704" y="33063"/>
                    </a:cubicBezTo>
                    <a:cubicBezTo>
                      <a:pt x="3571" y="33320"/>
                      <a:pt x="3414" y="33568"/>
                      <a:pt x="3265" y="33817"/>
                    </a:cubicBezTo>
                    <a:cubicBezTo>
                      <a:pt x="3107" y="34082"/>
                      <a:pt x="2942" y="34347"/>
                      <a:pt x="2784" y="34612"/>
                    </a:cubicBezTo>
                    <a:cubicBezTo>
                      <a:pt x="2718" y="34720"/>
                      <a:pt x="2660" y="34844"/>
                      <a:pt x="2544" y="34910"/>
                    </a:cubicBezTo>
                    <a:cubicBezTo>
                      <a:pt x="2436" y="34968"/>
                      <a:pt x="2312" y="34968"/>
                      <a:pt x="2188" y="34968"/>
                    </a:cubicBezTo>
                    <a:cubicBezTo>
                      <a:pt x="2038" y="34968"/>
                      <a:pt x="1881" y="34977"/>
                      <a:pt x="1732" y="34977"/>
                    </a:cubicBezTo>
                    <a:lnTo>
                      <a:pt x="1500" y="34977"/>
                    </a:lnTo>
                    <a:cubicBezTo>
                      <a:pt x="1425" y="34977"/>
                      <a:pt x="1351" y="34977"/>
                      <a:pt x="1268" y="34993"/>
                    </a:cubicBezTo>
                    <a:cubicBezTo>
                      <a:pt x="1260" y="34993"/>
                      <a:pt x="1260" y="34993"/>
                      <a:pt x="1251" y="35002"/>
                    </a:cubicBezTo>
                    <a:cubicBezTo>
                      <a:pt x="1127" y="34977"/>
                      <a:pt x="1003" y="34960"/>
                      <a:pt x="878" y="34935"/>
                    </a:cubicBezTo>
                    <a:cubicBezTo>
                      <a:pt x="800" y="34925"/>
                      <a:pt x="722" y="34918"/>
                      <a:pt x="644" y="34918"/>
                    </a:cubicBezTo>
                    <a:cubicBezTo>
                      <a:pt x="532" y="34918"/>
                      <a:pt x="422" y="34933"/>
                      <a:pt x="315" y="34977"/>
                    </a:cubicBezTo>
                    <a:cubicBezTo>
                      <a:pt x="149" y="35051"/>
                      <a:pt x="66" y="35217"/>
                      <a:pt x="33" y="35391"/>
                    </a:cubicBezTo>
                    <a:cubicBezTo>
                      <a:pt x="0" y="35573"/>
                      <a:pt x="17" y="35772"/>
                      <a:pt x="75" y="35946"/>
                    </a:cubicBezTo>
                    <a:lnTo>
                      <a:pt x="75" y="35963"/>
                    </a:lnTo>
                    <a:cubicBezTo>
                      <a:pt x="100" y="36046"/>
                      <a:pt x="141" y="36137"/>
                      <a:pt x="182" y="36219"/>
                    </a:cubicBezTo>
                    <a:cubicBezTo>
                      <a:pt x="216" y="36286"/>
                      <a:pt x="257" y="36360"/>
                      <a:pt x="298" y="36427"/>
                    </a:cubicBezTo>
                    <a:cubicBezTo>
                      <a:pt x="298" y="36435"/>
                      <a:pt x="298" y="36443"/>
                      <a:pt x="298" y="36451"/>
                    </a:cubicBezTo>
                    <a:cubicBezTo>
                      <a:pt x="298" y="36509"/>
                      <a:pt x="307" y="36559"/>
                      <a:pt x="348" y="36601"/>
                    </a:cubicBezTo>
                    <a:cubicBezTo>
                      <a:pt x="390" y="36634"/>
                      <a:pt x="456" y="36642"/>
                      <a:pt x="506" y="36659"/>
                    </a:cubicBezTo>
                    <a:cubicBezTo>
                      <a:pt x="572" y="36675"/>
                      <a:pt x="638" y="36692"/>
                      <a:pt x="696" y="36708"/>
                    </a:cubicBezTo>
                    <a:cubicBezTo>
                      <a:pt x="829" y="36733"/>
                      <a:pt x="961" y="36758"/>
                      <a:pt x="1086" y="36775"/>
                    </a:cubicBezTo>
                    <a:cubicBezTo>
                      <a:pt x="1152" y="36783"/>
                      <a:pt x="1218" y="36791"/>
                      <a:pt x="1284" y="36799"/>
                    </a:cubicBezTo>
                    <a:cubicBezTo>
                      <a:pt x="1318" y="36799"/>
                      <a:pt x="1356" y="36805"/>
                      <a:pt x="1394" y="36805"/>
                    </a:cubicBezTo>
                    <a:cubicBezTo>
                      <a:pt x="1422" y="36805"/>
                      <a:pt x="1450" y="36802"/>
                      <a:pt x="1475" y="36791"/>
                    </a:cubicBezTo>
                    <a:cubicBezTo>
                      <a:pt x="1500" y="36783"/>
                      <a:pt x="1508" y="36758"/>
                      <a:pt x="1508" y="36741"/>
                    </a:cubicBezTo>
                    <a:cubicBezTo>
                      <a:pt x="1558" y="36750"/>
                      <a:pt x="1608" y="36758"/>
                      <a:pt x="1649" y="36766"/>
                    </a:cubicBezTo>
                    <a:cubicBezTo>
                      <a:pt x="1692" y="36771"/>
                      <a:pt x="1743" y="36781"/>
                      <a:pt x="1793" y="36781"/>
                    </a:cubicBezTo>
                    <a:cubicBezTo>
                      <a:pt x="1830" y="36781"/>
                      <a:pt x="1866" y="36776"/>
                      <a:pt x="1898" y="36758"/>
                    </a:cubicBezTo>
                    <a:cubicBezTo>
                      <a:pt x="1906" y="36758"/>
                      <a:pt x="1914" y="36741"/>
                      <a:pt x="1914" y="36725"/>
                    </a:cubicBezTo>
                    <a:cubicBezTo>
                      <a:pt x="1939" y="36733"/>
                      <a:pt x="1956" y="36741"/>
                      <a:pt x="1980" y="36750"/>
                    </a:cubicBezTo>
                    <a:cubicBezTo>
                      <a:pt x="2096" y="36775"/>
                      <a:pt x="2221" y="36799"/>
                      <a:pt x="2345" y="36824"/>
                    </a:cubicBezTo>
                    <a:cubicBezTo>
                      <a:pt x="2577" y="36866"/>
                      <a:pt x="2801" y="36891"/>
                      <a:pt x="3033" y="36899"/>
                    </a:cubicBezTo>
                    <a:cubicBezTo>
                      <a:pt x="3075" y="36902"/>
                      <a:pt x="3118" y="36904"/>
                      <a:pt x="3160" y="36904"/>
                    </a:cubicBezTo>
                    <a:cubicBezTo>
                      <a:pt x="3234" y="36904"/>
                      <a:pt x="3307" y="36898"/>
                      <a:pt x="3381" y="36882"/>
                    </a:cubicBezTo>
                    <a:cubicBezTo>
                      <a:pt x="3464" y="36866"/>
                      <a:pt x="3546" y="36824"/>
                      <a:pt x="3621" y="36766"/>
                    </a:cubicBezTo>
                    <a:cubicBezTo>
                      <a:pt x="3762" y="36650"/>
                      <a:pt x="3853" y="36485"/>
                      <a:pt x="3928" y="36319"/>
                    </a:cubicBezTo>
                    <a:cubicBezTo>
                      <a:pt x="4019" y="36128"/>
                      <a:pt x="4110" y="35938"/>
                      <a:pt x="4193" y="35747"/>
                    </a:cubicBezTo>
                    <a:cubicBezTo>
                      <a:pt x="4217" y="35739"/>
                      <a:pt x="4251" y="35731"/>
                      <a:pt x="4275" y="35722"/>
                    </a:cubicBezTo>
                    <a:cubicBezTo>
                      <a:pt x="4441" y="35640"/>
                      <a:pt x="4507" y="35441"/>
                      <a:pt x="4582" y="35283"/>
                    </a:cubicBezTo>
                    <a:cubicBezTo>
                      <a:pt x="4665" y="35093"/>
                      <a:pt x="4756" y="34910"/>
                      <a:pt x="4872" y="34728"/>
                    </a:cubicBezTo>
                    <a:cubicBezTo>
                      <a:pt x="5096" y="34372"/>
                      <a:pt x="5369" y="34049"/>
                      <a:pt x="5684" y="33775"/>
                    </a:cubicBezTo>
                    <a:cubicBezTo>
                      <a:pt x="5759" y="33709"/>
                      <a:pt x="5841" y="33634"/>
                      <a:pt x="5924" y="33576"/>
                    </a:cubicBezTo>
                    <a:cubicBezTo>
                      <a:pt x="6015" y="33510"/>
                      <a:pt x="6107" y="33452"/>
                      <a:pt x="6173" y="33361"/>
                    </a:cubicBezTo>
                    <a:cubicBezTo>
                      <a:pt x="6231" y="33270"/>
                      <a:pt x="6247" y="33162"/>
                      <a:pt x="6256" y="33054"/>
                    </a:cubicBezTo>
                    <a:cubicBezTo>
                      <a:pt x="6272" y="32938"/>
                      <a:pt x="6281" y="32831"/>
                      <a:pt x="6305" y="32715"/>
                    </a:cubicBezTo>
                    <a:cubicBezTo>
                      <a:pt x="6355" y="32483"/>
                      <a:pt x="6446" y="32259"/>
                      <a:pt x="6546" y="32035"/>
                    </a:cubicBezTo>
                    <a:cubicBezTo>
                      <a:pt x="6645" y="31803"/>
                      <a:pt x="6736" y="31563"/>
                      <a:pt x="6836" y="31323"/>
                    </a:cubicBezTo>
                    <a:cubicBezTo>
                      <a:pt x="6985" y="30975"/>
                      <a:pt x="7134" y="30627"/>
                      <a:pt x="7267" y="30271"/>
                    </a:cubicBezTo>
                    <a:lnTo>
                      <a:pt x="7267" y="30271"/>
                    </a:lnTo>
                    <a:cubicBezTo>
                      <a:pt x="7242" y="30453"/>
                      <a:pt x="7225" y="30627"/>
                      <a:pt x="7209" y="30809"/>
                    </a:cubicBezTo>
                    <a:cubicBezTo>
                      <a:pt x="7192" y="31141"/>
                      <a:pt x="7209" y="31464"/>
                      <a:pt x="7250" y="31795"/>
                    </a:cubicBezTo>
                    <a:cubicBezTo>
                      <a:pt x="7267" y="31969"/>
                      <a:pt x="7283" y="32135"/>
                      <a:pt x="7283" y="32309"/>
                    </a:cubicBezTo>
                    <a:cubicBezTo>
                      <a:pt x="7275" y="32466"/>
                      <a:pt x="7250" y="32624"/>
                      <a:pt x="7209" y="32781"/>
                    </a:cubicBezTo>
                    <a:cubicBezTo>
                      <a:pt x="7126" y="33079"/>
                      <a:pt x="7001" y="33369"/>
                      <a:pt x="6943" y="33676"/>
                    </a:cubicBezTo>
                    <a:cubicBezTo>
                      <a:pt x="6910" y="33833"/>
                      <a:pt x="6910" y="33999"/>
                      <a:pt x="6877" y="34156"/>
                    </a:cubicBezTo>
                    <a:cubicBezTo>
                      <a:pt x="6852" y="34297"/>
                      <a:pt x="6803" y="34422"/>
                      <a:pt x="6736" y="34538"/>
                    </a:cubicBezTo>
                    <a:cubicBezTo>
                      <a:pt x="6637" y="34687"/>
                      <a:pt x="6496" y="34819"/>
                      <a:pt x="6339" y="34910"/>
                    </a:cubicBezTo>
                    <a:cubicBezTo>
                      <a:pt x="6330" y="34910"/>
                      <a:pt x="6322" y="34910"/>
                      <a:pt x="6314" y="34919"/>
                    </a:cubicBezTo>
                    <a:cubicBezTo>
                      <a:pt x="6281" y="34935"/>
                      <a:pt x="6256" y="34952"/>
                      <a:pt x="6231" y="34968"/>
                    </a:cubicBezTo>
                    <a:cubicBezTo>
                      <a:pt x="6198" y="34985"/>
                      <a:pt x="6173" y="34993"/>
                      <a:pt x="6140" y="35010"/>
                    </a:cubicBezTo>
                    <a:cubicBezTo>
                      <a:pt x="6131" y="35010"/>
                      <a:pt x="6123" y="35026"/>
                      <a:pt x="6115" y="35035"/>
                    </a:cubicBezTo>
                    <a:cubicBezTo>
                      <a:pt x="6090" y="35051"/>
                      <a:pt x="6057" y="35068"/>
                      <a:pt x="6024" y="35076"/>
                    </a:cubicBezTo>
                    <a:cubicBezTo>
                      <a:pt x="5916" y="35118"/>
                      <a:pt x="5808" y="35142"/>
                      <a:pt x="5701" y="35176"/>
                    </a:cubicBezTo>
                    <a:cubicBezTo>
                      <a:pt x="5493" y="35242"/>
                      <a:pt x="5303" y="35325"/>
                      <a:pt x="5179" y="35499"/>
                    </a:cubicBezTo>
                    <a:cubicBezTo>
                      <a:pt x="5104" y="35606"/>
                      <a:pt x="5063" y="35722"/>
                      <a:pt x="5029" y="35838"/>
                    </a:cubicBezTo>
                    <a:cubicBezTo>
                      <a:pt x="4996" y="35971"/>
                      <a:pt x="4971" y="36112"/>
                      <a:pt x="4955" y="36244"/>
                    </a:cubicBezTo>
                    <a:cubicBezTo>
                      <a:pt x="4938" y="36385"/>
                      <a:pt x="4938" y="36526"/>
                      <a:pt x="4947" y="36667"/>
                    </a:cubicBezTo>
                    <a:cubicBezTo>
                      <a:pt x="4955" y="36775"/>
                      <a:pt x="4980" y="36899"/>
                      <a:pt x="5087" y="36957"/>
                    </a:cubicBezTo>
                    <a:cubicBezTo>
                      <a:pt x="5127" y="36978"/>
                      <a:pt x="5170" y="36985"/>
                      <a:pt x="5215" y="36985"/>
                    </a:cubicBezTo>
                    <a:cubicBezTo>
                      <a:pt x="5291" y="36985"/>
                      <a:pt x="5370" y="36965"/>
                      <a:pt x="5444" y="36965"/>
                    </a:cubicBezTo>
                    <a:cubicBezTo>
                      <a:pt x="5463" y="36964"/>
                      <a:pt x="5482" y="36963"/>
                      <a:pt x="5500" y="36963"/>
                    </a:cubicBezTo>
                    <a:cubicBezTo>
                      <a:pt x="5587" y="36963"/>
                      <a:pt x="5668" y="36978"/>
                      <a:pt x="5750" y="36998"/>
                    </a:cubicBezTo>
                    <a:cubicBezTo>
                      <a:pt x="5792" y="37023"/>
                      <a:pt x="5833" y="37031"/>
                      <a:pt x="5875" y="37040"/>
                    </a:cubicBezTo>
                    <a:cubicBezTo>
                      <a:pt x="5991" y="37065"/>
                      <a:pt x="6115" y="37065"/>
                      <a:pt x="6239" y="37073"/>
                    </a:cubicBezTo>
                    <a:cubicBezTo>
                      <a:pt x="6355" y="37073"/>
                      <a:pt x="6479" y="37073"/>
                      <a:pt x="6587" y="37023"/>
                    </a:cubicBezTo>
                    <a:cubicBezTo>
                      <a:pt x="6629" y="36998"/>
                      <a:pt x="6678" y="36973"/>
                      <a:pt x="6711" y="36940"/>
                    </a:cubicBezTo>
                    <a:cubicBezTo>
                      <a:pt x="6720" y="36924"/>
                      <a:pt x="6736" y="36915"/>
                      <a:pt x="6745" y="36899"/>
                    </a:cubicBezTo>
                    <a:cubicBezTo>
                      <a:pt x="6919" y="36940"/>
                      <a:pt x="7109" y="36965"/>
                      <a:pt x="7291" y="36982"/>
                    </a:cubicBezTo>
                    <a:cubicBezTo>
                      <a:pt x="7490" y="37007"/>
                      <a:pt x="7689" y="37023"/>
                      <a:pt x="7896" y="37023"/>
                    </a:cubicBezTo>
                    <a:cubicBezTo>
                      <a:pt x="8070" y="37023"/>
                      <a:pt x="8253" y="37007"/>
                      <a:pt x="8410" y="36932"/>
                    </a:cubicBezTo>
                    <a:cubicBezTo>
                      <a:pt x="8733" y="36791"/>
                      <a:pt x="8841" y="36435"/>
                      <a:pt x="8915" y="36120"/>
                    </a:cubicBezTo>
                    <a:cubicBezTo>
                      <a:pt x="9015" y="35714"/>
                      <a:pt x="9098" y="35300"/>
                      <a:pt x="9181" y="34886"/>
                    </a:cubicBezTo>
                    <a:cubicBezTo>
                      <a:pt x="9214" y="34678"/>
                      <a:pt x="9247" y="34480"/>
                      <a:pt x="9288" y="34281"/>
                    </a:cubicBezTo>
                    <a:cubicBezTo>
                      <a:pt x="9321" y="34090"/>
                      <a:pt x="9363" y="33908"/>
                      <a:pt x="9446" y="33734"/>
                    </a:cubicBezTo>
                    <a:cubicBezTo>
                      <a:pt x="9528" y="33568"/>
                      <a:pt x="9653" y="33419"/>
                      <a:pt x="9744" y="33253"/>
                    </a:cubicBezTo>
                    <a:cubicBezTo>
                      <a:pt x="9827" y="33104"/>
                      <a:pt x="9885" y="32930"/>
                      <a:pt x="9910" y="32756"/>
                    </a:cubicBezTo>
                    <a:cubicBezTo>
                      <a:pt x="9959" y="32400"/>
                      <a:pt x="9926" y="32035"/>
                      <a:pt x="10001" y="31687"/>
                    </a:cubicBezTo>
                    <a:cubicBezTo>
                      <a:pt x="10017" y="31604"/>
                      <a:pt x="10042" y="31522"/>
                      <a:pt x="10075" y="31439"/>
                    </a:cubicBezTo>
                    <a:cubicBezTo>
                      <a:pt x="10117" y="31348"/>
                      <a:pt x="10166" y="31265"/>
                      <a:pt x="10216" y="31182"/>
                    </a:cubicBezTo>
                    <a:cubicBezTo>
                      <a:pt x="10307" y="31016"/>
                      <a:pt x="10382" y="30842"/>
                      <a:pt x="10423" y="30660"/>
                    </a:cubicBezTo>
                    <a:cubicBezTo>
                      <a:pt x="10473" y="30478"/>
                      <a:pt x="10498" y="30295"/>
                      <a:pt x="10514" y="30105"/>
                    </a:cubicBezTo>
                    <a:cubicBezTo>
                      <a:pt x="10531" y="30055"/>
                      <a:pt x="10548" y="30014"/>
                      <a:pt x="10556" y="29964"/>
                    </a:cubicBezTo>
                    <a:cubicBezTo>
                      <a:pt x="10589" y="29823"/>
                      <a:pt x="10614" y="29691"/>
                      <a:pt x="10647" y="29550"/>
                    </a:cubicBezTo>
                    <a:cubicBezTo>
                      <a:pt x="10655" y="29550"/>
                      <a:pt x="10664" y="29541"/>
                      <a:pt x="10664" y="29533"/>
                    </a:cubicBezTo>
                    <a:cubicBezTo>
                      <a:pt x="10780" y="29351"/>
                      <a:pt x="10862" y="29152"/>
                      <a:pt x="10937" y="28953"/>
                    </a:cubicBezTo>
                    <a:cubicBezTo>
                      <a:pt x="11003" y="28771"/>
                      <a:pt x="11070" y="28597"/>
                      <a:pt x="11128" y="28406"/>
                    </a:cubicBezTo>
                    <a:cubicBezTo>
                      <a:pt x="11131" y="28410"/>
                      <a:pt x="11136" y="28412"/>
                      <a:pt x="11141" y="28412"/>
                    </a:cubicBezTo>
                    <a:cubicBezTo>
                      <a:pt x="11148" y="28412"/>
                      <a:pt x="11156" y="28408"/>
                      <a:pt x="11161" y="28398"/>
                    </a:cubicBezTo>
                    <a:cubicBezTo>
                      <a:pt x="11177" y="28323"/>
                      <a:pt x="11194" y="28241"/>
                      <a:pt x="11210" y="28166"/>
                    </a:cubicBezTo>
                    <a:cubicBezTo>
                      <a:pt x="11277" y="28282"/>
                      <a:pt x="11360" y="28398"/>
                      <a:pt x="11442" y="28506"/>
                    </a:cubicBezTo>
                    <a:cubicBezTo>
                      <a:pt x="11650" y="28787"/>
                      <a:pt x="11906" y="29028"/>
                      <a:pt x="12188" y="29227"/>
                    </a:cubicBezTo>
                    <a:cubicBezTo>
                      <a:pt x="12329" y="29326"/>
                      <a:pt x="12478" y="29417"/>
                      <a:pt x="12636" y="29492"/>
                    </a:cubicBezTo>
                    <a:cubicBezTo>
                      <a:pt x="12710" y="29525"/>
                      <a:pt x="12793" y="29566"/>
                      <a:pt x="12876" y="29599"/>
                    </a:cubicBezTo>
                    <a:cubicBezTo>
                      <a:pt x="12938" y="29624"/>
                      <a:pt x="13011" y="29650"/>
                      <a:pt x="13078" y="29650"/>
                    </a:cubicBezTo>
                    <a:cubicBezTo>
                      <a:pt x="13100" y="29650"/>
                      <a:pt x="13121" y="29647"/>
                      <a:pt x="13141" y="29641"/>
                    </a:cubicBezTo>
                    <a:cubicBezTo>
                      <a:pt x="13199" y="29666"/>
                      <a:pt x="13249" y="29682"/>
                      <a:pt x="13307" y="29699"/>
                    </a:cubicBezTo>
                    <a:cubicBezTo>
                      <a:pt x="13249" y="29840"/>
                      <a:pt x="13290" y="30005"/>
                      <a:pt x="13315" y="30146"/>
                    </a:cubicBezTo>
                    <a:cubicBezTo>
                      <a:pt x="13373" y="30453"/>
                      <a:pt x="13472" y="30759"/>
                      <a:pt x="13605" y="31041"/>
                    </a:cubicBezTo>
                    <a:cubicBezTo>
                      <a:pt x="13680" y="31190"/>
                      <a:pt x="13754" y="31331"/>
                      <a:pt x="13845" y="31472"/>
                    </a:cubicBezTo>
                    <a:cubicBezTo>
                      <a:pt x="13928" y="31613"/>
                      <a:pt x="14011" y="31762"/>
                      <a:pt x="14102" y="31903"/>
                    </a:cubicBezTo>
                    <a:cubicBezTo>
                      <a:pt x="14111" y="31921"/>
                      <a:pt x="14125" y="31929"/>
                      <a:pt x="14139" y="31929"/>
                    </a:cubicBezTo>
                    <a:cubicBezTo>
                      <a:pt x="14152" y="31929"/>
                      <a:pt x="14165" y="31923"/>
                      <a:pt x="14177" y="31911"/>
                    </a:cubicBezTo>
                    <a:cubicBezTo>
                      <a:pt x="14235" y="32027"/>
                      <a:pt x="14309" y="32135"/>
                      <a:pt x="14392" y="32226"/>
                    </a:cubicBezTo>
                    <a:cubicBezTo>
                      <a:pt x="14417" y="32284"/>
                      <a:pt x="14442" y="32334"/>
                      <a:pt x="14458" y="32375"/>
                    </a:cubicBezTo>
                    <a:cubicBezTo>
                      <a:pt x="14533" y="32524"/>
                      <a:pt x="14632" y="32665"/>
                      <a:pt x="14740" y="32781"/>
                    </a:cubicBezTo>
                    <a:cubicBezTo>
                      <a:pt x="14749" y="32790"/>
                      <a:pt x="14762" y="32795"/>
                      <a:pt x="14775" y="32795"/>
                    </a:cubicBezTo>
                    <a:cubicBezTo>
                      <a:pt x="14796" y="32795"/>
                      <a:pt x="14818" y="32782"/>
                      <a:pt x="14823" y="32756"/>
                    </a:cubicBezTo>
                    <a:cubicBezTo>
                      <a:pt x="14889" y="32872"/>
                      <a:pt x="14972" y="32980"/>
                      <a:pt x="15080" y="33063"/>
                    </a:cubicBezTo>
                    <a:cubicBezTo>
                      <a:pt x="15088" y="33071"/>
                      <a:pt x="15098" y="33075"/>
                      <a:pt x="15109" y="33075"/>
                    </a:cubicBezTo>
                    <a:cubicBezTo>
                      <a:pt x="15119" y="33075"/>
                      <a:pt x="15129" y="33071"/>
                      <a:pt x="15138" y="33063"/>
                    </a:cubicBezTo>
                    <a:cubicBezTo>
                      <a:pt x="15196" y="33195"/>
                      <a:pt x="15229" y="33344"/>
                      <a:pt x="15262" y="33485"/>
                    </a:cubicBezTo>
                    <a:cubicBezTo>
                      <a:pt x="15287" y="33576"/>
                      <a:pt x="15312" y="33709"/>
                      <a:pt x="15395" y="33759"/>
                    </a:cubicBezTo>
                    <a:cubicBezTo>
                      <a:pt x="15419" y="33775"/>
                      <a:pt x="15444" y="33775"/>
                      <a:pt x="15469" y="33775"/>
                    </a:cubicBezTo>
                    <a:cubicBezTo>
                      <a:pt x="15486" y="33833"/>
                      <a:pt x="15502" y="33900"/>
                      <a:pt x="15511" y="33958"/>
                    </a:cubicBezTo>
                    <a:cubicBezTo>
                      <a:pt x="15519" y="34016"/>
                      <a:pt x="15519" y="34082"/>
                      <a:pt x="15494" y="34140"/>
                    </a:cubicBezTo>
                    <a:cubicBezTo>
                      <a:pt x="15461" y="34206"/>
                      <a:pt x="15395" y="34231"/>
                      <a:pt x="15320" y="34256"/>
                    </a:cubicBezTo>
                    <a:cubicBezTo>
                      <a:pt x="15237" y="34281"/>
                      <a:pt x="15146" y="34306"/>
                      <a:pt x="15055" y="34330"/>
                    </a:cubicBezTo>
                    <a:cubicBezTo>
                      <a:pt x="14417" y="34504"/>
                      <a:pt x="13746" y="34604"/>
                      <a:pt x="13083" y="34612"/>
                    </a:cubicBezTo>
                    <a:cubicBezTo>
                      <a:pt x="13026" y="34614"/>
                      <a:pt x="12969" y="34614"/>
                      <a:pt x="12912" y="34614"/>
                    </a:cubicBezTo>
                    <a:cubicBezTo>
                      <a:pt x="12638" y="34614"/>
                      <a:pt x="12365" y="34598"/>
                      <a:pt x="12097" y="34571"/>
                    </a:cubicBezTo>
                    <a:cubicBezTo>
                      <a:pt x="11931" y="34546"/>
                      <a:pt x="11766" y="34521"/>
                      <a:pt x="11600" y="34496"/>
                    </a:cubicBezTo>
                    <a:cubicBezTo>
                      <a:pt x="11496" y="34479"/>
                      <a:pt x="11383" y="34457"/>
                      <a:pt x="11274" y="34457"/>
                    </a:cubicBezTo>
                    <a:cubicBezTo>
                      <a:pt x="11227" y="34457"/>
                      <a:pt x="11181" y="34461"/>
                      <a:pt x="11136" y="34471"/>
                    </a:cubicBezTo>
                    <a:cubicBezTo>
                      <a:pt x="11111" y="34463"/>
                      <a:pt x="11086" y="34455"/>
                      <a:pt x="11053" y="34446"/>
                    </a:cubicBezTo>
                    <a:cubicBezTo>
                      <a:pt x="10861" y="34385"/>
                      <a:pt x="10651" y="34309"/>
                      <a:pt x="10440" y="34309"/>
                    </a:cubicBezTo>
                    <a:cubicBezTo>
                      <a:pt x="10368" y="34309"/>
                      <a:pt x="10296" y="34318"/>
                      <a:pt x="10224" y="34339"/>
                    </a:cubicBezTo>
                    <a:cubicBezTo>
                      <a:pt x="10100" y="34380"/>
                      <a:pt x="10001" y="34446"/>
                      <a:pt x="9926" y="34554"/>
                    </a:cubicBezTo>
                    <a:cubicBezTo>
                      <a:pt x="9893" y="34604"/>
                      <a:pt x="9860" y="34662"/>
                      <a:pt x="9843" y="34720"/>
                    </a:cubicBezTo>
                    <a:cubicBezTo>
                      <a:pt x="9818" y="34778"/>
                      <a:pt x="9794" y="34844"/>
                      <a:pt x="9785" y="34910"/>
                    </a:cubicBezTo>
                    <a:cubicBezTo>
                      <a:pt x="9785" y="34927"/>
                      <a:pt x="9794" y="34944"/>
                      <a:pt x="9810" y="34952"/>
                    </a:cubicBezTo>
                    <a:cubicBezTo>
                      <a:pt x="9777" y="34993"/>
                      <a:pt x="9752" y="35035"/>
                      <a:pt x="9727" y="35084"/>
                    </a:cubicBezTo>
                    <a:cubicBezTo>
                      <a:pt x="9661" y="35217"/>
                      <a:pt x="9644" y="35374"/>
                      <a:pt x="9661" y="35524"/>
                    </a:cubicBezTo>
                    <a:cubicBezTo>
                      <a:pt x="9669" y="35606"/>
                      <a:pt x="9694" y="35698"/>
                      <a:pt x="9719" y="35780"/>
                    </a:cubicBezTo>
                    <a:cubicBezTo>
                      <a:pt x="9736" y="35814"/>
                      <a:pt x="9744" y="35847"/>
                      <a:pt x="9760" y="35880"/>
                    </a:cubicBezTo>
                    <a:cubicBezTo>
                      <a:pt x="9760" y="35888"/>
                      <a:pt x="9760" y="35896"/>
                      <a:pt x="9760" y="35905"/>
                    </a:cubicBezTo>
                    <a:cubicBezTo>
                      <a:pt x="9769" y="35913"/>
                      <a:pt x="9769" y="35921"/>
                      <a:pt x="9777" y="35921"/>
                    </a:cubicBezTo>
                    <a:cubicBezTo>
                      <a:pt x="9794" y="35963"/>
                      <a:pt x="9802" y="35996"/>
                      <a:pt x="9835" y="36029"/>
                    </a:cubicBezTo>
                    <a:cubicBezTo>
                      <a:pt x="9843" y="36037"/>
                      <a:pt x="9860" y="36037"/>
                      <a:pt x="9868" y="36037"/>
                    </a:cubicBezTo>
                    <a:cubicBezTo>
                      <a:pt x="9893" y="36062"/>
                      <a:pt x="9910" y="36087"/>
                      <a:pt x="9934" y="36112"/>
                    </a:cubicBezTo>
                    <a:cubicBezTo>
                      <a:pt x="9943" y="36120"/>
                      <a:pt x="9951" y="36128"/>
                      <a:pt x="9959" y="36128"/>
                    </a:cubicBezTo>
                    <a:lnTo>
                      <a:pt x="9968" y="36128"/>
                    </a:lnTo>
                    <a:cubicBezTo>
                      <a:pt x="9968" y="36128"/>
                      <a:pt x="9968" y="36137"/>
                      <a:pt x="9968" y="36137"/>
                    </a:cubicBezTo>
                    <a:cubicBezTo>
                      <a:pt x="9992" y="36186"/>
                      <a:pt x="10026" y="36236"/>
                      <a:pt x="10067" y="36277"/>
                    </a:cubicBezTo>
                    <a:cubicBezTo>
                      <a:pt x="10166" y="36377"/>
                      <a:pt x="10299" y="36418"/>
                      <a:pt x="10440" y="36427"/>
                    </a:cubicBezTo>
                    <a:cubicBezTo>
                      <a:pt x="10597" y="36435"/>
                      <a:pt x="10755" y="36435"/>
                      <a:pt x="10920" y="36435"/>
                    </a:cubicBezTo>
                    <a:cubicBezTo>
                      <a:pt x="11086" y="36435"/>
                      <a:pt x="11260" y="36427"/>
                      <a:pt x="11426" y="36427"/>
                    </a:cubicBezTo>
                    <a:cubicBezTo>
                      <a:pt x="12105" y="36418"/>
                      <a:pt x="12776" y="36402"/>
                      <a:pt x="13456" y="36377"/>
                    </a:cubicBezTo>
                    <a:cubicBezTo>
                      <a:pt x="14127" y="36344"/>
                      <a:pt x="14798" y="36302"/>
                      <a:pt x="15477" y="36244"/>
                    </a:cubicBezTo>
                    <a:cubicBezTo>
                      <a:pt x="15643" y="36236"/>
                      <a:pt x="15809" y="36219"/>
                      <a:pt x="15975" y="36203"/>
                    </a:cubicBezTo>
                    <a:cubicBezTo>
                      <a:pt x="16140" y="36186"/>
                      <a:pt x="16298" y="36178"/>
                      <a:pt x="16463" y="36153"/>
                    </a:cubicBezTo>
                    <a:cubicBezTo>
                      <a:pt x="16604" y="36137"/>
                      <a:pt x="16745" y="36104"/>
                      <a:pt x="16861" y="36012"/>
                    </a:cubicBezTo>
                    <a:cubicBezTo>
                      <a:pt x="16952" y="35946"/>
                      <a:pt x="17010" y="35855"/>
                      <a:pt x="17035" y="35756"/>
                    </a:cubicBezTo>
                    <a:cubicBezTo>
                      <a:pt x="17094" y="35767"/>
                      <a:pt x="17156" y="35779"/>
                      <a:pt x="17217" y="35779"/>
                    </a:cubicBezTo>
                    <a:cubicBezTo>
                      <a:pt x="17243" y="35779"/>
                      <a:pt x="17268" y="35777"/>
                      <a:pt x="17292" y="35772"/>
                    </a:cubicBezTo>
                    <a:cubicBezTo>
                      <a:pt x="17383" y="35764"/>
                      <a:pt x="17466" y="35722"/>
                      <a:pt x="17524" y="35656"/>
                    </a:cubicBezTo>
                    <a:cubicBezTo>
                      <a:pt x="17549" y="35631"/>
                      <a:pt x="17565" y="35606"/>
                      <a:pt x="17582" y="35582"/>
                    </a:cubicBezTo>
                    <a:cubicBezTo>
                      <a:pt x="17582" y="35590"/>
                      <a:pt x="17582" y="35590"/>
                      <a:pt x="17582" y="35598"/>
                    </a:cubicBezTo>
                    <a:cubicBezTo>
                      <a:pt x="17574" y="35673"/>
                      <a:pt x="17574" y="35756"/>
                      <a:pt x="17574" y="35838"/>
                    </a:cubicBezTo>
                    <a:lnTo>
                      <a:pt x="17574" y="35930"/>
                    </a:lnTo>
                    <a:cubicBezTo>
                      <a:pt x="17565" y="35938"/>
                      <a:pt x="17549" y="35954"/>
                      <a:pt x="17541" y="35971"/>
                    </a:cubicBezTo>
                    <a:cubicBezTo>
                      <a:pt x="17524" y="36012"/>
                      <a:pt x="17516" y="36046"/>
                      <a:pt x="17507" y="36087"/>
                    </a:cubicBezTo>
                    <a:cubicBezTo>
                      <a:pt x="17507" y="36162"/>
                      <a:pt x="17549" y="36228"/>
                      <a:pt x="17607" y="36261"/>
                    </a:cubicBezTo>
                    <a:cubicBezTo>
                      <a:pt x="17665" y="36294"/>
                      <a:pt x="17731" y="36302"/>
                      <a:pt x="17797" y="36311"/>
                    </a:cubicBezTo>
                    <a:lnTo>
                      <a:pt x="18029" y="36311"/>
                    </a:lnTo>
                    <a:cubicBezTo>
                      <a:pt x="18129" y="36402"/>
                      <a:pt x="18261" y="36435"/>
                      <a:pt x="18394" y="36451"/>
                    </a:cubicBezTo>
                    <a:cubicBezTo>
                      <a:pt x="18493" y="36460"/>
                      <a:pt x="18585" y="36460"/>
                      <a:pt x="18684" y="36460"/>
                    </a:cubicBezTo>
                    <a:lnTo>
                      <a:pt x="18858" y="36460"/>
                    </a:lnTo>
                    <a:cubicBezTo>
                      <a:pt x="18916" y="36460"/>
                      <a:pt x="18966" y="36460"/>
                      <a:pt x="19024" y="36443"/>
                    </a:cubicBezTo>
                    <a:cubicBezTo>
                      <a:pt x="19024" y="36460"/>
                      <a:pt x="19024" y="36485"/>
                      <a:pt x="19032" y="36501"/>
                    </a:cubicBezTo>
                    <a:cubicBezTo>
                      <a:pt x="19032" y="36518"/>
                      <a:pt x="19057" y="36543"/>
                      <a:pt x="19073" y="36543"/>
                    </a:cubicBezTo>
                    <a:cubicBezTo>
                      <a:pt x="19247" y="36567"/>
                      <a:pt x="19413" y="36601"/>
                      <a:pt x="19587" y="36617"/>
                    </a:cubicBezTo>
                    <a:cubicBezTo>
                      <a:pt x="19689" y="36633"/>
                      <a:pt x="19795" y="36644"/>
                      <a:pt x="19900" y="36644"/>
                    </a:cubicBezTo>
                    <a:cubicBezTo>
                      <a:pt x="20068" y="36644"/>
                      <a:pt x="20235" y="36616"/>
                      <a:pt x="20382" y="36534"/>
                    </a:cubicBezTo>
                    <a:cubicBezTo>
                      <a:pt x="20498" y="36468"/>
                      <a:pt x="20598" y="36377"/>
                      <a:pt x="20672" y="36269"/>
                    </a:cubicBezTo>
                    <a:cubicBezTo>
                      <a:pt x="20714" y="36228"/>
                      <a:pt x="20747" y="36178"/>
                      <a:pt x="20780" y="36120"/>
                    </a:cubicBezTo>
                    <a:cubicBezTo>
                      <a:pt x="20838" y="36104"/>
                      <a:pt x="20888" y="36087"/>
                      <a:pt x="20946" y="36070"/>
                    </a:cubicBezTo>
                    <a:cubicBezTo>
                      <a:pt x="21132" y="36014"/>
                      <a:pt x="21319" y="35986"/>
                      <a:pt x="21509" y="35986"/>
                    </a:cubicBezTo>
                    <a:cubicBezTo>
                      <a:pt x="21572" y="35986"/>
                      <a:pt x="21636" y="35990"/>
                      <a:pt x="21700" y="35996"/>
                    </a:cubicBezTo>
                    <a:cubicBezTo>
                      <a:pt x="21965" y="36021"/>
                      <a:pt x="22222" y="36095"/>
                      <a:pt x="22479" y="36153"/>
                    </a:cubicBezTo>
                    <a:cubicBezTo>
                      <a:pt x="22709" y="36198"/>
                      <a:pt x="22946" y="36229"/>
                      <a:pt x="23184" y="36229"/>
                    </a:cubicBezTo>
                    <a:cubicBezTo>
                      <a:pt x="23211" y="36229"/>
                      <a:pt x="23238" y="36229"/>
                      <a:pt x="23266" y="36228"/>
                    </a:cubicBezTo>
                    <a:cubicBezTo>
                      <a:pt x="23531" y="36228"/>
                      <a:pt x="23796" y="36195"/>
                      <a:pt x="24061" y="36145"/>
                    </a:cubicBezTo>
                    <a:cubicBezTo>
                      <a:pt x="24293" y="36104"/>
                      <a:pt x="24534" y="36062"/>
                      <a:pt x="24749" y="35971"/>
                    </a:cubicBezTo>
                    <a:cubicBezTo>
                      <a:pt x="24931" y="35896"/>
                      <a:pt x="25105" y="35789"/>
                      <a:pt x="25188" y="35590"/>
                    </a:cubicBezTo>
                    <a:cubicBezTo>
                      <a:pt x="25279" y="35358"/>
                      <a:pt x="25180" y="35093"/>
                      <a:pt x="25072" y="34886"/>
                    </a:cubicBezTo>
                    <a:cubicBezTo>
                      <a:pt x="24964" y="34670"/>
                      <a:pt x="24848" y="34471"/>
                      <a:pt x="24732" y="34264"/>
                    </a:cubicBezTo>
                    <a:cubicBezTo>
                      <a:pt x="24699" y="34206"/>
                      <a:pt x="24666" y="34148"/>
                      <a:pt x="24633" y="34090"/>
                    </a:cubicBezTo>
                    <a:cubicBezTo>
                      <a:pt x="24625" y="34057"/>
                      <a:pt x="24616" y="34032"/>
                      <a:pt x="24616" y="34007"/>
                    </a:cubicBezTo>
                    <a:cubicBezTo>
                      <a:pt x="24608" y="33991"/>
                      <a:pt x="24608" y="33974"/>
                      <a:pt x="24600" y="33949"/>
                    </a:cubicBezTo>
                    <a:cubicBezTo>
                      <a:pt x="24600" y="33949"/>
                      <a:pt x="24600" y="33949"/>
                      <a:pt x="24600" y="33941"/>
                    </a:cubicBezTo>
                    <a:cubicBezTo>
                      <a:pt x="24625" y="33941"/>
                      <a:pt x="24650" y="33916"/>
                      <a:pt x="24650" y="33891"/>
                    </a:cubicBezTo>
                    <a:cubicBezTo>
                      <a:pt x="24633" y="33775"/>
                      <a:pt x="24633" y="33659"/>
                      <a:pt x="24625" y="33543"/>
                    </a:cubicBezTo>
                    <a:lnTo>
                      <a:pt x="24625" y="33543"/>
                    </a:lnTo>
                    <a:cubicBezTo>
                      <a:pt x="24630" y="33545"/>
                      <a:pt x="24636" y="33545"/>
                      <a:pt x="24641" y="33545"/>
                    </a:cubicBezTo>
                    <a:cubicBezTo>
                      <a:pt x="24668" y="33545"/>
                      <a:pt x="24691" y="33528"/>
                      <a:pt x="24691" y="33494"/>
                    </a:cubicBezTo>
                    <a:cubicBezTo>
                      <a:pt x="24699" y="33378"/>
                      <a:pt x="24708" y="33262"/>
                      <a:pt x="24708" y="33137"/>
                    </a:cubicBezTo>
                    <a:cubicBezTo>
                      <a:pt x="24708" y="33079"/>
                      <a:pt x="24708" y="33021"/>
                      <a:pt x="24708" y="32963"/>
                    </a:cubicBezTo>
                    <a:lnTo>
                      <a:pt x="24708" y="32955"/>
                    </a:lnTo>
                    <a:cubicBezTo>
                      <a:pt x="24766" y="33079"/>
                      <a:pt x="24824" y="33195"/>
                      <a:pt x="24898" y="33303"/>
                    </a:cubicBezTo>
                    <a:cubicBezTo>
                      <a:pt x="24912" y="33320"/>
                      <a:pt x="24931" y="33329"/>
                      <a:pt x="24950" y="33329"/>
                    </a:cubicBezTo>
                    <a:cubicBezTo>
                      <a:pt x="24975" y="33329"/>
                      <a:pt x="24998" y="33312"/>
                      <a:pt x="24998" y="33278"/>
                    </a:cubicBezTo>
                    <a:cubicBezTo>
                      <a:pt x="24998" y="33154"/>
                      <a:pt x="24989" y="33021"/>
                      <a:pt x="24973" y="32897"/>
                    </a:cubicBezTo>
                    <a:lnTo>
                      <a:pt x="24973" y="32897"/>
                    </a:lnTo>
                    <a:cubicBezTo>
                      <a:pt x="24981" y="32905"/>
                      <a:pt x="24989" y="32905"/>
                      <a:pt x="24998" y="32914"/>
                    </a:cubicBezTo>
                    <a:cubicBezTo>
                      <a:pt x="25008" y="32924"/>
                      <a:pt x="25021" y="32929"/>
                      <a:pt x="25033" y="32929"/>
                    </a:cubicBezTo>
                    <a:cubicBezTo>
                      <a:pt x="25058" y="32929"/>
                      <a:pt x="25080" y="32908"/>
                      <a:pt x="25080" y="32880"/>
                    </a:cubicBezTo>
                    <a:lnTo>
                      <a:pt x="25089" y="32499"/>
                    </a:lnTo>
                    <a:cubicBezTo>
                      <a:pt x="25097" y="32532"/>
                      <a:pt x="25114" y="32557"/>
                      <a:pt x="25130" y="32590"/>
                    </a:cubicBezTo>
                    <a:cubicBezTo>
                      <a:pt x="25137" y="32607"/>
                      <a:pt x="25152" y="32614"/>
                      <a:pt x="25168" y="32614"/>
                    </a:cubicBezTo>
                    <a:cubicBezTo>
                      <a:pt x="25192" y="32614"/>
                      <a:pt x="25218" y="32596"/>
                      <a:pt x="25213" y="32566"/>
                    </a:cubicBezTo>
                    <a:cubicBezTo>
                      <a:pt x="25155" y="32010"/>
                      <a:pt x="25114" y="31447"/>
                      <a:pt x="25072" y="30892"/>
                    </a:cubicBezTo>
                    <a:cubicBezTo>
                      <a:pt x="25138" y="30569"/>
                      <a:pt x="25188" y="30237"/>
                      <a:pt x="25180" y="29906"/>
                    </a:cubicBezTo>
                    <a:cubicBezTo>
                      <a:pt x="25172" y="29442"/>
                      <a:pt x="25014" y="29011"/>
                      <a:pt x="24815" y="28589"/>
                    </a:cubicBezTo>
                    <a:cubicBezTo>
                      <a:pt x="24608" y="28158"/>
                      <a:pt x="24376" y="27735"/>
                      <a:pt x="24128" y="27321"/>
                    </a:cubicBezTo>
                    <a:cubicBezTo>
                      <a:pt x="23879" y="26890"/>
                      <a:pt x="23622" y="26467"/>
                      <a:pt x="23374" y="26037"/>
                    </a:cubicBezTo>
                    <a:cubicBezTo>
                      <a:pt x="23117" y="25606"/>
                      <a:pt x="22860" y="25175"/>
                      <a:pt x="22603" y="24744"/>
                    </a:cubicBezTo>
                    <a:cubicBezTo>
                      <a:pt x="22363" y="24338"/>
                      <a:pt x="22106" y="23940"/>
                      <a:pt x="21799" y="23576"/>
                    </a:cubicBezTo>
                    <a:cubicBezTo>
                      <a:pt x="21509" y="23220"/>
                      <a:pt x="21178" y="22888"/>
                      <a:pt x="20871" y="22540"/>
                    </a:cubicBezTo>
                    <a:cubicBezTo>
                      <a:pt x="20598" y="22234"/>
                      <a:pt x="20349" y="21910"/>
                      <a:pt x="20092" y="21596"/>
                    </a:cubicBezTo>
                    <a:cubicBezTo>
                      <a:pt x="19844" y="21289"/>
                      <a:pt x="19595" y="20983"/>
                      <a:pt x="19305" y="20717"/>
                    </a:cubicBezTo>
                    <a:cubicBezTo>
                      <a:pt x="19065" y="20485"/>
                      <a:pt x="18792" y="20270"/>
                      <a:pt x="18485" y="20129"/>
                    </a:cubicBezTo>
                    <a:cubicBezTo>
                      <a:pt x="18361" y="20021"/>
                      <a:pt x="18245" y="19914"/>
                      <a:pt x="18121" y="19806"/>
                    </a:cubicBezTo>
                    <a:cubicBezTo>
                      <a:pt x="17781" y="19483"/>
                      <a:pt x="17458" y="19143"/>
                      <a:pt x="17143" y="18803"/>
                    </a:cubicBezTo>
                    <a:cubicBezTo>
                      <a:pt x="16828" y="18455"/>
                      <a:pt x="16513" y="18107"/>
                      <a:pt x="16173" y="17793"/>
                    </a:cubicBezTo>
                    <a:cubicBezTo>
                      <a:pt x="16008" y="17635"/>
                      <a:pt x="15825" y="17478"/>
                      <a:pt x="15643" y="17337"/>
                    </a:cubicBezTo>
                    <a:cubicBezTo>
                      <a:pt x="15469" y="17196"/>
                      <a:pt x="15287" y="17047"/>
                      <a:pt x="15121" y="16889"/>
                    </a:cubicBezTo>
                    <a:cubicBezTo>
                      <a:pt x="14815" y="16591"/>
                      <a:pt x="14599" y="16202"/>
                      <a:pt x="14243" y="15962"/>
                    </a:cubicBezTo>
                    <a:cubicBezTo>
                      <a:pt x="14284" y="15962"/>
                      <a:pt x="14309" y="15928"/>
                      <a:pt x="14309" y="15887"/>
                    </a:cubicBezTo>
                    <a:cubicBezTo>
                      <a:pt x="14260" y="15547"/>
                      <a:pt x="14127" y="15216"/>
                      <a:pt x="13928" y="14934"/>
                    </a:cubicBezTo>
                    <a:cubicBezTo>
                      <a:pt x="13845" y="14810"/>
                      <a:pt x="13746" y="14694"/>
                      <a:pt x="13638" y="14586"/>
                    </a:cubicBezTo>
                    <a:cubicBezTo>
                      <a:pt x="13580" y="14536"/>
                      <a:pt x="13522" y="14487"/>
                      <a:pt x="13456" y="14437"/>
                    </a:cubicBezTo>
                    <a:cubicBezTo>
                      <a:pt x="13398" y="14387"/>
                      <a:pt x="13323" y="14346"/>
                      <a:pt x="13274" y="14280"/>
                    </a:cubicBezTo>
                    <a:cubicBezTo>
                      <a:pt x="13216" y="14222"/>
                      <a:pt x="13191" y="14139"/>
                      <a:pt x="13166" y="14064"/>
                    </a:cubicBezTo>
                    <a:cubicBezTo>
                      <a:pt x="13141" y="13981"/>
                      <a:pt x="13108" y="13907"/>
                      <a:pt x="13066" y="13840"/>
                    </a:cubicBezTo>
                    <a:cubicBezTo>
                      <a:pt x="12992" y="13691"/>
                      <a:pt x="12876" y="13559"/>
                      <a:pt x="12768" y="13426"/>
                    </a:cubicBezTo>
                    <a:cubicBezTo>
                      <a:pt x="12536" y="13153"/>
                      <a:pt x="12304" y="12871"/>
                      <a:pt x="12080" y="12581"/>
                    </a:cubicBezTo>
                    <a:cubicBezTo>
                      <a:pt x="11865" y="12299"/>
                      <a:pt x="11666" y="12018"/>
                      <a:pt x="11467" y="11736"/>
                    </a:cubicBezTo>
                    <a:cubicBezTo>
                      <a:pt x="11509" y="11703"/>
                      <a:pt x="11542" y="11645"/>
                      <a:pt x="11550" y="11587"/>
                    </a:cubicBezTo>
                    <a:cubicBezTo>
                      <a:pt x="11575" y="11446"/>
                      <a:pt x="11517" y="11313"/>
                      <a:pt x="11500" y="11181"/>
                    </a:cubicBezTo>
                    <a:cubicBezTo>
                      <a:pt x="11484" y="11040"/>
                      <a:pt x="11476" y="10899"/>
                      <a:pt x="11484" y="10758"/>
                    </a:cubicBezTo>
                    <a:cubicBezTo>
                      <a:pt x="11492" y="10634"/>
                      <a:pt x="11525" y="10510"/>
                      <a:pt x="11525" y="10385"/>
                    </a:cubicBezTo>
                    <a:cubicBezTo>
                      <a:pt x="11534" y="10311"/>
                      <a:pt x="11525" y="10236"/>
                      <a:pt x="11484" y="10170"/>
                    </a:cubicBezTo>
                    <a:cubicBezTo>
                      <a:pt x="11517" y="10137"/>
                      <a:pt x="11534" y="10095"/>
                      <a:pt x="11534" y="10046"/>
                    </a:cubicBezTo>
                    <a:cubicBezTo>
                      <a:pt x="11525" y="10004"/>
                      <a:pt x="11500" y="9963"/>
                      <a:pt x="11476" y="9930"/>
                    </a:cubicBezTo>
                    <a:cubicBezTo>
                      <a:pt x="11451" y="9880"/>
                      <a:pt x="11426" y="9847"/>
                      <a:pt x="11434" y="9789"/>
                    </a:cubicBezTo>
                    <a:cubicBezTo>
                      <a:pt x="11434" y="9739"/>
                      <a:pt x="11451" y="9689"/>
                      <a:pt x="11451" y="9640"/>
                    </a:cubicBezTo>
                    <a:cubicBezTo>
                      <a:pt x="11459" y="9590"/>
                      <a:pt x="11459" y="9540"/>
                      <a:pt x="11459" y="9491"/>
                    </a:cubicBezTo>
                    <a:cubicBezTo>
                      <a:pt x="11459" y="9383"/>
                      <a:pt x="11451" y="9283"/>
                      <a:pt x="11442" y="9176"/>
                    </a:cubicBezTo>
                    <a:cubicBezTo>
                      <a:pt x="11409" y="8969"/>
                      <a:pt x="11351" y="8770"/>
                      <a:pt x="11310" y="8563"/>
                    </a:cubicBezTo>
                    <a:cubicBezTo>
                      <a:pt x="11235" y="8215"/>
                      <a:pt x="11194" y="7833"/>
                      <a:pt x="11360" y="7502"/>
                    </a:cubicBezTo>
                    <a:cubicBezTo>
                      <a:pt x="11360" y="7494"/>
                      <a:pt x="11360" y="7485"/>
                      <a:pt x="11360" y="7485"/>
                    </a:cubicBezTo>
                    <a:cubicBezTo>
                      <a:pt x="11451" y="7328"/>
                      <a:pt x="11442" y="7121"/>
                      <a:pt x="11326" y="6988"/>
                    </a:cubicBezTo>
                    <a:cubicBezTo>
                      <a:pt x="11335" y="6939"/>
                      <a:pt x="11376" y="6905"/>
                      <a:pt x="11409" y="6881"/>
                    </a:cubicBezTo>
                    <a:cubicBezTo>
                      <a:pt x="11459" y="6847"/>
                      <a:pt x="11509" y="6814"/>
                      <a:pt x="11558" y="6781"/>
                    </a:cubicBezTo>
                    <a:cubicBezTo>
                      <a:pt x="11625" y="6715"/>
                      <a:pt x="11674" y="6624"/>
                      <a:pt x="11658" y="6533"/>
                    </a:cubicBezTo>
                    <a:cubicBezTo>
                      <a:pt x="11708" y="6516"/>
                      <a:pt x="11749" y="6491"/>
                      <a:pt x="11790" y="6458"/>
                    </a:cubicBezTo>
                    <a:cubicBezTo>
                      <a:pt x="11923" y="6342"/>
                      <a:pt x="11948" y="6160"/>
                      <a:pt x="11998" y="5994"/>
                    </a:cubicBezTo>
                    <a:cubicBezTo>
                      <a:pt x="12022" y="5911"/>
                      <a:pt x="12056" y="5820"/>
                      <a:pt x="12097" y="5746"/>
                    </a:cubicBezTo>
                    <a:cubicBezTo>
                      <a:pt x="12147" y="5663"/>
                      <a:pt x="12205" y="5596"/>
                      <a:pt x="12238" y="5514"/>
                    </a:cubicBezTo>
                    <a:cubicBezTo>
                      <a:pt x="12263" y="5472"/>
                      <a:pt x="12271" y="5431"/>
                      <a:pt x="12271" y="5381"/>
                    </a:cubicBezTo>
                    <a:cubicBezTo>
                      <a:pt x="12271" y="5340"/>
                      <a:pt x="12263" y="5298"/>
                      <a:pt x="12246" y="5257"/>
                    </a:cubicBezTo>
                    <a:cubicBezTo>
                      <a:pt x="12230" y="5215"/>
                      <a:pt x="12230" y="5166"/>
                      <a:pt x="12238" y="5116"/>
                    </a:cubicBezTo>
                    <a:cubicBezTo>
                      <a:pt x="12246" y="5066"/>
                      <a:pt x="12246" y="5016"/>
                      <a:pt x="12254" y="4967"/>
                    </a:cubicBezTo>
                    <a:cubicBezTo>
                      <a:pt x="12271" y="4768"/>
                      <a:pt x="12288" y="4561"/>
                      <a:pt x="12312" y="4362"/>
                    </a:cubicBezTo>
                    <a:cubicBezTo>
                      <a:pt x="12387" y="3542"/>
                      <a:pt x="12470" y="2721"/>
                      <a:pt x="12586" y="1909"/>
                    </a:cubicBezTo>
                    <a:cubicBezTo>
                      <a:pt x="12611" y="1710"/>
                      <a:pt x="12644" y="1512"/>
                      <a:pt x="12669" y="1321"/>
                    </a:cubicBezTo>
                    <a:cubicBezTo>
                      <a:pt x="12685" y="1213"/>
                      <a:pt x="12702" y="1114"/>
                      <a:pt x="12718" y="1015"/>
                    </a:cubicBezTo>
                    <a:cubicBezTo>
                      <a:pt x="12735" y="915"/>
                      <a:pt x="12760" y="816"/>
                      <a:pt x="12760" y="716"/>
                    </a:cubicBezTo>
                    <a:cubicBezTo>
                      <a:pt x="12760" y="548"/>
                      <a:pt x="12573" y="490"/>
                      <a:pt x="12426" y="490"/>
                    </a:cubicBezTo>
                    <a:cubicBezTo>
                      <a:pt x="12407" y="490"/>
                      <a:pt x="12388" y="491"/>
                      <a:pt x="12370" y="493"/>
                    </a:cubicBezTo>
                    <a:cubicBezTo>
                      <a:pt x="12188" y="517"/>
                      <a:pt x="12031" y="600"/>
                      <a:pt x="11882" y="700"/>
                    </a:cubicBezTo>
                    <a:cubicBezTo>
                      <a:pt x="11310" y="1081"/>
                      <a:pt x="10887" y="1628"/>
                      <a:pt x="10415" y="2125"/>
                    </a:cubicBezTo>
                    <a:cubicBezTo>
                      <a:pt x="10183" y="2357"/>
                      <a:pt x="9934" y="2564"/>
                      <a:pt x="9702" y="2796"/>
                    </a:cubicBezTo>
                    <a:cubicBezTo>
                      <a:pt x="9504" y="2986"/>
                      <a:pt x="9321" y="3202"/>
                      <a:pt x="9222" y="3459"/>
                    </a:cubicBezTo>
                    <a:cubicBezTo>
                      <a:pt x="9205" y="3442"/>
                      <a:pt x="9189" y="3426"/>
                      <a:pt x="9164" y="3409"/>
                    </a:cubicBezTo>
                    <a:cubicBezTo>
                      <a:pt x="9137" y="3396"/>
                      <a:pt x="9106" y="3387"/>
                      <a:pt x="9075" y="3387"/>
                    </a:cubicBezTo>
                    <a:cubicBezTo>
                      <a:pt x="9048" y="3387"/>
                      <a:pt x="9021" y="3394"/>
                      <a:pt x="8998" y="3409"/>
                    </a:cubicBezTo>
                    <a:cubicBezTo>
                      <a:pt x="8965" y="3426"/>
                      <a:pt x="8949" y="3450"/>
                      <a:pt x="8932" y="3484"/>
                    </a:cubicBezTo>
                    <a:cubicBezTo>
                      <a:pt x="8915" y="3484"/>
                      <a:pt x="8891" y="3492"/>
                      <a:pt x="8891" y="3525"/>
                    </a:cubicBezTo>
                    <a:cubicBezTo>
                      <a:pt x="8891" y="3566"/>
                      <a:pt x="8891" y="3616"/>
                      <a:pt x="8891" y="3666"/>
                    </a:cubicBezTo>
                    <a:cubicBezTo>
                      <a:pt x="8866" y="3608"/>
                      <a:pt x="8841" y="3550"/>
                      <a:pt x="8816" y="3500"/>
                    </a:cubicBezTo>
                    <a:cubicBezTo>
                      <a:pt x="8810" y="3483"/>
                      <a:pt x="8797" y="3476"/>
                      <a:pt x="8783" y="3476"/>
                    </a:cubicBezTo>
                    <a:cubicBezTo>
                      <a:pt x="8757" y="3476"/>
                      <a:pt x="8728" y="3501"/>
                      <a:pt x="8733" y="3533"/>
                    </a:cubicBezTo>
                    <a:cubicBezTo>
                      <a:pt x="8750" y="3600"/>
                      <a:pt x="8775" y="3674"/>
                      <a:pt x="8791" y="3749"/>
                    </a:cubicBezTo>
                    <a:cubicBezTo>
                      <a:pt x="8700" y="3707"/>
                      <a:pt x="8592" y="3699"/>
                      <a:pt x="8501" y="3699"/>
                    </a:cubicBezTo>
                    <a:cubicBezTo>
                      <a:pt x="8195" y="3699"/>
                      <a:pt x="7896" y="3649"/>
                      <a:pt x="7598" y="3583"/>
                    </a:cubicBezTo>
                    <a:cubicBezTo>
                      <a:pt x="7449" y="3550"/>
                      <a:pt x="7300" y="3517"/>
                      <a:pt x="7142" y="3492"/>
                    </a:cubicBezTo>
                    <a:cubicBezTo>
                      <a:pt x="7068" y="3475"/>
                      <a:pt x="6993" y="3467"/>
                      <a:pt x="6919" y="3459"/>
                    </a:cubicBezTo>
                    <a:cubicBezTo>
                      <a:pt x="6910" y="3459"/>
                      <a:pt x="6894" y="3459"/>
                      <a:pt x="6885" y="3450"/>
                    </a:cubicBezTo>
                    <a:cubicBezTo>
                      <a:pt x="6894" y="3450"/>
                      <a:pt x="6894" y="3442"/>
                      <a:pt x="6894" y="3442"/>
                    </a:cubicBezTo>
                    <a:cubicBezTo>
                      <a:pt x="6894" y="3434"/>
                      <a:pt x="6894" y="3426"/>
                      <a:pt x="6894" y="3426"/>
                    </a:cubicBezTo>
                    <a:cubicBezTo>
                      <a:pt x="6894" y="3409"/>
                      <a:pt x="6902" y="3392"/>
                      <a:pt x="6902" y="3376"/>
                    </a:cubicBezTo>
                    <a:cubicBezTo>
                      <a:pt x="6902" y="3351"/>
                      <a:pt x="6910" y="3326"/>
                      <a:pt x="6919" y="3301"/>
                    </a:cubicBezTo>
                    <a:cubicBezTo>
                      <a:pt x="6935" y="3252"/>
                      <a:pt x="6968" y="3202"/>
                      <a:pt x="6985" y="3144"/>
                    </a:cubicBezTo>
                    <a:cubicBezTo>
                      <a:pt x="6992" y="3123"/>
                      <a:pt x="6976" y="3109"/>
                      <a:pt x="6956" y="3109"/>
                    </a:cubicBezTo>
                    <a:cubicBezTo>
                      <a:pt x="6952" y="3109"/>
                      <a:pt x="6948" y="3109"/>
                      <a:pt x="6943" y="3111"/>
                    </a:cubicBezTo>
                    <a:cubicBezTo>
                      <a:pt x="6902" y="3136"/>
                      <a:pt x="6877" y="3177"/>
                      <a:pt x="6861" y="3218"/>
                    </a:cubicBezTo>
                    <a:cubicBezTo>
                      <a:pt x="6861" y="3194"/>
                      <a:pt x="6852" y="3177"/>
                      <a:pt x="6852" y="3160"/>
                    </a:cubicBezTo>
                    <a:cubicBezTo>
                      <a:pt x="6848" y="3152"/>
                      <a:pt x="6842" y="3148"/>
                      <a:pt x="6836" y="3148"/>
                    </a:cubicBezTo>
                    <a:cubicBezTo>
                      <a:pt x="6829" y="3148"/>
                      <a:pt x="6823" y="3152"/>
                      <a:pt x="6819" y="3160"/>
                    </a:cubicBezTo>
                    <a:cubicBezTo>
                      <a:pt x="6811" y="3185"/>
                      <a:pt x="6811" y="3210"/>
                      <a:pt x="6811" y="3235"/>
                    </a:cubicBezTo>
                    <a:cubicBezTo>
                      <a:pt x="6769" y="3144"/>
                      <a:pt x="6711" y="3069"/>
                      <a:pt x="6662" y="2978"/>
                    </a:cubicBezTo>
                    <a:cubicBezTo>
                      <a:pt x="6595" y="2846"/>
                      <a:pt x="6554" y="2705"/>
                      <a:pt x="6496" y="2572"/>
                    </a:cubicBezTo>
                    <a:cubicBezTo>
                      <a:pt x="6388" y="2307"/>
                      <a:pt x="6264" y="2042"/>
                      <a:pt x="6140" y="1785"/>
                    </a:cubicBezTo>
                    <a:cubicBezTo>
                      <a:pt x="6007" y="1520"/>
                      <a:pt x="5866" y="1263"/>
                      <a:pt x="5734" y="1006"/>
                    </a:cubicBezTo>
                    <a:cubicBezTo>
                      <a:pt x="5667" y="874"/>
                      <a:pt x="5601" y="749"/>
                      <a:pt x="5535" y="617"/>
                    </a:cubicBezTo>
                    <a:cubicBezTo>
                      <a:pt x="5477" y="484"/>
                      <a:pt x="5427" y="360"/>
                      <a:pt x="5361" y="236"/>
                    </a:cubicBezTo>
                    <a:cubicBezTo>
                      <a:pt x="5303" y="120"/>
                      <a:pt x="5220" y="20"/>
                      <a:pt x="5087" y="4"/>
                    </a:cubicBezTo>
                    <a:cubicBezTo>
                      <a:pt x="5074" y="2"/>
                      <a:pt x="5060" y="1"/>
                      <a:pt x="504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8" name="Google Shape;5427;p31">
                <a:extLst>
                  <a:ext uri="{FF2B5EF4-FFF2-40B4-BE49-F238E27FC236}">
                    <a16:creationId xmlns:a16="http://schemas.microsoft.com/office/drawing/2014/main" id="{2B1D7F08-EE29-590B-AC45-42C63ECFFA17}"/>
                  </a:ext>
                </a:extLst>
              </p:cNvPr>
              <p:cNvSpPr/>
              <p:nvPr/>
            </p:nvSpPr>
            <p:spPr>
              <a:xfrm>
                <a:off x="1893550" y="2024800"/>
                <a:ext cx="225" cy="225"/>
              </a:xfrm>
              <a:custGeom>
                <a:avLst/>
                <a:gdLst/>
                <a:ahLst/>
                <a:cxnLst/>
                <a:rect l="l" t="t" r="r" b="b"/>
                <a:pathLst>
                  <a:path w="9" h="9" extrusionOk="0">
                    <a:moveTo>
                      <a:pt x="1" y="0"/>
                    </a:moveTo>
                    <a:lnTo>
                      <a:pt x="1" y="9"/>
                    </a:lnTo>
                    <a:cubicBezTo>
                      <a:pt x="9" y="9"/>
                      <a:pt x="9" y="9"/>
                      <a:pt x="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9" name="Google Shape;5428;p31">
                <a:extLst>
                  <a:ext uri="{FF2B5EF4-FFF2-40B4-BE49-F238E27FC236}">
                    <a16:creationId xmlns:a16="http://schemas.microsoft.com/office/drawing/2014/main" id="{4BFC6213-9B63-DC15-520E-2D2E875A34D1}"/>
                  </a:ext>
                </a:extLst>
              </p:cNvPr>
              <p:cNvSpPr/>
              <p:nvPr/>
            </p:nvSpPr>
            <p:spPr>
              <a:xfrm>
                <a:off x="1890650" y="2024800"/>
                <a:ext cx="3550" cy="8175"/>
              </a:xfrm>
              <a:custGeom>
                <a:avLst/>
                <a:gdLst/>
                <a:ahLst/>
                <a:cxnLst/>
                <a:rect l="l" t="t" r="r" b="b"/>
                <a:pathLst>
                  <a:path w="142" h="327" extrusionOk="0">
                    <a:moveTo>
                      <a:pt x="92" y="0"/>
                    </a:moveTo>
                    <a:cubicBezTo>
                      <a:pt x="67" y="0"/>
                      <a:pt x="50" y="9"/>
                      <a:pt x="50" y="34"/>
                    </a:cubicBezTo>
                    <a:cubicBezTo>
                      <a:pt x="34" y="75"/>
                      <a:pt x="26" y="125"/>
                      <a:pt x="17" y="174"/>
                    </a:cubicBezTo>
                    <a:cubicBezTo>
                      <a:pt x="17" y="191"/>
                      <a:pt x="9" y="216"/>
                      <a:pt x="9" y="241"/>
                    </a:cubicBezTo>
                    <a:cubicBezTo>
                      <a:pt x="1" y="257"/>
                      <a:pt x="1" y="266"/>
                      <a:pt x="1" y="282"/>
                    </a:cubicBezTo>
                    <a:cubicBezTo>
                      <a:pt x="9" y="299"/>
                      <a:pt x="9" y="315"/>
                      <a:pt x="26" y="324"/>
                    </a:cubicBezTo>
                    <a:cubicBezTo>
                      <a:pt x="30" y="326"/>
                      <a:pt x="35" y="327"/>
                      <a:pt x="40" y="327"/>
                    </a:cubicBezTo>
                    <a:cubicBezTo>
                      <a:pt x="51" y="327"/>
                      <a:pt x="61" y="321"/>
                      <a:pt x="67" y="315"/>
                    </a:cubicBezTo>
                    <a:cubicBezTo>
                      <a:pt x="75" y="299"/>
                      <a:pt x="84" y="282"/>
                      <a:pt x="84" y="274"/>
                    </a:cubicBezTo>
                    <a:cubicBezTo>
                      <a:pt x="92" y="249"/>
                      <a:pt x="92" y="224"/>
                      <a:pt x="100" y="199"/>
                    </a:cubicBezTo>
                    <a:cubicBezTo>
                      <a:pt x="117" y="150"/>
                      <a:pt x="125" y="108"/>
                      <a:pt x="142" y="58"/>
                    </a:cubicBezTo>
                    <a:cubicBezTo>
                      <a:pt x="142" y="34"/>
                      <a:pt x="133" y="17"/>
                      <a:pt x="117" y="9"/>
                    </a:cubicBezTo>
                    <a:cubicBezTo>
                      <a:pt x="117" y="0"/>
                      <a:pt x="108" y="0"/>
                      <a:pt x="10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0" name="Google Shape;5429;p31">
                <a:extLst>
                  <a:ext uri="{FF2B5EF4-FFF2-40B4-BE49-F238E27FC236}">
                    <a16:creationId xmlns:a16="http://schemas.microsoft.com/office/drawing/2014/main" id="{19361F7F-3045-A626-C1F5-A58C512D0DAD}"/>
                  </a:ext>
                </a:extLst>
              </p:cNvPr>
              <p:cNvSpPr/>
              <p:nvPr/>
            </p:nvSpPr>
            <p:spPr>
              <a:xfrm>
                <a:off x="1892925" y="2024800"/>
                <a:ext cx="25" cy="25"/>
              </a:xfrm>
              <a:custGeom>
                <a:avLst/>
                <a:gdLst/>
                <a:ahLst/>
                <a:cxnLst/>
                <a:rect l="l" t="t" r="r" b="b"/>
                <a:pathLst>
                  <a:path w="1" h="1" extrusionOk="0">
                    <a:moveTo>
                      <a:pt x="1" y="0"/>
                    </a:moveTo>
                    <a:lnTo>
                      <a:pt x="1" y="0"/>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1" name="Google Shape;5430;p31">
                <a:extLst>
                  <a:ext uri="{FF2B5EF4-FFF2-40B4-BE49-F238E27FC236}">
                    <a16:creationId xmlns:a16="http://schemas.microsoft.com/office/drawing/2014/main" id="{60D36FAC-DA61-9E1C-4731-8E3EF545B445}"/>
                  </a:ext>
                </a:extLst>
              </p:cNvPr>
              <p:cNvSpPr/>
              <p:nvPr/>
            </p:nvSpPr>
            <p:spPr>
              <a:xfrm>
                <a:off x="1886925" y="2021925"/>
                <a:ext cx="2450" cy="9100"/>
              </a:xfrm>
              <a:custGeom>
                <a:avLst/>
                <a:gdLst/>
                <a:ahLst/>
                <a:cxnLst/>
                <a:rect l="l" t="t" r="r" b="b"/>
                <a:pathLst>
                  <a:path w="98" h="364" extrusionOk="0">
                    <a:moveTo>
                      <a:pt x="77" y="1"/>
                    </a:moveTo>
                    <a:cubicBezTo>
                      <a:pt x="73" y="1"/>
                      <a:pt x="69" y="3"/>
                      <a:pt x="67" y="8"/>
                    </a:cubicBezTo>
                    <a:cubicBezTo>
                      <a:pt x="9" y="115"/>
                      <a:pt x="1" y="240"/>
                      <a:pt x="17" y="347"/>
                    </a:cubicBezTo>
                    <a:cubicBezTo>
                      <a:pt x="25" y="364"/>
                      <a:pt x="34" y="364"/>
                      <a:pt x="50" y="364"/>
                    </a:cubicBezTo>
                    <a:cubicBezTo>
                      <a:pt x="59" y="364"/>
                      <a:pt x="67" y="347"/>
                      <a:pt x="67" y="339"/>
                    </a:cubicBezTo>
                    <a:cubicBezTo>
                      <a:pt x="50" y="231"/>
                      <a:pt x="67" y="132"/>
                      <a:pt x="92" y="24"/>
                    </a:cubicBezTo>
                    <a:cubicBezTo>
                      <a:pt x="98" y="13"/>
                      <a:pt x="87" y="1"/>
                      <a:pt x="7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2" name="Google Shape;5431;p31">
                <a:extLst>
                  <a:ext uri="{FF2B5EF4-FFF2-40B4-BE49-F238E27FC236}">
                    <a16:creationId xmlns:a16="http://schemas.microsoft.com/office/drawing/2014/main" id="{A2CEA1D0-DE23-55FB-0B77-E6341E0D207E}"/>
                  </a:ext>
                </a:extLst>
              </p:cNvPr>
              <p:cNvSpPr/>
              <p:nvPr/>
            </p:nvSpPr>
            <p:spPr>
              <a:xfrm>
                <a:off x="2013075" y="2009875"/>
                <a:ext cx="3750" cy="8525"/>
              </a:xfrm>
              <a:custGeom>
                <a:avLst/>
                <a:gdLst/>
                <a:ahLst/>
                <a:cxnLst/>
                <a:rect l="l" t="t" r="r" b="b"/>
                <a:pathLst>
                  <a:path w="150" h="341" extrusionOk="0">
                    <a:moveTo>
                      <a:pt x="116" y="0"/>
                    </a:moveTo>
                    <a:cubicBezTo>
                      <a:pt x="106" y="0"/>
                      <a:pt x="97" y="3"/>
                      <a:pt x="92" y="9"/>
                    </a:cubicBezTo>
                    <a:cubicBezTo>
                      <a:pt x="75" y="26"/>
                      <a:pt x="67" y="51"/>
                      <a:pt x="50" y="84"/>
                    </a:cubicBezTo>
                    <a:cubicBezTo>
                      <a:pt x="42" y="100"/>
                      <a:pt x="34" y="125"/>
                      <a:pt x="34" y="150"/>
                    </a:cubicBezTo>
                    <a:cubicBezTo>
                      <a:pt x="17" y="200"/>
                      <a:pt x="9" y="249"/>
                      <a:pt x="0" y="299"/>
                    </a:cubicBezTo>
                    <a:cubicBezTo>
                      <a:pt x="0" y="324"/>
                      <a:pt x="17" y="332"/>
                      <a:pt x="34" y="341"/>
                    </a:cubicBezTo>
                    <a:cubicBezTo>
                      <a:pt x="42" y="341"/>
                      <a:pt x="67" y="332"/>
                      <a:pt x="67" y="316"/>
                    </a:cubicBezTo>
                    <a:cubicBezTo>
                      <a:pt x="75" y="266"/>
                      <a:pt x="83" y="216"/>
                      <a:pt x="100" y="175"/>
                    </a:cubicBezTo>
                    <a:cubicBezTo>
                      <a:pt x="108" y="150"/>
                      <a:pt x="116" y="125"/>
                      <a:pt x="125" y="109"/>
                    </a:cubicBezTo>
                    <a:cubicBezTo>
                      <a:pt x="133" y="84"/>
                      <a:pt x="141" y="59"/>
                      <a:pt x="150" y="26"/>
                    </a:cubicBezTo>
                    <a:cubicBezTo>
                      <a:pt x="150" y="10"/>
                      <a:pt x="132" y="0"/>
                      <a:pt x="11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3" name="Google Shape;5432;p31">
                <a:extLst>
                  <a:ext uri="{FF2B5EF4-FFF2-40B4-BE49-F238E27FC236}">
                    <a16:creationId xmlns:a16="http://schemas.microsoft.com/office/drawing/2014/main" id="{779452C0-C865-F3D8-CF99-26B1756130EC}"/>
                  </a:ext>
                </a:extLst>
              </p:cNvPr>
              <p:cNvSpPr/>
              <p:nvPr/>
            </p:nvSpPr>
            <p:spPr>
              <a:xfrm>
                <a:off x="2012125" y="2007375"/>
                <a:ext cx="2625" cy="6725"/>
              </a:xfrm>
              <a:custGeom>
                <a:avLst/>
                <a:gdLst/>
                <a:ahLst/>
                <a:cxnLst/>
                <a:rect l="l" t="t" r="r" b="b"/>
                <a:pathLst>
                  <a:path w="105" h="269" extrusionOk="0">
                    <a:moveTo>
                      <a:pt x="86" y="1"/>
                    </a:moveTo>
                    <a:cubicBezTo>
                      <a:pt x="80" y="1"/>
                      <a:pt x="75" y="3"/>
                      <a:pt x="72" y="10"/>
                    </a:cubicBezTo>
                    <a:lnTo>
                      <a:pt x="72" y="18"/>
                    </a:lnTo>
                    <a:cubicBezTo>
                      <a:pt x="47" y="84"/>
                      <a:pt x="22" y="159"/>
                      <a:pt x="5" y="233"/>
                    </a:cubicBezTo>
                    <a:cubicBezTo>
                      <a:pt x="0" y="254"/>
                      <a:pt x="17" y="268"/>
                      <a:pt x="33" y="268"/>
                    </a:cubicBezTo>
                    <a:cubicBezTo>
                      <a:pt x="43" y="268"/>
                      <a:pt x="52" y="263"/>
                      <a:pt x="55" y="250"/>
                    </a:cubicBezTo>
                    <a:cubicBezTo>
                      <a:pt x="72" y="175"/>
                      <a:pt x="96" y="101"/>
                      <a:pt x="105" y="18"/>
                    </a:cubicBezTo>
                    <a:cubicBezTo>
                      <a:pt x="105" y="8"/>
                      <a:pt x="95" y="1"/>
                      <a:pt x="8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4" name="Google Shape;5433;p31">
                <a:extLst>
                  <a:ext uri="{FF2B5EF4-FFF2-40B4-BE49-F238E27FC236}">
                    <a16:creationId xmlns:a16="http://schemas.microsoft.com/office/drawing/2014/main" id="{E9C5E06D-0D68-29E7-9D5A-DAEAA2645B42}"/>
                  </a:ext>
                </a:extLst>
              </p:cNvPr>
              <p:cNvSpPr/>
              <p:nvPr/>
            </p:nvSpPr>
            <p:spPr>
              <a:xfrm>
                <a:off x="2040825" y="1895750"/>
                <a:ext cx="5425" cy="11625"/>
              </a:xfrm>
              <a:custGeom>
                <a:avLst/>
                <a:gdLst/>
                <a:ahLst/>
                <a:cxnLst/>
                <a:rect l="l" t="t" r="r" b="b"/>
                <a:pathLst>
                  <a:path w="217" h="465" extrusionOk="0">
                    <a:moveTo>
                      <a:pt x="158" y="1"/>
                    </a:moveTo>
                    <a:cubicBezTo>
                      <a:pt x="125" y="17"/>
                      <a:pt x="100" y="67"/>
                      <a:pt x="92" y="100"/>
                    </a:cubicBezTo>
                    <a:cubicBezTo>
                      <a:pt x="75" y="133"/>
                      <a:pt x="67" y="166"/>
                      <a:pt x="59" y="199"/>
                    </a:cubicBezTo>
                    <a:cubicBezTo>
                      <a:pt x="50" y="233"/>
                      <a:pt x="34" y="274"/>
                      <a:pt x="25" y="307"/>
                    </a:cubicBezTo>
                    <a:cubicBezTo>
                      <a:pt x="17" y="340"/>
                      <a:pt x="9" y="382"/>
                      <a:pt x="1" y="415"/>
                    </a:cubicBezTo>
                    <a:cubicBezTo>
                      <a:pt x="1" y="440"/>
                      <a:pt x="17" y="456"/>
                      <a:pt x="42" y="465"/>
                    </a:cubicBezTo>
                    <a:cubicBezTo>
                      <a:pt x="59" y="465"/>
                      <a:pt x="83" y="456"/>
                      <a:pt x="100" y="440"/>
                    </a:cubicBezTo>
                    <a:cubicBezTo>
                      <a:pt x="133" y="373"/>
                      <a:pt x="150" y="299"/>
                      <a:pt x="175" y="233"/>
                    </a:cubicBezTo>
                    <a:cubicBezTo>
                      <a:pt x="183" y="199"/>
                      <a:pt x="191" y="166"/>
                      <a:pt x="199" y="125"/>
                    </a:cubicBezTo>
                    <a:cubicBezTo>
                      <a:pt x="208" y="92"/>
                      <a:pt x="216" y="50"/>
                      <a:pt x="199" y="17"/>
                    </a:cubicBezTo>
                    <a:cubicBezTo>
                      <a:pt x="191" y="1"/>
                      <a:pt x="175" y="1"/>
                      <a:pt x="15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5" name="Google Shape;5434;p31">
                <a:extLst>
                  <a:ext uri="{FF2B5EF4-FFF2-40B4-BE49-F238E27FC236}">
                    <a16:creationId xmlns:a16="http://schemas.microsoft.com/office/drawing/2014/main" id="{4B97E6A1-5874-1DB5-D4F5-07F077B20C67}"/>
                  </a:ext>
                </a:extLst>
              </p:cNvPr>
              <p:cNvSpPr/>
              <p:nvPr/>
            </p:nvSpPr>
            <p:spPr>
              <a:xfrm>
                <a:off x="2044775" y="1886850"/>
                <a:ext cx="1875" cy="4575"/>
              </a:xfrm>
              <a:custGeom>
                <a:avLst/>
                <a:gdLst/>
                <a:ahLst/>
                <a:cxnLst/>
                <a:rect l="l" t="t" r="r" b="b"/>
                <a:pathLst>
                  <a:path w="75" h="183" extrusionOk="0">
                    <a:moveTo>
                      <a:pt x="58" y="0"/>
                    </a:moveTo>
                    <a:cubicBezTo>
                      <a:pt x="50" y="0"/>
                      <a:pt x="41" y="9"/>
                      <a:pt x="41" y="17"/>
                    </a:cubicBezTo>
                    <a:cubicBezTo>
                      <a:pt x="33" y="25"/>
                      <a:pt x="33" y="42"/>
                      <a:pt x="33" y="50"/>
                    </a:cubicBezTo>
                    <a:cubicBezTo>
                      <a:pt x="25" y="58"/>
                      <a:pt x="25" y="67"/>
                      <a:pt x="25" y="75"/>
                    </a:cubicBezTo>
                    <a:cubicBezTo>
                      <a:pt x="17" y="100"/>
                      <a:pt x="8" y="116"/>
                      <a:pt x="8" y="133"/>
                    </a:cubicBezTo>
                    <a:cubicBezTo>
                      <a:pt x="0" y="158"/>
                      <a:pt x="17" y="174"/>
                      <a:pt x="33" y="183"/>
                    </a:cubicBezTo>
                    <a:cubicBezTo>
                      <a:pt x="58" y="183"/>
                      <a:pt x="75" y="166"/>
                      <a:pt x="75" y="149"/>
                    </a:cubicBezTo>
                    <a:cubicBezTo>
                      <a:pt x="75" y="125"/>
                      <a:pt x="75" y="108"/>
                      <a:pt x="75" y="83"/>
                    </a:cubicBezTo>
                    <a:cubicBezTo>
                      <a:pt x="75" y="75"/>
                      <a:pt x="75" y="67"/>
                      <a:pt x="75" y="58"/>
                    </a:cubicBezTo>
                    <a:lnTo>
                      <a:pt x="75" y="25"/>
                    </a:lnTo>
                    <a:cubicBezTo>
                      <a:pt x="75" y="17"/>
                      <a:pt x="66" y="9"/>
                      <a:pt x="5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6" name="Google Shape;5435;p31">
                <a:extLst>
                  <a:ext uri="{FF2B5EF4-FFF2-40B4-BE49-F238E27FC236}">
                    <a16:creationId xmlns:a16="http://schemas.microsoft.com/office/drawing/2014/main" id="{E34915A2-A98F-D37F-849D-C33F5FF7C217}"/>
                  </a:ext>
                </a:extLst>
              </p:cNvPr>
              <p:cNvSpPr/>
              <p:nvPr/>
            </p:nvSpPr>
            <p:spPr>
              <a:xfrm>
                <a:off x="2037925" y="1900775"/>
                <a:ext cx="1475" cy="8475"/>
              </a:xfrm>
              <a:custGeom>
                <a:avLst/>
                <a:gdLst/>
                <a:ahLst/>
                <a:cxnLst/>
                <a:rect l="l" t="t" r="r" b="b"/>
                <a:pathLst>
                  <a:path w="59" h="339" extrusionOk="0">
                    <a:moveTo>
                      <a:pt x="30" y="0"/>
                    </a:moveTo>
                    <a:cubicBezTo>
                      <a:pt x="23" y="0"/>
                      <a:pt x="17" y="3"/>
                      <a:pt x="17" y="7"/>
                    </a:cubicBezTo>
                    <a:cubicBezTo>
                      <a:pt x="1" y="56"/>
                      <a:pt x="1" y="114"/>
                      <a:pt x="1" y="164"/>
                    </a:cubicBezTo>
                    <a:cubicBezTo>
                      <a:pt x="9" y="214"/>
                      <a:pt x="9" y="264"/>
                      <a:pt x="9" y="313"/>
                    </a:cubicBezTo>
                    <a:cubicBezTo>
                      <a:pt x="9" y="330"/>
                      <a:pt x="19" y="338"/>
                      <a:pt x="30" y="338"/>
                    </a:cubicBezTo>
                    <a:cubicBezTo>
                      <a:pt x="40" y="338"/>
                      <a:pt x="50" y="330"/>
                      <a:pt x="50" y="313"/>
                    </a:cubicBezTo>
                    <a:lnTo>
                      <a:pt x="50" y="164"/>
                    </a:lnTo>
                    <a:cubicBezTo>
                      <a:pt x="59" y="114"/>
                      <a:pt x="59" y="56"/>
                      <a:pt x="42" y="7"/>
                    </a:cubicBezTo>
                    <a:cubicBezTo>
                      <a:pt x="42" y="3"/>
                      <a:pt x="36" y="0"/>
                      <a:pt x="3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7" name="Google Shape;5436;p31">
                <a:extLst>
                  <a:ext uri="{FF2B5EF4-FFF2-40B4-BE49-F238E27FC236}">
                    <a16:creationId xmlns:a16="http://schemas.microsoft.com/office/drawing/2014/main" id="{736BA213-498D-6B9A-1882-CEA838D98429}"/>
                  </a:ext>
                </a:extLst>
              </p:cNvPr>
              <p:cNvSpPr/>
              <p:nvPr/>
            </p:nvSpPr>
            <p:spPr>
              <a:xfrm>
                <a:off x="1937675" y="1781175"/>
                <a:ext cx="3975" cy="8475"/>
              </a:xfrm>
              <a:custGeom>
                <a:avLst/>
                <a:gdLst/>
                <a:ahLst/>
                <a:cxnLst/>
                <a:rect l="l" t="t" r="r" b="b"/>
                <a:pathLst>
                  <a:path w="159" h="339" extrusionOk="0">
                    <a:moveTo>
                      <a:pt x="27" y="0"/>
                    </a:moveTo>
                    <a:cubicBezTo>
                      <a:pt x="21" y="0"/>
                      <a:pt x="17" y="3"/>
                      <a:pt x="17" y="10"/>
                    </a:cubicBezTo>
                    <a:cubicBezTo>
                      <a:pt x="0" y="43"/>
                      <a:pt x="0" y="68"/>
                      <a:pt x="9" y="101"/>
                    </a:cubicBezTo>
                    <a:cubicBezTo>
                      <a:pt x="9" y="126"/>
                      <a:pt x="17" y="151"/>
                      <a:pt x="25" y="176"/>
                    </a:cubicBezTo>
                    <a:cubicBezTo>
                      <a:pt x="42" y="225"/>
                      <a:pt x="58" y="275"/>
                      <a:pt x="92" y="325"/>
                    </a:cubicBezTo>
                    <a:cubicBezTo>
                      <a:pt x="96" y="335"/>
                      <a:pt x="105" y="339"/>
                      <a:pt x="114" y="339"/>
                    </a:cubicBezTo>
                    <a:cubicBezTo>
                      <a:pt x="135" y="339"/>
                      <a:pt x="159" y="315"/>
                      <a:pt x="141" y="292"/>
                    </a:cubicBezTo>
                    <a:cubicBezTo>
                      <a:pt x="125" y="250"/>
                      <a:pt x="100" y="201"/>
                      <a:pt x="92" y="159"/>
                    </a:cubicBezTo>
                    <a:cubicBezTo>
                      <a:pt x="83" y="134"/>
                      <a:pt x="75" y="109"/>
                      <a:pt x="75" y="85"/>
                    </a:cubicBezTo>
                    <a:cubicBezTo>
                      <a:pt x="67" y="60"/>
                      <a:pt x="67" y="35"/>
                      <a:pt x="50" y="10"/>
                    </a:cubicBezTo>
                    <a:cubicBezTo>
                      <a:pt x="45" y="5"/>
                      <a:pt x="35" y="0"/>
                      <a:pt x="2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8" name="Google Shape;5437;p31">
                <a:extLst>
                  <a:ext uri="{FF2B5EF4-FFF2-40B4-BE49-F238E27FC236}">
                    <a16:creationId xmlns:a16="http://schemas.microsoft.com/office/drawing/2014/main" id="{DD3D68DA-4E8A-554C-A0FF-303E45C9BC44}"/>
                  </a:ext>
                </a:extLst>
              </p:cNvPr>
              <p:cNvSpPr/>
              <p:nvPr/>
            </p:nvSpPr>
            <p:spPr>
              <a:xfrm>
                <a:off x="1931675" y="1776350"/>
                <a:ext cx="2100" cy="5575"/>
              </a:xfrm>
              <a:custGeom>
                <a:avLst/>
                <a:gdLst/>
                <a:ahLst/>
                <a:cxnLst/>
                <a:rect l="l" t="t" r="r" b="b"/>
                <a:pathLst>
                  <a:path w="84" h="223" extrusionOk="0">
                    <a:moveTo>
                      <a:pt x="16" y="1"/>
                    </a:moveTo>
                    <a:cubicBezTo>
                      <a:pt x="8" y="1"/>
                      <a:pt x="0" y="7"/>
                      <a:pt x="0" y="12"/>
                    </a:cubicBezTo>
                    <a:cubicBezTo>
                      <a:pt x="0" y="79"/>
                      <a:pt x="8" y="137"/>
                      <a:pt x="25" y="203"/>
                    </a:cubicBezTo>
                    <a:cubicBezTo>
                      <a:pt x="25" y="215"/>
                      <a:pt x="34" y="223"/>
                      <a:pt x="45" y="223"/>
                    </a:cubicBezTo>
                    <a:cubicBezTo>
                      <a:pt x="49" y="223"/>
                      <a:pt x="54" y="222"/>
                      <a:pt x="58" y="220"/>
                    </a:cubicBezTo>
                    <a:cubicBezTo>
                      <a:pt x="75" y="220"/>
                      <a:pt x="83" y="203"/>
                      <a:pt x="75" y="186"/>
                    </a:cubicBezTo>
                    <a:cubicBezTo>
                      <a:pt x="66" y="128"/>
                      <a:pt x="50" y="62"/>
                      <a:pt x="25" y="4"/>
                    </a:cubicBezTo>
                    <a:cubicBezTo>
                      <a:pt x="23" y="2"/>
                      <a:pt x="19" y="1"/>
                      <a:pt x="1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9" name="Google Shape;5438;p31">
                <a:extLst>
                  <a:ext uri="{FF2B5EF4-FFF2-40B4-BE49-F238E27FC236}">
                    <a16:creationId xmlns:a16="http://schemas.microsoft.com/office/drawing/2014/main" id="{8F4A477A-795C-AD30-19AD-9DE0C3A7660A}"/>
                  </a:ext>
                </a:extLst>
              </p:cNvPr>
              <p:cNvSpPr/>
              <p:nvPr/>
            </p:nvSpPr>
            <p:spPr>
              <a:xfrm>
                <a:off x="1891475" y="1669400"/>
                <a:ext cx="3550" cy="17225"/>
              </a:xfrm>
              <a:custGeom>
                <a:avLst/>
                <a:gdLst/>
                <a:ahLst/>
                <a:cxnLst/>
                <a:rect l="l" t="t" r="r" b="b"/>
                <a:pathLst>
                  <a:path w="142" h="689" extrusionOk="0">
                    <a:moveTo>
                      <a:pt x="91" y="1"/>
                    </a:moveTo>
                    <a:cubicBezTo>
                      <a:pt x="80" y="1"/>
                      <a:pt x="67" y="7"/>
                      <a:pt x="59" y="15"/>
                    </a:cubicBezTo>
                    <a:cubicBezTo>
                      <a:pt x="17" y="48"/>
                      <a:pt x="17" y="123"/>
                      <a:pt x="9" y="172"/>
                    </a:cubicBezTo>
                    <a:cubicBezTo>
                      <a:pt x="1" y="230"/>
                      <a:pt x="1" y="280"/>
                      <a:pt x="1" y="338"/>
                    </a:cubicBezTo>
                    <a:cubicBezTo>
                      <a:pt x="1" y="446"/>
                      <a:pt x="26" y="554"/>
                      <a:pt x="59" y="661"/>
                    </a:cubicBezTo>
                    <a:cubicBezTo>
                      <a:pt x="65" y="681"/>
                      <a:pt x="80" y="689"/>
                      <a:pt x="94" y="689"/>
                    </a:cubicBezTo>
                    <a:cubicBezTo>
                      <a:pt x="116" y="689"/>
                      <a:pt x="138" y="670"/>
                      <a:pt x="133" y="645"/>
                    </a:cubicBezTo>
                    <a:cubicBezTo>
                      <a:pt x="109" y="537"/>
                      <a:pt x="100" y="438"/>
                      <a:pt x="100" y="330"/>
                    </a:cubicBezTo>
                    <a:cubicBezTo>
                      <a:pt x="109" y="280"/>
                      <a:pt x="109" y="222"/>
                      <a:pt x="117" y="172"/>
                    </a:cubicBezTo>
                    <a:cubicBezTo>
                      <a:pt x="125" y="123"/>
                      <a:pt x="142" y="65"/>
                      <a:pt x="117" y="23"/>
                    </a:cubicBezTo>
                    <a:cubicBezTo>
                      <a:pt x="113" y="7"/>
                      <a:pt x="102" y="1"/>
                      <a:pt x="9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0" name="Google Shape;5439;p31">
                <a:extLst>
                  <a:ext uri="{FF2B5EF4-FFF2-40B4-BE49-F238E27FC236}">
                    <a16:creationId xmlns:a16="http://schemas.microsoft.com/office/drawing/2014/main" id="{FC41EEEB-2D00-B979-3D0D-695538B70CBB}"/>
                  </a:ext>
                </a:extLst>
              </p:cNvPr>
              <p:cNvSpPr/>
              <p:nvPr/>
            </p:nvSpPr>
            <p:spPr>
              <a:xfrm>
                <a:off x="1891900" y="1659200"/>
                <a:ext cx="2100" cy="3950"/>
              </a:xfrm>
              <a:custGeom>
                <a:avLst/>
                <a:gdLst/>
                <a:ahLst/>
                <a:cxnLst/>
                <a:rect l="l" t="t" r="r" b="b"/>
                <a:pathLst>
                  <a:path w="84" h="158" extrusionOk="0">
                    <a:moveTo>
                      <a:pt x="25" y="1"/>
                    </a:moveTo>
                    <a:cubicBezTo>
                      <a:pt x="17" y="1"/>
                      <a:pt x="9" y="1"/>
                      <a:pt x="9" y="9"/>
                    </a:cubicBezTo>
                    <a:cubicBezTo>
                      <a:pt x="0" y="9"/>
                      <a:pt x="0" y="17"/>
                      <a:pt x="0" y="25"/>
                    </a:cubicBezTo>
                    <a:cubicBezTo>
                      <a:pt x="0" y="67"/>
                      <a:pt x="9" y="100"/>
                      <a:pt x="17" y="133"/>
                    </a:cubicBezTo>
                    <a:cubicBezTo>
                      <a:pt x="17" y="141"/>
                      <a:pt x="25" y="150"/>
                      <a:pt x="25" y="158"/>
                    </a:cubicBezTo>
                    <a:lnTo>
                      <a:pt x="50" y="158"/>
                    </a:lnTo>
                    <a:cubicBezTo>
                      <a:pt x="75" y="150"/>
                      <a:pt x="83" y="133"/>
                      <a:pt x="75" y="117"/>
                    </a:cubicBezTo>
                    <a:cubicBezTo>
                      <a:pt x="67" y="83"/>
                      <a:pt x="58" y="50"/>
                      <a:pt x="50" y="17"/>
                    </a:cubicBezTo>
                    <a:cubicBezTo>
                      <a:pt x="50" y="9"/>
                      <a:pt x="34" y="1"/>
                      <a:pt x="2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1" name="Google Shape;5440;p31">
                <a:extLst>
                  <a:ext uri="{FF2B5EF4-FFF2-40B4-BE49-F238E27FC236}">
                    <a16:creationId xmlns:a16="http://schemas.microsoft.com/office/drawing/2014/main" id="{B94A3181-D296-BCD5-B8D6-55A1D7A2C106}"/>
                  </a:ext>
                </a:extLst>
              </p:cNvPr>
              <p:cNvSpPr/>
              <p:nvPr/>
            </p:nvSpPr>
            <p:spPr>
              <a:xfrm>
                <a:off x="1890450" y="1646350"/>
                <a:ext cx="2100" cy="1700"/>
              </a:xfrm>
              <a:custGeom>
                <a:avLst/>
                <a:gdLst/>
                <a:ahLst/>
                <a:cxnLst/>
                <a:rect l="l" t="t" r="r" b="b"/>
                <a:pathLst>
                  <a:path w="84" h="68" extrusionOk="0">
                    <a:moveTo>
                      <a:pt x="42" y="1"/>
                    </a:moveTo>
                    <a:cubicBezTo>
                      <a:pt x="0" y="1"/>
                      <a:pt x="0" y="67"/>
                      <a:pt x="42" y="67"/>
                    </a:cubicBezTo>
                    <a:cubicBezTo>
                      <a:pt x="83" y="67"/>
                      <a:pt x="83" y="1"/>
                      <a:pt x="4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2" name="Google Shape;5441;p31">
                <a:extLst>
                  <a:ext uri="{FF2B5EF4-FFF2-40B4-BE49-F238E27FC236}">
                    <a16:creationId xmlns:a16="http://schemas.microsoft.com/office/drawing/2014/main" id="{405DC5F5-059F-212A-41B4-AF3928F26D4D}"/>
                  </a:ext>
                </a:extLst>
              </p:cNvPr>
              <p:cNvSpPr/>
              <p:nvPr/>
            </p:nvSpPr>
            <p:spPr>
              <a:xfrm>
                <a:off x="2051175" y="1678275"/>
                <a:ext cx="7350" cy="20800"/>
              </a:xfrm>
              <a:custGeom>
                <a:avLst/>
                <a:gdLst/>
                <a:ahLst/>
                <a:cxnLst/>
                <a:rect l="l" t="t" r="r" b="b"/>
                <a:pathLst>
                  <a:path w="294" h="832" extrusionOk="0">
                    <a:moveTo>
                      <a:pt x="245" y="1"/>
                    </a:moveTo>
                    <a:cubicBezTo>
                      <a:pt x="233" y="1"/>
                      <a:pt x="222" y="5"/>
                      <a:pt x="216" y="16"/>
                    </a:cubicBezTo>
                    <a:cubicBezTo>
                      <a:pt x="167" y="141"/>
                      <a:pt x="117" y="265"/>
                      <a:pt x="84" y="389"/>
                    </a:cubicBezTo>
                    <a:cubicBezTo>
                      <a:pt x="67" y="455"/>
                      <a:pt x="51" y="513"/>
                      <a:pt x="34" y="580"/>
                    </a:cubicBezTo>
                    <a:cubicBezTo>
                      <a:pt x="26" y="646"/>
                      <a:pt x="1" y="721"/>
                      <a:pt x="1" y="787"/>
                    </a:cubicBezTo>
                    <a:cubicBezTo>
                      <a:pt x="1" y="815"/>
                      <a:pt x="27" y="832"/>
                      <a:pt x="51" y="832"/>
                    </a:cubicBezTo>
                    <a:cubicBezTo>
                      <a:pt x="70" y="832"/>
                      <a:pt x="88" y="821"/>
                      <a:pt x="92" y="795"/>
                    </a:cubicBezTo>
                    <a:cubicBezTo>
                      <a:pt x="109" y="737"/>
                      <a:pt x="117" y="671"/>
                      <a:pt x="125" y="605"/>
                    </a:cubicBezTo>
                    <a:cubicBezTo>
                      <a:pt x="133" y="538"/>
                      <a:pt x="150" y="480"/>
                      <a:pt x="167" y="414"/>
                    </a:cubicBezTo>
                    <a:cubicBezTo>
                      <a:pt x="200" y="290"/>
                      <a:pt x="233" y="165"/>
                      <a:pt x="283" y="41"/>
                    </a:cubicBezTo>
                    <a:cubicBezTo>
                      <a:pt x="294" y="19"/>
                      <a:pt x="268" y="1"/>
                      <a:pt x="24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3" name="Google Shape;5442;p31">
                <a:extLst>
                  <a:ext uri="{FF2B5EF4-FFF2-40B4-BE49-F238E27FC236}">
                    <a16:creationId xmlns:a16="http://schemas.microsoft.com/office/drawing/2014/main" id="{E91ABD67-BCA4-261E-E120-8B947DA7BD32}"/>
                  </a:ext>
                </a:extLst>
              </p:cNvPr>
              <p:cNvSpPr/>
              <p:nvPr/>
            </p:nvSpPr>
            <p:spPr>
              <a:xfrm>
                <a:off x="2044775" y="1692500"/>
                <a:ext cx="2925" cy="7750"/>
              </a:xfrm>
              <a:custGeom>
                <a:avLst/>
                <a:gdLst/>
                <a:ahLst/>
                <a:cxnLst/>
                <a:rect l="l" t="t" r="r" b="b"/>
                <a:pathLst>
                  <a:path w="117" h="310" extrusionOk="0">
                    <a:moveTo>
                      <a:pt x="82" y="0"/>
                    </a:moveTo>
                    <a:cubicBezTo>
                      <a:pt x="69" y="0"/>
                      <a:pt x="56" y="12"/>
                      <a:pt x="50" y="19"/>
                    </a:cubicBezTo>
                    <a:cubicBezTo>
                      <a:pt x="41" y="69"/>
                      <a:pt x="33" y="110"/>
                      <a:pt x="25" y="160"/>
                    </a:cubicBezTo>
                    <a:cubicBezTo>
                      <a:pt x="8" y="201"/>
                      <a:pt x="0" y="243"/>
                      <a:pt x="8" y="292"/>
                    </a:cubicBezTo>
                    <a:cubicBezTo>
                      <a:pt x="8" y="303"/>
                      <a:pt x="18" y="310"/>
                      <a:pt x="27" y="310"/>
                    </a:cubicBezTo>
                    <a:cubicBezTo>
                      <a:pt x="33" y="310"/>
                      <a:pt x="38" y="307"/>
                      <a:pt x="41" y="301"/>
                    </a:cubicBezTo>
                    <a:cubicBezTo>
                      <a:pt x="66" y="259"/>
                      <a:pt x="75" y="218"/>
                      <a:pt x="83" y="176"/>
                    </a:cubicBezTo>
                    <a:cubicBezTo>
                      <a:pt x="91" y="127"/>
                      <a:pt x="99" y="85"/>
                      <a:pt x="108" y="36"/>
                    </a:cubicBezTo>
                    <a:cubicBezTo>
                      <a:pt x="116" y="19"/>
                      <a:pt x="108" y="2"/>
                      <a:pt x="91" y="2"/>
                    </a:cubicBezTo>
                    <a:cubicBezTo>
                      <a:pt x="88" y="1"/>
                      <a:pt x="85" y="0"/>
                      <a:pt x="8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4" name="Google Shape;5443;p31">
                <a:extLst>
                  <a:ext uri="{FF2B5EF4-FFF2-40B4-BE49-F238E27FC236}">
                    <a16:creationId xmlns:a16="http://schemas.microsoft.com/office/drawing/2014/main" id="{08E65454-84BF-2DD1-E2C7-D3DCABE536DD}"/>
                  </a:ext>
                </a:extLst>
              </p:cNvPr>
              <p:cNvSpPr/>
              <p:nvPr/>
            </p:nvSpPr>
            <p:spPr>
              <a:xfrm>
                <a:off x="2038350" y="1694625"/>
                <a:ext cx="1875" cy="11700"/>
              </a:xfrm>
              <a:custGeom>
                <a:avLst/>
                <a:gdLst/>
                <a:ahLst/>
                <a:cxnLst/>
                <a:rect l="l" t="t" r="r" b="b"/>
                <a:pathLst>
                  <a:path w="75" h="468" extrusionOk="0">
                    <a:moveTo>
                      <a:pt x="32" y="0"/>
                    </a:moveTo>
                    <a:cubicBezTo>
                      <a:pt x="19" y="0"/>
                      <a:pt x="4" y="9"/>
                      <a:pt x="0" y="25"/>
                    </a:cubicBezTo>
                    <a:cubicBezTo>
                      <a:pt x="0" y="100"/>
                      <a:pt x="0" y="174"/>
                      <a:pt x="0" y="241"/>
                    </a:cubicBezTo>
                    <a:cubicBezTo>
                      <a:pt x="8" y="315"/>
                      <a:pt x="8" y="390"/>
                      <a:pt x="33" y="456"/>
                    </a:cubicBezTo>
                    <a:cubicBezTo>
                      <a:pt x="37" y="463"/>
                      <a:pt x="44" y="468"/>
                      <a:pt x="51" y="468"/>
                    </a:cubicBezTo>
                    <a:cubicBezTo>
                      <a:pt x="59" y="468"/>
                      <a:pt x="66" y="461"/>
                      <a:pt x="66" y="448"/>
                    </a:cubicBezTo>
                    <a:cubicBezTo>
                      <a:pt x="75" y="381"/>
                      <a:pt x="58" y="307"/>
                      <a:pt x="58" y="241"/>
                    </a:cubicBezTo>
                    <a:cubicBezTo>
                      <a:pt x="58" y="166"/>
                      <a:pt x="58" y="100"/>
                      <a:pt x="58" y="25"/>
                    </a:cubicBezTo>
                    <a:cubicBezTo>
                      <a:pt x="58" y="9"/>
                      <a:pt x="46" y="0"/>
                      <a:pt x="3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5" name="Google Shape;5444;p31">
                <a:extLst>
                  <a:ext uri="{FF2B5EF4-FFF2-40B4-BE49-F238E27FC236}">
                    <a16:creationId xmlns:a16="http://schemas.microsoft.com/office/drawing/2014/main" id="{A7230BE6-E550-EC6D-FDEA-E0D0B0E5400F}"/>
                  </a:ext>
                </a:extLst>
              </p:cNvPr>
              <p:cNvSpPr/>
              <p:nvPr/>
            </p:nvSpPr>
            <p:spPr>
              <a:xfrm>
                <a:off x="2220425" y="1931625"/>
                <a:ext cx="25575" cy="36525"/>
              </a:xfrm>
              <a:custGeom>
                <a:avLst/>
                <a:gdLst/>
                <a:ahLst/>
                <a:cxnLst/>
                <a:rect l="l" t="t" r="r" b="b"/>
                <a:pathLst>
                  <a:path w="1023" h="1461" extrusionOk="0">
                    <a:moveTo>
                      <a:pt x="43" y="0"/>
                    </a:moveTo>
                    <a:cubicBezTo>
                      <a:pt x="29" y="0"/>
                      <a:pt x="13" y="9"/>
                      <a:pt x="8" y="24"/>
                    </a:cubicBezTo>
                    <a:cubicBezTo>
                      <a:pt x="0" y="90"/>
                      <a:pt x="8" y="156"/>
                      <a:pt x="25" y="223"/>
                    </a:cubicBezTo>
                    <a:cubicBezTo>
                      <a:pt x="33" y="289"/>
                      <a:pt x="50" y="347"/>
                      <a:pt x="66" y="405"/>
                    </a:cubicBezTo>
                    <a:cubicBezTo>
                      <a:pt x="216" y="852"/>
                      <a:pt x="539" y="1233"/>
                      <a:pt x="945" y="1457"/>
                    </a:cubicBezTo>
                    <a:cubicBezTo>
                      <a:pt x="950" y="1459"/>
                      <a:pt x="955" y="1460"/>
                      <a:pt x="960" y="1460"/>
                    </a:cubicBezTo>
                    <a:cubicBezTo>
                      <a:pt x="995" y="1460"/>
                      <a:pt x="1023" y="1413"/>
                      <a:pt x="986" y="1391"/>
                    </a:cubicBezTo>
                    <a:cubicBezTo>
                      <a:pt x="878" y="1325"/>
                      <a:pt x="779" y="1242"/>
                      <a:pt x="688" y="1159"/>
                    </a:cubicBezTo>
                    <a:cubicBezTo>
                      <a:pt x="530" y="1010"/>
                      <a:pt x="390" y="827"/>
                      <a:pt x="290" y="629"/>
                    </a:cubicBezTo>
                    <a:cubicBezTo>
                      <a:pt x="240" y="537"/>
                      <a:pt x="199" y="430"/>
                      <a:pt x="166" y="330"/>
                    </a:cubicBezTo>
                    <a:cubicBezTo>
                      <a:pt x="149" y="281"/>
                      <a:pt x="133" y="223"/>
                      <a:pt x="116" y="173"/>
                    </a:cubicBezTo>
                    <a:cubicBezTo>
                      <a:pt x="100" y="123"/>
                      <a:pt x="91" y="65"/>
                      <a:pt x="66" y="15"/>
                    </a:cubicBezTo>
                    <a:cubicBezTo>
                      <a:pt x="63" y="5"/>
                      <a:pt x="54" y="0"/>
                      <a:pt x="4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6" name="Google Shape;5445;p31">
                <a:extLst>
                  <a:ext uri="{FF2B5EF4-FFF2-40B4-BE49-F238E27FC236}">
                    <a16:creationId xmlns:a16="http://schemas.microsoft.com/office/drawing/2014/main" id="{E03B019E-86A5-F47E-CD50-95E9E109D20D}"/>
                  </a:ext>
                </a:extLst>
              </p:cNvPr>
              <p:cNvSpPr/>
              <p:nvPr/>
            </p:nvSpPr>
            <p:spPr>
              <a:xfrm>
                <a:off x="2211925" y="1929975"/>
                <a:ext cx="10100" cy="18675"/>
              </a:xfrm>
              <a:custGeom>
                <a:avLst/>
                <a:gdLst/>
                <a:ahLst/>
                <a:cxnLst/>
                <a:rect l="l" t="t" r="r" b="b"/>
                <a:pathLst>
                  <a:path w="404" h="747" extrusionOk="0">
                    <a:moveTo>
                      <a:pt x="30" y="0"/>
                    </a:moveTo>
                    <a:cubicBezTo>
                      <a:pt x="17" y="0"/>
                      <a:pt x="0" y="12"/>
                      <a:pt x="0" y="23"/>
                    </a:cubicBezTo>
                    <a:cubicBezTo>
                      <a:pt x="83" y="280"/>
                      <a:pt x="216" y="512"/>
                      <a:pt x="357" y="736"/>
                    </a:cubicBezTo>
                    <a:cubicBezTo>
                      <a:pt x="362" y="743"/>
                      <a:pt x="368" y="746"/>
                      <a:pt x="374" y="746"/>
                    </a:cubicBezTo>
                    <a:cubicBezTo>
                      <a:pt x="389" y="746"/>
                      <a:pt x="404" y="729"/>
                      <a:pt x="398" y="711"/>
                    </a:cubicBezTo>
                    <a:cubicBezTo>
                      <a:pt x="257" y="487"/>
                      <a:pt x="150" y="247"/>
                      <a:pt x="42" y="7"/>
                    </a:cubicBezTo>
                    <a:cubicBezTo>
                      <a:pt x="39" y="2"/>
                      <a:pt x="35" y="0"/>
                      <a:pt x="3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7" name="Google Shape;5446;p31">
                <a:extLst>
                  <a:ext uri="{FF2B5EF4-FFF2-40B4-BE49-F238E27FC236}">
                    <a16:creationId xmlns:a16="http://schemas.microsoft.com/office/drawing/2014/main" id="{AAA1DADC-8B8C-D696-75BB-18DB6CBAEF95}"/>
                  </a:ext>
                </a:extLst>
              </p:cNvPr>
              <p:cNvSpPr/>
              <p:nvPr/>
            </p:nvSpPr>
            <p:spPr>
              <a:xfrm>
                <a:off x="2202875" y="1918325"/>
                <a:ext cx="8550" cy="17275"/>
              </a:xfrm>
              <a:custGeom>
                <a:avLst/>
                <a:gdLst/>
                <a:ahLst/>
                <a:cxnLst/>
                <a:rect l="l" t="t" r="r" b="b"/>
                <a:pathLst>
                  <a:path w="342" h="691" extrusionOk="0">
                    <a:moveTo>
                      <a:pt x="24" y="0"/>
                    </a:moveTo>
                    <a:cubicBezTo>
                      <a:pt x="13" y="0"/>
                      <a:pt x="1" y="9"/>
                      <a:pt x="6" y="26"/>
                    </a:cubicBezTo>
                    <a:cubicBezTo>
                      <a:pt x="89" y="241"/>
                      <a:pt x="197" y="456"/>
                      <a:pt x="288" y="680"/>
                    </a:cubicBezTo>
                    <a:cubicBezTo>
                      <a:pt x="293" y="687"/>
                      <a:pt x="300" y="690"/>
                      <a:pt x="307" y="690"/>
                    </a:cubicBezTo>
                    <a:cubicBezTo>
                      <a:pt x="324" y="690"/>
                      <a:pt x="341" y="673"/>
                      <a:pt x="329" y="655"/>
                    </a:cubicBezTo>
                    <a:cubicBezTo>
                      <a:pt x="238" y="440"/>
                      <a:pt x="147" y="216"/>
                      <a:pt x="39" y="9"/>
                    </a:cubicBezTo>
                    <a:cubicBezTo>
                      <a:pt x="36" y="3"/>
                      <a:pt x="30" y="0"/>
                      <a:pt x="2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8" name="Google Shape;5447;p31">
                <a:extLst>
                  <a:ext uri="{FF2B5EF4-FFF2-40B4-BE49-F238E27FC236}">
                    <a16:creationId xmlns:a16="http://schemas.microsoft.com/office/drawing/2014/main" id="{B145BA6C-083A-3E4B-82C2-FA215C68E7C8}"/>
                  </a:ext>
                </a:extLst>
              </p:cNvPr>
              <p:cNvSpPr/>
              <p:nvPr/>
            </p:nvSpPr>
            <p:spPr>
              <a:xfrm>
                <a:off x="2187275" y="1858950"/>
                <a:ext cx="17925" cy="71550"/>
              </a:xfrm>
              <a:custGeom>
                <a:avLst/>
                <a:gdLst/>
                <a:ahLst/>
                <a:cxnLst/>
                <a:rect l="l" t="t" r="r" b="b"/>
                <a:pathLst>
                  <a:path w="717" h="2862" extrusionOk="0">
                    <a:moveTo>
                      <a:pt x="83" y="1"/>
                    </a:moveTo>
                    <a:cubicBezTo>
                      <a:pt x="70" y="1"/>
                      <a:pt x="58" y="9"/>
                      <a:pt x="58" y="23"/>
                    </a:cubicBezTo>
                    <a:cubicBezTo>
                      <a:pt x="42" y="139"/>
                      <a:pt x="50" y="255"/>
                      <a:pt x="42" y="362"/>
                    </a:cubicBezTo>
                    <a:cubicBezTo>
                      <a:pt x="34" y="470"/>
                      <a:pt x="34" y="586"/>
                      <a:pt x="25" y="694"/>
                    </a:cubicBezTo>
                    <a:cubicBezTo>
                      <a:pt x="17" y="1083"/>
                      <a:pt x="0" y="1489"/>
                      <a:pt x="116" y="1862"/>
                    </a:cubicBezTo>
                    <a:cubicBezTo>
                      <a:pt x="166" y="2044"/>
                      <a:pt x="249" y="2218"/>
                      <a:pt x="340" y="2376"/>
                    </a:cubicBezTo>
                    <a:cubicBezTo>
                      <a:pt x="431" y="2541"/>
                      <a:pt x="539" y="2690"/>
                      <a:pt x="647" y="2848"/>
                    </a:cubicBezTo>
                    <a:cubicBezTo>
                      <a:pt x="654" y="2858"/>
                      <a:pt x="663" y="2862"/>
                      <a:pt x="673" y="2862"/>
                    </a:cubicBezTo>
                    <a:cubicBezTo>
                      <a:pt x="695" y="2862"/>
                      <a:pt x="716" y="2838"/>
                      <a:pt x="705" y="2815"/>
                    </a:cubicBezTo>
                    <a:cubicBezTo>
                      <a:pt x="597" y="2632"/>
                      <a:pt x="489" y="2450"/>
                      <a:pt x="398" y="2268"/>
                    </a:cubicBezTo>
                    <a:cubicBezTo>
                      <a:pt x="315" y="2102"/>
                      <a:pt x="241" y="1928"/>
                      <a:pt x="199" y="1754"/>
                    </a:cubicBezTo>
                    <a:cubicBezTo>
                      <a:pt x="158" y="1564"/>
                      <a:pt x="133" y="1373"/>
                      <a:pt x="133" y="1174"/>
                    </a:cubicBezTo>
                    <a:cubicBezTo>
                      <a:pt x="125" y="984"/>
                      <a:pt x="133" y="793"/>
                      <a:pt x="141" y="603"/>
                    </a:cubicBezTo>
                    <a:cubicBezTo>
                      <a:pt x="141" y="503"/>
                      <a:pt x="141" y="404"/>
                      <a:pt x="133" y="304"/>
                    </a:cubicBezTo>
                    <a:cubicBezTo>
                      <a:pt x="133" y="213"/>
                      <a:pt x="133" y="114"/>
                      <a:pt x="108" y="23"/>
                    </a:cubicBezTo>
                    <a:cubicBezTo>
                      <a:pt x="104" y="7"/>
                      <a:pt x="93" y="1"/>
                      <a:pt x="8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9" name="Google Shape;5448;p31">
                <a:extLst>
                  <a:ext uri="{FF2B5EF4-FFF2-40B4-BE49-F238E27FC236}">
                    <a16:creationId xmlns:a16="http://schemas.microsoft.com/office/drawing/2014/main" id="{739C3F12-55B8-C510-E48E-73CCBE6B3539}"/>
                  </a:ext>
                </a:extLst>
              </p:cNvPr>
              <p:cNvSpPr/>
              <p:nvPr/>
            </p:nvSpPr>
            <p:spPr>
              <a:xfrm>
                <a:off x="2224425" y="1808475"/>
                <a:ext cx="124150" cy="42700"/>
              </a:xfrm>
              <a:custGeom>
                <a:avLst/>
                <a:gdLst/>
                <a:ahLst/>
                <a:cxnLst/>
                <a:rect l="l" t="t" r="r" b="b"/>
                <a:pathLst>
                  <a:path w="4966" h="1708" extrusionOk="0">
                    <a:moveTo>
                      <a:pt x="1106" y="0"/>
                    </a:moveTo>
                    <a:cubicBezTo>
                      <a:pt x="976" y="0"/>
                      <a:pt x="846" y="6"/>
                      <a:pt x="718" y="20"/>
                    </a:cubicBezTo>
                    <a:cubicBezTo>
                      <a:pt x="594" y="36"/>
                      <a:pt x="478" y="53"/>
                      <a:pt x="362" y="86"/>
                    </a:cubicBezTo>
                    <a:cubicBezTo>
                      <a:pt x="304" y="94"/>
                      <a:pt x="254" y="111"/>
                      <a:pt x="196" y="128"/>
                    </a:cubicBezTo>
                    <a:cubicBezTo>
                      <a:pt x="138" y="152"/>
                      <a:pt x="89" y="169"/>
                      <a:pt x="31" y="194"/>
                    </a:cubicBezTo>
                    <a:cubicBezTo>
                      <a:pt x="0" y="202"/>
                      <a:pt x="12" y="245"/>
                      <a:pt x="33" y="245"/>
                    </a:cubicBezTo>
                    <a:cubicBezTo>
                      <a:pt x="35" y="245"/>
                      <a:pt x="37" y="244"/>
                      <a:pt x="39" y="244"/>
                    </a:cubicBezTo>
                    <a:cubicBezTo>
                      <a:pt x="105" y="219"/>
                      <a:pt x="172" y="210"/>
                      <a:pt x="238" y="194"/>
                    </a:cubicBezTo>
                    <a:cubicBezTo>
                      <a:pt x="304" y="177"/>
                      <a:pt x="362" y="161"/>
                      <a:pt x="420" y="152"/>
                    </a:cubicBezTo>
                    <a:cubicBezTo>
                      <a:pt x="553" y="128"/>
                      <a:pt x="685" y="103"/>
                      <a:pt x="818" y="94"/>
                    </a:cubicBezTo>
                    <a:cubicBezTo>
                      <a:pt x="900" y="89"/>
                      <a:pt x="982" y="86"/>
                      <a:pt x="1064" y="86"/>
                    </a:cubicBezTo>
                    <a:cubicBezTo>
                      <a:pt x="1452" y="86"/>
                      <a:pt x="1834" y="148"/>
                      <a:pt x="2210" y="244"/>
                    </a:cubicBezTo>
                    <a:cubicBezTo>
                      <a:pt x="2442" y="302"/>
                      <a:pt x="2674" y="376"/>
                      <a:pt x="2897" y="451"/>
                    </a:cubicBezTo>
                    <a:cubicBezTo>
                      <a:pt x="3013" y="492"/>
                      <a:pt x="3129" y="534"/>
                      <a:pt x="3245" y="575"/>
                    </a:cubicBezTo>
                    <a:cubicBezTo>
                      <a:pt x="3361" y="616"/>
                      <a:pt x="3469" y="666"/>
                      <a:pt x="3585" y="699"/>
                    </a:cubicBezTo>
                    <a:cubicBezTo>
                      <a:pt x="3588" y="700"/>
                      <a:pt x="3590" y="700"/>
                      <a:pt x="3592" y="700"/>
                    </a:cubicBezTo>
                    <a:cubicBezTo>
                      <a:pt x="3621" y="700"/>
                      <a:pt x="3633" y="657"/>
                      <a:pt x="3610" y="641"/>
                    </a:cubicBezTo>
                    <a:cubicBezTo>
                      <a:pt x="3599" y="636"/>
                      <a:pt x="3588" y="630"/>
                      <a:pt x="3577" y="625"/>
                    </a:cubicBezTo>
                    <a:lnTo>
                      <a:pt x="3577" y="625"/>
                    </a:lnTo>
                    <a:cubicBezTo>
                      <a:pt x="3718" y="691"/>
                      <a:pt x="3859" y="766"/>
                      <a:pt x="3991" y="840"/>
                    </a:cubicBezTo>
                    <a:cubicBezTo>
                      <a:pt x="4115" y="931"/>
                      <a:pt x="4231" y="1031"/>
                      <a:pt x="4347" y="1130"/>
                    </a:cubicBezTo>
                    <a:cubicBezTo>
                      <a:pt x="4555" y="1312"/>
                      <a:pt x="4737" y="1503"/>
                      <a:pt x="4927" y="1702"/>
                    </a:cubicBezTo>
                    <a:cubicBezTo>
                      <a:pt x="4931" y="1706"/>
                      <a:pt x="4935" y="1707"/>
                      <a:pt x="4939" y="1707"/>
                    </a:cubicBezTo>
                    <a:cubicBezTo>
                      <a:pt x="4953" y="1707"/>
                      <a:pt x="4965" y="1688"/>
                      <a:pt x="4952" y="1669"/>
                    </a:cubicBezTo>
                    <a:cubicBezTo>
                      <a:pt x="4787" y="1453"/>
                      <a:pt x="4579" y="1263"/>
                      <a:pt x="4372" y="1089"/>
                    </a:cubicBezTo>
                    <a:cubicBezTo>
                      <a:pt x="4356" y="1072"/>
                      <a:pt x="4339" y="1056"/>
                      <a:pt x="4323" y="1039"/>
                    </a:cubicBezTo>
                    <a:lnTo>
                      <a:pt x="4323" y="1039"/>
                    </a:lnTo>
                    <a:cubicBezTo>
                      <a:pt x="4513" y="1163"/>
                      <a:pt x="4704" y="1304"/>
                      <a:pt x="4886" y="1462"/>
                    </a:cubicBezTo>
                    <a:cubicBezTo>
                      <a:pt x="4891" y="1465"/>
                      <a:pt x="4896" y="1466"/>
                      <a:pt x="4901" y="1466"/>
                    </a:cubicBezTo>
                    <a:cubicBezTo>
                      <a:pt x="4921" y="1466"/>
                      <a:pt x="4939" y="1442"/>
                      <a:pt x="4919" y="1428"/>
                    </a:cubicBezTo>
                    <a:cubicBezTo>
                      <a:pt x="4811" y="1329"/>
                      <a:pt x="4695" y="1238"/>
                      <a:pt x="4579" y="1147"/>
                    </a:cubicBezTo>
                    <a:cubicBezTo>
                      <a:pt x="4389" y="1006"/>
                      <a:pt x="4190" y="882"/>
                      <a:pt x="3983" y="766"/>
                    </a:cubicBezTo>
                    <a:cubicBezTo>
                      <a:pt x="3900" y="708"/>
                      <a:pt x="3809" y="650"/>
                      <a:pt x="3726" y="592"/>
                    </a:cubicBezTo>
                    <a:cubicBezTo>
                      <a:pt x="3721" y="588"/>
                      <a:pt x="3717" y="587"/>
                      <a:pt x="3712" y="587"/>
                    </a:cubicBezTo>
                    <a:cubicBezTo>
                      <a:pt x="3694" y="587"/>
                      <a:pt x="3681" y="611"/>
                      <a:pt x="3701" y="625"/>
                    </a:cubicBezTo>
                    <a:cubicBezTo>
                      <a:pt x="3527" y="550"/>
                      <a:pt x="3353" y="476"/>
                      <a:pt x="3179" y="418"/>
                    </a:cubicBezTo>
                    <a:cubicBezTo>
                      <a:pt x="3176" y="416"/>
                      <a:pt x="3173" y="416"/>
                      <a:pt x="3170" y="416"/>
                    </a:cubicBezTo>
                    <a:cubicBezTo>
                      <a:pt x="3150" y="416"/>
                      <a:pt x="3140" y="436"/>
                      <a:pt x="3154" y="451"/>
                    </a:cubicBezTo>
                    <a:cubicBezTo>
                      <a:pt x="3047" y="409"/>
                      <a:pt x="2947" y="376"/>
                      <a:pt x="2839" y="335"/>
                    </a:cubicBezTo>
                    <a:cubicBezTo>
                      <a:pt x="2384" y="177"/>
                      <a:pt x="1903" y="53"/>
                      <a:pt x="1423" y="12"/>
                    </a:cubicBezTo>
                    <a:cubicBezTo>
                      <a:pt x="1318" y="4"/>
                      <a:pt x="1212" y="0"/>
                      <a:pt x="110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0" name="Google Shape;5449;p31">
                <a:extLst>
                  <a:ext uri="{FF2B5EF4-FFF2-40B4-BE49-F238E27FC236}">
                    <a16:creationId xmlns:a16="http://schemas.microsoft.com/office/drawing/2014/main" id="{65350771-9C5B-7B07-D652-5B4A9497F6AD}"/>
                  </a:ext>
                </a:extLst>
              </p:cNvPr>
              <p:cNvSpPr/>
              <p:nvPr/>
            </p:nvSpPr>
            <p:spPr>
              <a:xfrm>
                <a:off x="2281325" y="1937575"/>
                <a:ext cx="7875" cy="17250"/>
              </a:xfrm>
              <a:custGeom>
                <a:avLst/>
                <a:gdLst/>
                <a:ahLst/>
                <a:cxnLst/>
                <a:rect l="l" t="t" r="r" b="b"/>
                <a:pathLst>
                  <a:path w="315" h="690" extrusionOk="0">
                    <a:moveTo>
                      <a:pt x="39" y="0"/>
                    </a:moveTo>
                    <a:cubicBezTo>
                      <a:pt x="34" y="0"/>
                      <a:pt x="28" y="3"/>
                      <a:pt x="25" y="9"/>
                    </a:cubicBezTo>
                    <a:cubicBezTo>
                      <a:pt x="0" y="59"/>
                      <a:pt x="8" y="134"/>
                      <a:pt x="17" y="183"/>
                    </a:cubicBezTo>
                    <a:cubicBezTo>
                      <a:pt x="17" y="241"/>
                      <a:pt x="25" y="299"/>
                      <a:pt x="42" y="357"/>
                    </a:cubicBezTo>
                    <a:cubicBezTo>
                      <a:pt x="75" y="473"/>
                      <a:pt x="124" y="581"/>
                      <a:pt x="199" y="681"/>
                    </a:cubicBezTo>
                    <a:cubicBezTo>
                      <a:pt x="205" y="686"/>
                      <a:pt x="213" y="689"/>
                      <a:pt x="221" y="689"/>
                    </a:cubicBezTo>
                    <a:cubicBezTo>
                      <a:pt x="235" y="689"/>
                      <a:pt x="249" y="680"/>
                      <a:pt x="249" y="664"/>
                    </a:cubicBezTo>
                    <a:cubicBezTo>
                      <a:pt x="274" y="457"/>
                      <a:pt x="290" y="250"/>
                      <a:pt x="315" y="34"/>
                    </a:cubicBezTo>
                    <a:cubicBezTo>
                      <a:pt x="315" y="22"/>
                      <a:pt x="303" y="16"/>
                      <a:pt x="290" y="16"/>
                    </a:cubicBezTo>
                    <a:cubicBezTo>
                      <a:pt x="278" y="16"/>
                      <a:pt x="265" y="22"/>
                      <a:pt x="265" y="34"/>
                    </a:cubicBezTo>
                    <a:cubicBezTo>
                      <a:pt x="240" y="217"/>
                      <a:pt x="224" y="399"/>
                      <a:pt x="199" y="581"/>
                    </a:cubicBezTo>
                    <a:cubicBezTo>
                      <a:pt x="158" y="507"/>
                      <a:pt x="124" y="432"/>
                      <a:pt x="100" y="349"/>
                    </a:cubicBezTo>
                    <a:cubicBezTo>
                      <a:pt x="83" y="291"/>
                      <a:pt x="75" y="241"/>
                      <a:pt x="75" y="183"/>
                    </a:cubicBezTo>
                    <a:cubicBezTo>
                      <a:pt x="66" y="159"/>
                      <a:pt x="66" y="125"/>
                      <a:pt x="66" y="101"/>
                    </a:cubicBezTo>
                    <a:cubicBezTo>
                      <a:pt x="66" y="76"/>
                      <a:pt x="75" y="43"/>
                      <a:pt x="66" y="18"/>
                    </a:cubicBezTo>
                    <a:lnTo>
                      <a:pt x="58" y="18"/>
                    </a:lnTo>
                    <a:cubicBezTo>
                      <a:pt x="58" y="8"/>
                      <a:pt x="49" y="0"/>
                      <a:pt x="3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1" name="Google Shape;5450;p31">
                <a:extLst>
                  <a:ext uri="{FF2B5EF4-FFF2-40B4-BE49-F238E27FC236}">
                    <a16:creationId xmlns:a16="http://schemas.microsoft.com/office/drawing/2014/main" id="{3A198B55-C5DE-C152-BA46-317FD72C51CB}"/>
                  </a:ext>
                </a:extLst>
              </p:cNvPr>
              <p:cNvSpPr/>
              <p:nvPr/>
            </p:nvSpPr>
            <p:spPr>
              <a:xfrm>
                <a:off x="2275725" y="1933025"/>
                <a:ext cx="4900" cy="16150"/>
              </a:xfrm>
              <a:custGeom>
                <a:avLst/>
                <a:gdLst/>
                <a:ahLst/>
                <a:cxnLst/>
                <a:rect l="l" t="t" r="r" b="b"/>
                <a:pathLst>
                  <a:path w="196" h="646" extrusionOk="0">
                    <a:moveTo>
                      <a:pt x="22" y="0"/>
                    </a:moveTo>
                    <a:cubicBezTo>
                      <a:pt x="15" y="0"/>
                      <a:pt x="9" y="7"/>
                      <a:pt x="9" y="17"/>
                    </a:cubicBezTo>
                    <a:cubicBezTo>
                      <a:pt x="0" y="67"/>
                      <a:pt x="9" y="125"/>
                      <a:pt x="17" y="175"/>
                    </a:cubicBezTo>
                    <a:cubicBezTo>
                      <a:pt x="25" y="225"/>
                      <a:pt x="34" y="274"/>
                      <a:pt x="50" y="324"/>
                    </a:cubicBezTo>
                    <a:cubicBezTo>
                      <a:pt x="75" y="432"/>
                      <a:pt x="108" y="531"/>
                      <a:pt x="141" y="631"/>
                    </a:cubicBezTo>
                    <a:cubicBezTo>
                      <a:pt x="148" y="640"/>
                      <a:pt x="158" y="645"/>
                      <a:pt x="168" y="645"/>
                    </a:cubicBezTo>
                    <a:cubicBezTo>
                      <a:pt x="183" y="645"/>
                      <a:pt x="196" y="634"/>
                      <a:pt x="191" y="614"/>
                    </a:cubicBezTo>
                    <a:cubicBezTo>
                      <a:pt x="158" y="515"/>
                      <a:pt x="125" y="415"/>
                      <a:pt x="108" y="316"/>
                    </a:cubicBezTo>
                    <a:cubicBezTo>
                      <a:pt x="92" y="266"/>
                      <a:pt x="83" y="216"/>
                      <a:pt x="67" y="167"/>
                    </a:cubicBezTo>
                    <a:cubicBezTo>
                      <a:pt x="58" y="117"/>
                      <a:pt x="50" y="59"/>
                      <a:pt x="34" y="17"/>
                    </a:cubicBezTo>
                    <a:lnTo>
                      <a:pt x="34" y="9"/>
                    </a:lnTo>
                    <a:cubicBezTo>
                      <a:pt x="30" y="3"/>
                      <a:pt x="26" y="0"/>
                      <a:pt x="2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2" name="Google Shape;5451;p31">
                <a:extLst>
                  <a:ext uri="{FF2B5EF4-FFF2-40B4-BE49-F238E27FC236}">
                    <a16:creationId xmlns:a16="http://schemas.microsoft.com/office/drawing/2014/main" id="{97F6D6D1-17B4-C4A4-99D2-AF401EFCB397}"/>
                  </a:ext>
                </a:extLst>
              </p:cNvPr>
              <p:cNvSpPr/>
              <p:nvPr/>
            </p:nvSpPr>
            <p:spPr>
              <a:xfrm>
                <a:off x="2267650" y="1925950"/>
                <a:ext cx="3650" cy="14125"/>
              </a:xfrm>
              <a:custGeom>
                <a:avLst/>
                <a:gdLst/>
                <a:ahLst/>
                <a:cxnLst/>
                <a:rect l="l" t="t" r="r" b="b"/>
                <a:pathLst>
                  <a:path w="146" h="565" extrusionOk="0">
                    <a:moveTo>
                      <a:pt x="25" y="0"/>
                    </a:moveTo>
                    <a:cubicBezTo>
                      <a:pt x="19" y="0"/>
                      <a:pt x="13" y="6"/>
                      <a:pt x="9" y="19"/>
                    </a:cubicBezTo>
                    <a:cubicBezTo>
                      <a:pt x="0" y="102"/>
                      <a:pt x="9" y="201"/>
                      <a:pt x="25" y="284"/>
                    </a:cubicBezTo>
                    <a:cubicBezTo>
                      <a:pt x="42" y="375"/>
                      <a:pt x="67" y="466"/>
                      <a:pt x="100" y="549"/>
                    </a:cubicBezTo>
                    <a:cubicBezTo>
                      <a:pt x="103" y="559"/>
                      <a:pt x="112" y="564"/>
                      <a:pt x="121" y="564"/>
                    </a:cubicBezTo>
                    <a:cubicBezTo>
                      <a:pt x="134" y="564"/>
                      <a:pt x="146" y="555"/>
                      <a:pt x="141" y="541"/>
                    </a:cubicBezTo>
                    <a:cubicBezTo>
                      <a:pt x="108" y="458"/>
                      <a:pt x="91" y="367"/>
                      <a:pt x="75" y="284"/>
                    </a:cubicBezTo>
                    <a:cubicBezTo>
                      <a:pt x="58" y="193"/>
                      <a:pt x="50" y="110"/>
                      <a:pt x="42" y="19"/>
                    </a:cubicBezTo>
                    <a:cubicBezTo>
                      <a:pt x="38" y="6"/>
                      <a:pt x="31" y="0"/>
                      <a:pt x="2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3" name="Google Shape;5452;p31">
                <a:extLst>
                  <a:ext uri="{FF2B5EF4-FFF2-40B4-BE49-F238E27FC236}">
                    <a16:creationId xmlns:a16="http://schemas.microsoft.com/office/drawing/2014/main" id="{F9868A87-C194-815A-101C-04124962D936}"/>
                  </a:ext>
                </a:extLst>
              </p:cNvPr>
              <p:cNvSpPr/>
              <p:nvPr/>
            </p:nvSpPr>
            <p:spPr>
              <a:xfrm>
                <a:off x="2261625" y="1908575"/>
                <a:ext cx="2225" cy="11875"/>
              </a:xfrm>
              <a:custGeom>
                <a:avLst/>
                <a:gdLst/>
                <a:ahLst/>
                <a:cxnLst/>
                <a:rect l="l" t="t" r="r" b="b"/>
                <a:pathLst>
                  <a:path w="89" h="475" extrusionOk="0">
                    <a:moveTo>
                      <a:pt x="57" y="0"/>
                    </a:moveTo>
                    <a:cubicBezTo>
                      <a:pt x="51" y="0"/>
                      <a:pt x="46" y="3"/>
                      <a:pt x="42" y="10"/>
                    </a:cubicBezTo>
                    <a:cubicBezTo>
                      <a:pt x="26" y="26"/>
                      <a:pt x="26" y="34"/>
                      <a:pt x="18" y="59"/>
                    </a:cubicBezTo>
                    <a:cubicBezTo>
                      <a:pt x="18" y="76"/>
                      <a:pt x="9" y="92"/>
                      <a:pt x="9" y="117"/>
                    </a:cubicBezTo>
                    <a:cubicBezTo>
                      <a:pt x="1" y="150"/>
                      <a:pt x="1" y="192"/>
                      <a:pt x="1" y="225"/>
                    </a:cubicBezTo>
                    <a:cubicBezTo>
                      <a:pt x="9" y="308"/>
                      <a:pt x="18" y="382"/>
                      <a:pt x="34" y="457"/>
                    </a:cubicBezTo>
                    <a:cubicBezTo>
                      <a:pt x="37" y="470"/>
                      <a:pt x="46" y="475"/>
                      <a:pt x="56" y="475"/>
                    </a:cubicBezTo>
                    <a:cubicBezTo>
                      <a:pt x="72" y="475"/>
                      <a:pt x="89" y="461"/>
                      <a:pt x="84" y="440"/>
                    </a:cubicBezTo>
                    <a:cubicBezTo>
                      <a:pt x="76" y="374"/>
                      <a:pt x="67" y="300"/>
                      <a:pt x="67" y="225"/>
                    </a:cubicBezTo>
                    <a:cubicBezTo>
                      <a:pt x="67" y="192"/>
                      <a:pt x="76" y="159"/>
                      <a:pt x="76" y="117"/>
                    </a:cubicBezTo>
                    <a:cubicBezTo>
                      <a:pt x="84" y="84"/>
                      <a:pt x="84" y="51"/>
                      <a:pt x="76" y="18"/>
                    </a:cubicBezTo>
                    <a:cubicBezTo>
                      <a:pt x="76" y="8"/>
                      <a:pt x="66" y="0"/>
                      <a:pt x="5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4" name="Google Shape;5453;p31">
                <a:extLst>
                  <a:ext uri="{FF2B5EF4-FFF2-40B4-BE49-F238E27FC236}">
                    <a16:creationId xmlns:a16="http://schemas.microsoft.com/office/drawing/2014/main" id="{E549C5F8-AC32-EFE9-1412-80E566AE2E8B}"/>
                  </a:ext>
                </a:extLst>
              </p:cNvPr>
              <p:cNvSpPr/>
              <p:nvPr/>
            </p:nvSpPr>
            <p:spPr>
              <a:xfrm>
                <a:off x="2261225" y="1900525"/>
                <a:ext cx="1875" cy="4375"/>
              </a:xfrm>
              <a:custGeom>
                <a:avLst/>
                <a:gdLst/>
                <a:ahLst/>
                <a:cxnLst/>
                <a:rect l="l" t="t" r="r" b="b"/>
                <a:pathLst>
                  <a:path w="75" h="175" extrusionOk="0">
                    <a:moveTo>
                      <a:pt x="58" y="0"/>
                    </a:moveTo>
                    <a:cubicBezTo>
                      <a:pt x="50" y="0"/>
                      <a:pt x="42" y="8"/>
                      <a:pt x="34" y="17"/>
                    </a:cubicBezTo>
                    <a:cubicBezTo>
                      <a:pt x="25" y="58"/>
                      <a:pt x="17" y="100"/>
                      <a:pt x="9" y="133"/>
                    </a:cubicBezTo>
                    <a:cubicBezTo>
                      <a:pt x="0" y="158"/>
                      <a:pt x="17" y="174"/>
                      <a:pt x="34" y="174"/>
                    </a:cubicBezTo>
                    <a:cubicBezTo>
                      <a:pt x="50" y="174"/>
                      <a:pt x="67" y="158"/>
                      <a:pt x="67" y="141"/>
                    </a:cubicBezTo>
                    <a:cubicBezTo>
                      <a:pt x="67" y="100"/>
                      <a:pt x="75" y="66"/>
                      <a:pt x="75" y="25"/>
                    </a:cubicBezTo>
                    <a:cubicBezTo>
                      <a:pt x="75" y="8"/>
                      <a:pt x="67" y="0"/>
                      <a:pt x="5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5" name="Google Shape;5454;p31">
                <a:extLst>
                  <a:ext uri="{FF2B5EF4-FFF2-40B4-BE49-F238E27FC236}">
                    <a16:creationId xmlns:a16="http://schemas.microsoft.com/office/drawing/2014/main" id="{3B988432-279A-7729-D63F-8A147C51870D}"/>
                  </a:ext>
                </a:extLst>
              </p:cNvPr>
              <p:cNvSpPr/>
              <p:nvPr/>
            </p:nvSpPr>
            <p:spPr>
              <a:xfrm>
                <a:off x="2257700" y="1891525"/>
                <a:ext cx="1900" cy="8600"/>
              </a:xfrm>
              <a:custGeom>
                <a:avLst/>
                <a:gdLst/>
                <a:ahLst/>
                <a:cxnLst/>
                <a:rect l="l" t="t" r="r" b="b"/>
                <a:pathLst>
                  <a:path w="76" h="344" extrusionOk="0">
                    <a:moveTo>
                      <a:pt x="56" y="1"/>
                    </a:moveTo>
                    <a:cubicBezTo>
                      <a:pt x="49" y="1"/>
                      <a:pt x="42" y="5"/>
                      <a:pt x="42" y="12"/>
                    </a:cubicBezTo>
                    <a:cubicBezTo>
                      <a:pt x="9" y="112"/>
                      <a:pt x="1" y="219"/>
                      <a:pt x="17" y="319"/>
                    </a:cubicBezTo>
                    <a:cubicBezTo>
                      <a:pt x="17" y="335"/>
                      <a:pt x="30" y="344"/>
                      <a:pt x="41" y="344"/>
                    </a:cubicBezTo>
                    <a:cubicBezTo>
                      <a:pt x="52" y="344"/>
                      <a:pt x="63" y="335"/>
                      <a:pt x="59" y="319"/>
                    </a:cubicBezTo>
                    <a:cubicBezTo>
                      <a:pt x="50" y="219"/>
                      <a:pt x="67" y="120"/>
                      <a:pt x="75" y="20"/>
                    </a:cubicBezTo>
                    <a:cubicBezTo>
                      <a:pt x="75" y="7"/>
                      <a:pt x="65" y="1"/>
                      <a:pt x="5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6" name="Google Shape;5455;p31">
                <a:extLst>
                  <a:ext uri="{FF2B5EF4-FFF2-40B4-BE49-F238E27FC236}">
                    <a16:creationId xmlns:a16="http://schemas.microsoft.com/office/drawing/2014/main" id="{74844E8B-4349-8A72-88CA-5A77E0A0B960}"/>
                  </a:ext>
                </a:extLst>
              </p:cNvPr>
              <p:cNvSpPr/>
              <p:nvPr/>
            </p:nvSpPr>
            <p:spPr>
              <a:xfrm>
                <a:off x="2255000" y="1878825"/>
                <a:ext cx="2850" cy="11200"/>
              </a:xfrm>
              <a:custGeom>
                <a:avLst/>
                <a:gdLst/>
                <a:ahLst/>
                <a:cxnLst/>
                <a:rect l="l" t="t" r="r" b="b"/>
                <a:pathLst>
                  <a:path w="114" h="448" extrusionOk="0">
                    <a:moveTo>
                      <a:pt x="82" y="0"/>
                    </a:moveTo>
                    <a:cubicBezTo>
                      <a:pt x="72" y="0"/>
                      <a:pt x="62" y="5"/>
                      <a:pt x="59" y="15"/>
                    </a:cubicBezTo>
                    <a:cubicBezTo>
                      <a:pt x="26" y="147"/>
                      <a:pt x="1" y="288"/>
                      <a:pt x="1" y="429"/>
                    </a:cubicBezTo>
                    <a:cubicBezTo>
                      <a:pt x="1" y="441"/>
                      <a:pt x="11" y="448"/>
                      <a:pt x="22" y="448"/>
                    </a:cubicBezTo>
                    <a:cubicBezTo>
                      <a:pt x="32" y="448"/>
                      <a:pt x="42" y="441"/>
                      <a:pt x="42" y="429"/>
                    </a:cubicBezTo>
                    <a:cubicBezTo>
                      <a:pt x="51" y="288"/>
                      <a:pt x="67" y="156"/>
                      <a:pt x="109" y="31"/>
                    </a:cubicBezTo>
                    <a:cubicBezTo>
                      <a:pt x="114" y="11"/>
                      <a:pt x="97" y="0"/>
                      <a:pt x="8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7" name="Google Shape;5456;p31">
                <a:extLst>
                  <a:ext uri="{FF2B5EF4-FFF2-40B4-BE49-F238E27FC236}">
                    <a16:creationId xmlns:a16="http://schemas.microsoft.com/office/drawing/2014/main" id="{316C829D-D1A6-FE4D-A8B3-BA86D8F78B91}"/>
                  </a:ext>
                </a:extLst>
              </p:cNvPr>
              <p:cNvSpPr/>
              <p:nvPr/>
            </p:nvSpPr>
            <p:spPr>
              <a:xfrm>
                <a:off x="2256975" y="1862225"/>
                <a:ext cx="2000" cy="10600"/>
              </a:xfrm>
              <a:custGeom>
                <a:avLst/>
                <a:gdLst/>
                <a:ahLst/>
                <a:cxnLst/>
                <a:rect l="l" t="t" r="r" b="b"/>
                <a:pathLst>
                  <a:path w="80" h="424" extrusionOk="0">
                    <a:moveTo>
                      <a:pt x="64" y="0"/>
                    </a:moveTo>
                    <a:cubicBezTo>
                      <a:pt x="57" y="0"/>
                      <a:pt x="50" y="5"/>
                      <a:pt x="46" y="16"/>
                    </a:cubicBezTo>
                    <a:cubicBezTo>
                      <a:pt x="38" y="74"/>
                      <a:pt x="30" y="140"/>
                      <a:pt x="21" y="206"/>
                    </a:cubicBezTo>
                    <a:cubicBezTo>
                      <a:pt x="13" y="273"/>
                      <a:pt x="13" y="339"/>
                      <a:pt x="5" y="405"/>
                    </a:cubicBezTo>
                    <a:cubicBezTo>
                      <a:pt x="1" y="418"/>
                      <a:pt x="11" y="424"/>
                      <a:pt x="23" y="424"/>
                    </a:cubicBezTo>
                    <a:cubicBezTo>
                      <a:pt x="36" y="424"/>
                      <a:pt x="50" y="418"/>
                      <a:pt x="54" y="405"/>
                    </a:cubicBezTo>
                    <a:cubicBezTo>
                      <a:pt x="54" y="339"/>
                      <a:pt x="63" y="273"/>
                      <a:pt x="71" y="215"/>
                    </a:cubicBezTo>
                    <a:cubicBezTo>
                      <a:pt x="71" y="148"/>
                      <a:pt x="79" y="82"/>
                      <a:pt x="79" y="16"/>
                    </a:cubicBezTo>
                    <a:cubicBezTo>
                      <a:pt x="79" y="7"/>
                      <a:pt x="72" y="0"/>
                      <a:pt x="6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8" name="Google Shape;5457;p31">
                <a:extLst>
                  <a:ext uri="{FF2B5EF4-FFF2-40B4-BE49-F238E27FC236}">
                    <a16:creationId xmlns:a16="http://schemas.microsoft.com/office/drawing/2014/main" id="{8AE8B79E-10B5-3649-068E-79A71091F916}"/>
                  </a:ext>
                </a:extLst>
              </p:cNvPr>
              <p:cNvSpPr/>
              <p:nvPr/>
            </p:nvSpPr>
            <p:spPr>
              <a:xfrm>
                <a:off x="2269500" y="1894925"/>
                <a:ext cx="2100" cy="20750"/>
              </a:xfrm>
              <a:custGeom>
                <a:avLst/>
                <a:gdLst/>
                <a:ahLst/>
                <a:cxnLst/>
                <a:rect l="l" t="t" r="r" b="b"/>
                <a:pathLst>
                  <a:path w="84" h="830" extrusionOk="0">
                    <a:moveTo>
                      <a:pt x="26" y="0"/>
                    </a:moveTo>
                    <a:cubicBezTo>
                      <a:pt x="13" y="0"/>
                      <a:pt x="1" y="9"/>
                      <a:pt x="1" y="25"/>
                    </a:cubicBezTo>
                    <a:cubicBezTo>
                      <a:pt x="9" y="158"/>
                      <a:pt x="17" y="290"/>
                      <a:pt x="26" y="423"/>
                    </a:cubicBezTo>
                    <a:cubicBezTo>
                      <a:pt x="26" y="556"/>
                      <a:pt x="34" y="688"/>
                      <a:pt x="51" y="821"/>
                    </a:cubicBezTo>
                    <a:cubicBezTo>
                      <a:pt x="51" y="827"/>
                      <a:pt x="55" y="830"/>
                      <a:pt x="61" y="830"/>
                    </a:cubicBezTo>
                    <a:cubicBezTo>
                      <a:pt x="71" y="830"/>
                      <a:pt x="84" y="823"/>
                      <a:pt x="84" y="812"/>
                    </a:cubicBezTo>
                    <a:cubicBezTo>
                      <a:pt x="84" y="680"/>
                      <a:pt x="75" y="547"/>
                      <a:pt x="67" y="415"/>
                    </a:cubicBezTo>
                    <a:cubicBezTo>
                      <a:pt x="59" y="290"/>
                      <a:pt x="59" y="158"/>
                      <a:pt x="51" y="25"/>
                    </a:cubicBezTo>
                    <a:cubicBezTo>
                      <a:pt x="51" y="9"/>
                      <a:pt x="38" y="0"/>
                      <a:pt x="2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9" name="Google Shape;5458;p31">
                <a:extLst>
                  <a:ext uri="{FF2B5EF4-FFF2-40B4-BE49-F238E27FC236}">
                    <a16:creationId xmlns:a16="http://schemas.microsoft.com/office/drawing/2014/main" id="{068C8B01-C381-51E9-C7D5-7DC25FB45163}"/>
                  </a:ext>
                </a:extLst>
              </p:cNvPr>
              <p:cNvSpPr/>
              <p:nvPr/>
            </p:nvSpPr>
            <p:spPr>
              <a:xfrm>
                <a:off x="2294825" y="1969350"/>
                <a:ext cx="6600" cy="8250"/>
              </a:xfrm>
              <a:custGeom>
                <a:avLst/>
                <a:gdLst/>
                <a:ahLst/>
                <a:cxnLst/>
                <a:rect l="l" t="t" r="r" b="b"/>
                <a:pathLst>
                  <a:path w="264" h="330" extrusionOk="0">
                    <a:moveTo>
                      <a:pt x="28" y="1"/>
                    </a:moveTo>
                    <a:cubicBezTo>
                      <a:pt x="14" y="1"/>
                      <a:pt x="1" y="18"/>
                      <a:pt x="7" y="31"/>
                    </a:cubicBezTo>
                    <a:cubicBezTo>
                      <a:pt x="32" y="81"/>
                      <a:pt x="65" y="122"/>
                      <a:pt x="98" y="164"/>
                    </a:cubicBezTo>
                    <a:cubicBezTo>
                      <a:pt x="131" y="205"/>
                      <a:pt x="164" y="238"/>
                      <a:pt x="189" y="280"/>
                    </a:cubicBezTo>
                    <a:lnTo>
                      <a:pt x="197" y="280"/>
                    </a:lnTo>
                    <a:cubicBezTo>
                      <a:pt x="197" y="296"/>
                      <a:pt x="206" y="304"/>
                      <a:pt x="206" y="313"/>
                    </a:cubicBezTo>
                    <a:cubicBezTo>
                      <a:pt x="214" y="321"/>
                      <a:pt x="222" y="329"/>
                      <a:pt x="239" y="329"/>
                    </a:cubicBezTo>
                    <a:cubicBezTo>
                      <a:pt x="255" y="329"/>
                      <a:pt x="264" y="313"/>
                      <a:pt x="255" y="296"/>
                    </a:cubicBezTo>
                    <a:cubicBezTo>
                      <a:pt x="247" y="271"/>
                      <a:pt x="239" y="238"/>
                      <a:pt x="222" y="213"/>
                    </a:cubicBezTo>
                    <a:cubicBezTo>
                      <a:pt x="222" y="197"/>
                      <a:pt x="214" y="188"/>
                      <a:pt x="206" y="172"/>
                    </a:cubicBezTo>
                    <a:cubicBezTo>
                      <a:pt x="206" y="155"/>
                      <a:pt x="197" y="147"/>
                      <a:pt x="189" y="130"/>
                    </a:cubicBezTo>
                    <a:cubicBezTo>
                      <a:pt x="181" y="122"/>
                      <a:pt x="173" y="122"/>
                      <a:pt x="164" y="122"/>
                    </a:cubicBezTo>
                    <a:cubicBezTo>
                      <a:pt x="156" y="130"/>
                      <a:pt x="156" y="139"/>
                      <a:pt x="156" y="147"/>
                    </a:cubicBezTo>
                    <a:cubicBezTo>
                      <a:pt x="148" y="139"/>
                      <a:pt x="148" y="130"/>
                      <a:pt x="139" y="130"/>
                    </a:cubicBezTo>
                    <a:cubicBezTo>
                      <a:pt x="106" y="89"/>
                      <a:pt x="81" y="48"/>
                      <a:pt x="40" y="6"/>
                    </a:cubicBezTo>
                    <a:cubicBezTo>
                      <a:pt x="36" y="2"/>
                      <a:pt x="32" y="1"/>
                      <a:pt x="2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0" name="Google Shape;5459;p31">
                <a:extLst>
                  <a:ext uri="{FF2B5EF4-FFF2-40B4-BE49-F238E27FC236}">
                    <a16:creationId xmlns:a16="http://schemas.microsoft.com/office/drawing/2014/main" id="{1FBD25D8-74D2-D160-68CB-F6C43E754D48}"/>
                  </a:ext>
                </a:extLst>
              </p:cNvPr>
              <p:cNvSpPr/>
              <p:nvPr/>
            </p:nvSpPr>
            <p:spPr>
              <a:xfrm>
                <a:off x="2399375" y="1939875"/>
                <a:ext cx="3150" cy="13600"/>
              </a:xfrm>
              <a:custGeom>
                <a:avLst/>
                <a:gdLst/>
                <a:ahLst/>
                <a:cxnLst/>
                <a:rect l="l" t="t" r="r" b="b"/>
                <a:pathLst>
                  <a:path w="126" h="544" extrusionOk="0">
                    <a:moveTo>
                      <a:pt x="67" y="0"/>
                    </a:moveTo>
                    <a:cubicBezTo>
                      <a:pt x="34" y="0"/>
                      <a:pt x="17" y="17"/>
                      <a:pt x="9" y="50"/>
                    </a:cubicBezTo>
                    <a:cubicBezTo>
                      <a:pt x="9" y="100"/>
                      <a:pt x="1" y="149"/>
                      <a:pt x="1" y="199"/>
                    </a:cubicBezTo>
                    <a:cubicBezTo>
                      <a:pt x="1" y="207"/>
                      <a:pt x="9" y="216"/>
                      <a:pt x="17" y="216"/>
                    </a:cubicBezTo>
                    <a:lnTo>
                      <a:pt x="26" y="282"/>
                    </a:lnTo>
                    <a:cubicBezTo>
                      <a:pt x="26" y="323"/>
                      <a:pt x="26" y="365"/>
                      <a:pt x="34" y="406"/>
                    </a:cubicBezTo>
                    <a:cubicBezTo>
                      <a:pt x="34" y="439"/>
                      <a:pt x="42" y="481"/>
                      <a:pt x="51" y="522"/>
                    </a:cubicBezTo>
                    <a:cubicBezTo>
                      <a:pt x="54" y="537"/>
                      <a:pt x="66" y="543"/>
                      <a:pt x="78" y="543"/>
                    </a:cubicBezTo>
                    <a:cubicBezTo>
                      <a:pt x="93" y="543"/>
                      <a:pt x="109" y="533"/>
                      <a:pt x="109" y="514"/>
                    </a:cubicBezTo>
                    <a:cubicBezTo>
                      <a:pt x="117" y="473"/>
                      <a:pt x="125" y="431"/>
                      <a:pt x="125" y="398"/>
                    </a:cubicBezTo>
                    <a:lnTo>
                      <a:pt x="125" y="282"/>
                    </a:lnTo>
                    <a:cubicBezTo>
                      <a:pt x="125" y="207"/>
                      <a:pt x="117" y="125"/>
                      <a:pt x="117" y="50"/>
                    </a:cubicBezTo>
                    <a:cubicBezTo>
                      <a:pt x="117" y="25"/>
                      <a:pt x="92" y="0"/>
                      <a:pt x="6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1" name="Google Shape;5460;p31">
                <a:extLst>
                  <a:ext uri="{FF2B5EF4-FFF2-40B4-BE49-F238E27FC236}">
                    <a16:creationId xmlns:a16="http://schemas.microsoft.com/office/drawing/2014/main" id="{1D7767A0-C00B-4735-EC40-8E96FC30970A}"/>
                  </a:ext>
                </a:extLst>
              </p:cNvPr>
              <p:cNvSpPr/>
              <p:nvPr/>
            </p:nvSpPr>
            <p:spPr>
              <a:xfrm>
                <a:off x="2395025" y="1945775"/>
                <a:ext cx="2925" cy="9175"/>
              </a:xfrm>
              <a:custGeom>
                <a:avLst/>
                <a:gdLst/>
                <a:ahLst/>
                <a:cxnLst/>
                <a:rect l="l" t="t" r="r" b="b"/>
                <a:pathLst>
                  <a:path w="117" h="367" extrusionOk="0">
                    <a:moveTo>
                      <a:pt x="26" y="0"/>
                    </a:moveTo>
                    <a:cubicBezTo>
                      <a:pt x="19" y="0"/>
                      <a:pt x="13" y="5"/>
                      <a:pt x="9" y="13"/>
                    </a:cubicBezTo>
                    <a:cubicBezTo>
                      <a:pt x="1" y="38"/>
                      <a:pt x="1" y="71"/>
                      <a:pt x="1" y="96"/>
                    </a:cubicBezTo>
                    <a:cubicBezTo>
                      <a:pt x="1" y="129"/>
                      <a:pt x="1" y="154"/>
                      <a:pt x="9" y="187"/>
                    </a:cubicBezTo>
                    <a:cubicBezTo>
                      <a:pt x="17" y="245"/>
                      <a:pt x="42" y="295"/>
                      <a:pt x="59" y="353"/>
                    </a:cubicBezTo>
                    <a:cubicBezTo>
                      <a:pt x="64" y="362"/>
                      <a:pt x="74" y="366"/>
                      <a:pt x="84" y="366"/>
                    </a:cubicBezTo>
                    <a:cubicBezTo>
                      <a:pt x="91" y="366"/>
                      <a:pt x="97" y="364"/>
                      <a:pt x="100" y="361"/>
                    </a:cubicBezTo>
                    <a:cubicBezTo>
                      <a:pt x="117" y="353"/>
                      <a:pt x="117" y="336"/>
                      <a:pt x="117" y="319"/>
                    </a:cubicBezTo>
                    <a:cubicBezTo>
                      <a:pt x="92" y="270"/>
                      <a:pt x="75" y="220"/>
                      <a:pt x="67" y="170"/>
                    </a:cubicBezTo>
                    <a:cubicBezTo>
                      <a:pt x="59" y="137"/>
                      <a:pt x="59" y="112"/>
                      <a:pt x="51" y="87"/>
                    </a:cubicBezTo>
                    <a:cubicBezTo>
                      <a:pt x="51" y="63"/>
                      <a:pt x="51" y="38"/>
                      <a:pt x="42" y="13"/>
                    </a:cubicBezTo>
                    <a:cubicBezTo>
                      <a:pt x="38" y="5"/>
                      <a:pt x="32" y="0"/>
                      <a:pt x="2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2" name="Google Shape;5461;p31">
                <a:extLst>
                  <a:ext uri="{FF2B5EF4-FFF2-40B4-BE49-F238E27FC236}">
                    <a16:creationId xmlns:a16="http://schemas.microsoft.com/office/drawing/2014/main" id="{428F1157-3408-C12A-6745-22C2D935F1F7}"/>
                  </a:ext>
                </a:extLst>
              </p:cNvPr>
              <p:cNvSpPr/>
              <p:nvPr/>
            </p:nvSpPr>
            <p:spPr>
              <a:xfrm>
                <a:off x="2082875" y="1847825"/>
                <a:ext cx="9600" cy="14400"/>
              </a:xfrm>
              <a:custGeom>
                <a:avLst/>
                <a:gdLst/>
                <a:ahLst/>
                <a:cxnLst/>
                <a:rect l="l" t="t" r="r" b="b"/>
                <a:pathLst>
                  <a:path w="384" h="576" extrusionOk="0">
                    <a:moveTo>
                      <a:pt x="56" y="0"/>
                    </a:moveTo>
                    <a:cubicBezTo>
                      <a:pt x="45" y="0"/>
                      <a:pt x="31" y="6"/>
                      <a:pt x="25" y="12"/>
                    </a:cubicBezTo>
                    <a:cubicBezTo>
                      <a:pt x="1" y="45"/>
                      <a:pt x="9" y="70"/>
                      <a:pt x="25" y="103"/>
                    </a:cubicBezTo>
                    <a:cubicBezTo>
                      <a:pt x="34" y="128"/>
                      <a:pt x="50" y="153"/>
                      <a:pt x="59" y="178"/>
                    </a:cubicBezTo>
                    <a:cubicBezTo>
                      <a:pt x="83" y="227"/>
                      <a:pt x="100" y="269"/>
                      <a:pt x="125" y="318"/>
                    </a:cubicBezTo>
                    <a:cubicBezTo>
                      <a:pt x="183" y="410"/>
                      <a:pt x="249" y="484"/>
                      <a:pt x="324" y="567"/>
                    </a:cubicBezTo>
                    <a:cubicBezTo>
                      <a:pt x="328" y="573"/>
                      <a:pt x="334" y="576"/>
                      <a:pt x="340" y="576"/>
                    </a:cubicBezTo>
                    <a:cubicBezTo>
                      <a:pt x="360" y="576"/>
                      <a:pt x="384" y="551"/>
                      <a:pt x="365" y="526"/>
                    </a:cubicBezTo>
                    <a:cubicBezTo>
                      <a:pt x="307" y="443"/>
                      <a:pt x="266" y="360"/>
                      <a:pt x="216" y="269"/>
                    </a:cubicBezTo>
                    <a:cubicBezTo>
                      <a:pt x="191" y="219"/>
                      <a:pt x="175" y="178"/>
                      <a:pt x="150" y="128"/>
                    </a:cubicBezTo>
                    <a:cubicBezTo>
                      <a:pt x="141" y="111"/>
                      <a:pt x="133" y="86"/>
                      <a:pt x="125" y="70"/>
                    </a:cubicBezTo>
                    <a:cubicBezTo>
                      <a:pt x="117" y="37"/>
                      <a:pt x="100" y="4"/>
                      <a:pt x="67" y="4"/>
                    </a:cubicBezTo>
                    <a:cubicBezTo>
                      <a:pt x="64" y="1"/>
                      <a:pt x="61" y="0"/>
                      <a:pt x="5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3" name="Google Shape;5462;p31">
                <a:extLst>
                  <a:ext uri="{FF2B5EF4-FFF2-40B4-BE49-F238E27FC236}">
                    <a16:creationId xmlns:a16="http://schemas.microsoft.com/office/drawing/2014/main" id="{F9CFA661-8027-D17F-ED7C-C50769E56355}"/>
                  </a:ext>
                </a:extLst>
              </p:cNvPr>
              <p:cNvSpPr/>
              <p:nvPr/>
            </p:nvSpPr>
            <p:spPr>
              <a:xfrm>
                <a:off x="2092625" y="1859125"/>
                <a:ext cx="3950" cy="5450"/>
              </a:xfrm>
              <a:custGeom>
                <a:avLst/>
                <a:gdLst/>
                <a:ahLst/>
                <a:cxnLst/>
                <a:rect l="l" t="t" r="r" b="b"/>
                <a:pathLst>
                  <a:path w="158" h="218" extrusionOk="0">
                    <a:moveTo>
                      <a:pt x="26" y="0"/>
                    </a:moveTo>
                    <a:cubicBezTo>
                      <a:pt x="12" y="0"/>
                      <a:pt x="0" y="12"/>
                      <a:pt x="0" y="24"/>
                    </a:cubicBezTo>
                    <a:cubicBezTo>
                      <a:pt x="8" y="40"/>
                      <a:pt x="17" y="57"/>
                      <a:pt x="25" y="74"/>
                    </a:cubicBezTo>
                    <a:cubicBezTo>
                      <a:pt x="33" y="90"/>
                      <a:pt x="41" y="98"/>
                      <a:pt x="50" y="115"/>
                    </a:cubicBezTo>
                    <a:cubicBezTo>
                      <a:pt x="66" y="148"/>
                      <a:pt x="83" y="173"/>
                      <a:pt x="99" y="198"/>
                    </a:cubicBezTo>
                    <a:cubicBezTo>
                      <a:pt x="105" y="210"/>
                      <a:pt x="116" y="218"/>
                      <a:pt x="128" y="218"/>
                    </a:cubicBezTo>
                    <a:cubicBezTo>
                      <a:pt x="132" y="218"/>
                      <a:pt x="136" y="217"/>
                      <a:pt x="141" y="214"/>
                    </a:cubicBezTo>
                    <a:cubicBezTo>
                      <a:pt x="157" y="206"/>
                      <a:pt x="157" y="181"/>
                      <a:pt x="149" y="165"/>
                    </a:cubicBezTo>
                    <a:cubicBezTo>
                      <a:pt x="133" y="140"/>
                      <a:pt x="116" y="115"/>
                      <a:pt x="99" y="82"/>
                    </a:cubicBezTo>
                    <a:cubicBezTo>
                      <a:pt x="91" y="74"/>
                      <a:pt x="83" y="57"/>
                      <a:pt x="75" y="49"/>
                    </a:cubicBezTo>
                    <a:lnTo>
                      <a:pt x="58" y="24"/>
                    </a:lnTo>
                    <a:cubicBezTo>
                      <a:pt x="50" y="16"/>
                      <a:pt x="50" y="16"/>
                      <a:pt x="41" y="7"/>
                    </a:cubicBezTo>
                    <a:cubicBezTo>
                      <a:pt x="37" y="2"/>
                      <a:pt x="31" y="0"/>
                      <a:pt x="2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4" name="Google Shape;5463;p31">
                <a:extLst>
                  <a:ext uri="{FF2B5EF4-FFF2-40B4-BE49-F238E27FC236}">
                    <a16:creationId xmlns:a16="http://schemas.microsoft.com/office/drawing/2014/main" id="{C50A09E7-D18B-0FA5-E845-D56F1212CE1A}"/>
                  </a:ext>
                </a:extLst>
              </p:cNvPr>
              <p:cNvSpPr/>
              <p:nvPr/>
            </p:nvSpPr>
            <p:spPr>
              <a:xfrm>
                <a:off x="2088675" y="1847700"/>
                <a:ext cx="2100" cy="1675"/>
              </a:xfrm>
              <a:custGeom>
                <a:avLst/>
                <a:gdLst/>
                <a:ahLst/>
                <a:cxnLst/>
                <a:rect l="l" t="t" r="r" b="b"/>
                <a:pathLst>
                  <a:path w="84" h="67" extrusionOk="0">
                    <a:moveTo>
                      <a:pt x="42" y="0"/>
                    </a:moveTo>
                    <a:cubicBezTo>
                      <a:pt x="1" y="0"/>
                      <a:pt x="1" y="67"/>
                      <a:pt x="42" y="67"/>
                    </a:cubicBezTo>
                    <a:cubicBezTo>
                      <a:pt x="83" y="67"/>
                      <a:pt x="83" y="0"/>
                      <a:pt x="4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 name="Google Shape;5464;p31">
                <a:extLst>
                  <a:ext uri="{FF2B5EF4-FFF2-40B4-BE49-F238E27FC236}">
                    <a16:creationId xmlns:a16="http://schemas.microsoft.com/office/drawing/2014/main" id="{1FFB80B1-D5E9-E9C1-7758-ED2B114EA2C2}"/>
                  </a:ext>
                </a:extLst>
              </p:cNvPr>
              <p:cNvSpPr/>
              <p:nvPr/>
            </p:nvSpPr>
            <p:spPr>
              <a:xfrm>
                <a:off x="2205300" y="1804600"/>
                <a:ext cx="28550" cy="8325"/>
              </a:xfrm>
              <a:custGeom>
                <a:avLst/>
                <a:gdLst/>
                <a:ahLst/>
                <a:cxnLst/>
                <a:rect l="l" t="t" r="r" b="b"/>
                <a:pathLst>
                  <a:path w="1142" h="333" extrusionOk="0">
                    <a:moveTo>
                      <a:pt x="821" y="1"/>
                    </a:moveTo>
                    <a:cubicBezTo>
                      <a:pt x="721" y="1"/>
                      <a:pt x="622" y="9"/>
                      <a:pt x="522" y="26"/>
                    </a:cubicBezTo>
                    <a:cubicBezTo>
                      <a:pt x="431" y="51"/>
                      <a:pt x="332" y="84"/>
                      <a:pt x="241" y="117"/>
                    </a:cubicBezTo>
                    <a:cubicBezTo>
                      <a:pt x="199" y="142"/>
                      <a:pt x="149" y="158"/>
                      <a:pt x="108" y="183"/>
                    </a:cubicBezTo>
                    <a:lnTo>
                      <a:pt x="108" y="191"/>
                    </a:lnTo>
                    <a:cubicBezTo>
                      <a:pt x="75" y="208"/>
                      <a:pt x="25" y="241"/>
                      <a:pt x="9" y="283"/>
                    </a:cubicBezTo>
                    <a:cubicBezTo>
                      <a:pt x="0" y="307"/>
                      <a:pt x="25" y="332"/>
                      <a:pt x="42" y="332"/>
                    </a:cubicBezTo>
                    <a:cubicBezTo>
                      <a:pt x="91" y="332"/>
                      <a:pt x="133" y="299"/>
                      <a:pt x="174" y="283"/>
                    </a:cubicBezTo>
                    <a:cubicBezTo>
                      <a:pt x="207" y="258"/>
                      <a:pt x="249" y="241"/>
                      <a:pt x="290" y="216"/>
                    </a:cubicBezTo>
                    <a:cubicBezTo>
                      <a:pt x="373" y="183"/>
                      <a:pt x="464" y="158"/>
                      <a:pt x="547" y="133"/>
                    </a:cubicBezTo>
                    <a:cubicBezTo>
                      <a:pt x="638" y="117"/>
                      <a:pt x="729" y="109"/>
                      <a:pt x="821" y="109"/>
                    </a:cubicBezTo>
                    <a:lnTo>
                      <a:pt x="953" y="109"/>
                    </a:lnTo>
                    <a:cubicBezTo>
                      <a:pt x="986" y="109"/>
                      <a:pt x="1016" y="105"/>
                      <a:pt x="1046" y="105"/>
                    </a:cubicBezTo>
                    <a:cubicBezTo>
                      <a:pt x="1062" y="105"/>
                      <a:pt x="1077" y="106"/>
                      <a:pt x="1094" y="109"/>
                    </a:cubicBezTo>
                    <a:cubicBezTo>
                      <a:pt x="1096" y="109"/>
                      <a:pt x="1098" y="109"/>
                      <a:pt x="1100" y="109"/>
                    </a:cubicBezTo>
                    <a:cubicBezTo>
                      <a:pt x="1129" y="109"/>
                      <a:pt x="1142" y="58"/>
                      <a:pt x="1111" y="51"/>
                    </a:cubicBezTo>
                    <a:cubicBezTo>
                      <a:pt x="1061" y="42"/>
                      <a:pt x="1011" y="17"/>
                      <a:pt x="961" y="9"/>
                    </a:cubicBezTo>
                    <a:cubicBezTo>
                      <a:pt x="912" y="1"/>
                      <a:pt x="870" y="1"/>
                      <a:pt x="82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 name="Google Shape;5465;p31">
                <a:extLst>
                  <a:ext uri="{FF2B5EF4-FFF2-40B4-BE49-F238E27FC236}">
                    <a16:creationId xmlns:a16="http://schemas.microsoft.com/office/drawing/2014/main" id="{9EDE3686-0F12-E7F8-8C50-8B45968D435F}"/>
                  </a:ext>
                </a:extLst>
              </p:cNvPr>
              <p:cNvSpPr/>
              <p:nvPr/>
            </p:nvSpPr>
            <p:spPr>
              <a:xfrm>
                <a:off x="2211550" y="1800675"/>
                <a:ext cx="10550" cy="4225"/>
              </a:xfrm>
              <a:custGeom>
                <a:avLst/>
                <a:gdLst/>
                <a:ahLst/>
                <a:cxnLst/>
                <a:rect l="l" t="t" r="r" b="b"/>
                <a:pathLst>
                  <a:path w="422" h="169" extrusionOk="0">
                    <a:moveTo>
                      <a:pt x="388" y="0"/>
                    </a:moveTo>
                    <a:cubicBezTo>
                      <a:pt x="314" y="0"/>
                      <a:pt x="247" y="9"/>
                      <a:pt x="181" y="34"/>
                    </a:cubicBezTo>
                    <a:cubicBezTo>
                      <a:pt x="115" y="50"/>
                      <a:pt x="49" y="92"/>
                      <a:pt x="7" y="141"/>
                    </a:cubicBezTo>
                    <a:cubicBezTo>
                      <a:pt x="0" y="155"/>
                      <a:pt x="10" y="168"/>
                      <a:pt x="23" y="168"/>
                    </a:cubicBezTo>
                    <a:cubicBezTo>
                      <a:pt x="26" y="168"/>
                      <a:pt x="29" y="168"/>
                      <a:pt x="32" y="166"/>
                    </a:cubicBezTo>
                    <a:cubicBezTo>
                      <a:pt x="90" y="133"/>
                      <a:pt x="140" y="100"/>
                      <a:pt x="198" y="83"/>
                    </a:cubicBezTo>
                    <a:cubicBezTo>
                      <a:pt x="241" y="65"/>
                      <a:pt x="289" y="55"/>
                      <a:pt x="339" y="55"/>
                    </a:cubicBezTo>
                    <a:cubicBezTo>
                      <a:pt x="355" y="55"/>
                      <a:pt x="372" y="56"/>
                      <a:pt x="388" y="58"/>
                    </a:cubicBezTo>
                    <a:cubicBezTo>
                      <a:pt x="421" y="58"/>
                      <a:pt x="421" y="9"/>
                      <a:pt x="38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7" name="Google Shape;5466;p31">
                <a:extLst>
                  <a:ext uri="{FF2B5EF4-FFF2-40B4-BE49-F238E27FC236}">
                    <a16:creationId xmlns:a16="http://schemas.microsoft.com/office/drawing/2014/main" id="{9824E6B6-2B65-6068-D62B-55A17D83ED86}"/>
                  </a:ext>
                </a:extLst>
              </p:cNvPr>
              <p:cNvSpPr/>
              <p:nvPr/>
            </p:nvSpPr>
            <p:spPr>
              <a:xfrm>
                <a:off x="2179675" y="1820900"/>
                <a:ext cx="9800" cy="10000"/>
              </a:xfrm>
              <a:custGeom>
                <a:avLst/>
                <a:gdLst/>
                <a:ahLst/>
                <a:cxnLst/>
                <a:rect l="l" t="t" r="r" b="b"/>
                <a:pathLst>
                  <a:path w="392" h="400" extrusionOk="0">
                    <a:moveTo>
                      <a:pt x="343" y="0"/>
                    </a:moveTo>
                    <a:cubicBezTo>
                      <a:pt x="338" y="0"/>
                      <a:pt x="334" y="1"/>
                      <a:pt x="329" y="3"/>
                    </a:cubicBezTo>
                    <a:cubicBezTo>
                      <a:pt x="180" y="78"/>
                      <a:pt x="48" y="211"/>
                      <a:pt x="6" y="376"/>
                    </a:cubicBezTo>
                    <a:cubicBezTo>
                      <a:pt x="0" y="388"/>
                      <a:pt x="19" y="400"/>
                      <a:pt x="34" y="400"/>
                    </a:cubicBezTo>
                    <a:cubicBezTo>
                      <a:pt x="40" y="400"/>
                      <a:pt x="45" y="398"/>
                      <a:pt x="48" y="393"/>
                    </a:cubicBezTo>
                    <a:cubicBezTo>
                      <a:pt x="89" y="318"/>
                      <a:pt x="122" y="252"/>
                      <a:pt x="180" y="194"/>
                    </a:cubicBezTo>
                    <a:cubicBezTo>
                      <a:pt x="230" y="136"/>
                      <a:pt x="288" y="95"/>
                      <a:pt x="362" y="61"/>
                    </a:cubicBezTo>
                    <a:cubicBezTo>
                      <a:pt x="391" y="40"/>
                      <a:pt x="370" y="0"/>
                      <a:pt x="34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8" name="Google Shape;5467;p31">
                <a:extLst>
                  <a:ext uri="{FF2B5EF4-FFF2-40B4-BE49-F238E27FC236}">
                    <a16:creationId xmlns:a16="http://schemas.microsoft.com/office/drawing/2014/main" id="{DB3A2624-E75C-13BF-8AFF-DE2EAEDA8EFF}"/>
                  </a:ext>
                </a:extLst>
              </p:cNvPr>
              <p:cNvSpPr/>
              <p:nvPr/>
            </p:nvSpPr>
            <p:spPr>
              <a:xfrm>
                <a:off x="2172150" y="1838175"/>
                <a:ext cx="3750" cy="8275"/>
              </a:xfrm>
              <a:custGeom>
                <a:avLst/>
                <a:gdLst/>
                <a:ahLst/>
                <a:cxnLst/>
                <a:rect l="l" t="t" r="r" b="b"/>
                <a:pathLst>
                  <a:path w="150" h="331" extrusionOk="0">
                    <a:moveTo>
                      <a:pt x="125" y="0"/>
                    </a:moveTo>
                    <a:cubicBezTo>
                      <a:pt x="108" y="0"/>
                      <a:pt x="92" y="8"/>
                      <a:pt x="92" y="25"/>
                    </a:cubicBezTo>
                    <a:cubicBezTo>
                      <a:pt x="59" y="116"/>
                      <a:pt x="17" y="207"/>
                      <a:pt x="1" y="307"/>
                    </a:cubicBezTo>
                    <a:cubicBezTo>
                      <a:pt x="1" y="318"/>
                      <a:pt x="9" y="330"/>
                      <a:pt x="20" y="330"/>
                    </a:cubicBezTo>
                    <a:cubicBezTo>
                      <a:pt x="24" y="330"/>
                      <a:pt x="29" y="328"/>
                      <a:pt x="34" y="323"/>
                    </a:cubicBezTo>
                    <a:cubicBezTo>
                      <a:pt x="75" y="232"/>
                      <a:pt x="108" y="133"/>
                      <a:pt x="141" y="33"/>
                    </a:cubicBezTo>
                    <a:cubicBezTo>
                      <a:pt x="150" y="25"/>
                      <a:pt x="141" y="8"/>
                      <a:pt x="12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9" name="Google Shape;5468;p31">
                <a:extLst>
                  <a:ext uri="{FF2B5EF4-FFF2-40B4-BE49-F238E27FC236}">
                    <a16:creationId xmlns:a16="http://schemas.microsoft.com/office/drawing/2014/main" id="{7ADA9AAB-4730-ACC8-B3CC-65B9D115C4C2}"/>
                  </a:ext>
                </a:extLst>
              </p:cNvPr>
              <p:cNvSpPr/>
              <p:nvPr/>
            </p:nvSpPr>
            <p:spPr>
              <a:xfrm>
                <a:off x="2166175" y="1578600"/>
                <a:ext cx="10350" cy="10200"/>
              </a:xfrm>
              <a:custGeom>
                <a:avLst/>
                <a:gdLst/>
                <a:ahLst/>
                <a:cxnLst/>
                <a:rect l="l" t="t" r="r" b="b"/>
                <a:pathLst>
                  <a:path w="414" h="408" extrusionOk="0">
                    <a:moveTo>
                      <a:pt x="63" y="0"/>
                    </a:moveTo>
                    <a:cubicBezTo>
                      <a:pt x="33" y="0"/>
                      <a:pt x="0" y="30"/>
                      <a:pt x="8" y="59"/>
                    </a:cubicBezTo>
                    <a:cubicBezTo>
                      <a:pt x="16" y="76"/>
                      <a:pt x="24" y="93"/>
                      <a:pt x="32" y="101"/>
                    </a:cubicBezTo>
                    <a:cubicBezTo>
                      <a:pt x="41" y="109"/>
                      <a:pt x="49" y="117"/>
                      <a:pt x="49" y="117"/>
                    </a:cubicBezTo>
                    <a:cubicBezTo>
                      <a:pt x="66" y="134"/>
                      <a:pt x="82" y="151"/>
                      <a:pt x="99" y="159"/>
                    </a:cubicBezTo>
                    <a:cubicBezTo>
                      <a:pt x="124" y="184"/>
                      <a:pt x="157" y="217"/>
                      <a:pt x="182" y="242"/>
                    </a:cubicBezTo>
                    <a:cubicBezTo>
                      <a:pt x="206" y="267"/>
                      <a:pt x="240" y="291"/>
                      <a:pt x="264" y="325"/>
                    </a:cubicBezTo>
                    <a:cubicBezTo>
                      <a:pt x="281" y="333"/>
                      <a:pt x="289" y="349"/>
                      <a:pt x="306" y="366"/>
                    </a:cubicBezTo>
                    <a:cubicBezTo>
                      <a:pt x="322" y="383"/>
                      <a:pt x="339" y="399"/>
                      <a:pt x="356" y="399"/>
                    </a:cubicBezTo>
                    <a:lnTo>
                      <a:pt x="364" y="407"/>
                    </a:lnTo>
                    <a:cubicBezTo>
                      <a:pt x="380" y="407"/>
                      <a:pt x="414" y="391"/>
                      <a:pt x="405" y="366"/>
                    </a:cubicBezTo>
                    <a:cubicBezTo>
                      <a:pt x="405" y="325"/>
                      <a:pt x="364" y="283"/>
                      <a:pt x="339" y="250"/>
                    </a:cubicBezTo>
                    <a:cubicBezTo>
                      <a:pt x="314" y="225"/>
                      <a:pt x="289" y="192"/>
                      <a:pt x="264" y="167"/>
                    </a:cubicBezTo>
                    <a:cubicBezTo>
                      <a:pt x="240" y="134"/>
                      <a:pt x="206" y="109"/>
                      <a:pt x="182" y="76"/>
                    </a:cubicBezTo>
                    <a:lnTo>
                      <a:pt x="132" y="43"/>
                    </a:lnTo>
                    <a:cubicBezTo>
                      <a:pt x="124" y="35"/>
                      <a:pt x="115" y="18"/>
                      <a:pt x="107" y="18"/>
                    </a:cubicBezTo>
                    <a:cubicBezTo>
                      <a:pt x="99" y="10"/>
                      <a:pt x="90" y="10"/>
                      <a:pt x="82" y="1"/>
                    </a:cubicBezTo>
                    <a:lnTo>
                      <a:pt x="74" y="1"/>
                    </a:lnTo>
                    <a:cubicBezTo>
                      <a:pt x="70" y="1"/>
                      <a:pt x="67" y="0"/>
                      <a:pt x="6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0" name="Google Shape;5469;p31">
                <a:extLst>
                  <a:ext uri="{FF2B5EF4-FFF2-40B4-BE49-F238E27FC236}">
                    <a16:creationId xmlns:a16="http://schemas.microsoft.com/office/drawing/2014/main" id="{EC8D1100-FAE1-05BA-0FAE-0FA3FA906240}"/>
                  </a:ext>
                </a:extLst>
              </p:cNvPr>
              <p:cNvSpPr/>
              <p:nvPr/>
            </p:nvSpPr>
            <p:spPr>
              <a:xfrm>
                <a:off x="2163925" y="1587050"/>
                <a:ext cx="7025" cy="9675"/>
              </a:xfrm>
              <a:custGeom>
                <a:avLst/>
                <a:gdLst/>
                <a:ahLst/>
                <a:cxnLst/>
                <a:rect l="l" t="t" r="r" b="b"/>
                <a:pathLst>
                  <a:path w="281" h="387" extrusionOk="0">
                    <a:moveTo>
                      <a:pt x="26" y="0"/>
                    </a:moveTo>
                    <a:cubicBezTo>
                      <a:pt x="13" y="0"/>
                      <a:pt x="0" y="9"/>
                      <a:pt x="6" y="28"/>
                    </a:cubicBezTo>
                    <a:cubicBezTo>
                      <a:pt x="15" y="61"/>
                      <a:pt x="31" y="86"/>
                      <a:pt x="48" y="119"/>
                    </a:cubicBezTo>
                    <a:cubicBezTo>
                      <a:pt x="73" y="144"/>
                      <a:pt x="89" y="177"/>
                      <a:pt x="106" y="202"/>
                    </a:cubicBezTo>
                    <a:lnTo>
                      <a:pt x="222" y="376"/>
                    </a:lnTo>
                    <a:cubicBezTo>
                      <a:pt x="227" y="383"/>
                      <a:pt x="234" y="386"/>
                      <a:pt x="242" y="386"/>
                    </a:cubicBezTo>
                    <a:cubicBezTo>
                      <a:pt x="261" y="386"/>
                      <a:pt x="281" y="369"/>
                      <a:pt x="263" y="351"/>
                    </a:cubicBezTo>
                    <a:cubicBezTo>
                      <a:pt x="230" y="293"/>
                      <a:pt x="197" y="235"/>
                      <a:pt x="156" y="177"/>
                    </a:cubicBezTo>
                    <a:cubicBezTo>
                      <a:pt x="139" y="144"/>
                      <a:pt x="122" y="119"/>
                      <a:pt x="98" y="86"/>
                    </a:cubicBezTo>
                    <a:cubicBezTo>
                      <a:pt x="81" y="61"/>
                      <a:pt x="64" y="28"/>
                      <a:pt x="40" y="3"/>
                    </a:cubicBezTo>
                    <a:cubicBezTo>
                      <a:pt x="35" y="1"/>
                      <a:pt x="31" y="0"/>
                      <a:pt x="2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1" name="Google Shape;5470;p31">
                <a:extLst>
                  <a:ext uri="{FF2B5EF4-FFF2-40B4-BE49-F238E27FC236}">
                    <a16:creationId xmlns:a16="http://schemas.microsoft.com/office/drawing/2014/main" id="{75FF611B-0993-CD0B-833B-8010EB2EDA37}"/>
                  </a:ext>
                </a:extLst>
              </p:cNvPr>
              <p:cNvSpPr/>
              <p:nvPr/>
            </p:nvSpPr>
            <p:spPr>
              <a:xfrm>
                <a:off x="2155575" y="1585175"/>
                <a:ext cx="5625" cy="10200"/>
              </a:xfrm>
              <a:custGeom>
                <a:avLst/>
                <a:gdLst/>
                <a:ahLst/>
                <a:cxnLst/>
                <a:rect l="l" t="t" r="r" b="b"/>
                <a:pathLst>
                  <a:path w="225" h="408" extrusionOk="0">
                    <a:moveTo>
                      <a:pt x="17" y="0"/>
                    </a:moveTo>
                    <a:cubicBezTo>
                      <a:pt x="9" y="0"/>
                      <a:pt x="1" y="6"/>
                      <a:pt x="1" y="12"/>
                    </a:cubicBezTo>
                    <a:cubicBezTo>
                      <a:pt x="1" y="45"/>
                      <a:pt x="9" y="86"/>
                      <a:pt x="17" y="120"/>
                    </a:cubicBezTo>
                    <a:cubicBezTo>
                      <a:pt x="26" y="153"/>
                      <a:pt x="42" y="186"/>
                      <a:pt x="59" y="219"/>
                    </a:cubicBezTo>
                    <a:cubicBezTo>
                      <a:pt x="92" y="285"/>
                      <a:pt x="133" y="343"/>
                      <a:pt x="175" y="401"/>
                    </a:cubicBezTo>
                    <a:cubicBezTo>
                      <a:pt x="179" y="405"/>
                      <a:pt x="187" y="408"/>
                      <a:pt x="195" y="408"/>
                    </a:cubicBezTo>
                    <a:cubicBezTo>
                      <a:pt x="204" y="408"/>
                      <a:pt x="212" y="405"/>
                      <a:pt x="216" y="401"/>
                    </a:cubicBezTo>
                    <a:cubicBezTo>
                      <a:pt x="224" y="385"/>
                      <a:pt x="224" y="376"/>
                      <a:pt x="216" y="360"/>
                    </a:cubicBezTo>
                    <a:cubicBezTo>
                      <a:pt x="175" y="310"/>
                      <a:pt x="142" y="252"/>
                      <a:pt x="109" y="186"/>
                    </a:cubicBezTo>
                    <a:cubicBezTo>
                      <a:pt x="92" y="161"/>
                      <a:pt x="84" y="128"/>
                      <a:pt x="67" y="95"/>
                    </a:cubicBezTo>
                    <a:cubicBezTo>
                      <a:pt x="51" y="70"/>
                      <a:pt x="42" y="37"/>
                      <a:pt x="26" y="4"/>
                    </a:cubicBezTo>
                    <a:cubicBezTo>
                      <a:pt x="23" y="1"/>
                      <a:pt x="20" y="0"/>
                      <a:pt x="1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2" name="Google Shape;5471;p31">
                <a:extLst>
                  <a:ext uri="{FF2B5EF4-FFF2-40B4-BE49-F238E27FC236}">
                    <a16:creationId xmlns:a16="http://schemas.microsoft.com/office/drawing/2014/main" id="{51E4FB41-E604-ABF3-A40E-7B28D28650AD}"/>
                  </a:ext>
                </a:extLst>
              </p:cNvPr>
              <p:cNvSpPr/>
              <p:nvPr/>
            </p:nvSpPr>
            <p:spPr>
              <a:xfrm>
                <a:off x="2140450" y="1546725"/>
                <a:ext cx="6450" cy="10425"/>
              </a:xfrm>
              <a:custGeom>
                <a:avLst/>
                <a:gdLst/>
                <a:ahLst/>
                <a:cxnLst/>
                <a:rect l="l" t="t" r="r" b="b"/>
                <a:pathLst>
                  <a:path w="258" h="417" extrusionOk="0">
                    <a:moveTo>
                      <a:pt x="51" y="0"/>
                    </a:moveTo>
                    <a:cubicBezTo>
                      <a:pt x="34" y="0"/>
                      <a:pt x="26" y="17"/>
                      <a:pt x="18" y="34"/>
                    </a:cubicBezTo>
                    <a:cubicBezTo>
                      <a:pt x="1" y="67"/>
                      <a:pt x="18" y="108"/>
                      <a:pt x="26" y="150"/>
                    </a:cubicBezTo>
                    <a:lnTo>
                      <a:pt x="26" y="141"/>
                    </a:lnTo>
                    <a:cubicBezTo>
                      <a:pt x="34" y="183"/>
                      <a:pt x="42" y="216"/>
                      <a:pt x="59" y="241"/>
                    </a:cubicBezTo>
                    <a:cubicBezTo>
                      <a:pt x="92" y="307"/>
                      <a:pt x="134" y="357"/>
                      <a:pt x="192" y="406"/>
                    </a:cubicBezTo>
                    <a:cubicBezTo>
                      <a:pt x="196" y="411"/>
                      <a:pt x="207" y="416"/>
                      <a:pt x="218" y="416"/>
                    </a:cubicBezTo>
                    <a:cubicBezTo>
                      <a:pt x="226" y="416"/>
                      <a:pt x="234" y="413"/>
                      <a:pt x="241" y="406"/>
                    </a:cubicBezTo>
                    <a:cubicBezTo>
                      <a:pt x="258" y="390"/>
                      <a:pt x="258" y="365"/>
                      <a:pt x="241" y="348"/>
                    </a:cubicBezTo>
                    <a:cubicBezTo>
                      <a:pt x="200" y="307"/>
                      <a:pt x="167" y="257"/>
                      <a:pt x="142" y="199"/>
                    </a:cubicBezTo>
                    <a:cubicBezTo>
                      <a:pt x="134" y="174"/>
                      <a:pt x="125" y="141"/>
                      <a:pt x="117" y="116"/>
                    </a:cubicBezTo>
                    <a:cubicBezTo>
                      <a:pt x="117" y="108"/>
                      <a:pt x="117" y="100"/>
                      <a:pt x="109" y="92"/>
                    </a:cubicBezTo>
                    <a:cubicBezTo>
                      <a:pt x="109" y="92"/>
                      <a:pt x="109" y="88"/>
                      <a:pt x="109" y="86"/>
                    </a:cubicBezTo>
                    <a:cubicBezTo>
                      <a:pt x="109" y="86"/>
                      <a:pt x="109" y="75"/>
                      <a:pt x="109" y="75"/>
                    </a:cubicBezTo>
                    <a:lnTo>
                      <a:pt x="109" y="67"/>
                    </a:lnTo>
                    <a:cubicBezTo>
                      <a:pt x="109" y="58"/>
                      <a:pt x="109" y="50"/>
                      <a:pt x="109" y="50"/>
                    </a:cubicBezTo>
                    <a:cubicBezTo>
                      <a:pt x="109" y="42"/>
                      <a:pt x="100" y="25"/>
                      <a:pt x="100" y="17"/>
                    </a:cubicBezTo>
                    <a:cubicBezTo>
                      <a:pt x="92" y="0"/>
                      <a:pt x="67" y="0"/>
                      <a:pt x="5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3" name="Google Shape;5472;p31">
                <a:extLst>
                  <a:ext uri="{FF2B5EF4-FFF2-40B4-BE49-F238E27FC236}">
                    <a16:creationId xmlns:a16="http://schemas.microsoft.com/office/drawing/2014/main" id="{F78D9CB9-D49A-258D-AC0D-E2142A763AE7}"/>
                  </a:ext>
                </a:extLst>
              </p:cNvPr>
              <p:cNvSpPr/>
              <p:nvPr/>
            </p:nvSpPr>
            <p:spPr>
              <a:xfrm>
                <a:off x="2140250" y="1558250"/>
                <a:ext cx="2925" cy="5350"/>
              </a:xfrm>
              <a:custGeom>
                <a:avLst/>
                <a:gdLst/>
                <a:ahLst/>
                <a:cxnLst/>
                <a:rect l="l" t="t" r="r" b="b"/>
                <a:pathLst>
                  <a:path w="117" h="214" extrusionOk="0">
                    <a:moveTo>
                      <a:pt x="21" y="0"/>
                    </a:moveTo>
                    <a:cubicBezTo>
                      <a:pt x="11" y="0"/>
                      <a:pt x="1" y="6"/>
                      <a:pt x="1" y="20"/>
                    </a:cubicBezTo>
                    <a:cubicBezTo>
                      <a:pt x="1" y="37"/>
                      <a:pt x="1" y="53"/>
                      <a:pt x="1" y="70"/>
                    </a:cubicBezTo>
                    <a:cubicBezTo>
                      <a:pt x="1" y="78"/>
                      <a:pt x="9" y="95"/>
                      <a:pt x="17" y="111"/>
                    </a:cubicBezTo>
                    <a:cubicBezTo>
                      <a:pt x="26" y="144"/>
                      <a:pt x="42" y="169"/>
                      <a:pt x="59" y="194"/>
                    </a:cubicBezTo>
                    <a:cubicBezTo>
                      <a:pt x="65" y="206"/>
                      <a:pt x="75" y="214"/>
                      <a:pt x="87" y="214"/>
                    </a:cubicBezTo>
                    <a:cubicBezTo>
                      <a:pt x="91" y="214"/>
                      <a:pt x="96" y="213"/>
                      <a:pt x="100" y="211"/>
                    </a:cubicBezTo>
                    <a:cubicBezTo>
                      <a:pt x="117" y="202"/>
                      <a:pt x="117" y="177"/>
                      <a:pt x="108" y="161"/>
                    </a:cubicBezTo>
                    <a:cubicBezTo>
                      <a:pt x="92" y="144"/>
                      <a:pt x="75" y="119"/>
                      <a:pt x="67" y="95"/>
                    </a:cubicBezTo>
                    <a:cubicBezTo>
                      <a:pt x="67" y="86"/>
                      <a:pt x="67" y="86"/>
                      <a:pt x="67" y="86"/>
                    </a:cubicBezTo>
                    <a:cubicBezTo>
                      <a:pt x="59" y="78"/>
                      <a:pt x="59" y="78"/>
                      <a:pt x="59" y="78"/>
                    </a:cubicBezTo>
                    <a:lnTo>
                      <a:pt x="59" y="53"/>
                    </a:lnTo>
                    <a:cubicBezTo>
                      <a:pt x="50" y="53"/>
                      <a:pt x="50" y="53"/>
                      <a:pt x="50" y="45"/>
                    </a:cubicBezTo>
                    <a:cubicBezTo>
                      <a:pt x="50" y="45"/>
                      <a:pt x="50" y="37"/>
                      <a:pt x="50" y="37"/>
                    </a:cubicBezTo>
                    <a:cubicBezTo>
                      <a:pt x="42" y="28"/>
                      <a:pt x="42" y="20"/>
                      <a:pt x="42" y="12"/>
                    </a:cubicBezTo>
                    <a:cubicBezTo>
                      <a:pt x="38" y="4"/>
                      <a:pt x="30" y="0"/>
                      <a:pt x="2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4" name="Google Shape;5473;p31">
                <a:extLst>
                  <a:ext uri="{FF2B5EF4-FFF2-40B4-BE49-F238E27FC236}">
                    <a16:creationId xmlns:a16="http://schemas.microsoft.com/office/drawing/2014/main" id="{6EB1E0BA-F5EE-C620-5F6C-CA1C5694B401}"/>
                  </a:ext>
                </a:extLst>
              </p:cNvPr>
              <p:cNvSpPr/>
              <p:nvPr/>
            </p:nvSpPr>
            <p:spPr>
              <a:xfrm>
                <a:off x="2135150" y="1561425"/>
                <a:ext cx="3275" cy="7150"/>
              </a:xfrm>
              <a:custGeom>
                <a:avLst/>
                <a:gdLst/>
                <a:ahLst/>
                <a:cxnLst/>
                <a:rect l="l" t="t" r="r" b="b"/>
                <a:pathLst>
                  <a:path w="131" h="286" extrusionOk="0">
                    <a:moveTo>
                      <a:pt x="20" y="0"/>
                    </a:moveTo>
                    <a:cubicBezTo>
                      <a:pt x="11" y="0"/>
                      <a:pt x="1" y="7"/>
                      <a:pt x="6" y="17"/>
                    </a:cubicBezTo>
                    <a:cubicBezTo>
                      <a:pt x="6" y="59"/>
                      <a:pt x="22" y="100"/>
                      <a:pt x="31" y="142"/>
                    </a:cubicBezTo>
                    <a:cubicBezTo>
                      <a:pt x="47" y="183"/>
                      <a:pt x="56" y="224"/>
                      <a:pt x="72" y="266"/>
                    </a:cubicBezTo>
                    <a:cubicBezTo>
                      <a:pt x="78" y="278"/>
                      <a:pt x="89" y="286"/>
                      <a:pt x="97" y="286"/>
                    </a:cubicBezTo>
                    <a:cubicBezTo>
                      <a:pt x="100" y="286"/>
                      <a:pt x="103" y="285"/>
                      <a:pt x="105" y="282"/>
                    </a:cubicBezTo>
                    <a:cubicBezTo>
                      <a:pt x="122" y="282"/>
                      <a:pt x="130" y="266"/>
                      <a:pt x="130" y="249"/>
                    </a:cubicBezTo>
                    <a:cubicBezTo>
                      <a:pt x="114" y="208"/>
                      <a:pt x="105" y="166"/>
                      <a:pt x="89" y="125"/>
                    </a:cubicBezTo>
                    <a:cubicBezTo>
                      <a:pt x="72" y="84"/>
                      <a:pt x="56" y="42"/>
                      <a:pt x="39" y="9"/>
                    </a:cubicBezTo>
                    <a:lnTo>
                      <a:pt x="31" y="9"/>
                    </a:lnTo>
                    <a:cubicBezTo>
                      <a:pt x="31" y="3"/>
                      <a:pt x="26" y="0"/>
                      <a:pt x="2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5" name="Google Shape;5474;p31">
                <a:extLst>
                  <a:ext uri="{FF2B5EF4-FFF2-40B4-BE49-F238E27FC236}">
                    <a16:creationId xmlns:a16="http://schemas.microsoft.com/office/drawing/2014/main" id="{92358703-454F-DC5E-6EEB-9925B79F541A}"/>
                  </a:ext>
                </a:extLst>
              </p:cNvPr>
              <p:cNvSpPr/>
              <p:nvPr/>
            </p:nvSpPr>
            <p:spPr>
              <a:xfrm>
                <a:off x="1963775" y="1581150"/>
                <a:ext cx="2100" cy="8475"/>
              </a:xfrm>
              <a:custGeom>
                <a:avLst/>
                <a:gdLst/>
                <a:ahLst/>
                <a:cxnLst/>
                <a:rect l="l" t="t" r="r" b="b"/>
                <a:pathLst>
                  <a:path w="84" h="339" extrusionOk="0">
                    <a:moveTo>
                      <a:pt x="42" y="1"/>
                    </a:moveTo>
                    <a:cubicBezTo>
                      <a:pt x="25" y="1"/>
                      <a:pt x="9" y="11"/>
                      <a:pt x="9" y="32"/>
                    </a:cubicBezTo>
                    <a:cubicBezTo>
                      <a:pt x="9" y="82"/>
                      <a:pt x="9" y="123"/>
                      <a:pt x="9" y="173"/>
                    </a:cubicBezTo>
                    <a:cubicBezTo>
                      <a:pt x="0" y="189"/>
                      <a:pt x="0" y="214"/>
                      <a:pt x="0" y="239"/>
                    </a:cubicBezTo>
                    <a:cubicBezTo>
                      <a:pt x="0" y="256"/>
                      <a:pt x="0" y="281"/>
                      <a:pt x="0" y="297"/>
                    </a:cubicBezTo>
                    <a:cubicBezTo>
                      <a:pt x="0" y="305"/>
                      <a:pt x="9" y="314"/>
                      <a:pt x="9" y="322"/>
                    </a:cubicBezTo>
                    <a:cubicBezTo>
                      <a:pt x="17" y="330"/>
                      <a:pt x="25" y="339"/>
                      <a:pt x="42" y="339"/>
                    </a:cubicBezTo>
                    <a:cubicBezTo>
                      <a:pt x="50" y="339"/>
                      <a:pt x="67" y="330"/>
                      <a:pt x="75" y="322"/>
                    </a:cubicBezTo>
                    <a:cubicBezTo>
                      <a:pt x="75" y="322"/>
                      <a:pt x="75" y="314"/>
                      <a:pt x="75" y="314"/>
                    </a:cubicBezTo>
                    <a:lnTo>
                      <a:pt x="75" y="305"/>
                    </a:lnTo>
                    <a:cubicBezTo>
                      <a:pt x="83" y="281"/>
                      <a:pt x="75" y="256"/>
                      <a:pt x="75" y="239"/>
                    </a:cubicBezTo>
                    <a:cubicBezTo>
                      <a:pt x="75" y="214"/>
                      <a:pt x="75" y="189"/>
                      <a:pt x="75" y="173"/>
                    </a:cubicBezTo>
                    <a:cubicBezTo>
                      <a:pt x="75" y="123"/>
                      <a:pt x="75" y="82"/>
                      <a:pt x="75" y="32"/>
                    </a:cubicBezTo>
                    <a:cubicBezTo>
                      <a:pt x="75" y="11"/>
                      <a:pt x="58" y="1"/>
                      <a:pt x="4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6" name="Google Shape;5475;p31">
                <a:extLst>
                  <a:ext uri="{FF2B5EF4-FFF2-40B4-BE49-F238E27FC236}">
                    <a16:creationId xmlns:a16="http://schemas.microsoft.com/office/drawing/2014/main" id="{2310A417-36C3-9694-2C85-A7263D8C5529}"/>
                  </a:ext>
                </a:extLst>
              </p:cNvPr>
              <p:cNvSpPr/>
              <p:nvPr/>
            </p:nvSpPr>
            <p:spPr>
              <a:xfrm>
                <a:off x="1958400" y="1580700"/>
                <a:ext cx="5400" cy="6900"/>
              </a:xfrm>
              <a:custGeom>
                <a:avLst/>
                <a:gdLst/>
                <a:ahLst/>
                <a:cxnLst/>
                <a:rect l="l" t="t" r="r" b="b"/>
                <a:pathLst>
                  <a:path w="216" h="276" extrusionOk="0">
                    <a:moveTo>
                      <a:pt x="182" y="0"/>
                    </a:moveTo>
                    <a:cubicBezTo>
                      <a:pt x="58" y="0"/>
                      <a:pt x="0" y="158"/>
                      <a:pt x="41" y="257"/>
                    </a:cubicBezTo>
                    <a:cubicBezTo>
                      <a:pt x="46" y="270"/>
                      <a:pt x="54" y="276"/>
                      <a:pt x="62" y="276"/>
                    </a:cubicBezTo>
                    <a:cubicBezTo>
                      <a:pt x="70" y="276"/>
                      <a:pt x="79" y="270"/>
                      <a:pt x="83" y="257"/>
                    </a:cubicBezTo>
                    <a:cubicBezTo>
                      <a:pt x="91" y="232"/>
                      <a:pt x="91" y="207"/>
                      <a:pt x="91" y="183"/>
                    </a:cubicBezTo>
                    <a:cubicBezTo>
                      <a:pt x="91" y="166"/>
                      <a:pt x="99" y="158"/>
                      <a:pt x="99" y="149"/>
                    </a:cubicBezTo>
                    <a:cubicBezTo>
                      <a:pt x="99" y="141"/>
                      <a:pt x="99" y="133"/>
                      <a:pt x="99" y="133"/>
                    </a:cubicBezTo>
                    <a:lnTo>
                      <a:pt x="108" y="125"/>
                    </a:lnTo>
                    <a:lnTo>
                      <a:pt x="108" y="116"/>
                    </a:lnTo>
                    <a:cubicBezTo>
                      <a:pt x="116" y="100"/>
                      <a:pt x="124" y="91"/>
                      <a:pt x="141" y="75"/>
                    </a:cubicBezTo>
                    <a:cubicBezTo>
                      <a:pt x="141" y="75"/>
                      <a:pt x="141" y="75"/>
                      <a:pt x="149" y="67"/>
                    </a:cubicBezTo>
                    <a:lnTo>
                      <a:pt x="157" y="67"/>
                    </a:lnTo>
                    <a:cubicBezTo>
                      <a:pt x="157" y="67"/>
                      <a:pt x="166" y="58"/>
                      <a:pt x="174" y="58"/>
                    </a:cubicBezTo>
                    <a:lnTo>
                      <a:pt x="182" y="58"/>
                    </a:lnTo>
                    <a:cubicBezTo>
                      <a:pt x="215" y="58"/>
                      <a:pt x="215" y="0"/>
                      <a:pt x="18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7" name="Google Shape;5476;p31">
                <a:extLst>
                  <a:ext uri="{FF2B5EF4-FFF2-40B4-BE49-F238E27FC236}">
                    <a16:creationId xmlns:a16="http://schemas.microsoft.com/office/drawing/2014/main" id="{C1DD741D-F149-7C13-F5FB-56EBFE3751A2}"/>
                  </a:ext>
                </a:extLst>
              </p:cNvPr>
              <p:cNvSpPr/>
              <p:nvPr/>
            </p:nvSpPr>
            <p:spPr>
              <a:xfrm>
                <a:off x="2379750" y="2008575"/>
                <a:ext cx="7850" cy="9700"/>
              </a:xfrm>
              <a:custGeom>
                <a:avLst/>
                <a:gdLst/>
                <a:ahLst/>
                <a:cxnLst/>
                <a:rect l="l" t="t" r="r" b="b"/>
                <a:pathLst>
                  <a:path w="314" h="388" extrusionOk="0">
                    <a:moveTo>
                      <a:pt x="35" y="1"/>
                    </a:moveTo>
                    <a:cubicBezTo>
                      <a:pt x="16" y="1"/>
                      <a:pt x="0" y="16"/>
                      <a:pt x="7" y="36"/>
                    </a:cubicBezTo>
                    <a:cubicBezTo>
                      <a:pt x="7" y="69"/>
                      <a:pt x="32" y="103"/>
                      <a:pt x="57" y="127"/>
                    </a:cubicBezTo>
                    <a:cubicBezTo>
                      <a:pt x="73" y="152"/>
                      <a:pt x="98" y="185"/>
                      <a:pt x="115" y="210"/>
                    </a:cubicBezTo>
                    <a:cubicBezTo>
                      <a:pt x="156" y="260"/>
                      <a:pt x="198" y="318"/>
                      <a:pt x="239" y="376"/>
                    </a:cubicBezTo>
                    <a:cubicBezTo>
                      <a:pt x="251" y="382"/>
                      <a:pt x="262" y="388"/>
                      <a:pt x="274" y="388"/>
                    </a:cubicBezTo>
                    <a:cubicBezTo>
                      <a:pt x="279" y="388"/>
                      <a:pt x="284" y="387"/>
                      <a:pt x="289" y="384"/>
                    </a:cubicBezTo>
                    <a:cubicBezTo>
                      <a:pt x="305" y="376"/>
                      <a:pt x="314" y="351"/>
                      <a:pt x="305" y="335"/>
                    </a:cubicBezTo>
                    <a:cubicBezTo>
                      <a:pt x="264" y="277"/>
                      <a:pt x="222" y="219"/>
                      <a:pt x="181" y="169"/>
                    </a:cubicBezTo>
                    <a:cubicBezTo>
                      <a:pt x="164" y="136"/>
                      <a:pt x="140" y="111"/>
                      <a:pt x="123" y="78"/>
                    </a:cubicBezTo>
                    <a:cubicBezTo>
                      <a:pt x="98" y="53"/>
                      <a:pt x="82" y="20"/>
                      <a:pt x="48" y="3"/>
                    </a:cubicBezTo>
                    <a:cubicBezTo>
                      <a:pt x="44" y="2"/>
                      <a:pt x="40" y="1"/>
                      <a:pt x="3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8" name="Google Shape;5477;p31">
                <a:extLst>
                  <a:ext uri="{FF2B5EF4-FFF2-40B4-BE49-F238E27FC236}">
                    <a16:creationId xmlns:a16="http://schemas.microsoft.com/office/drawing/2014/main" id="{83FA29CB-D671-3CFF-511D-C0E5C61EB316}"/>
                  </a:ext>
                </a:extLst>
              </p:cNvPr>
              <p:cNvSpPr/>
              <p:nvPr/>
            </p:nvSpPr>
            <p:spPr>
              <a:xfrm>
                <a:off x="2374800" y="2012000"/>
                <a:ext cx="4800" cy="6650"/>
              </a:xfrm>
              <a:custGeom>
                <a:avLst/>
                <a:gdLst/>
                <a:ahLst/>
                <a:cxnLst/>
                <a:rect l="l" t="t" r="r" b="b"/>
                <a:pathLst>
                  <a:path w="192" h="266" extrusionOk="0">
                    <a:moveTo>
                      <a:pt x="21" y="0"/>
                    </a:moveTo>
                    <a:cubicBezTo>
                      <a:pt x="11" y="0"/>
                      <a:pt x="0" y="12"/>
                      <a:pt x="6" y="24"/>
                    </a:cubicBezTo>
                    <a:cubicBezTo>
                      <a:pt x="23" y="65"/>
                      <a:pt x="48" y="106"/>
                      <a:pt x="72" y="140"/>
                    </a:cubicBezTo>
                    <a:cubicBezTo>
                      <a:pt x="89" y="181"/>
                      <a:pt x="114" y="214"/>
                      <a:pt x="139" y="256"/>
                    </a:cubicBezTo>
                    <a:cubicBezTo>
                      <a:pt x="144" y="263"/>
                      <a:pt x="151" y="266"/>
                      <a:pt x="158" y="266"/>
                    </a:cubicBezTo>
                    <a:cubicBezTo>
                      <a:pt x="175" y="266"/>
                      <a:pt x="192" y="248"/>
                      <a:pt x="180" y="231"/>
                    </a:cubicBezTo>
                    <a:cubicBezTo>
                      <a:pt x="164" y="189"/>
                      <a:pt x="139" y="148"/>
                      <a:pt x="114" y="115"/>
                    </a:cubicBezTo>
                    <a:cubicBezTo>
                      <a:pt x="97" y="98"/>
                      <a:pt x="89" y="73"/>
                      <a:pt x="72" y="57"/>
                    </a:cubicBezTo>
                    <a:cubicBezTo>
                      <a:pt x="64" y="40"/>
                      <a:pt x="48" y="24"/>
                      <a:pt x="31" y="7"/>
                    </a:cubicBezTo>
                    <a:cubicBezTo>
                      <a:pt x="29" y="2"/>
                      <a:pt x="25" y="0"/>
                      <a:pt x="2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9" name="Google Shape;5478;p31">
                <a:extLst>
                  <a:ext uri="{FF2B5EF4-FFF2-40B4-BE49-F238E27FC236}">
                    <a16:creationId xmlns:a16="http://schemas.microsoft.com/office/drawing/2014/main" id="{781C9CD4-3649-D7A3-E653-0815A75CDA0D}"/>
                  </a:ext>
                </a:extLst>
              </p:cNvPr>
              <p:cNvSpPr/>
              <p:nvPr/>
            </p:nvSpPr>
            <p:spPr>
              <a:xfrm>
                <a:off x="2369200" y="2011175"/>
                <a:ext cx="4100" cy="5450"/>
              </a:xfrm>
              <a:custGeom>
                <a:avLst/>
                <a:gdLst/>
                <a:ahLst/>
                <a:cxnLst/>
                <a:rect l="l" t="t" r="r" b="b"/>
                <a:pathLst>
                  <a:path w="164" h="218" extrusionOk="0">
                    <a:moveTo>
                      <a:pt x="28" y="0"/>
                    </a:moveTo>
                    <a:cubicBezTo>
                      <a:pt x="16" y="0"/>
                      <a:pt x="0" y="14"/>
                      <a:pt x="6" y="32"/>
                    </a:cubicBezTo>
                    <a:cubicBezTo>
                      <a:pt x="6" y="40"/>
                      <a:pt x="6" y="48"/>
                      <a:pt x="15" y="57"/>
                    </a:cubicBezTo>
                    <a:cubicBezTo>
                      <a:pt x="15" y="65"/>
                      <a:pt x="23" y="73"/>
                      <a:pt x="23" y="81"/>
                    </a:cubicBezTo>
                    <a:lnTo>
                      <a:pt x="48" y="123"/>
                    </a:lnTo>
                    <a:cubicBezTo>
                      <a:pt x="64" y="148"/>
                      <a:pt x="89" y="173"/>
                      <a:pt x="106" y="206"/>
                    </a:cubicBezTo>
                    <a:cubicBezTo>
                      <a:pt x="112" y="212"/>
                      <a:pt x="122" y="217"/>
                      <a:pt x="133" y="217"/>
                    </a:cubicBezTo>
                    <a:cubicBezTo>
                      <a:pt x="138" y="217"/>
                      <a:pt x="142" y="216"/>
                      <a:pt x="147" y="214"/>
                    </a:cubicBezTo>
                    <a:cubicBezTo>
                      <a:pt x="156" y="206"/>
                      <a:pt x="164" y="189"/>
                      <a:pt x="156" y="173"/>
                    </a:cubicBezTo>
                    <a:lnTo>
                      <a:pt x="106" y="90"/>
                    </a:lnTo>
                    <a:cubicBezTo>
                      <a:pt x="89" y="81"/>
                      <a:pt x="81" y="65"/>
                      <a:pt x="73" y="48"/>
                    </a:cubicBezTo>
                    <a:lnTo>
                      <a:pt x="64" y="32"/>
                    </a:lnTo>
                    <a:cubicBezTo>
                      <a:pt x="56" y="23"/>
                      <a:pt x="48" y="15"/>
                      <a:pt x="40" y="7"/>
                    </a:cubicBezTo>
                    <a:cubicBezTo>
                      <a:pt x="37" y="2"/>
                      <a:pt x="33" y="0"/>
                      <a:pt x="2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0" name="Google Shape;5479;p31">
                <a:extLst>
                  <a:ext uri="{FF2B5EF4-FFF2-40B4-BE49-F238E27FC236}">
                    <a16:creationId xmlns:a16="http://schemas.microsoft.com/office/drawing/2014/main" id="{72068B72-EB17-44F7-8C3A-9382B508283C}"/>
                  </a:ext>
                </a:extLst>
              </p:cNvPr>
              <p:cNvSpPr/>
              <p:nvPr/>
            </p:nvSpPr>
            <p:spPr>
              <a:xfrm>
                <a:off x="2153500" y="1937300"/>
                <a:ext cx="5825" cy="9175"/>
              </a:xfrm>
              <a:custGeom>
                <a:avLst/>
                <a:gdLst/>
                <a:ahLst/>
                <a:cxnLst/>
                <a:rect l="l" t="t" r="r" b="b"/>
                <a:pathLst>
                  <a:path w="233" h="367" extrusionOk="0">
                    <a:moveTo>
                      <a:pt x="57" y="1"/>
                    </a:moveTo>
                    <a:cubicBezTo>
                      <a:pt x="52" y="1"/>
                      <a:pt x="47" y="2"/>
                      <a:pt x="42" y="4"/>
                    </a:cubicBezTo>
                    <a:cubicBezTo>
                      <a:pt x="18" y="4"/>
                      <a:pt x="1" y="29"/>
                      <a:pt x="1" y="54"/>
                    </a:cubicBezTo>
                    <a:cubicBezTo>
                      <a:pt x="1" y="87"/>
                      <a:pt x="18" y="120"/>
                      <a:pt x="26" y="145"/>
                    </a:cubicBezTo>
                    <a:cubicBezTo>
                      <a:pt x="34" y="170"/>
                      <a:pt x="51" y="203"/>
                      <a:pt x="59" y="228"/>
                    </a:cubicBezTo>
                    <a:cubicBezTo>
                      <a:pt x="76" y="252"/>
                      <a:pt x="92" y="277"/>
                      <a:pt x="109" y="302"/>
                    </a:cubicBezTo>
                    <a:cubicBezTo>
                      <a:pt x="125" y="310"/>
                      <a:pt x="125" y="319"/>
                      <a:pt x="142" y="327"/>
                    </a:cubicBezTo>
                    <a:cubicBezTo>
                      <a:pt x="150" y="344"/>
                      <a:pt x="167" y="344"/>
                      <a:pt x="175" y="352"/>
                    </a:cubicBezTo>
                    <a:lnTo>
                      <a:pt x="175" y="360"/>
                    </a:lnTo>
                    <a:cubicBezTo>
                      <a:pt x="179" y="364"/>
                      <a:pt x="185" y="366"/>
                      <a:pt x="193" y="366"/>
                    </a:cubicBezTo>
                    <a:cubicBezTo>
                      <a:pt x="200" y="366"/>
                      <a:pt x="208" y="364"/>
                      <a:pt x="216" y="360"/>
                    </a:cubicBezTo>
                    <a:cubicBezTo>
                      <a:pt x="225" y="352"/>
                      <a:pt x="233" y="335"/>
                      <a:pt x="225" y="319"/>
                    </a:cubicBezTo>
                    <a:cubicBezTo>
                      <a:pt x="216" y="310"/>
                      <a:pt x="208" y="294"/>
                      <a:pt x="208" y="286"/>
                    </a:cubicBezTo>
                    <a:cubicBezTo>
                      <a:pt x="200" y="269"/>
                      <a:pt x="192" y="261"/>
                      <a:pt x="183" y="244"/>
                    </a:cubicBezTo>
                    <a:cubicBezTo>
                      <a:pt x="175" y="228"/>
                      <a:pt x="158" y="203"/>
                      <a:pt x="150" y="178"/>
                    </a:cubicBezTo>
                    <a:cubicBezTo>
                      <a:pt x="150" y="178"/>
                      <a:pt x="150" y="170"/>
                      <a:pt x="150" y="170"/>
                    </a:cubicBezTo>
                    <a:lnTo>
                      <a:pt x="142" y="170"/>
                    </a:lnTo>
                    <a:cubicBezTo>
                      <a:pt x="142" y="161"/>
                      <a:pt x="142" y="153"/>
                      <a:pt x="142" y="145"/>
                    </a:cubicBezTo>
                    <a:cubicBezTo>
                      <a:pt x="134" y="136"/>
                      <a:pt x="134" y="120"/>
                      <a:pt x="125" y="112"/>
                    </a:cubicBezTo>
                    <a:cubicBezTo>
                      <a:pt x="117" y="87"/>
                      <a:pt x="117" y="54"/>
                      <a:pt x="100" y="29"/>
                    </a:cubicBezTo>
                    <a:cubicBezTo>
                      <a:pt x="94" y="10"/>
                      <a:pt x="74" y="1"/>
                      <a:pt x="5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1" name="Google Shape;5480;p31">
                <a:extLst>
                  <a:ext uri="{FF2B5EF4-FFF2-40B4-BE49-F238E27FC236}">
                    <a16:creationId xmlns:a16="http://schemas.microsoft.com/office/drawing/2014/main" id="{70A446D8-0B33-D7F7-3E87-9CC365D3B3E9}"/>
                  </a:ext>
                </a:extLst>
              </p:cNvPr>
              <p:cNvSpPr/>
              <p:nvPr/>
            </p:nvSpPr>
            <p:spPr>
              <a:xfrm>
                <a:off x="2147100" y="1927150"/>
                <a:ext cx="3325" cy="5900"/>
              </a:xfrm>
              <a:custGeom>
                <a:avLst/>
                <a:gdLst/>
                <a:ahLst/>
                <a:cxnLst/>
                <a:rect l="l" t="t" r="r" b="b"/>
                <a:pathLst>
                  <a:path w="133" h="236" extrusionOk="0">
                    <a:moveTo>
                      <a:pt x="24" y="1"/>
                    </a:moveTo>
                    <a:cubicBezTo>
                      <a:pt x="13" y="1"/>
                      <a:pt x="0" y="8"/>
                      <a:pt x="0" y="20"/>
                    </a:cubicBezTo>
                    <a:cubicBezTo>
                      <a:pt x="8" y="29"/>
                      <a:pt x="8" y="37"/>
                      <a:pt x="8" y="45"/>
                    </a:cubicBezTo>
                    <a:cubicBezTo>
                      <a:pt x="8" y="54"/>
                      <a:pt x="8" y="62"/>
                      <a:pt x="17" y="70"/>
                    </a:cubicBezTo>
                    <a:lnTo>
                      <a:pt x="33" y="120"/>
                    </a:lnTo>
                    <a:cubicBezTo>
                      <a:pt x="42" y="145"/>
                      <a:pt x="50" y="178"/>
                      <a:pt x="66" y="211"/>
                    </a:cubicBezTo>
                    <a:cubicBezTo>
                      <a:pt x="72" y="223"/>
                      <a:pt x="83" y="231"/>
                      <a:pt x="95" y="231"/>
                    </a:cubicBezTo>
                    <a:cubicBezTo>
                      <a:pt x="99" y="231"/>
                      <a:pt x="103" y="230"/>
                      <a:pt x="108" y="228"/>
                    </a:cubicBezTo>
                    <a:lnTo>
                      <a:pt x="108" y="236"/>
                    </a:lnTo>
                    <a:cubicBezTo>
                      <a:pt x="133" y="228"/>
                      <a:pt x="133" y="203"/>
                      <a:pt x="124" y="186"/>
                    </a:cubicBezTo>
                    <a:cubicBezTo>
                      <a:pt x="116" y="153"/>
                      <a:pt x="100" y="120"/>
                      <a:pt x="83" y="95"/>
                    </a:cubicBezTo>
                    <a:lnTo>
                      <a:pt x="66" y="45"/>
                    </a:lnTo>
                    <a:cubicBezTo>
                      <a:pt x="58" y="37"/>
                      <a:pt x="58" y="37"/>
                      <a:pt x="50" y="29"/>
                    </a:cubicBezTo>
                    <a:cubicBezTo>
                      <a:pt x="50" y="20"/>
                      <a:pt x="42" y="12"/>
                      <a:pt x="33" y="4"/>
                    </a:cubicBezTo>
                    <a:cubicBezTo>
                      <a:pt x="31" y="2"/>
                      <a:pt x="28" y="1"/>
                      <a:pt x="2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2" name="Google Shape;5481;p31">
                <a:extLst>
                  <a:ext uri="{FF2B5EF4-FFF2-40B4-BE49-F238E27FC236}">
                    <a16:creationId xmlns:a16="http://schemas.microsoft.com/office/drawing/2014/main" id="{CCFD812E-4410-54FA-E7A0-BA40B22EA9A3}"/>
                  </a:ext>
                </a:extLst>
              </p:cNvPr>
              <p:cNvSpPr/>
              <p:nvPr/>
            </p:nvSpPr>
            <p:spPr>
              <a:xfrm>
                <a:off x="2143975" y="1919575"/>
                <a:ext cx="2525" cy="3550"/>
              </a:xfrm>
              <a:custGeom>
                <a:avLst/>
                <a:gdLst/>
                <a:ahLst/>
                <a:cxnLst/>
                <a:rect l="l" t="t" r="r" b="b"/>
                <a:pathLst>
                  <a:path w="101" h="142" extrusionOk="0">
                    <a:moveTo>
                      <a:pt x="9" y="0"/>
                    </a:moveTo>
                    <a:cubicBezTo>
                      <a:pt x="1" y="9"/>
                      <a:pt x="1" y="17"/>
                      <a:pt x="1" y="25"/>
                    </a:cubicBezTo>
                    <a:cubicBezTo>
                      <a:pt x="1" y="34"/>
                      <a:pt x="1" y="34"/>
                      <a:pt x="1" y="42"/>
                    </a:cubicBezTo>
                    <a:cubicBezTo>
                      <a:pt x="1" y="50"/>
                      <a:pt x="9" y="50"/>
                      <a:pt x="9" y="58"/>
                    </a:cubicBezTo>
                    <a:cubicBezTo>
                      <a:pt x="9" y="67"/>
                      <a:pt x="17" y="75"/>
                      <a:pt x="17" y="83"/>
                    </a:cubicBezTo>
                    <a:lnTo>
                      <a:pt x="42" y="125"/>
                    </a:lnTo>
                    <a:cubicBezTo>
                      <a:pt x="51" y="141"/>
                      <a:pt x="67" y="141"/>
                      <a:pt x="84" y="141"/>
                    </a:cubicBezTo>
                    <a:cubicBezTo>
                      <a:pt x="100" y="133"/>
                      <a:pt x="100" y="108"/>
                      <a:pt x="92" y="100"/>
                    </a:cubicBezTo>
                    <a:lnTo>
                      <a:pt x="67" y="50"/>
                    </a:lnTo>
                    <a:lnTo>
                      <a:pt x="59" y="34"/>
                    </a:lnTo>
                    <a:cubicBezTo>
                      <a:pt x="51" y="17"/>
                      <a:pt x="42" y="17"/>
                      <a:pt x="34" y="9"/>
                    </a:cubicBezTo>
                    <a:cubicBezTo>
                      <a:pt x="34" y="0"/>
                      <a:pt x="17" y="0"/>
                      <a:pt x="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3" name="Google Shape;5482;p31">
                <a:extLst>
                  <a:ext uri="{FF2B5EF4-FFF2-40B4-BE49-F238E27FC236}">
                    <a16:creationId xmlns:a16="http://schemas.microsoft.com/office/drawing/2014/main" id="{90738467-67F4-3F48-E682-B9D33194A5FB}"/>
                  </a:ext>
                </a:extLst>
              </p:cNvPr>
              <p:cNvSpPr/>
              <p:nvPr/>
            </p:nvSpPr>
            <p:spPr>
              <a:xfrm>
                <a:off x="2137775" y="1912125"/>
                <a:ext cx="2925" cy="5350"/>
              </a:xfrm>
              <a:custGeom>
                <a:avLst/>
                <a:gdLst/>
                <a:ahLst/>
                <a:cxnLst/>
                <a:rect l="l" t="t" r="r" b="b"/>
                <a:pathLst>
                  <a:path w="117" h="214" extrusionOk="0">
                    <a:moveTo>
                      <a:pt x="17" y="0"/>
                    </a:moveTo>
                    <a:cubicBezTo>
                      <a:pt x="9" y="8"/>
                      <a:pt x="9" y="17"/>
                      <a:pt x="0" y="33"/>
                    </a:cubicBezTo>
                    <a:cubicBezTo>
                      <a:pt x="0" y="33"/>
                      <a:pt x="0" y="42"/>
                      <a:pt x="0" y="50"/>
                    </a:cubicBezTo>
                    <a:cubicBezTo>
                      <a:pt x="0" y="50"/>
                      <a:pt x="0" y="58"/>
                      <a:pt x="0" y="66"/>
                    </a:cubicBezTo>
                    <a:cubicBezTo>
                      <a:pt x="9" y="83"/>
                      <a:pt x="9" y="100"/>
                      <a:pt x="17" y="116"/>
                    </a:cubicBezTo>
                    <a:cubicBezTo>
                      <a:pt x="33" y="149"/>
                      <a:pt x="50" y="182"/>
                      <a:pt x="75" y="207"/>
                    </a:cubicBezTo>
                    <a:cubicBezTo>
                      <a:pt x="79" y="211"/>
                      <a:pt x="85" y="213"/>
                      <a:pt x="91" y="213"/>
                    </a:cubicBezTo>
                    <a:cubicBezTo>
                      <a:pt x="98" y="213"/>
                      <a:pt x="104" y="211"/>
                      <a:pt x="108" y="207"/>
                    </a:cubicBezTo>
                    <a:cubicBezTo>
                      <a:pt x="116" y="199"/>
                      <a:pt x="116" y="191"/>
                      <a:pt x="108" y="182"/>
                    </a:cubicBezTo>
                    <a:cubicBezTo>
                      <a:pt x="83" y="158"/>
                      <a:pt x="75" y="124"/>
                      <a:pt x="67" y="100"/>
                    </a:cubicBezTo>
                    <a:cubicBezTo>
                      <a:pt x="58" y="83"/>
                      <a:pt x="58" y="66"/>
                      <a:pt x="58" y="50"/>
                    </a:cubicBezTo>
                    <a:cubicBezTo>
                      <a:pt x="50" y="50"/>
                      <a:pt x="50" y="42"/>
                      <a:pt x="50" y="42"/>
                    </a:cubicBezTo>
                    <a:cubicBezTo>
                      <a:pt x="50" y="33"/>
                      <a:pt x="50" y="33"/>
                      <a:pt x="50" y="25"/>
                    </a:cubicBezTo>
                    <a:cubicBezTo>
                      <a:pt x="42" y="17"/>
                      <a:pt x="42" y="8"/>
                      <a:pt x="4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4" name="Google Shape;5483;p31">
                <a:extLst>
                  <a:ext uri="{FF2B5EF4-FFF2-40B4-BE49-F238E27FC236}">
                    <a16:creationId xmlns:a16="http://schemas.microsoft.com/office/drawing/2014/main" id="{A2711AA6-A2CC-A847-8F4B-A6ACEA728420}"/>
                  </a:ext>
                </a:extLst>
              </p:cNvPr>
              <p:cNvSpPr/>
              <p:nvPr/>
            </p:nvSpPr>
            <p:spPr>
              <a:xfrm>
                <a:off x="2218550" y="2022100"/>
                <a:ext cx="2725" cy="5000"/>
              </a:xfrm>
              <a:custGeom>
                <a:avLst/>
                <a:gdLst/>
                <a:ahLst/>
                <a:cxnLst/>
                <a:rect l="l" t="t" r="r" b="b"/>
                <a:pathLst>
                  <a:path w="109" h="200" extrusionOk="0">
                    <a:moveTo>
                      <a:pt x="83" y="1"/>
                    </a:moveTo>
                    <a:cubicBezTo>
                      <a:pt x="67" y="1"/>
                      <a:pt x="50" y="9"/>
                      <a:pt x="50" y="26"/>
                    </a:cubicBezTo>
                    <a:lnTo>
                      <a:pt x="25" y="100"/>
                    </a:lnTo>
                    <a:cubicBezTo>
                      <a:pt x="17" y="117"/>
                      <a:pt x="17" y="125"/>
                      <a:pt x="9" y="142"/>
                    </a:cubicBezTo>
                    <a:cubicBezTo>
                      <a:pt x="9" y="150"/>
                      <a:pt x="1" y="158"/>
                      <a:pt x="1" y="158"/>
                    </a:cubicBezTo>
                    <a:cubicBezTo>
                      <a:pt x="1" y="175"/>
                      <a:pt x="1" y="183"/>
                      <a:pt x="9" y="191"/>
                    </a:cubicBezTo>
                    <a:cubicBezTo>
                      <a:pt x="17" y="200"/>
                      <a:pt x="25" y="200"/>
                      <a:pt x="34" y="200"/>
                    </a:cubicBezTo>
                    <a:lnTo>
                      <a:pt x="42" y="200"/>
                    </a:lnTo>
                    <a:cubicBezTo>
                      <a:pt x="59" y="200"/>
                      <a:pt x="67" y="175"/>
                      <a:pt x="67" y="158"/>
                    </a:cubicBezTo>
                    <a:cubicBezTo>
                      <a:pt x="75" y="142"/>
                      <a:pt x="75" y="133"/>
                      <a:pt x="75" y="117"/>
                    </a:cubicBezTo>
                    <a:lnTo>
                      <a:pt x="100" y="34"/>
                    </a:lnTo>
                    <a:cubicBezTo>
                      <a:pt x="108" y="26"/>
                      <a:pt x="92" y="9"/>
                      <a:pt x="8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5" name="Google Shape;5484;p31">
                <a:extLst>
                  <a:ext uri="{FF2B5EF4-FFF2-40B4-BE49-F238E27FC236}">
                    <a16:creationId xmlns:a16="http://schemas.microsoft.com/office/drawing/2014/main" id="{A8E48FD2-DD11-AC14-C5C6-0AAED07D35BD}"/>
                  </a:ext>
                </a:extLst>
              </p:cNvPr>
              <p:cNvSpPr/>
              <p:nvPr/>
            </p:nvSpPr>
            <p:spPr>
              <a:xfrm>
                <a:off x="2216900" y="2020650"/>
                <a:ext cx="1475" cy="3750"/>
              </a:xfrm>
              <a:custGeom>
                <a:avLst/>
                <a:gdLst/>
                <a:ahLst/>
                <a:cxnLst/>
                <a:rect l="l" t="t" r="r" b="b"/>
                <a:pathLst>
                  <a:path w="59" h="150" extrusionOk="0">
                    <a:moveTo>
                      <a:pt x="42" y="1"/>
                    </a:moveTo>
                    <a:cubicBezTo>
                      <a:pt x="33" y="1"/>
                      <a:pt x="25" y="1"/>
                      <a:pt x="25" y="9"/>
                    </a:cubicBezTo>
                    <a:cubicBezTo>
                      <a:pt x="17" y="9"/>
                      <a:pt x="9" y="17"/>
                      <a:pt x="9" y="17"/>
                    </a:cubicBezTo>
                    <a:cubicBezTo>
                      <a:pt x="9" y="42"/>
                      <a:pt x="0" y="59"/>
                      <a:pt x="0" y="75"/>
                    </a:cubicBezTo>
                    <a:cubicBezTo>
                      <a:pt x="0" y="84"/>
                      <a:pt x="0" y="100"/>
                      <a:pt x="0" y="108"/>
                    </a:cubicBezTo>
                    <a:cubicBezTo>
                      <a:pt x="0" y="117"/>
                      <a:pt x="0" y="125"/>
                      <a:pt x="9" y="133"/>
                    </a:cubicBezTo>
                    <a:cubicBezTo>
                      <a:pt x="9" y="142"/>
                      <a:pt x="9" y="142"/>
                      <a:pt x="17" y="150"/>
                    </a:cubicBezTo>
                    <a:cubicBezTo>
                      <a:pt x="17" y="150"/>
                      <a:pt x="25" y="150"/>
                      <a:pt x="25" y="142"/>
                    </a:cubicBezTo>
                    <a:cubicBezTo>
                      <a:pt x="33" y="133"/>
                      <a:pt x="42" y="125"/>
                      <a:pt x="42" y="117"/>
                    </a:cubicBezTo>
                    <a:cubicBezTo>
                      <a:pt x="42" y="108"/>
                      <a:pt x="50" y="100"/>
                      <a:pt x="50" y="92"/>
                    </a:cubicBezTo>
                    <a:cubicBezTo>
                      <a:pt x="50" y="75"/>
                      <a:pt x="58" y="50"/>
                      <a:pt x="58" y="34"/>
                    </a:cubicBezTo>
                    <a:cubicBezTo>
                      <a:pt x="58" y="17"/>
                      <a:pt x="58" y="9"/>
                      <a:pt x="4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6" name="Google Shape;5485;p31">
                <a:extLst>
                  <a:ext uri="{FF2B5EF4-FFF2-40B4-BE49-F238E27FC236}">
                    <a16:creationId xmlns:a16="http://schemas.microsoft.com/office/drawing/2014/main" id="{97D0012F-8607-C577-BE68-00E294F5172E}"/>
                  </a:ext>
                </a:extLst>
              </p:cNvPr>
              <p:cNvSpPr/>
              <p:nvPr/>
            </p:nvSpPr>
            <p:spPr>
              <a:xfrm>
                <a:off x="2131975" y="1897300"/>
                <a:ext cx="2100" cy="7300"/>
              </a:xfrm>
              <a:custGeom>
                <a:avLst/>
                <a:gdLst/>
                <a:ahLst/>
                <a:cxnLst/>
                <a:rect l="l" t="t" r="r" b="b"/>
                <a:pathLst>
                  <a:path w="84" h="292" extrusionOk="0">
                    <a:moveTo>
                      <a:pt x="36" y="0"/>
                    </a:moveTo>
                    <a:cubicBezTo>
                      <a:pt x="24" y="0"/>
                      <a:pt x="12" y="7"/>
                      <a:pt x="9" y="21"/>
                    </a:cubicBezTo>
                    <a:cubicBezTo>
                      <a:pt x="0" y="71"/>
                      <a:pt x="0" y="113"/>
                      <a:pt x="0" y="162"/>
                    </a:cubicBezTo>
                    <a:cubicBezTo>
                      <a:pt x="9" y="179"/>
                      <a:pt x="9" y="204"/>
                      <a:pt x="17" y="229"/>
                    </a:cubicBezTo>
                    <a:cubicBezTo>
                      <a:pt x="25" y="245"/>
                      <a:pt x="33" y="270"/>
                      <a:pt x="50" y="287"/>
                    </a:cubicBezTo>
                    <a:cubicBezTo>
                      <a:pt x="53" y="290"/>
                      <a:pt x="60" y="292"/>
                      <a:pt x="66" y="292"/>
                    </a:cubicBezTo>
                    <a:cubicBezTo>
                      <a:pt x="75" y="292"/>
                      <a:pt x="83" y="288"/>
                      <a:pt x="83" y="278"/>
                    </a:cubicBezTo>
                    <a:cubicBezTo>
                      <a:pt x="83" y="253"/>
                      <a:pt x="75" y="237"/>
                      <a:pt x="75" y="212"/>
                    </a:cubicBezTo>
                    <a:cubicBezTo>
                      <a:pt x="67" y="195"/>
                      <a:pt x="67" y="171"/>
                      <a:pt x="67" y="154"/>
                    </a:cubicBezTo>
                    <a:cubicBezTo>
                      <a:pt x="58" y="113"/>
                      <a:pt x="58" y="71"/>
                      <a:pt x="67" y="30"/>
                    </a:cubicBezTo>
                    <a:cubicBezTo>
                      <a:pt x="67" y="11"/>
                      <a:pt x="51" y="0"/>
                      <a:pt x="3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7" name="Google Shape;5486;p31">
                <a:extLst>
                  <a:ext uri="{FF2B5EF4-FFF2-40B4-BE49-F238E27FC236}">
                    <a16:creationId xmlns:a16="http://schemas.microsoft.com/office/drawing/2014/main" id="{771370E0-7650-C836-1AB1-3681EC16EAC9}"/>
                  </a:ext>
                </a:extLst>
              </p:cNvPr>
              <p:cNvSpPr/>
              <p:nvPr/>
            </p:nvSpPr>
            <p:spPr>
              <a:xfrm>
                <a:off x="2103600" y="1856250"/>
                <a:ext cx="10100" cy="13525"/>
              </a:xfrm>
              <a:custGeom>
                <a:avLst/>
                <a:gdLst/>
                <a:ahLst/>
                <a:cxnLst/>
                <a:rect l="l" t="t" r="r" b="b"/>
                <a:pathLst>
                  <a:path w="404" h="541" extrusionOk="0">
                    <a:moveTo>
                      <a:pt x="60" y="1"/>
                    </a:moveTo>
                    <a:cubicBezTo>
                      <a:pt x="52" y="1"/>
                      <a:pt x="44" y="3"/>
                      <a:pt x="33" y="6"/>
                    </a:cubicBezTo>
                    <a:cubicBezTo>
                      <a:pt x="17" y="15"/>
                      <a:pt x="0" y="31"/>
                      <a:pt x="0" y="48"/>
                    </a:cubicBezTo>
                    <a:cubicBezTo>
                      <a:pt x="0" y="81"/>
                      <a:pt x="17" y="106"/>
                      <a:pt x="33" y="131"/>
                    </a:cubicBezTo>
                    <a:cubicBezTo>
                      <a:pt x="42" y="155"/>
                      <a:pt x="58" y="172"/>
                      <a:pt x="66" y="197"/>
                    </a:cubicBezTo>
                    <a:cubicBezTo>
                      <a:pt x="91" y="238"/>
                      <a:pt x="116" y="280"/>
                      <a:pt x="149" y="313"/>
                    </a:cubicBezTo>
                    <a:cubicBezTo>
                      <a:pt x="182" y="354"/>
                      <a:pt x="207" y="396"/>
                      <a:pt x="240" y="429"/>
                    </a:cubicBezTo>
                    <a:cubicBezTo>
                      <a:pt x="274" y="470"/>
                      <a:pt x="307" y="512"/>
                      <a:pt x="340" y="537"/>
                    </a:cubicBezTo>
                    <a:cubicBezTo>
                      <a:pt x="346" y="540"/>
                      <a:pt x="352" y="541"/>
                      <a:pt x="358" y="541"/>
                    </a:cubicBezTo>
                    <a:cubicBezTo>
                      <a:pt x="383" y="541"/>
                      <a:pt x="403" y="514"/>
                      <a:pt x="390" y="487"/>
                    </a:cubicBezTo>
                    <a:cubicBezTo>
                      <a:pt x="373" y="445"/>
                      <a:pt x="340" y="412"/>
                      <a:pt x="315" y="371"/>
                    </a:cubicBezTo>
                    <a:cubicBezTo>
                      <a:pt x="290" y="338"/>
                      <a:pt x="265" y="296"/>
                      <a:pt x="240" y="255"/>
                    </a:cubicBezTo>
                    <a:cubicBezTo>
                      <a:pt x="216" y="222"/>
                      <a:pt x="191" y="180"/>
                      <a:pt x="166" y="139"/>
                    </a:cubicBezTo>
                    <a:cubicBezTo>
                      <a:pt x="158" y="122"/>
                      <a:pt x="141" y="97"/>
                      <a:pt x="133" y="81"/>
                    </a:cubicBezTo>
                    <a:cubicBezTo>
                      <a:pt x="124" y="56"/>
                      <a:pt x="116" y="31"/>
                      <a:pt x="91" y="15"/>
                    </a:cubicBezTo>
                    <a:cubicBezTo>
                      <a:pt x="82" y="5"/>
                      <a:pt x="72" y="1"/>
                      <a:pt x="6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8" name="Google Shape;5487;p31">
                <a:extLst>
                  <a:ext uri="{FF2B5EF4-FFF2-40B4-BE49-F238E27FC236}">
                    <a16:creationId xmlns:a16="http://schemas.microsoft.com/office/drawing/2014/main" id="{BB632402-FB92-917D-BCBB-F7481A0BF849}"/>
                  </a:ext>
                </a:extLst>
              </p:cNvPr>
              <p:cNvSpPr/>
              <p:nvPr/>
            </p:nvSpPr>
            <p:spPr>
              <a:xfrm>
                <a:off x="2108425" y="1852875"/>
                <a:ext cx="3050" cy="5275"/>
              </a:xfrm>
              <a:custGeom>
                <a:avLst/>
                <a:gdLst/>
                <a:ahLst/>
                <a:cxnLst/>
                <a:rect l="l" t="t" r="r" b="b"/>
                <a:pathLst>
                  <a:path w="122" h="211" extrusionOk="0">
                    <a:moveTo>
                      <a:pt x="20" y="0"/>
                    </a:moveTo>
                    <a:cubicBezTo>
                      <a:pt x="9" y="0"/>
                      <a:pt x="1" y="9"/>
                      <a:pt x="6" y="25"/>
                    </a:cubicBezTo>
                    <a:cubicBezTo>
                      <a:pt x="23" y="83"/>
                      <a:pt x="47" y="141"/>
                      <a:pt x="72" y="199"/>
                    </a:cubicBezTo>
                    <a:cubicBezTo>
                      <a:pt x="78" y="205"/>
                      <a:pt x="88" y="211"/>
                      <a:pt x="96" y="211"/>
                    </a:cubicBezTo>
                    <a:cubicBezTo>
                      <a:pt x="100" y="211"/>
                      <a:pt x="103" y="210"/>
                      <a:pt x="105" y="208"/>
                    </a:cubicBezTo>
                    <a:cubicBezTo>
                      <a:pt x="122" y="199"/>
                      <a:pt x="122" y="183"/>
                      <a:pt x="122" y="174"/>
                    </a:cubicBezTo>
                    <a:cubicBezTo>
                      <a:pt x="97" y="116"/>
                      <a:pt x="64" y="58"/>
                      <a:pt x="39" y="9"/>
                    </a:cubicBezTo>
                    <a:cubicBezTo>
                      <a:pt x="33" y="3"/>
                      <a:pt x="26" y="0"/>
                      <a:pt x="2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9" name="Google Shape;5488;p31">
                <a:extLst>
                  <a:ext uri="{FF2B5EF4-FFF2-40B4-BE49-F238E27FC236}">
                    <a16:creationId xmlns:a16="http://schemas.microsoft.com/office/drawing/2014/main" id="{F23123C9-6FBF-C6D2-E533-4278DAF9C61A}"/>
                  </a:ext>
                </a:extLst>
              </p:cNvPr>
              <p:cNvSpPr/>
              <p:nvPr/>
            </p:nvSpPr>
            <p:spPr>
              <a:xfrm>
                <a:off x="1942650" y="1737350"/>
                <a:ext cx="6300" cy="20525"/>
              </a:xfrm>
              <a:custGeom>
                <a:avLst/>
                <a:gdLst/>
                <a:ahLst/>
                <a:cxnLst/>
                <a:rect l="l" t="t" r="r" b="b"/>
                <a:pathLst>
                  <a:path w="252" h="821" extrusionOk="0">
                    <a:moveTo>
                      <a:pt x="46" y="0"/>
                    </a:moveTo>
                    <a:cubicBezTo>
                      <a:pt x="40" y="0"/>
                      <a:pt x="33" y="2"/>
                      <a:pt x="25" y="6"/>
                    </a:cubicBezTo>
                    <a:cubicBezTo>
                      <a:pt x="0" y="31"/>
                      <a:pt x="0" y="64"/>
                      <a:pt x="0" y="98"/>
                    </a:cubicBezTo>
                    <a:cubicBezTo>
                      <a:pt x="0" y="131"/>
                      <a:pt x="0" y="164"/>
                      <a:pt x="9" y="197"/>
                    </a:cubicBezTo>
                    <a:cubicBezTo>
                      <a:pt x="17" y="272"/>
                      <a:pt x="25" y="338"/>
                      <a:pt x="42" y="404"/>
                    </a:cubicBezTo>
                    <a:cubicBezTo>
                      <a:pt x="67" y="545"/>
                      <a:pt x="116" y="678"/>
                      <a:pt x="174" y="802"/>
                    </a:cubicBezTo>
                    <a:lnTo>
                      <a:pt x="166" y="802"/>
                    </a:lnTo>
                    <a:cubicBezTo>
                      <a:pt x="174" y="815"/>
                      <a:pt x="187" y="821"/>
                      <a:pt x="199" y="821"/>
                    </a:cubicBezTo>
                    <a:cubicBezTo>
                      <a:pt x="225" y="821"/>
                      <a:pt x="252" y="797"/>
                      <a:pt x="241" y="769"/>
                    </a:cubicBezTo>
                    <a:cubicBezTo>
                      <a:pt x="207" y="644"/>
                      <a:pt x="174" y="512"/>
                      <a:pt x="149" y="379"/>
                    </a:cubicBezTo>
                    <a:cubicBezTo>
                      <a:pt x="141" y="321"/>
                      <a:pt x="125" y="255"/>
                      <a:pt x="116" y="189"/>
                    </a:cubicBezTo>
                    <a:cubicBezTo>
                      <a:pt x="116" y="156"/>
                      <a:pt x="108" y="122"/>
                      <a:pt x="100" y="89"/>
                    </a:cubicBezTo>
                    <a:cubicBezTo>
                      <a:pt x="91" y="56"/>
                      <a:pt x="91" y="23"/>
                      <a:pt x="67" y="6"/>
                    </a:cubicBezTo>
                    <a:cubicBezTo>
                      <a:pt x="58" y="2"/>
                      <a:pt x="52" y="0"/>
                      <a:pt x="4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0" name="Google Shape;5489;p31">
                <a:extLst>
                  <a:ext uri="{FF2B5EF4-FFF2-40B4-BE49-F238E27FC236}">
                    <a16:creationId xmlns:a16="http://schemas.microsoft.com/office/drawing/2014/main" id="{C97DFC92-FE28-3F6F-C2A0-469CC498A3D0}"/>
                  </a:ext>
                </a:extLst>
              </p:cNvPr>
              <p:cNvSpPr/>
              <p:nvPr/>
            </p:nvSpPr>
            <p:spPr>
              <a:xfrm>
                <a:off x="1937875" y="1734575"/>
                <a:ext cx="2000" cy="10050"/>
              </a:xfrm>
              <a:custGeom>
                <a:avLst/>
                <a:gdLst/>
                <a:ahLst/>
                <a:cxnLst/>
                <a:rect l="l" t="t" r="r" b="b"/>
                <a:pathLst>
                  <a:path w="80" h="402" extrusionOk="0">
                    <a:moveTo>
                      <a:pt x="23" y="0"/>
                    </a:moveTo>
                    <a:cubicBezTo>
                      <a:pt x="18" y="0"/>
                      <a:pt x="13" y="3"/>
                      <a:pt x="9" y="10"/>
                    </a:cubicBezTo>
                    <a:cubicBezTo>
                      <a:pt x="1" y="76"/>
                      <a:pt x="9" y="134"/>
                      <a:pt x="17" y="192"/>
                    </a:cubicBezTo>
                    <a:cubicBezTo>
                      <a:pt x="26" y="258"/>
                      <a:pt x="34" y="316"/>
                      <a:pt x="34" y="383"/>
                    </a:cubicBezTo>
                    <a:cubicBezTo>
                      <a:pt x="38" y="395"/>
                      <a:pt x="50" y="401"/>
                      <a:pt x="61" y="401"/>
                    </a:cubicBezTo>
                    <a:cubicBezTo>
                      <a:pt x="71" y="401"/>
                      <a:pt x="79" y="395"/>
                      <a:pt x="75" y="383"/>
                    </a:cubicBezTo>
                    <a:lnTo>
                      <a:pt x="67" y="192"/>
                    </a:lnTo>
                    <a:cubicBezTo>
                      <a:pt x="59" y="134"/>
                      <a:pt x="59" y="68"/>
                      <a:pt x="42" y="10"/>
                    </a:cubicBezTo>
                    <a:cubicBezTo>
                      <a:pt x="37" y="5"/>
                      <a:pt x="30" y="0"/>
                      <a:pt x="2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1" name="Google Shape;5490;p31">
                <a:extLst>
                  <a:ext uri="{FF2B5EF4-FFF2-40B4-BE49-F238E27FC236}">
                    <a16:creationId xmlns:a16="http://schemas.microsoft.com/office/drawing/2014/main" id="{F2D518A9-1CC0-4B0B-EB26-53602A7FDF79}"/>
                  </a:ext>
                </a:extLst>
              </p:cNvPr>
              <p:cNvSpPr/>
              <p:nvPr/>
            </p:nvSpPr>
            <p:spPr>
              <a:xfrm>
                <a:off x="1947825" y="1733350"/>
                <a:ext cx="1475" cy="1075"/>
              </a:xfrm>
              <a:custGeom>
                <a:avLst/>
                <a:gdLst/>
                <a:ahLst/>
                <a:cxnLst/>
                <a:rect l="l" t="t" r="r" b="b"/>
                <a:pathLst>
                  <a:path w="59" h="43" extrusionOk="0">
                    <a:moveTo>
                      <a:pt x="25" y="1"/>
                    </a:moveTo>
                    <a:cubicBezTo>
                      <a:pt x="0" y="1"/>
                      <a:pt x="0" y="42"/>
                      <a:pt x="25" y="42"/>
                    </a:cubicBezTo>
                    <a:cubicBezTo>
                      <a:pt x="58" y="42"/>
                      <a:pt x="58" y="1"/>
                      <a:pt x="2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2" name="Google Shape;5491;p31">
                <a:extLst>
                  <a:ext uri="{FF2B5EF4-FFF2-40B4-BE49-F238E27FC236}">
                    <a16:creationId xmlns:a16="http://schemas.microsoft.com/office/drawing/2014/main" id="{6A43797E-F83D-C1F0-C9A2-BEB86FDB39BF}"/>
                  </a:ext>
                </a:extLst>
              </p:cNvPr>
              <p:cNvSpPr/>
              <p:nvPr/>
            </p:nvSpPr>
            <p:spPr>
              <a:xfrm>
                <a:off x="1886725" y="1618050"/>
                <a:ext cx="7900" cy="13675"/>
              </a:xfrm>
              <a:custGeom>
                <a:avLst/>
                <a:gdLst/>
                <a:ahLst/>
                <a:cxnLst/>
                <a:rect l="l" t="t" r="r" b="b"/>
                <a:pathLst>
                  <a:path w="316" h="547" extrusionOk="0">
                    <a:moveTo>
                      <a:pt x="248" y="0"/>
                    </a:moveTo>
                    <a:cubicBezTo>
                      <a:pt x="233" y="0"/>
                      <a:pt x="218" y="7"/>
                      <a:pt x="207" y="23"/>
                    </a:cubicBezTo>
                    <a:cubicBezTo>
                      <a:pt x="158" y="114"/>
                      <a:pt x="108" y="205"/>
                      <a:pt x="67" y="304"/>
                    </a:cubicBezTo>
                    <a:cubicBezTo>
                      <a:pt x="50" y="329"/>
                      <a:pt x="42" y="354"/>
                      <a:pt x="33" y="379"/>
                    </a:cubicBezTo>
                    <a:cubicBezTo>
                      <a:pt x="25" y="404"/>
                      <a:pt x="9" y="429"/>
                      <a:pt x="9" y="453"/>
                    </a:cubicBezTo>
                    <a:cubicBezTo>
                      <a:pt x="0" y="487"/>
                      <a:pt x="9" y="528"/>
                      <a:pt x="42" y="545"/>
                    </a:cubicBezTo>
                    <a:cubicBezTo>
                      <a:pt x="48" y="546"/>
                      <a:pt x="54" y="547"/>
                      <a:pt x="59" y="547"/>
                    </a:cubicBezTo>
                    <a:cubicBezTo>
                      <a:pt x="84" y="547"/>
                      <a:pt x="103" y="533"/>
                      <a:pt x="116" y="520"/>
                    </a:cubicBezTo>
                    <a:cubicBezTo>
                      <a:pt x="125" y="503"/>
                      <a:pt x="125" y="487"/>
                      <a:pt x="116" y="478"/>
                    </a:cubicBezTo>
                    <a:cubicBezTo>
                      <a:pt x="125" y="470"/>
                      <a:pt x="125" y="453"/>
                      <a:pt x="125" y="453"/>
                    </a:cubicBezTo>
                    <a:cubicBezTo>
                      <a:pt x="133" y="429"/>
                      <a:pt x="141" y="412"/>
                      <a:pt x="149" y="395"/>
                    </a:cubicBezTo>
                    <a:cubicBezTo>
                      <a:pt x="166" y="362"/>
                      <a:pt x="183" y="321"/>
                      <a:pt x="191" y="288"/>
                    </a:cubicBezTo>
                    <a:cubicBezTo>
                      <a:pt x="224" y="213"/>
                      <a:pt x="257" y="139"/>
                      <a:pt x="299" y="72"/>
                    </a:cubicBezTo>
                    <a:cubicBezTo>
                      <a:pt x="316" y="32"/>
                      <a:pt x="282" y="0"/>
                      <a:pt x="24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3" name="Google Shape;5492;p31">
                <a:extLst>
                  <a:ext uri="{FF2B5EF4-FFF2-40B4-BE49-F238E27FC236}">
                    <a16:creationId xmlns:a16="http://schemas.microsoft.com/office/drawing/2014/main" id="{93A53630-C2A8-9FD8-A303-9874E282C9E0}"/>
                  </a:ext>
                </a:extLst>
              </p:cNvPr>
              <p:cNvSpPr/>
              <p:nvPr/>
            </p:nvSpPr>
            <p:spPr>
              <a:xfrm>
                <a:off x="1888175" y="1604850"/>
                <a:ext cx="2300" cy="10775"/>
              </a:xfrm>
              <a:custGeom>
                <a:avLst/>
                <a:gdLst/>
                <a:ahLst/>
                <a:cxnLst/>
                <a:rect l="l" t="t" r="r" b="b"/>
                <a:pathLst>
                  <a:path w="92" h="431" extrusionOk="0">
                    <a:moveTo>
                      <a:pt x="57" y="0"/>
                    </a:moveTo>
                    <a:cubicBezTo>
                      <a:pt x="47" y="0"/>
                      <a:pt x="33" y="8"/>
                      <a:pt x="33" y="20"/>
                    </a:cubicBezTo>
                    <a:cubicBezTo>
                      <a:pt x="25" y="87"/>
                      <a:pt x="17" y="153"/>
                      <a:pt x="9" y="219"/>
                    </a:cubicBezTo>
                    <a:cubicBezTo>
                      <a:pt x="9" y="285"/>
                      <a:pt x="0" y="352"/>
                      <a:pt x="9" y="418"/>
                    </a:cubicBezTo>
                    <a:cubicBezTo>
                      <a:pt x="13" y="426"/>
                      <a:pt x="21" y="430"/>
                      <a:pt x="29" y="430"/>
                    </a:cubicBezTo>
                    <a:cubicBezTo>
                      <a:pt x="38" y="430"/>
                      <a:pt x="46" y="426"/>
                      <a:pt x="50" y="418"/>
                    </a:cubicBezTo>
                    <a:cubicBezTo>
                      <a:pt x="67" y="352"/>
                      <a:pt x="67" y="294"/>
                      <a:pt x="67" y="227"/>
                    </a:cubicBezTo>
                    <a:cubicBezTo>
                      <a:pt x="75" y="161"/>
                      <a:pt x="83" y="103"/>
                      <a:pt x="91" y="37"/>
                    </a:cubicBezTo>
                    <a:cubicBezTo>
                      <a:pt x="91" y="20"/>
                      <a:pt x="83" y="4"/>
                      <a:pt x="67" y="4"/>
                    </a:cubicBezTo>
                    <a:cubicBezTo>
                      <a:pt x="64" y="1"/>
                      <a:pt x="61" y="0"/>
                      <a:pt x="5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704" name="Google Shape;5493;p31">
            <a:extLst>
              <a:ext uri="{FF2B5EF4-FFF2-40B4-BE49-F238E27FC236}">
                <a16:creationId xmlns:a16="http://schemas.microsoft.com/office/drawing/2014/main" id="{7988E0E1-4DEF-4D49-6644-8CBEA70D75A5}"/>
              </a:ext>
            </a:extLst>
          </p:cNvPr>
          <p:cNvGrpSpPr/>
          <p:nvPr/>
        </p:nvGrpSpPr>
        <p:grpSpPr>
          <a:xfrm>
            <a:off x="378006" y="3788263"/>
            <a:ext cx="1358691" cy="1490877"/>
            <a:chOff x="4980382" y="684182"/>
            <a:chExt cx="3576444" cy="3924393"/>
          </a:xfrm>
        </p:grpSpPr>
        <p:sp>
          <p:nvSpPr>
            <p:cNvPr id="705" name="Google Shape;5494;p31">
              <a:extLst>
                <a:ext uri="{FF2B5EF4-FFF2-40B4-BE49-F238E27FC236}">
                  <a16:creationId xmlns:a16="http://schemas.microsoft.com/office/drawing/2014/main" id="{DEECB618-D671-0456-BE83-D89182E50B52}"/>
                </a:ext>
              </a:extLst>
            </p:cNvPr>
            <p:cNvSpPr/>
            <p:nvPr/>
          </p:nvSpPr>
          <p:spPr>
            <a:xfrm>
              <a:off x="5351626" y="3717275"/>
              <a:ext cx="3205200" cy="891300"/>
            </a:xfrm>
            <a:prstGeom prst="ellipse">
              <a:avLst/>
            </a:prstGeom>
            <a:solidFill>
              <a:srgbClr val="3B2C27">
                <a:alpha val="419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706" name="Google Shape;5495;p31">
              <a:extLst>
                <a:ext uri="{FF2B5EF4-FFF2-40B4-BE49-F238E27FC236}">
                  <a16:creationId xmlns:a16="http://schemas.microsoft.com/office/drawing/2014/main" id="{B3D38D37-68A8-DB34-5DAE-CF06082A233F}"/>
                </a:ext>
              </a:extLst>
            </p:cNvPr>
            <p:cNvGrpSpPr/>
            <p:nvPr/>
          </p:nvGrpSpPr>
          <p:grpSpPr>
            <a:xfrm>
              <a:off x="4980382" y="684182"/>
              <a:ext cx="3441270" cy="3789443"/>
              <a:chOff x="236450" y="4061975"/>
              <a:chExt cx="712375" cy="784450"/>
            </a:xfrm>
          </p:grpSpPr>
          <p:sp>
            <p:nvSpPr>
              <p:cNvPr id="707" name="Google Shape;5496;p31">
                <a:extLst>
                  <a:ext uri="{FF2B5EF4-FFF2-40B4-BE49-F238E27FC236}">
                    <a16:creationId xmlns:a16="http://schemas.microsoft.com/office/drawing/2014/main" id="{3FC7AF06-1C21-AA2B-66EB-284296518D9A}"/>
                  </a:ext>
                </a:extLst>
              </p:cNvPr>
              <p:cNvSpPr/>
              <p:nvPr/>
            </p:nvSpPr>
            <p:spPr>
              <a:xfrm>
                <a:off x="790125" y="4204500"/>
                <a:ext cx="450" cy="225"/>
              </a:xfrm>
              <a:custGeom>
                <a:avLst/>
                <a:gdLst/>
                <a:ahLst/>
                <a:cxnLst/>
                <a:rect l="l" t="t" r="r" b="b"/>
                <a:pathLst>
                  <a:path w="18" h="9" extrusionOk="0">
                    <a:moveTo>
                      <a:pt x="9" y="0"/>
                    </a:moveTo>
                    <a:cubicBezTo>
                      <a:pt x="9" y="0"/>
                      <a:pt x="9" y="0"/>
                      <a:pt x="1" y="9"/>
                    </a:cubicBezTo>
                    <a:cubicBezTo>
                      <a:pt x="9" y="0"/>
                      <a:pt x="17" y="0"/>
                      <a:pt x="1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8" name="Google Shape;5497;p31">
                <a:extLst>
                  <a:ext uri="{FF2B5EF4-FFF2-40B4-BE49-F238E27FC236}">
                    <a16:creationId xmlns:a16="http://schemas.microsoft.com/office/drawing/2014/main" id="{6CBC083C-CB7B-832E-8058-4572194FE285}"/>
                  </a:ext>
                </a:extLst>
              </p:cNvPr>
              <p:cNvSpPr/>
              <p:nvPr/>
            </p:nvSpPr>
            <p:spPr>
              <a:xfrm>
                <a:off x="788050" y="4174250"/>
                <a:ext cx="2100" cy="1475"/>
              </a:xfrm>
              <a:custGeom>
                <a:avLst/>
                <a:gdLst/>
                <a:ahLst/>
                <a:cxnLst/>
                <a:rect l="l" t="t" r="r" b="b"/>
                <a:pathLst>
                  <a:path w="84" h="59" extrusionOk="0">
                    <a:moveTo>
                      <a:pt x="42" y="1"/>
                    </a:moveTo>
                    <a:cubicBezTo>
                      <a:pt x="1" y="1"/>
                      <a:pt x="1" y="59"/>
                      <a:pt x="42" y="59"/>
                    </a:cubicBezTo>
                    <a:cubicBezTo>
                      <a:pt x="84" y="59"/>
                      <a:pt x="84" y="1"/>
                      <a:pt x="4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9" name="Google Shape;5498;p31">
                <a:extLst>
                  <a:ext uri="{FF2B5EF4-FFF2-40B4-BE49-F238E27FC236}">
                    <a16:creationId xmlns:a16="http://schemas.microsoft.com/office/drawing/2014/main" id="{55C79B86-83D6-225F-F451-16F673AD41A5}"/>
                  </a:ext>
                </a:extLst>
              </p:cNvPr>
              <p:cNvSpPr/>
              <p:nvPr/>
            </p:nvSpPr>
            <p:spPr>
              <a:xfrm>
                <a:off x="796550" y="4135100"/>
                <a:ext cx="650" cy="850"/>
              </a:xfrm>
              <a:custGeom>
                <a:avLst/>
                <a:gdLst/>
                <a:ahLst/>
                <a:cxnLst/>
                <a:rect l="l" t="t" r="r" b="b"/>
                <a:pathLst>
                  <a:path w="26" h="34" extrusionOk="0">
                    <a:moveTo>
                      <a:pt x="26" y="1"/>
                    </a:moveTo>
                    <a:cubicBezTo>
                      <a:pt x="26" y="1"/>
                      <a:pt x="17" y="1"/>
                      <a:pt x="17" y="9"/>
                    </a:cubicBezTo>
                    <a:cubicBezTo>
                      <a:pt x="9" y="17"/>
                      <a:pt x="9" y="26"/>
                      <a:pt x="1" y="34"/>
                    </a:cubicBezTo>
                    <a:cubicBezTo>
                      <a:pt x="9" y="26"/>
                      <a:pt x="17" y="17"/>
                      <a:pt x="2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0" name="Google Shape;5499;p31">
                <a:extLst>
                  <a:ext uri="{FF2B5EF4-FFF2-40B4-BE49-F238E27FC236}">
                    <a16:creationId xmlns:a16="http://schemas.microsoft.com/office/drawing/2014/main" id="{A9BD77D8-390B-1287-68C5-CB23098C985B}"/>
                  </a:ext>
                </a:extLst>
              </p:cNvPr>
              <p:cNvSpPr/>
              <p:nvPr/>
            </p:nvSpPr>
            <p:spPr>
              <a:xfrm>
                <a:off x="593775" y="4065925"/>
                <a:ext cx="66500" cy="69425"/>
              </a:xfrm>
              <a:custGeom>
                <a:avLst/>
                <a:gdLst/>
                <a:ahLst/>
                <a:cxnLst/>
                <a:rect l="l" t="t" r="r" b="b"/>
                <a:pathLst>
                  <a:path w="2660" h="2777" extrusionOk="0">
                    <a:moveTo>
                      <a:pt x="2204" y="0"/>
                    </a:moveTo>
                    <a:cubicBezTo>
                      <a:pt x="2219" y="23"/>
                      <a:pt x="2207" y="60"/>
                      <a:pt x="2167" y="60"/>
                    </a:cubicBezTo>
                    <a:cubicBezTo>
                      <a:pt x="2163" y="60"/>
                      <a:pt x="2159" y="59"/>
                      <a:pt x="2154" y="58"/>
                    </a:cubicBezTo>
                    <a:cubicBezTo>
                      <a:pt x="2066" y="39"/>
                      <a:pt x="1971" y="27"/>
                      <a:pt x="1875" y="27"/>
                    </a:cubicBezTo>
                    <a:cubicBezTo>
                      <a:pt x="1763" y="27"/>
                      <a:pt x="1652" y="43"/>
                      <a:pt x="1550" y="83"/>
                    </a:cubicBezTo>
                    <a:cubicBezTo>
                      <a:pt x="1525" y="92"/>
                      <a:pt x="1492" y="108"/>
                      <a:pt x="1467" y="125"/>
                    </a:cubicBezTo>
                    <a:cubicBezTo>
                      <a:pt x="1483" y="141"/>
                      <a:pt x="1483" y="174"/>
                      <a:pt x="1458" y="191"/>
                    </a:cubicBezTo>
                    <a:cubicBezTo>
                      <a:pt x="1425" y="208"/>
                      <a:pt x="1400" y="232"/>
                      <a:pt x="1367" y="249"/>
                    </a:cubicBezTo>
                    <a:cubicBezTo>
                      <a:pt x="1367" y="274"/>
                      <a:pt x="1359" y="299"/>
                      <a:pt x="1334" y="307"/>
                    </a:cubicBezTo>
                    <a:cubicBezTo>
                      <a:pt x="1309" y="315"/>
                      <a:pt x="1276" y="324"/>
                      <a:pt x="1251" y="324"/>
                    </a:cubicBezTo>
                    <a:cubicBezTo>
                      <a:pt x="1243" y="332"/>
                      <a:pt x="1235" y="332"/>
                      <a:pt x="1218" y="340"/>
                    </a:cubicBezTo>
                    <a:cubicBezTo>
                      <a:pt x="1210" y="357"/>
                      <a:pt x="1202" y="373"/>
                      <a:pt x="1185" y="390"/>
                    </a:cubicBezTo>
                    <a:cubicBezTo>
                      <a:pt x="1175" y="406"/>
                      <a:pt x="1161" y="411"/>
                      <a:pt x="1148" y="411"/>
                    </a:cubicBezTo>
                    <a:cubicBezTo>
                      <a:pt x="1140" y="411"/>
                      <a:pt x="1133" y="410"/>
                      <a:pt x="1127" y="406"/>
                    </a:cubicBezTo>
                    <a:cubicBezTo>
                      <a:pt x="1110" y="423"/>
                      <a:pt x="1094" y="431"/>
                      <a:pt x="1077" y="448"/>
                    </a:cubicBezTo>
                    <a:cubicBezTo>
                      <a:pt x="1069" y="448"/>
                      <a:pt x="1061" y="456"/>
                      <a:pt x="1052" y="464"/>
                    </a:cubicBezTo>
                    <a:lnTo>
                      <a:pt x="1077" y="456"/>
                    </a:lnTo>
                    <a:cubicBezTo>
                      <a:pt x="1080" y="456"/>
                      <a:pt x="1082" y="455"/>
                      <a:pt x="1085" y="455"/>
                    </a:cubicBezTo>
                    <a:cubicBezTo>
                      <a:pt x="1114" y="455"/>
                      <a:pt x="1133" y="499"/>
                      <a:pt x="1110" y="522"/>
                    </a:cubicBezTo>
                    <a:cubicBezTo>
                      <a:pt x="1052" y="580"/>
                      <a:pt x="978" y="614"/>
                      <a:pt x="903" y="647"/>
                    </a:cubicBezTo>
                    <a:cubicBezTo>
                      <a:pt x="837" y="680"/>
                      <a:pt x="771" y="713"/>
                      <a:pt x="713" y="763"/>
                    </a:cubicBezTo>
                    <a:cubicBezTo>
                      <a:pt x="671" y="788"/>
                      <a:pt x="638" y="821"/>
                      <a:pt x="605" y="846"/>
                    </a:cubicBezTo>
                    <a:lnTo>
                      <a:pt x="638" y="837"/>
                    </a:lnTo>
                    <a:cubicBezTo>
                      <a:pt x="644" y="836"/>
                      <a:pt x="649" y="835"/>
                      <a:pt x="654" y="835"/>
                    </a:cubicBezTo>
                    <a:cubicBezTo>
                      <a:pt x="700" y="835"/>
                      <a:pt x="717" y="898"/>
                      <a:pt x="680" y="920"/>
                    </a:cubicBezTo>
                    <a:cubicBezTo>
                      <a:pt x="539" y="995"/>
                      <a:pt x="406" y="1086"/>
                      <a:pt x="290" y="1194"/>
                    </a:cubicBezTo>
                    <a:cubicBezTo>
                      <a:pt x="265" y="1218"/>
                      <a:pt x="249" y="1243"/>
                      <a:pt x="224" y="1260"/>
                    </a:cubicBezTo>
                    <a:cubicBezTo>
                      <a:pt x="240" y="1276"/>
                      <a:pt x="249" y="1293"/>
                      <a:pt x="224" y="1318"/>
                    </a:cubicBezTo>
                    <a:cubicBezTo>
                      <a:pt x="216" y="1326"/>
                      <a:pt x="207" y="1334"/>
                      <a:pt x="199" y="1343"/>
                    </a:cubicBezTo>
                    <a:cubicBezTo>
                      <a:pt x="182" y="1401"/>
                      <a:pt x="149" y="1459"/>
                      <a:pt x="116" y="1508"/>
                    </a:cubicBezTo>
                    <a:cubicBezTo>
                      <a:pt x="100" y="1542"/>
                      <a:pt x="75" y="1566"/>
                      <a:pt x="58" y="1600"/>
                    </a:cubicBezTo>
                    <a:cubicBezTo>
                      <a:pt x="58" y="1616"/>
                      <a:pt x="50" y="1624"/>
                      <a:pt x="50" y="1641"/>
                    </a:cubicBezTo>
                    <a:cubicBezTo>
                      <a:pt x="33" y="1707"/>
                      <a:pt x="25" y="1774"/>
                      <a:pt x="8" y="1840"/>
                    </a:cubicBezTo>
                    <a:lnTo>
                      <a:pt x="0" y="1914"/>
                    </a:lnTo>
                    <a:cubicBezTo>
                      <a:pt x="0" y="2204"/>
                      <a:pt x="0" y="2486"/>
                      <a:pt x="8" y="2768"/>
                    </a:cubicBezTo>
                    <a:cubicBezTo>
                      <a:pt x="25" y="2768"/>
                      <a:pt x="42" y="2768"/>
                      <a:pt x="58" y="2776"/>
                    </a:cubicBezTo>
                    <a:cubicBezTo>
                      <a:pt x="124" y="2726"/>
                      <a:pt x="199" y="2685"/>
                      <a:pt x="282" y="2660"/>
                    </a:cubicBezTo>
                    <a:cubicBezTo>
                      <a:pt x="282" y="2652"/>
                      <a:pt x="290" y="2644"/>
                      <a:pt x="290" y="2635"/>
                    </a:cubicBezTo>
                    <a:cubicBezTo>
                      <a:pt x="323" y="2569"/>
                      <a:pt x="365" y="2503"/>
                      <a:pt x="398" y="2436"/>
                    </a:cubicBezTo>
                    <a:cubicBezTo>
                      <a:pt x="481" y="2296"/>
                      <a:pt x="572" y="2171"/>
                      <a:pt x="663" y="2047"/>
                    </a:cubicBezTo>
                    <a:cubicBezTo>
                      <a:pt x="680" y="2030"/>
                      <a:pt x="696" y="2022"/>
                      <a:pt x="713" y="2022"/>
                    </a:cubicBezTo>
                    <a:cubicBezTo>
                      <a:pt x="729" y="1997"/>
                      <a:pt x="746" y="1972"/>
                      <a:pt x="771" y="1939"/>
                    </a:cubicBezTo>
                    <a:cubicBezTo>
                      <a:pt x="812" y="1881"/>
                      <a:pt x="862" y="1823"/>
                      <a:pt x="920" y="1765"/>
                    </a:cubicBezTo>
                    <a:cubicBezTo>
                      <a:pt x="936" y="1732"/>
                      <a:pt x="961" y="1699"/>
                      <a:pt x="978" y="1666"/>
                    </a:cubicBezTo>
                    <a:cubicBezTo>
                      <a:pt x="1019" y="1600"/>
                      <a:pt x="1069" y="1542"/>
                      <a:pt x="1119" y="1475"/>
                    </a:cubicBezTo>
                    <a:cubicBezTo>
                      <a:pt x="1160" y="1426"/>
                      <a:pt x="1193" y="1384"/>
                      <a:pt x="1235" y="1343"/>
                    </a:cubicBezTo>
                    <a:cubicBezTo>
                      <a:pt x="1218" y="1326"/>
                      <a:pt x="1210" y="1310"/>
                      <a:pt x="1218" y="1285"/>
                    </a:cubicBezTo>
                    <a:cubicBezTo>
                      <a:pt x="1226" y="1276"/>
                      <a:pt x="1226" y="1268"/>
                      <a:pt x="1235" y="1260"/>
                    </a:cubicBezTo>
                    <a:cubicBezTo>
                      <a:pt x="1226" y="1252"/>
                      <a:pt x="1218" y="1243"/>
                      <a:pt x="1226" y="1227"/>
                    </a:cubicBezTo>
                    <a:cubicBezTo>
                      <a:pt x="1268" y="1111"/>
                      <a:pt x="1342" y="1011"/>
                      <a:pt x="1434" y="920"/>
                    </a:cubicBezTo>
                    <a:cubicBezTo>
                      <a:pt x="1467" y="879"/>
                      <a:pt x="1500" y="837"/>
                      <a:pt x="1550" y="812"/>
                    </a:cubicBezTo>
                    <a:cubicBezTo>
                      <a:pt x="1550" y="804"/>
                      <a:pt x="1558" y="804"/>
                      <a:pt x="1566" y="796"/>
                    </a:cubicBezTo>
                    <a:cubicBezTo>
                      <a:pt x="1632" y="730"/>
                      <a:pt x="1715" y="680"/>
                      <a:pt x="1790" y="630"/>
                    </a:cubicBezTo>
                    <a:cubicBezTo>
                      <a:pt x="1782" y="622"/>
                      <a:pt x="1773" y="605"/>
                      <a:pt x="1782" y="589"/>
                    </a:cubicBezTo>
                    <a:cubicBezTo>
                      <a:pt x="1815" y="498"/>
                      <a:pt x="1898" y="431"/>
                      <a:pt x="1972" y="373"/>
                    </a:cubicBezTo>
                    <a:cubicBezTo>
                      <a:pt x="2047" y="315"/>
                      <a:pt x="2138" y="274"/>
                      <a:pt x="2221" y="249"/>
                    </a:cubicBezTo>
                    <a:cubicBezTo>
                      <a:pt x="2312" y="216"/>
                      <a:pt x="2411" y="191"/>
                      <a:pt x="2511" y="183"/>
                    </a:cubicBezTo>
                    <a:lnTo>
                      <a:pt x="2660" y="183"/>
                    </a:lnTo>
                    <a:cubicBezTo>
                      <a:pt x="2618" y="158"/>
                      <a:pt x="2577" y="133"/>
                      <a:pt x="2536" y="108"/>
                    </a:cubicBezTo>
                    <a:cubicBezTo>
                      <a:pt x="2461" y="75"/>
                      <a:pt x="2378" y="42"/>
                      <a:pt x="2304" y="17"/>
                    </a:cubicBezTo>
                    <a:cubicBezTo>
                      <a:pt x="2270" y="9"/>
                      <a:pt x="2237" y="0"/>
                      <a:pt x="2204" y="0"/>
                    </a:cubicBezTo>
                    <a:close/>
                  </a:path>
                </a:pathLst>
              </a:custGeom>
              <a:solidFill>
                <a:srgbClr val="E0A5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1" name="Google Shape;5500;p31">
                <a:extLst>
                  <a:ext uri="{FF2B5EF4-FFF2-40B4-BE49-F238E27FC236}">
                    <a16:creationId xmlns:a16="http://schemas.microsoft.com/office/drawing/2014/main" id="{908A525B-4E76-9EE0-E8AD-92F757843F4E}"/>
                  </a:ext>
                </a:extLst>
              </p:cNvPr>
              <p:cNvSpPr/>
              <p:nvPr/>
            </p:nvSpPr>
            <p:spPr>
              <a:xfrm>
                <a:off x="240175" y="4655075"/>
                <a:ext cx="168025" cy="62925"/>
              </a:xfrm>
              <a:custGeom>
                <a:avLst/>
                <a:gdLst/>
                <a:ahLst/>
                <a:cxnLst/>
                <a:rect l="l" t="t" r="r" b="b"/>
                <a:pathLst>
                  <a:path w="6721" h="2517" extrusionOk="0">
                    <a:moveTo>
                      <a:pt x="3442" y="0"/>
                    </a:moveTo>
                    <a:cubicBezTo>
                      <a:pt x="3431" y="0"/>
                      <a:pt x="3421" y="5"/>
                      <a:pt x="3414" y="15"/>
                    </a:cubicBezTo>
                    <a:cubicBezTo>
                      <a:pt x="3398" y="32"/>
                      <a:pt x="3414" y="90"/>
                      <a:pt x="3414" y="114"/>
                    </a:cubicBezTo>
                    <a:cubicBezTo>
                      <a:pt x="3414" y="156"/>
                      <a:pt x="3406" y="189"/>
                      <a:pt x="3381" y="230"/>
                    </a:cubicBezTo>
                    <a:cubicBezTo>
                      <a:pt x="3366" y="257"/>
                      <a:pt x="3342" y="268"/>
                      <a:pt x="3318" y="268"/>
                    </a:cubicBezTo>
                    <a:cubicBezTo>
                      <a:pt x="3288" y="268"/>
                      <a:pt x="3258" y="253"/>
                      <a:pt x="3240" y="230"/>
                    </a:cubicBezTo>
                    <a:cubicBezTo>
                      <a:pt x="3197" y="164"/>
                      <a:pt x="3120" y="112"/>
                      <a:pt x="3046" y="112"/>
                    </a:cubicBezTo>
                    <a:cubicBezTo>
                      <a:pt x="3036" y="112"/>
                      <a:pt x="3026" y="112"/>
                      <a:pt x="3017" y="114"/>
                    </a:cubicBezTo>
                    <a:cubicBezTo>
                      <a:pt x="2975" y="123"/>
                      <a:pt x="2942" y="148"/>
                      <a:pt x="2909" y="172"/>
                    </a:cubicBezTo>
                    <a:cubicBezTo>
                      <a:pt x="2876" y="206"/>
                      <a:pt x="2868" y="239"/>
                      <a:pt x="2843" y="272"/>
                    </a:cubicBezTo>
                    <a:cubicBezTo>
                      <a:pt x="2836" y="282"/>
                      <a:pt x="2823" y="287"/>
                      <a:pt x="2810" y="287"/>
                    </a:cubicBezTo>
                    <a:cubicBezTo>
                      <a:pt x="2792" y="287"/>
                      <a:pt x="2773" y="278"/>
                      <a:pt x="2768" y="264"/>
                    </a:cubicBezTo>
                    <a:cubicBezTo>
                      <a:pt x="2752" y="239"/>
                      <a:pt x="2752" y="222"/>
                      <a:pt x="2752" y="197"/>
                    </a:cubicBezTo>
                    <a:cubicBezTo>
                      <a:pt x="2710" y="197"/>
                      <a:pt x="2669" y="197"/>
                      <a:pt x="2627" y="214"/>
                    </a:cubicBezTo>
                    <a:cubicBezTo>
                      <a:pt x="2586" y="230"/>
                      <a:pt x="2511" y="280"/>
                      <a:pt x="2536" y="338"/>
                    </a:cubicBezTo>
                    <a:cubicBezTo>
                      <a:pt x="2558" y="389"/>
                      <a:pt x="2529" y="459"/>
                      <a:pt x="2477" y="459"/>
                    </a:cubicBezTo>
                    <a:cubicBezTo>
                      <a:pt x="2470" y="459"/>
                      <a:pt x="2462" y="457"/>
                      <a:pt x="2453" y="454"/>
                    </a:cubicBezTo>
                    <a:cubicBezTo>
                      <a:pt x="2357" y="413"/>
                      <a:pt x="2256" y="394"/>
                      <a:pt x="2155" y="394"/>
                    </a:cubicBezTo>
                    <a:cubicBezTo>
                      <a:pt x="2030" y="394"/>
                      <a:pt x="1905" y="424"/>
                      <a:pt x="1791" y="479"/>
                    </a:cubicBezTo>
                    <a:cubicBezTo>
                      <a:pt x="1691" y="529"/>
                      <a:pt x="1600" y="595"/>
                      <a:pt x="1517" y="661"/>
                    </a:cubicBezTo>
                    <a:cubicBezTo>
                      <a:pt x="1492" y="686"/>
                      <a:pt x="1467" y="703"/>
                      <a:pt x="1443" y="728"/>
                    </a:cubicBezTo>
                    <a:cubicBezTo>
                      <a:pt x="1476" y="752"/>
                      <a:pt x="1467" y="802"/>
                      <a:pt x="1418" y="810"/>
                    </a:cubicBezTo>
                    <a:cubicBezTo>
                      <a:pt x="1393" y="810"/>
                      <a:pt x="1368" y="819"/>
                      <a:pt x="1351" y="819"/>
                    </a:cubicBezTo>
                    <a:cubicBezTo>
                      <a:pt x="1327" y="835"/>
                      <a:pt x="1302" y="860"/>
                      <a:pt x="1277" y="877"/>
                    </a:cubicBezTo>
                    <a:cubicBezTo>
                      <a:pt x="1271" y="879"/>
                      <a:pt x="1264" y="880"/>
                      <a:pt x="1258" y="880"/>
                    </a:cubicBezTo>
                    <a:cubicBezTo>
                      <a:pt x="1241" y="880"/>
                      <a:pt x="1225" y="870"/>
                      <a:pt x="1219" y="852"/>
                    </a:cubicBezTo>
                    <a:cubicBezTo>
                      <a:pt x="1211" y="852"/>
                      <a:pt x="1202" y="860"/>
                      <a:pt x="1202" y="860"/>
                    </a:cubicBezTo>
                    <a:cubicBezTo>
                      <a:pt x="1161" y="877"/>
                      <a:pt x="1128" y="893"/>
                      <a:pt x="1086" y="910"/>
                    </a:cubicBezTo>
                    <a:cubicBezTo>
                      <a:pt x="1078" y="918"/>
                      <a:pt x="1061" y="926"/>
                      <a:pt x="1053" y="935"/>
                    </a:cubicBezTo>
                    <a:cubicBezTo>
                      <a:pt x="1045" y="943"/>
                      <a:pt x="1037" y="943"/>
                      <a:pt x="1037" y="951"/>
                    </a:cubicBezTo>
                    <a:cubicBezTo>
                      <a:pt x="1070" y="984"/>
                      <a:pt x="1061" y="1059"/>
                      <a:pt x="1003" y="1075"/>
                    </a:cubicBezTo>
                    <a:cubicBezTo>
                      <a:pt x="879" y="1100"/>
                      <a:pt x="763" y="1133"/>
                      <a:pt x="647" y="1183"/>
                    </a:cubicBezTo>
                    <a:cubicBezTo>
                      <a:pt x="506" y="1233"/>
                      <a:pt x="374" y="1307"/>
                      <a:pt x="258" y="1399"/>
                    </a:cubicBezTo>
                    <a:cubicBezTo>
                      <a:pt x="200" y="1440"/>
                      <a:pt x="1" y="1614"/>
                      <a:pt x="109" y="1680"/>
                    </a:cubicBezTo>
                    <a:cubicBezTo>
                      <a:pt x="167" y="1722"/>
                      <a:pt x="241" y="1738"/>
                      <a:pt x="307" y="1747"/>
                    </a:cubicBezTo>
                    <a:cubicBezTo>
                      <a:pt x="357" y="1763"/>
                      <a:pt x="448" y="1747"/>
                      <a:pt x="490" y="1788"/>
                    </a:cubicBezTo>
                    <a:cubicBezTo>
                      <a:pt x="498" y="1788"/>
                      <a:pt x="498" y="1788"/>
                      <a:pt x="506" y="1796"/>
                    </a:cubicBezTo>
                    <a:cubicBezTo>
                      <a:pt x="573" y="1780"/>
                      <a:pt x="647" y="1763"/>
                      <a:pt x="705" y="1730"/>
                    </a:cubicBezTo>
                    <a:cubicBezTo>
                      <a:pt x="717" y="1723"/>
                      <a:pt x="730" y="1720"/>
                      <a:pt x="742" y="1720"/>
                    </a:cubicBezTo>
                    <a:cubicBezTo>
                      <a:pt x="803" y="1720"/>
                      <a:pt x="852" y="1798"/>
                      <a:pt x="796" y="1846"/>
                    </a:cubicBezTo>
                    <a:cubicBezTo>
                      <a:pt x="736" y="1900"/>
                      <a:pt x="773" y="1986"/>
                      <a:pt x="838" y="1986"/>
                    </a:cubicBezTo>
                    <a:cubicBezTo>
                      <a:pt x="853" y="1986"/>
                      <a:pt x="870" y="1981"/>
                      <a:pt x="887" y="1970"/>
                    </a:cubicBezTo>
                    <a:cubicBezTo>
                      <a:pt x="933" y="1940"/>
                      <a:pt x="957" y="1903"/>
                      <a:pt x="1012" y="1903"/>
                    </a:cubicBezTo>
                    <a:cubicBezTo>
                      <a:pt x="1017" y="1903"/>
                      <a:pt x="1022" y="1903"/>
                      <a:pt x="1028" y="1904"/>
                    </a:cubicBezTo>
                    <a:cubicBezTo>
                      <a:pt x="1095" y="1912"/>
                      <a:pt x="1144" y="1954"/>
                      <a:pt x="1194" y="1979"/>
                    </a:cubicBezTo>
                    <a:cubicBezTo>
                      <a:pt x="1310" y="2028"/>
                      <a:pt x="1443" y="2061"/>
                      <a:pt x="1567" y="2061"/>
                    </a:cubicBezTo>
                    <a:cubicBezTo>
                      <a:pt x="1590" y="2063"/>
                      <a:pt x="1612" y="2064"/>
                      <a:pt x="1635" y="2064"/>
                    </a:cubicBezTo>
                    <a:cubicBezTo>
                      <a:pt x="1737" y="2064"/>
                      <a:pt x="1838" y="2050"/>
                      <a:pt x="1940" y="2037"/>
                    </a:cubicBezTo>
                    <a:cubicBezTo>
                      <a:pt x="1998" y="2037"/>
                      <a:pt x="2006" y="2103"/>
                      <a:pt x="1965" y="2128"/>
                    </a:cubicBezTo>
                    <a:cubicBezTo>
                      <a:pt x="1907" y="2177"/>
                      <a:pt x="1832" y="2202"/>
                      <a:pt x="1749" y="2219"/>
                    </a:cubicBezTo>
                    <a:cubicBezTo>
                      <a:pt x="1779" y="2243"/>
                      <a:pt x="1819" y="2259"/>
                      <a:pt x="1860" y="2259"/>
                    </a:cubicBezTo>
                    <a:cubicBezTo>
                      <a:pt x="1875" y="2259"/>
                      <a:pt x="1891" y="2256"/>
                      <a:pt x="1907" y="2252"/>
                    </a:cubicBezTo>
                    <a:cubicBezTo>
                      <a:pt x="1981" y="2235"/>
                      <a:pt x="2023" y="2161"/>
                      <a:pt x="2097" y="2136"/>
                    </a:cubicBezTo>
                    <a:cubicBezTo>
                      <a:pt x="2112" y="2131"/>
                      <a:pt x="2127" y="2129"/>
                      <a:pt x="2140" y="2129"/>
                    </a:cubicBezTo>
                    <a:cubicBezTo>
                      <a:pt x="2194" y="2129"/>
                      <a:pt x="2236" y="2164"/>
                      <a:pt x="2263" y="2211"/>
                    </a:cubicBezTo>
                    <a:cubicBezTo>
                      <a:pt x="2296" y="2277"/>
                      <a:pt x="2329" y="2327"/>
                      <a:pt x="2387" y="2368"/>
                    </a:cubicBezTo>
                    <a:cubicBezTo>
                      <a:pt x="2480" y="2428"/>
                      <a:pt x="2586" y="2448"/>
                      <a:pt x="2693" y="2448"/>
                    </a:cubicBezTo>
                    <a:cubicBezTo>
                      <a:pt x="2749" y="2448"/>
                      <a:pt x="2805" y="2443"/>
                      <a:pt x="2859" y="2434"/>
                    </a:cubicBezTo>
                    <a:cubicBezTo>
                      <a:pt x="2959" y="2418"/>
                      <a:pt x="3058" y="2393"/>
                      <a:pt x="3158" y="2376"/>
                    </a:cubicBezTo>
                    <a:cubicBezTo>
                      <a:pt x="3174" y="2343"/>
                      <a:pt x="3207" y="2327"/>
                      <a:pt x="3249" y="2327"/>
                    </a:cubicBezTo>
                    <a:cubicBezTo>
                      <a:pt x="3274" y="2327"/>
                      <a:pt x="3290" y="2335"/>
                      <a:pt x="3307" y="2351"/>
                    </a:cubicBezTo>
                    <a:cubicBezTo>
                      <a:pt x="3340" y="2343"/>
                      <a:pt x="3373" y="2343"/>
                      <a:pt x="3406" y="2343"/>
                    </a:cubicBezTo>
                    <a:cubicBezTo>
                      <a:pt x="3409" y="2343"/>
                      <a:pt x="3411" y="2342"/>
                      <a:pt x="3413" y="2342"/>
                    </a:cubicBezTo>
                    <a:cubicBezTo>
                      <a:pt x="3449" y="2342"/>
                      <a:pt x="3462" y="2402"/>
                      <a:pt x="3423" y="2418"/>
                    </a:cubicBezTo>
                    <a:cubicBezTo>
                      <a:pt x="3414" y="2426"/>
                      <a:pt x="3398" y="2434"/>
                      <a:pt x="3390" y="2443"/>
                    </a:cubicBezTo>
                    <a:cubicBezTo>
                      <a:pt x="3390" y="2443"/>
                      <a:pt x="3398" y="2443"/>
                      <a:pt x="3398" y="2451"/>
                    </a:cubicBezTo>
                    <a:cubicBezTo>
                      <a:pt x="3428" y="2467"/>
                      <a:pt x="3465" y="2475"/>
                      <a:pt x="3502" y="2475"/>
                    </a:cubicBezTo>
                    <a:cubicBezTo>
                      <a:pt x="3579" y="2475"/>
                      <a:pt x="3657" y="2440"/>
                      <a:pt x="3680" y="2368"/>
                    </a:cubicBezTo>
                    <a:cubicBezTo>
                      <a:pt x="3692" y="2334"/>
                      <a:pt x="3725" y="2315"/>
                      <a:pt x="3757" y="2315"/>
                    </a:cubicBezTo>
                    <a:cubicBezTo>
                      <a:pt x="3787" y="2315"/>
                      <a:pt x="3817" y="2332"/>
                      <a:pt x="3829" y="2368"/>
                    </a:cubicBezTo>
                    <a:cubicBezTo>
                      <a:pt x="3860" y="2467"/>
                      <a:pt x="3952" y="2516"/>
                      <a:pt x="4041" y="2516"/>
                    </a:cubicBezTo>
                    <a:cubicBezTo>
                      <a:pt x="4139" y="2516"/>
                      <a:pt x="4234" y="2456"/>
                      <a:pt x="4243" y="2335"/>
                    </a:cubicBezTo>
                    <a:cubicBezTo>
                      <a:pt x="4248" y="2298"/>
                      <a:pt x="4280" y="2275"/>
                      <a:pt x="4310" y="2275"/>
                    </a:cubicBezTo>
                    <a:cubicBezTo>
                      <a:pt x="4329" y="2275"/>
                      <a:pt x="4347" y="2283"/>
                      <a:pt x="4359" y="2302"/>
                    </a:cubicBezTo>
                    <a:cubicBezTo>
                      <a:pt x="4391" y="2349"/>
                      <a:pt x="4443" y="2370"/>
                      <a:pt x="4496" y="2370"/>
                    </a:cubicBezTo>
                    <a:cubicBezTo>
                      <a:pt x="4526" y="2370"/>
                      <a:pt x="4556" y="2363"/>
                      <a:pt x="4583" y="2351"/>
                    </a:cubicBezTo>
                    <a:cubicBezTo>
                      <a:pt x="4682" y="2310"/>
                      <a:pt x="4757" y="2219"/>
                      <a:pt x="4823" y="2144"/>
                    </a:cubicBezTo>
                    <a:cubicBezTo>
                      <a:pt x="4835" y="2127"/>
                      <a:pt x="4851" y="2119"/>
                      <a:pt x="4867" y="2119"/>
                    </a:cubicBezTo>
                    <a:cubicBezTo>
                      <a:pt x="4897" y="2119"/>
                      <a:pt x="4928" y="2143"/>
                      <a:pt x="4939" y="2169"/>
                    </a:cubicBezTo>
                    <a:cubicBezTo>
                      <a:pt x="4959" y="2236"/>
                      <a:pt x="5033" y="2265"/>
                      <a:pt x="5100" y="2265"/>
                    </a:cubicBezTo>
                    <a:cubicBezTo>
                      <a:pt x="5116" y="2265"/>
                      <a:pt x="5132" y="2264"/>
                      <a:pt x="5146" y="2260"/>
                    </a:cubicBezTo>
                    <a:cubicBezTo>
                      <a:pt x="5254" y="2235"/>
                      <a:pt x="5345" y="2161"/>
                      <a:pt x="5420" y="2086"/>
                    </a:cubicBezTo>
                    <a:cubicBezTo>
                      <a:pt x="5431" y="2072"/>
                      <a:pt x="5448" y="2066"/>
                      <a:pt x="5466" y="2066"/>
                    </a:cubicBezTo>
                    <a:cubicBezTo>
                      <a:pt x="5500" y="2066"/>
                      <a:pt x="5536" y="2090"/>
                      <a:pt x="5536" y="2128"/>
                    </a:cubicBezTo>
                    <a:cubicBezTo>
                      <a:pt x="5528" y="2206"/>
                      <a:pt x="5600" y="2247"/>
                      <a:pt x="5668" y="2247"/>
                    </a:cubicBezTo>
                    <a:cubicBezTo>
                      <a:pt x="5679" y="2247"/>
                      <a:pt x="5691" y="2246"/>
                      <a:pt x="5701" y="2244"/>
                    </a:cubicBezTo>
                    <a:cubicBezTo>
                      <a:pt x="5801" y="2219"/>
                      <a:pt x="5875" y="2119"/>
                      <a:pt x="5933" y="2045"/>
                    </a:cubicBezTo>
                    <a:cubicBezTo>
                      <a:pt x="5952" y="2021"/>
                      <a:pt x="5975" y="2010"/>
                      <a:pt x="5997" y="2010"/>
                    </a:cubicBezTo>
                    <a:cubicBezTo>
                      <a:pt x="6035" y="2010"/>
                      <a:pt x="6068" y="2042"/>
                      <a:pt x="6058" y="2095"/>
                    </a:cubicBezTo>
                    <a:cubicBezTo>
                      <a:pt x="6042" y="2155"/>
                      <a:pt x="6117" y="2195"/>
                      <a:pt x="6175" y="2195"/>
                    </a:cubicBezTo>
                    <a:cubicBezTo>
                      <a:pt x="6180" y="2195"/>
                      <a:pt x="6185" y="2195"/>
                      <a:pt x="6190" y="2194"/>
                    </a:cubicBezTo>
                    <a:cubicBezTo>
                      <a:pt x="6265" y="2169"/>
                      <a:pt x="6323" y="2095"/>
                      <a:pt x="6364" y="2028"/>
                    </a:cubicBezTo>
                    <a:cubicBezTo>
                      <a:pt x="6377" y="2003"/>
                      <a:pt x="6406" y="1988"/>
                      <a:pt x="6433" y="1988"/>
                    </a:cubicBezTo>
                    <a:cubicBezTo>
                      <a:pt x="6459" y="1988"/>
                      <a:pt x="6485" y="2000"/>
                      <a:pt x="6497" y="2028"/>
                    </a:cubicBezTo>
                    <a:cubicBezTo>
                      <a:pt x="6510" y="2060"/>
                      <a:pt x="6546" y="2082"/>
                      <a:pt x="6577" y="2082"/>
                    </a:cubicBezTo>
                    <a:cubicBezTo>
                      <a:pt x="6603" y="2082"/>
                      <a:pt x="6625" y="2066"/>
                      <a:pt x="6629" y="2028"/>
                    </a:cubicBezTo>
                    <a:cubicBezTo>
                      <a:pt x="6638" y="1987"/>
                      <a:pt x="6662" y="1954"/>
                      <a:pt x="6704" y="1945"/>
                    </a:cubicBezTo>
                    <a:cubicBezTo>
                      <a:pt x="6712" y="1937"/>
                      <a:pt x="6712" y="1921"/>
                      <a:pt x="6720" y="1912"/>
                    </a:cubicBezTo>
                    <a:lnTo>
                      <a:pt x="6720" y="1904"/>
                    </a:lnTo>
                    <a:cubicBezTo>
                      <a:pt x="6712" y="1896"/>
                      <a:pt x="6704" y="1887"/>
                      <a:pt x="6696" y="1879"/>
                    </a:cubicBezTo>
                    <a:cubicBezTo>
                      <a:pt x="6671" y="1846"/>
                      <a:pt x="6646" y="1805"/>
                      <a:pt x="6621" y="1763"/>
                    </a:cubicBezTo>
                    <a:cubicBezTo>
                      <a:pt x="6580" y="1689"/>
                      <a:pt x="6546" y="1606"/>
                      <a:pt x="6538" y="1523"/>
                    </a:cubicBezTo>
                    <a:cubicBezTo>
                      <a:pt x="6522" y="1432"/>
                      <a:pt x="6522" y="1332"/>
                      <a:pt x="6546" y="1241"/>
                    </a:cubicBezTo>
                    <a:cubicBezTo>
                      <a:pt x="6546" y="1233"/>
                      <a:pt x="6546" y="1233"/>
                      <a:pt x="6546" y="1225"/>
                    </a:cubicBezTo>
                    <a:cubicBezTo>
                      <a:pt x="6546" y="1216"/>
                      <a:pt x="6538" y="1208"/>
                      <a:pt x="6538" y="1200"/>
                    </a:cubicBezTo>
                    <a:cubicBezTo>
                      <a:pt x="6513" y="1158"/>
                      <a:pt x="6488" y="1117"/>
                      <a:pt x="6472" y="1067"/>
                    </a:cubicBezTo>
                    <a:cubicBezTo>
                      <a:pt x="6439" y="984"/>
                      <a:pt x="6422" y="902"/>
                      <a:pt x="6406" y="819"/>
                    </a:cubicBezTo>
                    <a:cubicBezTo>
                      <a:pt x="6381" y="810"/>
                      <a:pt x="6356" y="802"/>
                      <a:pt x="6331" y="802"/>
                    </a:cubicBezTo>
                    <a:cubicBezTo>
                      <a:pt x="6306" y="802"/>
                      <a:pt x="6273" y="802"/>
                      <a:pt x="6248" y="810"/>
                    </a:cubicBezTo>
                    <a:cubicBezTo>
                      <a:pt x="6190" y="835"/>
                      <a:pt x="6140" y="868"/>
                      <a:pt x="6107" y="926"/>
                    </a:cubicBezTo>
                    <a:cubicBezTo>
                      <a:pt x="6096" y="948"/>
                      <a:pt x="6074" y="959"/>
                      <a:pt x="6051" y="959"/>
                    </a:cubicBezTo>
                    <a:cubicBezTo>
                      <a:pt x="6022" y="959"/>
                      <a:pt x="5992" y="942"/>
                      <a:pt x="5983" y="910"/>
                    </a:cubicBezTo>
                    <a:cubicBezTo>
                      <a:pt x="5966" y="810"/>
                      <a:pt x="5900" y="728"/>
                      <a:pt x="5809" y="694"/>
                    </a:cubicBezTo>
                    <a:cubicBezTo>
                      <a:pt x="5779" y="682"/>
                      <a:pt x="5749" y="677"/>
                      <a:pt x="5718" y="677"/>
                    </a:cubicBezTo>
                    <a:cubicBezTo>
                      <a:pt x="5647" y="677"/>
                      <a:pt x="5575" y="704"/>
                      <a:pt x="5511" y="728"/>
                    </a:cubicBezTo>
                    <a:cubicBezTo>
                      <a:pt x="5508" y="728"/>
                      <a:pt x="5505" y="729"/>
                      <a:pt x="5502" y="729"/>
                    </a:cubicBezTo>
                    <a:cubicBezTo>
                      <a:pt x="5472" y="729"/>
                      <a:pt x="5445" y="691"/>
                      <a:pt x="5453" y="661"/>
                    </a:cubicBezTo>
                    <a:cubicBezTo>
                      <a:pt x="5404" y="639"/>
                      <a:pt x="5335" y="614"/>
                      <a:pt x="5274" y="614"/>
                    </a:cubicBezTo>
                    <a:cubicBezTo>
                      <a:pt x="5221" y="614"/>
                      <a:pt x="5173" y="632"/>
                      <a:pt x="5146" y="686"/>
                    </a:cubicBezTo>
                    <a:cubicBezTo>
                      <a:pt x="5136" y="710"/>
                      <a:pt x="5110" y="723"/>
                      <a:pt x="5083" y="723"/>
                    </a:cubicBezTo>
                    <a:cubicBezTo>
                      <a:pt x="5064" y="723"/>
                      <a:pt x="5044" y="716"/>
                      <a:pt x="5030" y="703"/>
                    </a:cubicBezTo>
                    <a:cubicBezTo>
                      <a:pt x="4889" y="529"/>
                      <a:pt x="4732" y="388"/>
                      <a:pt x="4533" y="288"/>
                    </a:cubicBezTo>
                    <a:cubicBezTo>
                      <a:pt x="4434" y="239"/>
                      <a:pt x="4326" y="214"/>
                      <a:pt x="4218" y="189"/>
                    </a:cubicBezTo>
                    <a:cubicBezTo>
                      <a:pt x="4135" y="172"/>
                      <a:pt x="4052" y="164"/>
                      <a:pt x="3970" y="156"/>
                    </a:cubicBezTo>
                    <a:cubicBezTo>
                      <a:pt x="3922" y="169"/>
                      <a:pt x="3869" y="183"/>
                      <a:pt x="3820" y="183"/>
                    </a:cubicBezTo>
                    <a:cubicBezTo>
                      <a:pt x="3809" y="183"/>
                      <a:pt x="3798" y="182"/>
                      <a:pt x="3787" y="181"/>
                    </a:cubicBezTo>
                    <a:cubicBezTo>
                      <a:pt x="3696" y="172"/>
                      <a:pt x="3630" y="131"/>
                      <a:pt x="3564" y="73"/>
                    </a:cubicBezTo>
                    <a:cubicBezTo>
                      <a:pt x="3544" y="60"/>
                      <a:pt x="3483" y="0"/>
                      <a:pt x="3442" y="0"/>
                    </a:cubicBezTo>
                    <a:close/>
                  </a:path>
                </a:pathLst>
              </a:custGeom>
              <a:solidFill>
                <a:srgbClr val="E0A5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2" name="Google Shape;5501;p31">
                <a:extLst>
                  <a:ext uri="{FF2B5EF4-FFF2-40B4-BE49-F238E27FC236}">
                    <a16:creationId xmlns:a16="http://schemas.microsoft.com/office/drawing/2014/main" id="{45981604-1A02-2A76-6148-AA5E1D3EB2DA}"/>
                  </a:ext>
                </a:extLst>
              </p:cNvPr>
              <p:cNvSpPr/>
              <p:nvPr/>
            </p:nvSpPr>
            <p:spPr>
              <a:xfrm>
                <a:off x="729025" y="4715925"/>
                <a:ext cx="42500" cy="43300"/>
              </a:xfrm>
              <a:custGeom>
                <a:avLst/>
                <a:gdLst/>
                <a:ahLst/>
                <a:cxnLst/>
                <a:rect l="l" t="t" r="r" b="b"/>
                <a:pathLst>
                  <a:path w="1700" h="1732" extrusionOk="0">
                    <a:moveTo>
                      <a:pt x="315" y="0"/>
                    </a:moveTo>
                    <a:cubicBezTo>
                      <a:pt x="299" y="9"/>
                      <a:pt x="282" y="9"/>
                      <a:pt x="266" y="17"/>
                    </a:cubicBezTo>
                    <a:lnTo>
                      <a:pt x="257" y="17"/>
                    </a:lnTo>
                    <a:cubicBezTo>
                      <a:pt x="249" y="25"/>
                      <a:pt x="241" y="25"/>
                      <a:pt x="233" y="33"/>
                    </a:cubicBezTo>
                    <a:lnTo>
                      <a:pt x="183" y="33"/>
                    </a:lnTo>
                    <a:cubicBezTo>
                      <a:pt x="166" y="42"/>
                      <a:pt x="141" y="42"/>
                      <a:pt x="125" y="42"/>
                    </a:cubicBezTo>
                    <a:lnTo>
                      <a:pt x="92" y="42"/>
                    </a:lnTo>
                    <a:cubicBezTo>
                      <a:pt x="83" y="42"/>
                      <a:pt x="75" y="50"/>
                      <a:pt x="67" y="50"/>
                    </a:cubicBezTo>
                    <a:lnTo>
                      <a:pt x="50" y="50"/>
                    </a:lnTo>
                    <a:cubicBezTo>
                      <a:pt x="42" y="50"/>
                      <a:pt x="34" y="58"/>
                      <a:pt x="17" y="58"/>
                    </a:cubicBezTo>
                    <a:cubicBezTo>
                      <a:pt x="17" y="58"/>
                      <a:pt x="9" y="58"/>
                      <a:pt x="9" y="67"/>
                    </a:cubicBezTo>
                    <a:cubicBezTo>
                      <a:pt x="25" y="133"/>
                      <a:pt x="42" y="199"/>
                      <a:pt x="50" y="265"/>
                    </a:cubicBezTo>
                    <a:cubicBezTo>
                      <a:pt x="50" y="332"/>
                      <a:pt x="50" y="398"/>
                      <a:pt x="34" y="464"/>
                    </a:cubicBezTo>
                    <a:cubicBezTo>
                      <a:pt x="25" y="506"/>
                      <a:pt x="17" y="547"/>
                      <a:pt x="1" y="580"/>
                    </a:cubicBezTo>
                    <a:cubicBezTo>
                      <a:pt x="59" y="655"/>
                      <a:pt x="100" y="746"/>
                      <a:pt x="125" y="829"/>
                    </a:cubicBezTo>
                    <a:cubicBezTo>
                      <a:pt x="141" y="895"/>
                      <a:pt x="150" y="961"/>
                      <a:pt x="141" y="1019"/>
                    </a:cubicBezTo>
                    <a:cubicBezTo>
                      <a:pt x="141" y="1053"/>
                      <a:pt x="133" y="1077"/>
                      <a:pt x="133" y="1111"/>
                    </a:cubicBezTo>
                    <a:cubicBezTo>
                      <a:pt x="133" y="1144"/>
                      <a:pt x="141" y="1144"/>
                      <a:pt x="158" y="1177"/>
                    </a:cubicBezTo>
                    <a:cubicBezTo>
                      <a:pt x="216" y="1276"/>
                      <a:pt x="241" y="1401"/>
                      <a:pt x="233" y="1517"/>
                    </a:cubicBezTo>
                    <a:cubicBezTo>
                      <a:pt x="233" y="1583"/>
                      <a:pt x="224" y="1657"/>
                      <a:pt x="208" y="1732"/>
                    </a:cubicBezTo>
                    <a:cubicBezTo>
                      <a:pt x="249" y="1724"/>
                      <a:pt x="293" y="1722"/>
                      <a:pt x="337" y="1722"/>
                    </a:cubicBezTo>
                    <a:cubicBezTo>
                      <a:pt x="382" y="1722"/>
                      <a:pt x="427" y="1724"/>
                      <a:pt x="473" y="1724"/>
                    </a:cubicBezTo>
                    <a:cubicBezTo>
                      <a:pt x="564" y="1715"/>
                      <a:pt x="655" y="1715"/>
                      <a:pt x="746" y="1707"/>
                    </a:cubicBezTo>
                    <a:cubicBezTo>
                      <a:pt x="912" y="1691"/>
                      <a:pt x="1069" y="1616"/>
                      <a:pt x="1185" y="1492"/>
                    </a:cubicBezTo>
                    <a:cubicBezTo>
                      <a:pt x="1235" y="1434"/>
                      <a:pt x="1285" y="1367"/>
                      <a:pt x="1368" y="1326"/>
                    </a:cubicBezTo>
                    <a:cubicBezTo>
                      <a:pt x="1434" y="1301"/>
                      <a:pt x="1517" y="1293"/>
                      <a:pt x="1575" y="1251"/>
                    </a:cubicBezTo>
                    <a:cubicBezTo>
                      <a:pt x="1699" y="1152"/>
                      <a:pt x="1633" y="953"/>
                      <a:pt x="1484" y="937"/>
                    </a:cubicBezTo>
                    <a:cubicBezTo>
                      <a:pt x="1417" y="937"/>
                      <a:pt x="1384" y="879"/>
                      <a:pt x="1417" y="821"/>
                    </a:cubicBezTo>
                    <a:cubicBezTo>
                      <a:pt x="1484" y="665"/>
                      <a:pt x="1359" y="516"/>
                      <a:pt x="1207" y="516"/>
                    </a:cubicBezTo>
                    <a:cubicBezTo>
                      <a:pt x="1189" y="516"/>
                      <a:pt x="1171" y="518"/>
                      <a:pt x="1152" y="522"/>
                    </a:cubicBezTo>
                    <a:cubicBezTo>
                      <a:pt x="1152" y="539"/>
                      <a:pt x="1144" y="555"/>
                      <a:pt x="1136" y="572"/>
                    </a:cubicBezTo>
                    <a:cubicBezTo>
                      <a:pt x="1132" y="584"/>
                      <a:pt x="1119" y="591"/>
                      <a:pt x="1107" y="591"/>
                    </a:cubicBezTo>
                    <a:cubicBezTo>
                      <a:pt x="1094" y="591"/>
                      <a:pt x="1082" y="584"/>
                      <a:pt x="1078" y="572"/>
                    </a:cubicBezTo>
                    <a:cubicBezTo>
                      <a:pt x="1011" y="439"/>
                      <a:pt x="1020" y="274"/>
                      <a:pt x="887" y="166"/>
                    </a:cubicBezTo>
                    <a:cubicBezTo>
                      <a:pt x="845" y="135"/>
                      <a:pt x="800" y="122"/>
                      <a:pt x="755" y="122"/>
                    </a:cubicBezTo>
                    <a:cubicBezTo>
                      <a:pt x="667" y="122"/>
                      <a:pt x="577" y="172"/>
                      <a:pt x="506" y="232"/>
                    </a:cubicBezTo>
                    <a:cubicBezTo>
                      <a:pt x="488" y="246"/>
                      <a:pt x="468" y="252"/>
                      <a:pt x="451" y="252"/>
                    </a:cubicBezTo>
                    <a:cubicBezTo>
                      <a:pt x="405" y="252"/>
                      <a:pt x="367" y="211"/>
                      <a:pt x="373" y="158"/>
                    </a:cubicBezTo>
                    <a:cubicBezTo>
                      <a:pt x="382" y="100"/>
                      <a:pt x="357" y="33"/>
                      <a:pt x="315" y="0"/>
                    </a:cubicBezTo>
                    <a:close/>
                  </a:path>
                </a:pathLst>
              </a:custGeom>
              <a:solidFill>
                <a:srgbClr val="E0A5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3" name="Google Shape;5502;p31">
                <a:extLst>
                  <a:ext uri="{FF2B5EF4-FFF2-40B4-BE49-F238E27FC236}">
                    <a16:creationId xmlns:a16="http://schemas.microsoft.com/office/drawing/2014/main" id="{C8BB5629-B6F9-BCDD-05BD-E326F2630996}"/>
                  </a:ext>
                </a:extLst>
              </p:cNvPr>
              <p:cNvSpPr/>
              <p:nvPr/>
            </p:nvSpPr>
            <p:spPr>
              <a:xfrm>
                <a:off x="401750" y="4064925"/>
                <a:ext cx="540850" cy="776875"/>
              </a:xfrm>
              <a:custGeom>
                <a:avLst/>
                <a:gdLst/>
                <a:ahLst/>
                <a:cxnLst/>
                <a:rect l="l" t="t" r="r" b="b"/>
                <a:pathLst>
                  <a:path w="21634" h="31075" extrusionOk="0">
                    <a:moveTo>
                      <a:pt x="5229" y="24317"/>
                    </a:moveTo>
                    <a:cubicBezTo>
                      <a:pt x="5229" y="24320"/>
                      <a:pt x="5229" y="24322"/>
                      <a:pt x="5229" y="24325"/>
                    </a:cubicBezTo>
                    <a:cubicBezTo>
                      <a:pt x="5229" y="24325"/>
                      <a:pt x="5229" y="24317"/>
                      <a:pt x="5229" y="24317"/>
                    </a:cubicBezTo>
                    <a:cubicBezTo>
                      <a:pt x="5229" y="24317"/>
                      <a:pt x="5229" y="24317"/>
                      <a:pt x="5229" y="24317"/>
                    </a:cubicBezTo>
                    <a:close/>
                    <a:moveTo>
                      <a:pt x="13060" y="1"/>
                    </a:moveTo>
                    <a:cubicBezTo>
                      <a:pt x="13008" y="1"/>
                      <a:pt x="12986" y="91"/>
                      <a:pt x="12959" y="132"/>
                    </a:cubicBezTo>
                    <a:cubicBezTo>
                      <a:pt x="12936" y="163"/>
                      <a:pt x="12908" y="174"/>
                      <a:pt x="12879" y="174"/>
                    </a:cubicBezTo>
                    <a:cubicBezTo>
                      <a:pt x="12816" y="174"/>
                      <a:pt x="12745" y="119"/>
                      <a:pt x="12694" y="90"/>
                    </a:cubicBezTo>
                    <a:cubicBezTo>
                      <a:pt x="12686" y="90"/>
                      <a:pt x="12652" y="57"/>
                      <a:pt x="12636" y="57"/>
                    </a:cubicBezTo>
                    <a:cubicBezTo>
                      <a:pt x="12636" y="57"/>
                      <a:pt x="12636" y="65"/>
                      <a:pt x="12628" y="65"/>
                    </a:cubicBezTo>
                    <a:cubicBezTo>
                      <a:pt x="12628" y="65"/>
                      <a:pt x="12628" y="82"/>
                      <a:pt x="12619" y="82"/>
                    </a:cubicBezTo>
                    <a:cubicBezTo>
                      <a:pt x="12611" y="132"/>
                      <a:pt x="12619" y="190"/>
                      <a:pt x="12611" y="239"/>
                    </a:cubicBezTo>
                    <a:cubicBezTo>
                      <a:pt x="12604" y="274"/>
                      <a:pt x="12574" y="291"/>
                      <a:pt x="12545" y="291"/>
                    </a:cubicBezTo>
                    <a:cubicBezTo>
                      <a:pt x="12539" y="291"/>
                      <a:pt x="12534" y="290"/>
                      <a:pt x="12528" y="289"/>
                    </a:cubicBezTo>
                    <a:cubicBezTo>
                      <a:pt x="12507" y="285"/>
                      <a:pt x="12487" y="283"/>
                      <a:pt x="12466" y="283"/>
                    </a:cubicBezTo>
                    <a:cubicBezTo>
                      <a:pt x="12445" y="283"/>
                      <a:pt x="12425" y="285"/>
                      <a:pt x="12404" y="289"/>
                    </a:cubicBezTo>
                    <a:cubicBezTo>
                      <a:pt x="12404" y="297"/>
                      <a:pt x="12396" y="297"/>
                      <a:pt x="12396" y="306"/>
                    </a:cubicBezTo>
                    <a:cubicBezTo>
                      <a:pt x="12380" y="331"/>
                      <a:pt x="12359" y="341"/>
                      <a:pt x="12337" y="341"/>
                    </a:cubicBezTo>
                    <a:cubicBezTo>
                      <a:pt x="12323" y="341"/>
                      <a:pt x="12309" y="337"/>
                      <a:pt x="12296" y="330"/>
                    </a:cubicBezTo>
                    <a:cubicBezTo>
                      <a:pt x="12288" y="330"/>
                      <a:pt x="12271" y="339"/>
                      <a:pt x="12255" y="339"/>
                    </a:cubicBezTo>
                    <a:cubicBezTo>
                      <a:pt x="12238" y="339"/>
                      <a:pt x="12213" y="322"/>
                      <a:pt x="12222" y="297"/>
                    </a:cubicBezTo>
                    <a:cubicBezTo>
                      <a:pt x="12222" y="289"/>
                      <a:pt x="12222" y="272"/>
                      <a:pt x="12230" y="264"/>
                    </a:cubicBezTo>
                    <a:cubicBezTo>
                      <a:pt x="12230" y="256"/>
                      <a:pt x="12230" y="256"/>
                      <a:pt x="12230" y="256"/>
                    </a:cubicBezTo>
                    <a:cubicBezTo>
                      <a:pt x="12222" y="248"/>
                      <a:pt x="12222" y="248"/>
                      <a:pt x="12205" y="248"/>
                    </a:cubicBezTo>
                    <a:cubicBezTo>
                      <a:pt x="12197" y="248"/>
                      <a:pt x="12172" y="248"/>
                      <a:pt x="12155" y="256"/>
                    </a:cubicBezTo>
                    <a:cubicBezTo>
                      <a:pt x="12122" y="264"/>
                      <a:pt x="12089" y="272"/>
                      <a:pt x="12064" y="281"/>
                    </a:cubicBezTo>
                    <a:lnTo>
                      <a:pt x="12048" y="281"/>
                    </a:lnTo>
                    <a:cubicBezTo>
                      <a:pt x="12048" y="289"/>
                      <a:pt x="12039" y="289"/>
                      <a:pt x="12031" y="289"/>
                    </a:cubicBezTo>
                    <a:cubicBezTo>
                      <a:pt x="12006" y="297"/>
                      <a:pt x="11981" y="306"/>
                      <a:pt x="11948" y="306"/>
                    </a:cubicBezTo>
                    <a:cubicBezTo>
                      <a:pt x="11882" y="330"/>
                      <a:pt x="11816" y="339"/>
                      <a:pt x="11741" y="355"/>
                    </a:cubicBezTo>
                    <a:cubicBezTo>
                      <a:pt x="11735" y="358"/>
                      <a:pt x="11730" y="359"/>
                      <a:pt x="11725" y="359"/>
                    </a:cubicBezTo>
                    <a:cubicBezTo>
                      <a:pt x="11694" y="359"/>
                      <a:pt x="11677" y="318"/>
                      <a:pt x="11691" y="289"/>
                    </a:cubicBezTo>
                    <a:cubicBezTo>
                      <a:pt x="11683" y="289"/>
                      <a:pt x="11675" y="281"/>
                      <a:pt x="11667" y="272"/>
                    </a:cubicBezTo>
                    <a:lnTo>
                      <a:pt x="11625" y="272"/>
                    </a:lnTo>
                    <a:cubicBezTo>
                      <a:pt x="11609" y="314"/>
                      <a:pt x="11542" y="322"/>
                      <a:pt x="11501" y="322"/>
                    </a:cubicBezTo>
                    <a:cubicBezTo>
                      <a:pt x="11459" y="322"/>
                      <a:pt x="11426" y="306"/>
                      <a:pt x="11385" y="297"/>
                    </a:cubicBezTo>
                    <a:lnTo>
                      <a:pt x="11368" y="297"/>
                    </a:lnTo>
                    <a:cubicBezTo>
                      <a:pt x="11366" y="300"/>
                      <a:pt x="11363" y="301"/>
                      <a:pt x="11361" y="301"/>
                    </a:cubicBezTo>
                    <a:cubicBezTo>
                      <a:pt x="11355" y="301"/>
                      <a:pt x="11349" y="295"/>
                      <a:pt x="11343" y="289"/>
                    </a:cubicBezTo>
                    <a:lnTo>
                      <a:pt x="11335" y="289"/>
                    </a:lnTo>
                    <a:cubicBezTo>
                      <a:pt x="11343" y="306"/>
                      <a:pt x="11352" y="322"/>
                      <a:pt x="11343" y="339"/>
                    </a:cubicBezTo>
                    <a:cubicBezTo>
                      <a:pt x="11329" y="368"/>
                      <a:pt x="11300" y="378"/>
                      <a:pt x="11268" y="378"/>
                    </a:cubicBezTo>
                    <a:cubicBezTo>
                      <a:pt x="11227" y="378"/>
                      <a:pt x="11181" y="361"/>
                      <a:pt x="11153" y="347"/>
                    </a:cubicBezTo>
                    <a:cubicBezTo>
                      <a:pt x="11128" y="339"/>
                      <a:pt x="11111" y="322"/>
                      <a:pt x="11087" y="314"/>
                    </a:cubicBezTo>
                    <a:cubicBezTo>
                      <a:pt x="11070" y="322"/>
                      <a:pt x="11045" y="322"/>
                      <a:pt x="11029" y="330"/>
                    </a:cubicBezTo>
                    <a:cubicBezTo>
                      <a:pt x="11025" y="331"/>
                      <a:pt x="11022" y="331"/>
                      <a:pt x="11019" y="331"/>
                    </a:cubicBezTo>
                    <a:cubicBezTo>
                      <a:pt x="10984" y="331"/>
                      <a:pt x="10964" y="287"/>
                      <a:pt x="10987" y="264"/>
                    </a:cubicBezTo>
                    <a:cubicBezTo>
                      <a:pt x="10968" y="257"/>
                      <a:pt x="10948" y="254"/>
                      <a:pt x="10927" y="254"/>
                    </a:cubicBezTo>
                    <a:cubicBezTo>
                      <a:pt x="10878" y="254"/>
                      <a:pt x="10827" y="271"/>
                      <a:pt x="10780" y="289"/>
                    </a:cubicBezTo>
                    <a:cubicBezTo>
                      <a:pt x="10697" y="322"/>
                      <a:pt x="10606" y="347"/>
                      <a:pt x="10523" y="372"/>
                    </a:cubicBezTo>
                    <a:cubicBezTo>
                      <a:pt x="10519" y="373"/>
                      <a:pt x="10514" y="374"/>
                      <a:pt x="10510" y="374"/>
                    </a:cubicBezTo>
                    <a:cubicBezTo>
                      <a:pt x="10492" y="374"/>
                      <a:pt x="10480" y="361"/>
                      <a:pt x="10473" y="347"/>
                    </a:cubicBezTo>
                    <a:cubicBezTo>
                      <a:pt x="10432" y="355"/>
                      <a:pt x="10391" y="364"/>
                      <a:pt x="10341" y="364"/>
                    </a:cubicBezTo>
                    <a:lnTo>
                      <a:pt x="10208" y="364"/>
                    </a:lnTo>
                    <a:cubicBezTo>
                      <a:pt x="10125" y="372"/>
                      <a:pt x="10043" y="388"/>
                      <a:pt x="9960" y="413"/>
                    </a:cubicBezTo>
                    <a:cubicBezTo>
                      <a:pt x="9885" y="446"/>
                      <a:pt x="9802" y="488"/>
                      <a:pt x="9728" y="529"/>
                    </a:cubicBezTo>
                    <a:cubicBezTo>
                      <a:pt x="9719" y="538"/>
                      <a:pt x="9703" y="546"/>
                      <a:pt x="9686" y="554"/>
                    </a:cubicBezTo>
                    <a:cubicBezTo>
                      <a:pt x="9695" y="554"/>
                      <a:pt x="9703" y="554"/>
                      <a:pt x="9711" y="546"/>
                    </a:cubicBezTo>
                    <a:cubicBezTo>
                      <a:pt x="9715" y="544"/>
                      <a:pt x="9719" y="544"/>
                      <a:pt x="9723" y="544"/>
                    </a:cubicBezTo>
                    <a:cubicBezTo>
                      <a:pt x="9758" y="544"/>
                      <a:pt x="9782" y="606"/>
                      <a:pt x="9744" y="629"/>
                    </a:cubicBezTo>
                    <a:cubicBezTo>
                      <a:pt x="9653" y="670"/>
                      <a:pt x="9570" y="728"/>
                      <a:pt x="9487" y="778"/>
                    </a:cubicBezTo>
                    <a:cubicBezTo>
                      <a:pt x="9504" y="794"/>
                      <a:pt x="9512" y="819"/>
                      <a:pt x="9504" y="844"/>
                    </a:cubicBezTo>
                    <a:cubicBezTo>
                      <a:pt x="9487" y="861"/>
                      <a:pt x="9471" y="869"/>
                      <a:pt x="9446" y="886"/>
                    </a:cubicBezTo>
                    <a:cubicBezTo>
                      <a:pt x="9429" y="894"/>
                      <a:pt x="9413" y="910"/>
                      <a:pt x="9388" y="919"/>
                    </a:cubicBezTo>
                    <a:cubicBezTo>
                      <a:pt x="9363" y="935"/>
                      <a:pt x="9338" y="944"/>
                      <a:pt x="9313" y="960"/>
                    </a:cubicBezTo>
                    <a:cubicBezTo>
                      <a:pt x="9272" y="985"/>
                      <a:pt x="9231" y="1026"/>
                      <a:pt x="9197" y="1068"/>
                    </a:cubicBezTo>
                    <a:cubicBezTo>
                      <a:pt x="9181" y="1084"/>
                      <a:pt x="9173" y="1109"/>
                      <a:pt x="9156" y="1126"/>
                    </a:cubicBezTo>
                    <a:cubicBezTo>
                      <a:pt x="9181" y="1126"/>
                      <a:pt x="9206" y="1167"/>
                      <a:pt x="9181" y="1200"/>
                    </a:cubicBezTo>
                    <a:cubicBezTo>
                      <a:pt x="9090" y="1308"/>
                      <a:pt x="8999" y="1424"/>
                      <a:pt x="8907" y="1540"/>
                    </a:cubicBezTo>
                    <a:cubicBezTo>
                      <a:pt x="8924" y="1548"/>
                      <a:pt x="8932" y="1573"/>
                      <a:pt x="8907" y="1598"/>
                    </a:cubicBezTo>
                    <a:cubicBezTo>
                      <a:pt x="8775" y="1731"/>
                      <a:pt x="8651" y="1888"/>
                      <a:pt x="8535" y="2054"/>
                    </a:cubicBezTo>
                    <a:cubicBezTo>
                      <a:pt x="8485" y="2128"/>
                      <a:pt x="8427" y="2211"/>
                      <a:pt x="8377" y="2302"/>
                    </a:cubicBezTo>
                    <a:cubicBezTo>
                      <a:pt x="8352" y="2344"/>
                      <a:pt x="8327" y="2385"/>
                      <a:pt x="8303" y="2427"/>
                    </a:cubicBezTo>
                    <a:cubicBezTo>
                      <a:pt x="8278" y="2468"/>
                      <a:pt x="8261" y="2510"/>
                      <a:pt x="8228" y="2534"/>
                    </a:cubicBezTo>
                    <a:cubicBezTo>
                      <a:pt x="8223" y="2537"/>
                      <a:pt x="8218" y="2538"/>
                      <a:pt x="8214" y="2538"/>
                    </a:cubicBezTo>
                    <a:cubicBezTo>
                      <a:pt x="8202" y="2538"/>
                      <a:pt x="8192" y="2532"/>
                      <a:pt x="8187" y="2526"/>
                    </a:cubicBezTo>
                    <a:cubicBezTo>
                      <a:pt x="8162" y="2568"/>
                      <a:pt x="8145" y="2609"/>
                      <a:pt x="8120" y="2650"/>
                    </a:cubicBezTo>
                    <a:cubicBezTo>
                      <a:pt x="8137" y="2650"/>
                      <a:pt x="8153" y="2650"/>
                      <a:pt x="8162" y="2642"/>
                    </a:cubicBezTo>
                    <a:cubicBezTo>
                      <a:pt x="8228" y="2642"/>
                      <a:pt x="8236" y="2742"/>
                      <a:pt x="8178" y="2758"/>
                    </a:cubicBezTo>
                    <a:cubicBezTo>
                      <a:pt x="8137" y="2766"/>
                      <a:pt x="8095" y="2783"/>
                      <a:pt x="8054" y="2791"/>
                    </a:cubicBezTo>
                    <a:cubicBezTo>
                      <a:pt x="8046" y="2824"/>
                      <a:pt x="8037" y="2858"/>
                      <a:pt x="8013" y="2882"/>
                    </a:cubicBezTo>
                    <a:cubicBezTo>
                      <a:pt x="8008" y="2892"/>
                      <a:pt x="7997" y="2896"/>
                      <a:pt x="7988" y="2896"/>
                    </a:cubicBezTo>
                    <a:cubicBezTo>
                      <a:pt x="7981" y="2896"/>
                      <a:pt x="7975" y="2894"/>
                      <a:pt x="7971" y="2891"/>
                    </a:cubicBezTo>
                    <a:cubicBezTo>
                      <a:pt x="7963" y="2891"/>
                      <a:pt x="7963" y="2882"/>
                      <a:pt x="7963" y="2882"/>
                    </a:cubicBezTo>
                    <a:cubicBezTo>
                      <a:pt x="7955" y="2907"/>
                      <a:pt x="7946" y="2924"/>
                      <a:pt x="7930" y="2949"/>
                    </a:cubicBezTo>
                    <a:cubicBezTo>
                      <a:pt x="7921" y="2965"/>
                      <a:pt x="7905" y="2974"/>
                      <a:pt x="7897" y="2990"/>
                    </a:cubicBezTo>
                    <a:cubicBezTo>
                      <a:pt x="7888" y="3015"/>
                      <a:pt x="7872" y="3032"/>
                      <a:pt x="7855" y="3040"/>
                    </a:cubicBezTo>
                    <a:cubicBezTo>
                      <a:pt x="7851" y="3044"/>
                      <a:pt x="7845" y="3046"/>
                      <a:pt x="7840" y="3046"/>
                    </a:cubicBezTo>
                    <a:cubicBezTo>
                      <a:pt x="7827" y="3046"/>
                      <a:pt x="7814" y="3033"/>
                      <a:pt x="7814" y="3015"/>
                    </a:cubicBezTo>
                    <a:cubicBezTo>
                      <a:pt x="7814" y="2998"/>
                      <a:pt x="7822" y="2974"/>
                      <a:pt x="7830" y="2957"/>
                    </a:cubicBezTo>
                    <a:cubicBezTo>
                      <a:pt x="7839" y="2940"/>
                      <a:pt x="7839" y="2924"/>
                      <a:pt x="7847" y="2907"/>
                    </a:cubicBezTo>
                    <a:lnTo>
                      <a:pt x="7847" y="2907"/>
                    </a:lnTo>
                    <a:cubicBezTo>
                      <a:pt x="7805" y="2940"/>
                      <a:pt x="7764" y="2974"/>
                      <a:pt x="7723" y="3015"/>
                    </a:cubicBezTo>
                    <a:cubicBezTo>
                      <a:pt x="7739" y="3032"/>
                      <a:pt x="7747" y="3056"/>
                      <a:pt x="7731" y="3073"/>
                    </a:cubicBezTo>
                    <a:cubicBezTo>
                      <a:pt x="7673" y="3148"/>
                      <a:pt x="7640" y="3239"/>
                      <a:pt x="7623" y="3330"/>
                    </a:cubicBezTo>
                    <a:cubicBezTo>
                      <a:pt x="7640" y="3330"/>
                      <a:pt x="7656" y="3346"/>
                      <a:pt x="7648" y="3371"/>
                    </a:cubicBezTo>
                    <a:cubicBezTo>
                      <a:pt x="7640" y="3454"/>
                      <a:pt x="7631" y="3545"/>
                      <a:pt x="7631" y="3636"/>
                    </a:cubicBezTo>
                    <a:cubicBezTo>
                      <a:pt x="7631" y="3636"/>
                      <a:pt x="7640" y="3645"/>
                      <a:pt x="7640" y="3645"/>
                    </a:cubicBezTo>
                    <a:cubicBezTo>
                      <a:pt x="7640" y="3670"/>
                      <a:pt x="7656" y="3694"/>
                      <a:pt x="7656" y="3728"/>
                    </a:cubicBezTo>
                    <a:cubicBezTo>
                      <a:pt x="7656" y="3736"/>
                      <a:pt x="7648" y="3744"/>
                      <a:pt x="7648" y="3752"/>
                    </a:cubicBezTo>
                    <a:cubicBezTo>
                      <a:pt x="7648" y="3761"/>
                      <a:pt x="7648" y="3761"/>
                      <a:pt x="7648" y="3769"/>
                    </a:cubicBezTo>
                    <a:cubicBezTo>
                      <a:pt x="7656" y="3827"/>
                      <a:pt x="7673" y="3877"/>
                      <a:pt x="7698" y="3926"/>
                    </a:cubicBezTo>
                    <a:cubicBezTo>
                      <a:pt x="7714" y="3951"/>
                      <a:pt x="7731" y="3976"/>
                      <a:pt x="7739" y="4001"/>
                    </a:cubicBezTo>
                    <a:cubicBezTo>
                      <a:pt x="7747" y="4026"/>
                      <a:pt x="7772" y="4042"/>
                      <a:pt x="7781" y="4076"/>
                    </a:cubicBezTo>
                    <a:cubicBezTo>
                      <a:pt x="7789" y="4092"/>
                      <a:pt x="7764" y="4117"/>
                      <a:pt x="7747" y="4117"/>
                    </a:cubicBezTo>
                    <a:cubicBezTo>
                      <a:pt x="7747" y="4134"/>
                      <a:pt x="7756" y="4142"/>
                      <a:pt x="7764" y="4150"/>
                    </a:cubicBezTo>
                    <a:cubicBezTo>
                      <a:pt x="7781" y="4125"/>
                      <a:pt x="7797" y="4100"/>
                      <a:pt x="7822" y="4076"/>
                    </a:cubicBezTo>
                    <a:cubicBezTo>
                      <a:pt x="7855" y="4026"/>
                      <a:pt x="7897" y="3984"/>
                      <a:pt x="7946" y="3943"/>
                    </a:cubicBezTo>
                    <a:cubicBezTo>
                      <a:pt x="7938" y="3902"/>
                      <a:pt x="7946" y="3844"/>
                      <a:pt x="7963" y="3802"/>
                    </a:cubicBezTo>
                    <a:cubicBezTo>
                      <a:pt x="7955" y="3794"/>
                      <a:pt x="7946" y="3786"/>
                      <a:pt x="7946" y="3769"/>
                    </a:cubicBezTo>
                    <a:cubicBezTo>
                      <a:pt x="7946" y="3752"/>
                      <a:pt x="7955" y="3736"/>
                      <a:pt x="7955" y="3719"/>
                    </a:cubicBezTo>
                    <a:cubicBezTo>
                      <a:pt x="7963" y="3703"/>
                      <a:pt x="7971" y="3678"/>
                      <a:pt x="7979" y="3661"/>
                    </a:cubicBezTo>
                    <a:cubicBezTo>
                      <a:pt x="7996" y="3636"/>
                      <a:pt x="8013" y="3603"/>
                      <a:pt x="8029" y="3578"/>
                    </a:cubicBezTo>
                    <a:cubicBezTo>
                      <a:pt x="8037" y="3570"/>
                      <a:pt x="8037" y="3570"/>
                      <a:pt x="8046" y="3562"/>
                    </a:cubicBezTo>
                    <a:cubicBezTo>
                      <a:pt x="8046" y="3562"/>
                      <a:pt x="8046" y="3554"/>
                      <a:pt x="8046" y="3554"/>
                    </a:cubicBezTo>
                    <a:cubicBezTo>
                      <a:pt x="8029" y="3529"/>
                      <a:pt x="8021" y="3496"/>
                      <a:pt x="8021" y="3471"/>
                    </a:cubicBezTo>
                    <a:cubicBezTo>
                      <a:pt x="8021" y="3438"/>
                      <a:pt x="8029" y="3404"/>
                      <a:pt x="8037" y="3380"/>
                    </a:cubicBezTo>
                    <a:cubicBezTo>
                      <a:pt x="8062" y="3330"/>
                      <a:pt x="8104" y="3280"/>
                      <a:pt x="8162" y="3264"/>
                    </a:cubicBezTo>
                    <a:lnTo>
                      <a:pt x="8170" y="3264"/>
                    </a:lnTo>
                    <a:cubicBezTo>
                      <a:pt x="8192" y="3249"/>
                      <a:pt x="8220" y="3240"/>
                      <a:pt x="8248" y="3240"/>
                    </a:cubicBezTo>
                    <a:cubicBezTo>
                      <a:pt x="8282" y="3240"/>
                      <a:pt x="8317" y="3253"/>
                      <a:pt x="8344" y="3280"/>
                    </a:cubicBezTo>
                    <a:cubicBezTo>
                      <a:pt x="8344" y="3280"/>
                      <a:pt x="8344" y="3280"/>
                      <a:pt x="8344" y="3288"/>
                    </a:cubicBezTo>
                    <a:cubicBezTo>
                      <a:pt x="8402" y="3264"/>
                      <a:pt x="8452" y="3247"/>
                      <a:pt x="8510" y="3239"/>
                    </a:cubicBezTo>
                    <a:cubicBezTo>
                      <a:pt x="8516" y="3237"/>
                      <a:pt x="8521" y="3236"/>
                      <a:pt x="8527" y="3236"/>
                    </a:cubicBezTo>
                    <a:cubicBezTo>
                      <a:pt x="8545" y="3236"/>
                      <a:pt x="8561" y="3247"/>
                      <a:pt x="8568" y="3272"/>
                    </a:cubicBezTo>
                    <a:cubicBezTo>
                      <a:pt x="8576" y="3297"/>
                      <a:pt x="8559" y="3330"/>
                      <a:pt x="8535" y="3330"/>
                    </a:cubicBezTo>
                    <a:cubicBezTo>
                      <a:pt x="8493" y="3346"/>
                      <a:pt x="8460" y="3355"/>
                      <a:pt x="8427" y="3371"/>
                    </a:cubicBezTo>
                    <a:cubicBezTo>
                      <a:pt x="8410" y="3380"/>
                      <a:pt x="8402" y="3388"/>
                      <a:pt x="8385" y="3396"/>
                    </a:cubicBezTo>
                    <a:cubicBezTo>
                      <a:pt x="8394" y="3404"/>
                      <a:pt x="8394" y="3413"/>
                      <a:pt x="8394" y="3421"/>
                    </a:cubicBezTo>
                    <a:cubicBezTo>
                      <a:pt x="8394" y="3446"/>
                      <a:pt x="8394" y="3462"/>
                      <a:pt x="8385" y="3479"/>
                    </a:cubicBezTo>
                    <a:cubicBezTo>
                      <a:pt x="8477" y="3462"/>
                      <a:pt x="8551" y="3462"/>
                      <a:pt x="8642" y="3462"/>
                    </a:cubicBezTo>
                    <a:cubicBezTo>
                      <a:pt x="8692" y="3462"/>
                      <a:pt x="8709" y="3554"/>
                      <a:pt x="8651" y="3562"/>
                    </a:cubicBezTo>
                    <a:cubicBezTo>
                      <a:pt x="8576" y="3570"/>
                      <a:pt x="8493" y="3587"/>
                      <a:pt x="8419" y="3603"/>
                    </a:cubicBezTo>
                    <a:cubicBezTo>
                      <a:pt x="8352" y="3628"/>
                      <a:pt x="8286" y="3653"/>
                      <a:pt x="8220" y="3694"/>
                    </a:cubicBezTo>
                    <a:cubicBezTo>
                      <a:pt x="8170" y="3728"/>
                      <a:pt x="8129" y="3786"/>
                      <a:pt x="8095" y="3835"/>
                    </a:cubicBezTo>
                    <a:cubicBezTo>
                      <a:pt x="8087" y="3844"/>
                      <a:pt x="8087" y="3852"/>
                      <a:pt x="8079" y="3860"/>
                    </a:cubicBezTo>
                    <a:cubicBezTo>
                      <a:pt x="8112" y="3844"/>
                      <a:pt x="8145" y="3827"/>
                      <a:pt x="8170" y="3819"/>
                    </a:cubicBezTo>
                    <a:cubicBezTo>
                      <a:pt x="8175" y="3817"/>
                      <a:pt x="8180" y="3816"/>
                      <a:pt x="8185" y="3816"/>
                    </a:cubicBezTo>
                    <a:cubicBezTo>
                      <a:pt x="8235" y="3816"/>
                      <a:pt x="8264" y="3888"/>
                      <a:pt x="8211" y="3918"/>
                    </a:cubicBezTo>
                    <a:cubicBezTo>
                      <a:pt x="8104" y="3968"/>
                      <a:pt x="7996" y="4051"/>
                      <a:pt x="7921" y="4150"/>
                    </a:cubicBezTo>
                    <a:cubicBezTo>
                      <a:pt x="7905" y="4175"/>
                      <a:pt x="7897" y="4200"/>
                      <a:pt x="7880" y="4225"/>
                    </a:cubicBezTo>
                    <a:cubicBezTo>
                      <a:pt x="7889" y="4218"/>
                      <a:pt x="7899" y="4215"/>
                      <a:pt x="7909" y="4215"/>
                    </a:cubicBezTo>
                    <a:cubicBezTo>
                      <a:pt x="7935" y="4215"/>
                      <a:pt x="7958" y="4238"/>
                      <a:pt x="7946" y="4274"/>
                    </a:cubicBezTo>
                    <a:cubicBezTo>
                      <a:pt x="7921" y="4349"/>
                      <a:pt x="7880" y="4424"/>
                      <a:pt x="7847" y="4498"/>
                    </a:cubicBezTo>
                    <a:cubicBezTo>
                      <a:pt x="7822" y="4564"/>
                      <a:pt x="7789" y="4639"/>
                      <a:pt x="7772" y="4713"/>
                    </a:cubicBezTo>
                    <a:cubicBezTo>
                      <a:pt x="7756" y="4780"/>
                      <a:pt x="7739" y="4846"/>
                      <a:pt x="7731" y="4904"/>
                    </a:cubicBezTo>
                    <a:cubicBezTo>
                      <a:pt x="7764" y="4871"/>
                      <a:pt x="7789" y="4838"/>
                      <a:pt x="7822" y="4805"/>
                    </a:cubicBezTo>
                    <a:cubicBezTo>
                      <a:pt x="7832" y="4798"/>
                      <a:pt x="7843" y="4795"/>
                      <a:pt x="7854" y="4795"/>
                    </a:cubicBezTo>
                    <a:cubicBezTo>
                      <a:pt x="7894" y="4795"/>
                      <a:pt x="7928" y="4840"/>
                      <a:pt x="7888" y="4879"/>
                    </a:cubicBezTo>
                    <a:cubicBezTo>
                      <a:pt x="7822" y="4937"/>
                      <a:pt x="7772" y="5012"/>
                      <a:pt x="7731" y="5095"/>
                    </a:cubicBezTo>
                    <a:cubicBezTo>
                      <a:pt x="7739" y="5088"/>
                      <a:pt x="7747" y="5086"/>
                      <a:pt x="7755" y="5086"/>
                    </a:cubicBezTo>
                    <a:cubicBezTo>
                      <a:pt x="7788" y="5086"/>
                      <a:pt x="7816" y="5136"/>
                      <a:pt x="7789" y="5169"/>
                    </a:cubicBezTo>
                    <a:cubicBezTo>
                      <a:pt x="7706" y="5269"/>
                      <a:pt x="7631" y="5376"/>
                      <a:pt x="7582" y="5492"/>
                    </a:cubicBezTo>
                    <a:cubicBezTo>
                      <a:pt x="7582" y="5501"/>
                      <a:pt x="7582" y="5509"/>
                      <a:pt x="7582" y="5509"/>
                    </a:cubicBezTo>
                    <a:cubicBezTo>
                      <a:pt x="7582" y="5517"/>
                      <a:pt x="7582" y="5517"/>
                      <a:pt x="7573" y="5525"/>
                    </a:cubicBezTo>
                    <a:cubicBezTo>
                      <a:pt x="7549" y="5592"/>
                      <a:pt x="7524" y="5658"/>
                      <a:pt x="7515" y="5733"/>
                    </a:cubicBezTo>
                    <a:cubicBezTo>
                      <a:pt x="7491" y="5832"/>
                      <a:pt x="7482" y="5940"/>
                      <a:pt x="7491" y="6047"/>
                    </a:cubicBezTo>
                    <a:cubicBezTo>
                      <a:pt x="7515" y="5989"/>
                      <a:pt x="7549" y="5948"/>
                      <a:pt x="7598" y="5907"/>
                    </a:cubicBezTo>
                    <a:cubicBezTo>
                      <a:pt x="7607" y="5900"/>
                      <a:pt x="7617" y="5897"/>
                      <a:pt x="7626" y="5897"/>
                    </a:cubicBezTo>
                    <a:cubicBezTo>
                      <a:pt x="7663" y="5897"/>
                      <a:pt x="7697" y="5940"/>
                      <a:pt x="7665" y="5973"/>
                    </a:cubicBezTo>
                    <a:cubicBezTo>
                      <a:pt x="7598" y="6047"/>
                      <a:pt x="7573" y="6147"/>
                      <a:pt x="7557" y="6238"/>
                    </a:cubicBezTo>
                    <a:cubicBezTo>
                      <a:pt x="7540" y="6346"/>
                      <a:pt x="7532" y="6445"/>
                      <a:pt x="7524" y="6553"/>
                    </a:cubicBezTo>
                    <a:cubicBezTo>
                      <a:pt x="7524" y="6644"/>
                      <a:pt x="7524" y="6743"/>
                      <a:pt x="7540" y="6843"/>
                    </a:cubicBezTo>
                    <a:cubicBezTo>
                      <a:pt x="7549" y="6826"/>
                      <a:pt x="7549" y="6810"/>
                      <a:pt x="7549" y="6801"/>
                    </a:cubicBezTo>
                    <a:cubicBezTo>
                      <a:pt x="7555" y="6778"/>
                      <a:pt x="7572" y="6768"/>
                      <a:pt x="7590" y="6768"/>
                    </a:cubicBezTo>
                    <a:cubicBezTo>
                      <a:pt x="7617" y="6768"/>
                      <a:pt x="7645" y="6791"/>
                      <a:pt x="7640" y="6826"/>
                    </a:cubicBezTo>
                    <a:cubicBezTo>
                      <a:pt x="7598" y="7058"/>
                      <a:pt x="7631" y="7299"/>
                      <a:pt x="7706" y="7522"/>
                    </a:cubicBezTo>
                    <a:cubicBezTo>
                      <a:pt x="7747" y="7630"/>
                      <a:pt x="7805" y="7729"/>
                      <a:pt x="7872" y="7829"/>
                    </a:cubicBezTo>
                    <a:cubicBezTo>
                      <a:pt x="7863" y="7771"/>
                      <a:pt x="7855" y="7705"/>
                      <a:pt x="7855" y="7647"/>
                    </a:cubicBezTo>
                    <a:cubicBezTo>
                      <a:pt x="7855" y="7618"/>
                      <a:pt x="7876" y="7603"/>
                      <a:pt x="7898" y="7603"/>
                    </a:cubicBezTo>
                    <a:cubicBezTo>
                      <a:pt x="7919" y="7603"/>
                      <a:pt x="7942" y="7618"/>
                      <a:pt x="7946" y="7647"/>
                    </a:cubicBezTo>
                    <a:cubicBezTo>
                      <a:pt x="7955" y="7754"/>
                      <a:pt x="7971" y="7870"/>
                      <a:pt x="8004" y="7978"/>
                    </a:cubicBezTo>
                    <a:cubicBezTo>
                      <a:pt x="8016" y="7962"/>
                      <a:pt x="8033" y="7954"/>
                      <a:pt x="8049" y="7954"/>
                    </a:cubicBezTo>
                    <a:cubicBezTo>
                      <a:pt x="8067" y="7954"/>
                      <a:pt x="8083" y="7964"/>
                      <a:pt x="8087" y="7986"/>
                    </a:cubicBezTo>
                    <a:cubicBezTo>
                      <a:pt x="8129" y="8135"/>
                      <a:pt x="8187" y="8276"/>
                      <a:pt x="8269" y="8409"/>
                    </a:cubicBezTo>
                    <a:cubicBezTo>
                      <a:pt x="8311" y="8475"/>
                      <a:pt x="8361" y="8533"/>
                      <a:pt x="8410" y="8599"/>
                    </a:cubicBezTo>
                    <a:cubicBezTo>
                      <a:pt x="8427" y="8608"/>
                      <a:pt x="8443" y="8624"/>
                      <a:pt x="8452" y="8641"/>
                    </a:cubicBezTo>
                    <a:lnTo>
                      <a:pt x="8460" y="8641"/>
                    </a:lnTo>
                    <a:cubicBezTo>
                      <a:pt x="8443" y="8624"/>
                      <a:pt x="8435" y="8608"/>
                      <a:pt x="8427" y="8591"/>
                    </a:cubicBezTo>
                    <a:cubicBezTo>
                      <a:pt x="8410" y="8550"/>
                      <a:pt x="8394" y="8508"/>
                      <a:pt x="8385" y="8459"/>
                    </a:cubicBezTo>
                    <a:cubicBezTo>
                      <a:pt x="8377" y="8442"/>
                      <a:pt x="8394" y="8425"/>
                      <a:pt x="8410" y="8417"/>
                    </a:cubicBezTo>
                    <a:cubicBezTo>
                      <a:pt x="8415" y="8416"/>
                      <a:pt x="8419" y="8415"/>
                      <a:pt x="8423" y="8415"/>
                    </a:cubicBezTo>
                    <a:cubicBezTo>
                      <a:pt x="8441" y="8415"/>
                      <a:pt x="8453" y="8428"/>
                      <a:pt x="8460" y="8442"/>
                    </a:cubicBezTo>
                    <a:cubicBezTo>
                      <a:pt x="8468" y="8459"/>
                      <a:pt x="8468" y="8483"/>
                      <a:pt x="8477" y="8500"/>
                    </a:cubicBezTo>
                    <a:cubicBezTo>
                      <a:pt x="8485" y="8500"/>
                      <a:pt x="8485" y="8508"/>
                      <a:pt x="8485" y="8508"/>
                    </a:cubicBezTo>
                    <a:cubicBezTo>
                      <a:pt x="8485" y="8517"/>
                      <a:pt x="8485" y="8517"/>
                      <a:pt x="8493" y="8525"/>
                    </a:cubicBezTo>
                    <a:cubicBezTo>
                      <a:pt x="8493" y="8533"/>
                      <a:pt x="8501" y="8541"/>
                      <a:pt x="8501" y="8550"/>
                    </a:cubicBezTo>
                    <a:cubicBezTo>
                      <a:pt x="8510" y="8566"/>
                      <a:pt x="8518" y="8591"/>
                      <a:pt x="8535" y="8608"/>
                    </a:cubicBezTo>
                    <a:cubicBezTo>
                      <a:pt x="8539" y="8604"/>
                      <a:pt x="8543" y="8601"/>
                      <a:pt x="8547" y="8601"/>
                    </a:cubicBezTo>
                    <a:cubicBezTo>
                      <a:pt x="8551" y="8601"/>
                      <a:pt x="8555" y="8604"/>
                      <a:pt x="8559" y="8608"/>
                    </a:cubicBezTo>
                    <a:cubicBezTo>
                      <a:pt x="8551" y="8599"/>
                      <a:pt x="8543" y="8591"/>
                      <a:pt x="8543" y="8583"/>
                    </a:cubicBezTo>
                    <a:cubicBezTo>
                      <a:pt x="8485" y="8500"/>
                      <a:pt x="8443" y="8409"/>
                      <a:pt x="8410" y="8309"/>
                    </a:cubicBezTo>
                    <a:cubicBezTo>
                      <a:pt x="8402" y="8293"/>
                      <a:pt x="8419" y="8268"/>
                      <a:pt x="8435" y="8260"/>
                    </a:cubicBezTo>
                    <a:cubicBezTo>
                      <a:pt x="8460" y="8260"/>
                      <a:pt x="8477" y="8268"/>
                      <a:pt x="8485" y="8293"/>
                    </a:cubicBezTo>
                    <a:cubicBezTo>
                      <a:pt x="8518" y="8376"/>
                      <a:pt x="8568" y="8459"/>
                      <a:pt x="8617" y="8533"/>
                    </a:cubicBezTo>
                    <a:cubicBezTo>
                      <a:pt x="8675" y="8608"/>
                      <a:pt x="8733" y="8674"/>
                      <a:pt x="8783" y="8749"/>
                    </a:cubicBezTo>
                    <a:cubicBezTo>
                      <a:pt x="8796" y="8768"/>
                      <a:pt x="8784" y="8787"/>
                      <a:pt x="8766" y="8787"/>
                    </a:cubicBezTo>
                    <a:cubicBezTo>
                      <a:pt x="8761" y="8787"/>
                      <a:pt x="8756" y="8785"/>
                      <a:pt x="8750" y="8782"/>
                    </a:cubicBezTo>
                    <a:cubicBezTo>
                      <a:pt x="8692" y="8757"/>
                      <a:pt x="8642" y="8715"/>
                      <a:pt x="8601" y="8666"/>
                    </a:cubicBezTo>
                    <a:lnTo>
                      <a:pt x="8601" y="8666"/>
                    </a:lnTo>
                    <a:cubicBezTo>
                      <a:pt x="8634" y="8715"/>
                      <a:pt x="8659" y="8765"/>
                      <a:pt x="8684" y="8815"/>
                    </a:cubicBezTo>
                    <a:cubicBezTo>
                      <a:pt x="8709" y="8873"/>
                      <a:pt x="8709" y="8956"/>
                      <a:pt x="8758" y="8997"/>
                    </a:cubicBezTo>
                    <a:cubicBezTo>
                      <a:pt x="8858" y="9105"/>
                      <a:pt x="8999" y="9146"/>
                      <a:pt x="9098" y="9246"/>
                    </a:cubicBezTo>
                    <a:cubicBezTo>
                      <a:pt x="9065" y="9196"/>
                      <a:pt x="9040" y="9146"/>
                      <a:pt x="9015" y="9097"/>
                    </a:cubicBezTo>
                    <a:cubicBezTo>
                      <a:pt x="9007" y="9080"/>
                      <a:pt x="9007" y="9055"/>
                      <a:pt x="9032" y="9047"/>
                    </a:cubicBezTo>
                    <a:cubicBezTo>
                      <a:pt x="9038" y="9040"/>
                      <a:pt x="9046" y="9038"/>
                      <a:pt x="9053" y="9038"/>
                    </a:cubicBezTo>
                    <a:cubicBezTo>
                      <a:pt x="9065" y="9038"/>
                      <a:pt x="9076" y="9045"/>
                      <a:pt x="9081" y="9055"/>
                    </a:cubicBezTo>
                    <a:cubicBezTo>
                      <a:pt x="9098" y="9080"/>
                      <a:pt x="9115" y="9113"/>
                      <a:pt x="9131" y="9138"/>
                    </a:cubicBezTo>
                    <a:cubicBezTo>
                      <a:pt x="9131" y="9138"/>
                      <a:pt x="9139" y="9146"/>
                      <a:pt x="9139" y="9155"/>
                    </a:cubicBezTo>
                    <a:cubicBezTo>
                      <a:pt x="9148" y="9155"/>
                      <a:pt x="9148" y="9163"/>
                      <a:pt x="9148" y="9163"/>
                    </a:cubicBezTo>
                    <a:cubicBezTo>
                      <a:pt x="9156" y="9179"/>
                      <a:pt x="9164" y="9188"/>
                      <a:pt x="9181" y="9196"/>
                    </a:cubicBezTo>
                    <a:cubicBezTo>
                      <a:pt x="9197" y="9221"/>
                      <a:pt x="9214" y="9246"/>
                      <a:pt x="9239" y="9262"/>
                    </a:cubicBezTo>
                    <a:cubicBezTo>
                      <a:pt x="9264" y="9287"/>
                      <a:pt x="9280" y="9304"/>
                      <a:pt x="9297" y="9337"/>
                    </a:cubicBezTo>
                    <a:cubicBezTo>
                      <a:pt x="9312" y="9359"/>
                      <a:pt x="9293" y="9388"/>
                      <a:pt x="9266" y="9388"/>
                    </a:cubicBezTo>
                    <a:cubicBezTo>
                      <a:pt x="9262" y="9388"/>
                      <a:pt x="9259" y="9387"/>
                      <a:pt x="9255" y="9387"/>
                    </a:cubicBezTo>
                    <a:cubicBezTo>
                      <a:pt x="9239" y="9378"/>
                      <a:pt x="9222" y="9370"/>
                      <a:pt x="9214" y="9362"/>
                    </a:cubicBezTo>
                    <a:cubicBezTo>
                      <a:pt x="9197" y="9353"/>
                      <a:pt x="9181" y="9337"/>
                      <a:pt x="9173" y="9329"/>
                    </a:cubicBezTo>
                    <a:cubicBezTo>
                      <a:pt x="9148" y="9304"/>
                      <a:pt x="9131" y="9279"/>
                      <a:pt x="9106" y="9254"/>
                    </a:cubicBezTo>
                    <a:lnTo>
                      <a:pt x="9106" y="9254"/>
                    </a:lnTo>
                    <a:cubicBezTo>
                      <a:pt x="9115" y="9279"/>
                      <a:pt x="9098" y="9304"/>
                      <a:pt x="9073" y="9304"/>
                    </a:cubicBezTo>
                    <a:cubicBezTo>
                      <a:pt x="9065" y="9305"/>
                      <a:pt x="9057" y="9305"/>
                      <a:pt x="9050" y="9305"/>
                    </a:cubicBezTo>
                    <a:cubicBezTo>
                      <a:pt x="8981" y="9305"/>
                      <a:pt x="8909" y="9274"/>
                      <a:pt x="8849" y="9237"/>
                    </a:cubicBezTo>
                    <a:cubicBezTo>
                      <a:pt x="8800" y="9213"/>
                      <a:pt x="8750" y="9179"/>
                      <a:pt x="8709" y="9138"/>
                    </a:cubicBezTo>
                    <a:lnTo>
                      <a:pt x="8709" y="9138"/>
                    </a:lnTo>
                    <a:cubicBezTo>
                      <a:pt x="8717" y="9213"/>
                      <a:pt x="8742" y="9279"/>
                      <a:pt x="8767" y="9337"/>
                    </a:cubicBezTo>
                    <a:cubicBezTo>
                      <a:pt x="8791" y="9420"/>
                      <a:pt x="8833" y="9494"/>
                      <a:pt x="8874" y="9569"/>
                    </a:cubicBezTo>
                    <a:cubicBezTo>
                      <a:pt x="8916" y="9643"/>
                      <a:pt x="8974" y="9726"/>
                      <a:pt x="8982" y="9817"/>
                    </a:cubicBezTo>
                    <a:cubicBezTo>
                      <a:pt x="8982" y="9850"/>
                      <a:pt x="8951" y="9872"/>
                      <a:pt x="8918" y="9872"/>
                    </a:cubicBezTo>
                    <a:cubicBezTo>
                      <a:pt x="8909" y="9872"/>
                      <a:pt x="8900" y="9871"/>
                      <a:pt x="8891" y="9867"/>
                    </a:cubicBezTo>
                    <a:cubicBezTo>
                      <a:pt x="8849" y="9842"/>
                      <a:pt x="8816" y="9792"/>
                      <a:pt x="8783" y="9751"/>
                    </a:cubicBezTo>
                    <a:cubicBezTo>
                      <a:pt x="8775" y="9776"/>
                      <a:pt x="8758" y="9801"/>
                      <a:pt x="8742" y="9834"/>
                    </a:cubicBezTo>
                    <a:cubicBezTo>
                      <a:pt x="8700" y="9884"/>
                      <a:pt x="8651" y="9933"/>
                      <a:pt x="8617" y="9991"/>
                    </a:cubicBezTo>
                    <a:cubicBezTo>
                      <a:pt x="8576" y="10058"/>
                      <a:pt x="8551" y="10116"/>
                      <a:pt x="8526" y="10182"/>
                    </a:cubicBezTo>
                    <a:cubicBezTo>
                      <a:pt x="8501" y="10256"/>
                      <a:pt x="8485" y="10323"/>
                      <a:pt x="8468" y="10389"/>
                    </a:cubicBezTo>
                    <a:cubicBezTo>
                      <a:pt x="8464" y="10414"/>
                      <a:pt x="8441" y="10426"/>
                      <a:pt x="8419" y="10426"/>
                    </a:cubicBezTo>
                    <a:cubicBezTo>
                      <a:pt x="8396" y="10426"/>
                      <a:pt x="8373" y="10414"/>
                      <a:pt x="8369" y="10389"/>
                    </a:cubicBezTo>
                    <a:lnTo>
                      <a:pt x="8369" y="10364"/>
                    </a:lnTo>
                    <a:cubicBezTo>
                      <a:pt x="8294" y="10488"/>
                      <a:pt x="8203" y="10604"/>
                      <a:pt x="8129" y="10720"/>
                    </a:cubicBezTo>
                    <a:cubicBezTo>
                      <a:pt x="8062" y="10812"/>
                      <a:pt x="8004" y="10911"/>
                      <a:pt x="7955" y="11002"/>
                    </a:cubicBezTo>
                    <a:cubicBezTo>
                      <a:pt x="7905" y="11085"/>
                      <a:pt x="7863" y="11201"/>
                      <a:pt x="7781" y="11267"/>
                    </a:cubicBezTo>
                    <a:cubicBezTo>
                      <a:pt x="7772" y="11276"/>
                      <a:pt x="7764" y="11276"/>
                      <a:pt x="7764" y="11276"/>
                    </a:cubicBezTo>
                    <a:cubicBezTo>
                      <a:pt x="7747" y="11292"/>
                      <a:pt x="7731" y="11300"/>
                      <a:pt x="7714" y="11317"/>
                    </a:cubicBezTo>
                    <a:cubicBezTo>
                      <a:pt x="7631" y="11375"/>
                      <a:pt x="7557" y="11425"/>
                      <a:pt x="7499" y="11508"/>
                    </a:cubicBezTo>
                    <a:cubicBezTo>
                      <a:pt x="7441" y="11590"/>
                      <a:pt x="7399" y="11673"/>
                      <a:pt x="7383" y="11764"/>
                    </a:cubicBezTo>
                    <a:cubicBezTo>
                      <a:pt x="7375" y="11814"/>
                      <a:pt x="7366" y="11856"/>
                      <a:pt x="7366" y="11897"/>
                    </a:cubicBezTo>
                    <a:cubicBezTo>
                      <a:pt x="7358" y="11947"/>
                      <a:pt x="7366" y="11988"/>
                      <a:pt x="7341" y="12030"/>
                    </a:cubicBezTo>
                    <a:cubicBezTo>
                      <a:pt x="7333" y="12046"/>
                      <a:pt x="7325" y="12054"/>
                      <a:pt x="7317" y="12054"/>
                    </a:cubicBezTo>
                    <a:cubicBezTo>
                      <a:pt x="7275" y="12104"/>
                      <a:pt x="7234" y="12162"/>
                      <a:pt x="7192" y="12195"/>
                    </a:cubicBezTo>
                    <a:cubicBezTo>
                      <a:pt x="7101" y="12295"/>
                      <a:pt x="7018" y="12386"/>
                      <a:pt x="6952" y="12510"/>
                    </a:cubicBezTo>
                    <a:cubicBezTo>
                      <a:pt x="6886" y="12659"/>
                      <a:pt x="6828" y="12808"/>
                      <a:pt x="6778" y="12966"/>
                    </a:cubicBezTo>
                    <a:lnTo>
                      <a:pt x="6778" y="12974"/>
                    </a:lnTo>
                    <a:cubicBezTo>
                      <a:pt x="6753" y="13049"/>
                      <a:pt x="6728" y="13115"/>
                      <a:pt x="6704" y="13190"/>
                    </a:cubicBezTo>
                    <a:cubicBezTo>
                      <a:pt x="6679" y="13264"/>
                      <a:pt x="6654" y="13339"/>
                      <a:pt x="6612" y="13397"/>
                    </a:cubicBezTo>
                    <a:cubicBezTo>
                      <a:pt x="6604" y="13405"/>
                      <a:pt x="6593" y="13409"/>
                      <a:pt x="6582" y="13409"/>
                    </a:cubicBezTo>
                    <a:cubicBezTo>
                      <a:pt x="6563" y="13409"/>
                      <a:pt x="6543" y="13396"/>
                      <a:pt x="6538" y="13380"/>
                    </a:cubicBezTo>
                    <a:cubicBezTo>
                      <a:pt x="6530" y="13355"/>
                      <a:pt x="6530" y="13330"/>
                      <a:pt x="6530" y="13306"/>
                    </a:cubicBezTo>
                    <a:cubicBezTo>
                      <a:pt x="6513" y="13306"/>
                      <a:pt x="6496" y="13314"/>
                      <a:pt x="6480" y="13322"/>
                    </a:cubicBezTo>
                    <a:cubicBezTo>
                      <a:pt x="6422" y="13355"/>
                      <a:pt x="6356" y="13397"/>
                      <a:pt x="6314" y="13455"/>
                    </a:cubicBezTo>
                    <a:cubicBezTo>
                      <a:pt x="6264" y="13521"/>
                      <a:pt x="6256" y="13612"/>
                      <a:pt x="6240" y="13695"/>
                    </a:cubicBezTo>
                    <a:cubicBezTo>
                      <a:pt x="6231" y="13753"/>
                      <a:pt x="6215" y="13803"/>
                      <a:pt x="6198" y="13852"/>
                    </a:cubicBezTo>
                    <a:cubicBezTo>
                      <a:pt x="6182" y="13894"/>
                      <a:pt x="6173" y="13952"/>
                      <a:pt x="6132" y="13985"/>
                    </a:cubicBezTo>
                    <a:cubicBezTo>
                      <a:pt x="6124" y="13992"/>
                      <a:pt x="6112" y="13996"/>
                      <a:pt x="6100" y="13996"/>
                    </a:cubicBezTo>
                    <a:cubicBezTo>
                      <a:pt x="6085" y="13996"/>
                      <a:pt x="6070" y="13990"/>
                      <a:pt x="6066" y="13977"/>
                    </a:cubicBezTo>
                    <a:cubicBezTo>
                      <a:pt x="6057" y="13960"/>
                      <a:pt x="6049" y="13944"/>
                      <a:pt x="6049" y="13935"/>
                    </a:cubicBezTo>
                    <a:cubicBezTo>
                      <a:pt x="6032" y="13944"/>
                      <a:pt x="6016" y="13960"/>
                      <a:pt x="5991" y="13977"/>
                    </a:cubicBezTo>
                    <a:cubicBezTo>
                      <a:pt x="5950" y="14010"/>
                      <a:pt x="5908" y="14051"/>
                      <a:pt x="5875" y="14093"/>
                    </a:cubicBezTo>
                    <a:cubicBezTo>
                      <a:pt x="5800" y="14176"/>
                      <a:pt x="5734" y="14258"/>
                      <a:pt x="5676" y="14350"/>
                    </a:cubicBezTo>
                    <a:cubicBezTo>
                      <a:pt x="5602" y="14457"/>
                      <a:pt x="5544" y="14573"/>
                      <a:pt x="5494" y="14689"/>
                    </a:cubicBezTo>
                    <a:cubicBezTo>
                      <a:pt x="5469" y="14739"/>
                      <a:pt x="5436" y="14797"/>
                      <a:pt x="5411" y="14847"/>
                    </a:cubicBezTo>
                    <a:cubicBezTo>
                      <a:pt x="5436" y="14863"/>
                      <a:pt x="5452" y="14913"/>
                      <a:pt x="5411" y="14938"/>
                    </a:cubicBezTo>
                    <a:cubicBezTo>
                      <a:pt x="5328" y="14987"/>
                      <a:pt x="5237" y="15054"/>
                      <a:pt x="5179" y="15145"/>
                    </a:cubicBezTo>
                    <a:cubicBezTo>
                      <a:pt x="5146" y="15186"/>
                      <a:pt x="5129" y="15228"/>
                      <a:pt x="5129" y="15269"/>
                    </a:cubicBezTo>
                    <a:cubicBezTo>
                      <a:pt x="5121" y="15335"/>
                      <a:pt x="5146" y="15393"/>
                      <a:pt x="5146" y="15460"/>
                    </a:cubicBezTo>
                    <a:cubicBezTo>
                      <a:pt x="5146" y="15576"/>
                      <a:pt x="5071" y="15659"/>
                      <a:pt x="4988" y="15733"/>
                    </a:cubicBezTo>
                    <a:cubicBezTo>
                      <a:pt x="4947" y="15775"/>
                      <a:pt x="4831" y="15882"/>
                      <a:pt x="4897" y="15940"/>
                    </a:cubicBezTo>
                    <a:cubicBezTo>
                      <a:pt x="4930" y="15973"/>
                      <a:pt x="4939" y="16031"/>
                      <a:pt x="4897" y="16065"/>
                    </a:cubicBezTo>
                    <a:cubicBezTo>
                      <a:pt x="4806" y="16147"/>
                      <a:pt x="4756" y="16255"/>
                      <a:pt x="4732" y="16379"/>
                    </a:cubicBezTo>
                    <a:cubicBezTo>
                      <a:pt x="4723" y="16437"/>
                      <a:pt x="4715" y="16504"/>
                      <a:pt x="4707" y="16570"/>
                    </a:cubicBezTo>
                    <a:cubicBezTo>
                      <a:pt x="4698" y="16628"/>
                      <a:pt x="4698" y="16694"/>
                      <a:pt x="4674" y="16752"/>
                    </a:cubicBezTo>
                    <a:cubicBezTo>
                      <a:pt x="4665" y="16769"/>
                      <a:pt x="4647" y="16777"/>
                      <a:pt x="4628" y="16777"/>
                    </a:cubicBezTo>
                    <a:cubicBezTo>
                      <a:pt x="4609" y="16777"/>
                      <a:pt x="4591" y="16769"/>
                      <a:pt x="4582" y="16752"/>
                    </a:cubicBezTo>
                    <a:cubicBezTo>
                      <a:pt x="4574" y="16736"/>
                      <a:pt x="4574" y="16727"/>
                      <a:pt x="4566" y="16711"/>
                    </a:cubicBezTo>
                    <a:cubicBezTo>
                      <a:pt x="4533" y="16744"/>
                      <a:pt x="4508" y="16777"/>
                      <a:pt x="4475" y="16810"/>
                    </a:cubicBezTo>
                    <a:cubicBezTo>
                      <a:pt x="4425" y="16885"/>
                      <a:pt x="4384" y="16959"/>
                      <a:pt x="4350" y="17034"/>
                    </a:cubicBezTo>
                    <a:cubicBezTo>
                      <a:pt x="4284" y="17200"/>
                      <a:pt x="4251" y="17399"/>
                      <a:pt x="4284" y="17573"/>
                    </a:cubicBezTo>
                    <a:cubicBezTo>
                      <a:pt x="4295" y="17615"/>
                      <a:pt x="4265" y="17640"/>
                      <a:pt x="4231" y="17640"/>
                    </a:cubicBezTo>
                    <a:cubicBezTo>
                      <a:pt x="4212" y="17640"/>
                      <a:pt x="4191" y="17632"/>
                      <a:pt x="4176" y="17614"/>
                    </a:cubicBezTo>
                    <a:cubicBezTo>
                      <a:pt x="4168" y="17597"/>
                      <a:pt x="4160" y="17581"/>
                      <a:pt x="4152" y="17564"/>
                    </a:cubicBezTo>
                    <a:cubicBezTo>
                      <a:pt x="4143" y="17581"/>
                      <a:pt x="4127" y="17589"/>
                      <a:pt x="4118" y="17606"/>
                    </a:cubicBezTo>
                    <a:cubicBezTo>
                      <a:pt x="4077" y="17664"/>
                      <a:pt x="4060" y="17722"/>
                      <a:pt x="4036" y="17788"/>
                    </a:cubicBezTo>
                    <a:cubicBezTo>
                      <a:pt x="4019" y="17863"/>
                      <a:pt x="3978" y="17921"/>
                      <a:pt x="3928" y="17979"/>
                    </a:cubicBezTo>
                    <a:cubicBezTo>
                      <a:pt x="3911" y="18012"/>
                      <a:pt x="3886" y="18037"/>
                      <a:pt x="3870" y="18070"/>
                    </a:cubicBezTo>
                    <a:cubicBezTo>
                      <a:pt x="3853" y="18095"/>
                      <a:pt x="3845" y="18119"/>
                      <a:pt x="3828" y="18144"/>
                    </a:cubicBezTo>
                    <a:cubicBezTo>
                      <a:pt x="3820" y="18169"/>
                      <a:pt x="3820" y="18186"/>
                      <a:pt x="3804" y="18211"/>
                    </a:cubicBezTo>
                    <a:cubicBezTo>
                      <a:pt x="3799" y="18215"/>
                      <a:pt x="3791" y="18217"/>
                      <a:pt x="3783" y="18217"/>
                    </a:cubicBezTo>
                    <a:cubicBezTo>
                      <a:pt x="3775" y="18217"/>
                      <a:pt x="3766" y="18215"/>
                      <a:pt x="3762" y="18211"/>
                    </a:cubicBezTo>
                    <a:cubicBezTo>
                      <a:pt x="3746" y="18211"/>
                      <a:pt x="3737" y="18202"/>
                      <a:pt x="3729" y="18186"/>
                    </a:cubicBezTo>
                    <a:cubicBezTo>
                      <a:pt x="3671" y="18244"/>
                      <a:pt x="3621" y="18302"/>
                      <a:pt x="3588" y="18376"/>
                    </a:cubicBezTo>
                    <a:cubicBezTo>
                      <a:pt x="3555" y="18434"/>
                      <a:pt x="3538" y="18484"/>
                      <a:pt x="3522" y="18542"/>
                    </a:cubicBezTo>
                    <a:cubicBezTo>
                      <a:pt x="3514" y="18575"/>
                      <a:pt x="3514" y="18600"/>
                      <a:pt x="3505" y="18633"/>
                    </a:cubicBezTo>
                    <a:cubicBezTo>
                      <a:pt x="3497" y="18658"/>
                      <a:pt x="3489" y="18683"/>
                      <a:pt x="3464" y="18708"/>
                    </a:cubicBezTo>
                    <a:cubicBezTo>
                      <a:pt x="3461" y="18710"/>
                      <a:pt x="3458" y="18711"/>
                      <a:pt x="3455" y="18711"/>
                    </a:cubicBezTo>
                    <a:cubicBezTo>
                      <a:pt x="3446" y="18711"/>
                      <a:pt x="3434" y="18705"/>
                      <a:pt x="3422" y="18699"/>
                    </a:cubicBezTo>
                    <a:cubicBezTo>
                      <a:pt x="3414" y="18691"/>
                      <a:pt x="3406" y="18675"/>
                      <a:pt x="3406" y="18658"/>
                    </a:cubicBezTo>
                    <a:cubicBezTo>
                      <a:pt x="3389" y="18666"/>
                      <a:pt x="3373" y="18675"/>
                      <a:pt x="3356" y="18683"/>
                    </a:cubicBezTo>
                    <a:cubicBezTo>
                      <a:pt x="3348" y="18691"/>
                      <a:pt x="3331" y="18699"/>
                      <a:pt x="3323" y="18699"/>
                    </a:cubicBezTo>
                    <a:cubicBezTo>
                      <a:pt x="3306" y="18708"/>
                      <a:pt x="3290" y="18716"/>
                      <a:pt x="3282" y="18733"/>
                    </a:cubicBezTo>
                    <a:cubicBezTo>
                      <a:pt x="3257" y="18749"/>
                      <a:pt x="3240" y="18757"/>
                      <a:pt x="3215" y="18774"/>
                    </a:cubicBezTo>
                    <a:cubicBezTo>
                      <a:pt x="3199" y="18799"/>
                      <a:pt x="3174" y="18815"/>
                      <a:pt x="3157" y="18840"/>
                    </a:cubicBezTo>
                    <a:cubicBezTo>
                      <a:pt x="3149" y="18849"/>
                      <a:pt x="3141" y="18857"/>
                      <a:pt x="3141" y="18857"/>
                    </a:cubicBezTo>
                    <a:cubicBezTo>
                      <a:pt x="3141" y="18865"/>
                      <a:pt x="3141" y="18865"/>
                      <a:pt x="3141" y="18865"/>
                    </a:cubicBezTo>
                    <a:lnTo>
                      <a:pt x="3132" y="18865"/>
                    </a:lnTo>
                    <a:cubicBezTo>
                      <a:pt x="3124" y="18882"/>
                      <a:pt x="3116" y="18890"/>
                      <a:pt x="3108" y="18907"/>
                    </a:cubicBezTo>
                    <a:cubicBezTo>
                      <a:pt x="3091" y="18931"/>
                      <a:pt x="3083" y="18956"/>
                      <a:pt x="3066" y="18981"/>
                    </a:cubicBezTo>
                    <a:cubicBezTo>
                      <a:pt x="3066" y="18981"/>
                      <a:pt x="3066" y="18989"/>
                      <a:pt x="3066" y="18989"/>
                    </a:cubicBezTo>
                    <a:cubicBezTo>
                      <a:pt x="3058" y="18998"/>
                      <a:pt x="3058" y="19006"/>
                      <a:pt x="3058" y="19014"/>
                    </a:cubicBezTo>
                    <a:cubicBezTo>
                      <a:pt x="3050" y="19031"/>
                      <a:pt x="3041" y="19047"/>
                      <a:pt x="3025" y="19064"/>
                    </a:cubicBezTo>
                    <a:cubicBezTo>
                      <a:pt x="3012" y="19086"/>
                      <a:pt x="2990" y="19096"/>
                      <a:pt x="2969" y="19096"/>
                    </a:cubicBezTo>
                    <a:cubicBezTo>
                      <a:pt x="2935" y="19096"/>
                      <a:pt x="2900" y="19071"/>
                      <a:pt x="2900" y="19031"/>
                    </a:cubicBezTo>
                    <a:cubicBezTo>
                      <a:pt x="2900" y="19023"/>
                      <a:pt x="2909" y="19006"/>
                      <a:pt x="2909" y="18998"/>
                    </a:cubicBezTo>
                    <a:cubicBezTo>
                      <a:pt x="2859" y="18998"/>
                      <a:pt x="2809" y="19006"/>
                      <a:pt x="2751" y="19023"/>
                    </a:cubicBezTo>
                    <a:cubicBezTo>
                      <a:pt x="2668" y="19047"/>
                      <a:pt x="2586" y="19081"/>
                      <a:pt x="2503" y="19130"/>
                    </a:cubicBezTo>
                    <a:cubicBezTo>
                      <a:pt x="2428" y="19172"/>
                      <a:pt x="2362" y="19230"/>
                      <a:pt x="2296" y="19296"/>
                    </a:cubicBezTo>
                    <a:cubicBezTo>
                      <a:pt x="2271" y="19329"/>
                      <a:pt x="2246" y="19354"/>
                      <a:pt x="2229" y="19379"/>
                    </a:cubicBezTo>
                    <a:cubicBezTo>
                      <a:pt x="2221" y="19395"/>
                      <a:pt x="2213" y="19412"/>
                      <a:pt x="2196" y="19412"/>
                    </a:cubicBezTo>
                    <a:cubicBezTo>
                      <a:pt x="2180" y="19445"/>
                      <a:pt x="2155" y="19487"/>
                      <a:pt x="2130" y="19520"/>
                    </a:cubicBezTo>
                    <a:cubicBezTo>
                      <a:pt x="2121" y="19528"/>
                      <a:pt x="2112" y="19532"/>
                      <a:pt x="2103" y="19532"/>
                    </a:cubicBezTo>
                    <a:cubicBezTo>
                      <a:pt x="2075" y="19532"/>
                      <a:pt x="2049" y="19501"/>
                      <a:pt x="2055" y="19470"/>
                    </a:cubicBezTo>
                    <a:cubicBezTo>
                      <a:pt x="2055" y="19462"/>
                      <a:pt x="2055" y="19445"/>
                      <a:pt x="2064" y="19437"/>
                    </a:cubicBezTo>
                    <a:lnTo>
                      <a:pt x="2064" y="19437"/>
                    </a:lnTo>
                    <a:cubicBezTo>
                      <a:pt x="1997" y="19445"/>
                      <a:pt x="1923" y="19453"/>
                      <a:pt x="1856" y="19470"/>
                    </a:cubicBezTo>
                    <a:cubicBezTo>
                      <a:pt x="1757" y="19503"/>
                      <a:pt x="1674" y="19561"/>
                      <a:pt x="1600" y="19627"/>
                    </a:cubicBezTo>
                    <a:cubicBezTo>
                      <a:pt x="1525" y="19702"/>
                      <a:pt x="1475" y="19793"/>
                      <a:pt x="1450" y="19892"/>
                    </a:cubicBezTo>
                    <a:cubicBezTo>
                      <a:pt x="1434" y="19942"/>
                      <a:pt x="1417" y="20000"/>
                      <a:pt x="1409" y="20058"/>
                    </a:cubicBezTo>
                    <a:cubicBezTo>
                      <a:pt x="1401" y="20108"/>
                      <a:pt x="1401" y="20166"/>
                      <a:pt x="1368" y="20216"/>
                    </a:cubicBezTo>
                    <a:cubicBezTo>
                      <a:pt x="1359" y="20228"/>
                      <a:pt x="1345" y="20234"/>
                      <a:pt x="1330" y="20234"/>
                    </a:cubicBezTo>
                    <a:cubicBezTo>
                      <a:pt x="1316" y="20234"/>
                      <a:pt x="1301" y="20228"/>
                      <a:pt x="1293" y="20216"/>
                    </a:cubicBezTo>
                    <a:cubicBezTo>
                      <a:pt x="1293" y="20216"/>
                      <a:pt x="1293" y="20207"/>
                      <a:pt x="1293" y="20207"/>
                    </a:cubicBezTo>
                    <a:cubicBezTo>
                      <a:pt x="1277" y="20224"/>
                      <a:pt x="1260" y="20232"/>
                      <a:pt x="1252" y="20249"/>
                    </a:cubicBezTo>
                    <a:cubicBezTo>
                      <a:pt x="1202" y="20282"/>
                      <a:pt x="1152" y="20323"/>
                      <a:pt x="1111" y="20365"/>
                    </a:cubicBezTo>
                    <a:cubicBezTo>
                      <a:pt x="1069" y="20406"/>
                      <a:pt x="1036" y="20456"/>
                      <a:pt x="1011" y="20506"/>
                    </a:cubicBezTo>
                    <a:cubicBezTo>
                      <a:pt x="987" y="20555"/>
                      <a:pt x="970" y="20605"/>
                      <a:pt x="945" y="20655"/>
                    </a:cubicBezTo>
                    <a:cubicBezTo>
                      <a:pt x="941" y="20667"/>
                      <a:pt x="931" y="20673"/>
                      <a:pt x="919" y="20673"/>
                    </a:cubicBezTo>
                    <a:cubicBezTo>
                      <a:pt x="908" y="20673"/>
                      <a:pt x="895" y="20667"/>
                      <a:pt x="887" y="20655"/>
                    </a:cubicBezTo>
                    <a:cubicBezTo>
                      <a:pt x="821" y="20704"/>
                      <a:pt x="763" y="20771"/>
                      <a:pt x="721" y="20837"/>
                    </a:cubicBezTo>
                    <a:cubicBezTo>
                      <a:pt x="697" y="20887"/>
                      <a:pt x="680" y="20936"/>
                      <a:pt x="655" y="20994"/>
                    </a:cubicBezTo>
                    <a:cubicBezTo>
                      <a:pt x="639" y="21044"/>
                      <a:pt x="639" y="21102"/>
                      <a:pt x="630" y="21160"/>
                    </a:cubicBezTo>
                    <a:cubicBezTo>
                      <a:pt x="626" y="21177"/>
                      <a:pt x="612" y="21185"/>
                      <a:pt x="597" y="21185"/>
                    </a:cubicBezTo>
                    <a:cubicBezTo>
                      <a:pt x="583" y="21185"/>
                      <a:pt x="568" y="21177"/>
                      <a:pt x="564" y="21160"/>
                    </a:cubicBezTo>
                    <a:cubicBezTo>
                      <a:pt x="547" y="21177"/>
                      <a:pt x="531" y="21185"/>
                      <a:pt x="523" y="21202"/>
                    </a:cubicBezTo>
                    <a:cubicBezTo>
                      <a:pt x="514" y="21210"/>
                      <a:pt x="506" y="21218"/>
                      <a:pt x="498" y="21226"/>
                    </a:cubicBezTo>
                    <a:cubicBezTo>
                      <a:pt x="489" y="21235"/>
                      <a:pt x="489" y="21235"/>
                      <a:pt x="489" y="21235"/>
                    </a:cubicBezTo>
                    <a:cubicBezTo>
                      <a:pt x="481" y="21251"/>
                      <a:pt x="465" y="21268"/>
                      <a:pt x="456" y="21284"/>
                    </a:cubicBezTo>
                    <a:cubicBezTo>
                      <a:pt x="456" y="21293"/>
                      <a:pt x="448" y="21301"/>
                      <a:pt x="448" y="21309"/>
                    </a:cubicBezTo>
                    <a:cubicBezTo>
                      <a:pt x="448" y="21309"/>
                      <a:pt x="440" y="21318"/>
                      <a:pt x="440" y="21318"/>
                    </a:cubicBezTo>
                    <a:cubicBezTo>
                      <a:pt x="440" y="21318"/>
                      <a:pt x="440" y="21326"/>
                      <a:pt x="440" y="21326"/>
                    </a:cubicBezTo>
                    <a:cubicBezTo>
                      <a:pt x="431" y="21342"/>
                      <a:pt x="423" y="21359"/>
                      <a:pt x="423" y="21376"/>
                    </a:cubicBezTo>
                    <a:cubicBezTo>
                      <a:pt x="423" y="21384"/>
                      <a:pt x="415" y="21400"/>
                      <a:pt x="415" y="21409"/>
                    </a:cubicBezTo>
                    <a:cubicBezTo>
                      <a:pt x="415" y="21409"/>
                      <a:pt x="415" y="21417"/>
                      <a:pt x="415" y="21417"/>
                    </a:cubicBezTo>
                    <a:cubicBezTo>
                      <a:pt x="415" y="21425"/>
                      <a:pt x="407" y="21434"/>
                      <a:pt x="407" y="21434"/>
                    </a:cubicBezTo>
                    <a:cubicBezTo>
                      <a:pt x="407" y="21434"/>
                      <a:pt x="407" y="21442"/>
                      <a:pt x="407" y="21442"/>
                    </a:cubicBezTo>
                    <a:cubicBezTo>
                      <a:pt x="407" y="21442"/>
                      <a:pt x="407" y="21450"/>
                      <a:pt x="407" y="21450"/>
                    </a:cubicBezTo>
                    <a:cubicBezTo>
                      <a:pt x="407" y="21467"/>
                      <a:pt x="398" y="21475"/>
                      <a:pt x="398" y="21483"/>
                    </a:cubicBezTo>
                    <a:cubicBezTo>
                      <a:pt x="389" y="21507"/>
                      <a:pt x="368" y="21520"/>
                      <a:pt x="347" y="21520"/>
                    </a:cubicBezTo>
                    <a:cubicBezTo>
                      <a:pt x="332" y="21520"/>
                      <a:pt x="317" y="21514"/>
                      <a:pt x="307" y="21500"/>
                    </a:cubicBezTo>
                    <a:cubicBezTo>
                      <a:pt x="299" y="21483"/>
                      <a:pt x="299" y="21475"/>
                      <a:pt x="291" y="21467"/>
                    </a:cubicBezTo>
                    <a:cubicBezTo>
                      <a:pt x="249" y="21516"/>
                      <a:pt x="199" y="21566"/>
                      <a:pt x="166" y="21624"/>
                    </a:cubicBezTo>
                    <a:cubicBezTo>
                      <a:pt x="133" y="21674"/>
                      <a:pt x="117" y="21715"/>
                      <a:pt x="92" y="21765"/>
                    </a:cubicBezTo>
                    <a:cubicBezTo>
                      <a:pt x="75" y="21798"/>
                      <a:pt x="67" y="21823"/>
                      <a:pt x="50" y="21856"/>
                    </a:cubicBezTo>
                    <a:cubicBezTo>
                      <a:pt x="17" y="21989"/>
                      <a:pt x="1" y="22130"/>
                      <a:pt x="1" y="22262"/>
                    </a:cubicBezTo>
                    <a:cubicBezTo>
                      <a:pt x="9" y="22328"/>
                      <a:pt x="9" y="22395"/>
                      <a:pt x="17" y="22461"/>
                    </a:cubicBezTo>
                    <a:cubicBezTo>
                      <a:pt x="17" y="22469"/>
                      <a:pt x="25" y="22478"/>
                      <a:pt x="25" y="22478"/>
                    </a:cubicBezTo>
                    <a:cubicBezTo>
                      <a:pt x="34" y="22469"/>
                      <a:pt x="42" y="22461"/>
                      <a:pt x="59" y="22461"/>
                    </a:cubicBezTo>
                    <a:cubicBezTo>
                      <a:pt x="65" y="22457"/>
                      <a:pt x="73" y="22455"/>
                      <a:pt x="81" y="22455"/>
                    </a:cubicBezTo>
                    <a:cubicBezTo>
                      <a:pt x="105" y="22455"/>
                      <a:pt x="131" y="22472"/>
                      <a:pt x="125" y="22502"/>
                    </a:cubicBezTo>
                    <a:cubicBezTo>
                      <a:pt x="125" y="22544"/>
                      <a:pt x="100" y="22585"/>
                      <a:pt x="92" y="22618"/>
                    </a:cubicBezTo>
                    <a:cubicBezTo>
                      <a:pt x="75" y="22660"/>
                      <a:pt x="59" y="22701"/>
                      <a:pt x="42" y="22743"/>
                    </a:cubicBezTo>
                    <a:cubicBezTo>
                      <a:pt x="17" y="22826"/>
                      <a:pt x="9" y="22908"/>
                      <a:pt x="9" y="22991"/>
                    </a:cubicBezTo>
                    <a:cubicBezTo>
                      <a:pt x="1" y="23066"/>
                      <a:pt x="9" y="23132"/>
                      <a:pt x="25" y="23207"/>
                    </a:cubicBezTo>
                    <a:cubicBezTo>
                      <a:pt x="31" y="23205"/>
                      <a:pt x="37" y="23205"/>
                      <a:pt x="43" y="23205"/>
                    </a:cubicBezTo>
                    <a:cubicBezTo>
                      <a:pt x="73" y="23205"/>
                      <a:pt x="108" y="23223"/>
                      <a:pt x="108" y="23265"/>
                    </a:cubicBezTo>
                    <a:cubicBezTo>
                      <a:pt x="100" y="23381"/>
                      <a:pt x="50" y="23488"/>
                      <a:pt x="75" y="23604"/>
                    </a:cubicBezTo>
                    <a:cubicBezTo>
                      <a:pt x="92" y="23662"/>
                      <a:pt x="108" y="23712"/>
                      <a:pt x="125" y="23770"/>
                    </a:cubicBezTo>
                    <a:cubicBezTo>
                      <a:pt x="133" y="23828"/>
                      <a:pt x="133" y="23911"/>
                      <a:pt x="83" y="23952"/>
                    </a:cubicBezTo>
                    <a:cubicBezTo>
                      <a:pt x="67" y="24002"/>
                      <a:pt x="59" y="24052"/>
                      <a:pt x="59" y="24102"/>
                    </a:cubicBezTo>
                    <a:cubicBezTo>
                      <a:pt x="59" y="24184"/>
                      <a:pt x="67" y="24276"/>
                      <a:pt x="75" y="24367"/>
                    </a:cubicBezTo>
                    <a:cubicBezTo>
                      <a:pt x="83" y="24367"/>
                      <a:pt x="83" y="24367"/>
                      <a:pt x="83" y="24375"/>
                    </a:cubicBezTo>
                    <a:cubicBezTo>
                      <a:pt x="133" y="24425"/>
                      <a:pt x="166" y="24508"/>
                      <a:pt x="133" y="24582"/>
                    </a:cubicBezTo>
                    <a:cubicBezTo>
                      <a:pt x="141" y="24599"/>
                      <a:pt x="141" y="24615"/>
                      <a:pt x="150" y="24632"/>
                    </a:cubicBezTo>
                    <a:cubicBezTo>
                      <a:pt x="150" y="24632"/>
                      <a:pt x="150" y="24640"/>
                      <a:pt x="150" y="24648"/>
                    </a:cubicBezTo>
                    <a:cubicBezTo>
                      <a:pt x="166" y="24632"/>
                      <a:pt x="175" y="24615"/>
                      <a:pt x="191" y="24599"/>
                    </a:cubicBezTo>
                    <a:cubicBezTo>
                      <a:pt x="202" y="24588"/>
                      <a:pt x="214" y="24583"/>
                      <a:pt x="226" y="24583"/>
                    </a:cubicBezTo>
                    <a:cubicBezTo>
                      <a:pt x="252" y="24583"/>
                      <a:pt x="277" y="24604"/>
                      <a:pt x="282" y="24632"/>
                    </a:cubicBezTo>
                    <a:cubicBezTo>
                      <a:pt x="282" y="24715"/>
                      <a:pt x="249" y="24797"/>
                      <a:pt x="233" y="24872"/>
                    </a:cubicBezTo>
                    <a:cubicBezTo>
                      <a:pt x="216" y="24947"/>
                      <a:pt x="216" y="25021"/>
                      <a:pt x="233" y="25096"/>
                    </a:cubicBezTo>
                    <a:cubicBezTo>
                      <a:pt x="241" y="25170"/>
                      <a:pt x="274" y="25237"/>
                      <a:pt x="307" y="25303"/>
                    </a:cubicBezTo>
                    <a:cubicBezTo>
                      <a:pt x="315" y="25311"/>
                      <a:pt x="324" y="25328"/>
                      <a:pt x="324" y="25336"/>
                    </a:cubicBezTo>
                    <a:cubicBezTo>
                      <a:pt x="334" y="25323"/>
                      <a:pt x="349" y="25317"/>
                      <a:pt x="363" y="25317"/>
                    </a:cubicBezTo>
                    <a:cubicBezTo>
                      <a:pt x="395" y="25317"/>
                      <a:pt x="426" y="25344"/>
                      <a:pt x="415" y="25377"/>
                    </a:cubicBezTo>
                    <a:cubicBezTo>
                      <a:pt x="407" y="25411"/>
                      <a:pt x="398" y="25444"/>
                      <a:pt x="390" y="25485"/>
                    </a:cubicBezTo>
                    <a:cubicBezTo>
                      <a:pt x="390" y="25493"/>
                      <a:pt x="398" y="25502"/>
                      <a:pt x="398" y="25518"/>
                    </a:cubicBezTo>
                    <a:cubicBezTo>
                      <a:pt x="390" y="25535"/>
                      <a:pt x="390" y="25551"/>
                      <a:pt x="373" y="25560"/>
                    </a:cubicBezTo>
                    <a:cubicBezTo>
                      <a:pt x="407" y="25585"/>
                      <a:pt x="415" y="25634"/>
                      <a:pt x="390" y="25667"/>
                    </a:cubicBezTo>
                    <a:cubicBezTo>
                      <a:pt x="382" y="25676"/>
                      <a:pt x="373" y="25692"/>
                      <a:pt x="357" y="25701"/>
                    </a:cubicBezTo>
                    <a:cubicBezTo>
                      <a:pt x="357" y="25775"/>
                      <a:pt x="373" y="25858"/>
                      <a:pt x="423" y="25916"/>
                    </a:cubicBezTo>
                    <a:cubicBezTo>
                      <a:pt x="489" y="25991"/>
                      <a:pt x="572" y="26049"/>
                      <a:pt x="647" y="26107"/>
                    </a:cubicBezTo>
                    <a:cubicBezTo>
                      <a:pt x="688" y="26140"/>
                      <a:pt x="730" y="26173"/>
                      <a:pt x="771" y="26206"/>
                    </a:cubicBezTo>
                    <a:cubicBezTo>
                      <a:pt x="813" y="26239"/>
                      <a:pt x="854" y="26272"/>
                      <a:pt x="879" y="26322"/>
                    </a:cubicBezTo>
                    <a:cubicBezTo>
                      <a:pt x="902" y="26368"/>
                      <a:pt x="868" y="26414"/>
                      <a:pt x="823" y="26414"/>
                    </a:cubicBezTo>
                    <a:cubicBezTo>
                      <a:pt x="820" y="26414"/>
                      <a:pt x="816" y="26414"/>
                      <a:pt x="813" y="26413"/>
                    </a:cubicBezTo>
                    <a:cubicBezTo>
                      <a:pt x="763" y="26405"/>
                      <a:pt x="713" y="26363"/>
                      <a:pt x="663" y="26339"/>
                    </a:cubicBezTo>
                    <a:cubicBezTo>
                      <a:pt x="663" y="26347"/>
                      <a:pt x="663" y="26355"/>
                      <a:pt x="663" y="26363"/>
                    </a:cubicBezTo>
                    <a:lnTo>
                      <a:pt x="663" y="26380"/>
                    </a:lnTo>
                    <a:cubicBezTo>
                      <a:pt x="672" y="26438"/>
                      <a:pt x="672" y="26488"/>
                      <a:pt x="697" y="26537"/>
                    </a:cubicBezTo>
                    <a:cubicBezTo>
                      <a:pt x="738" y="26629"/>
                      <a:pt x="854" y="26678"/>
                      <a:pt x="945" y="26720"/>
                    </a:cubicBezTo>
                    <a:cubicBezTo>
                      <a:pt x="1045" y="26769"/>
                      <a:pt x="1161" y="26794"/>
                      <a:pt x="1277" y="26819"/>
                    </a:cubicBezTo>
                    <a:cubicBezTo>
                      <a:pt x="1335" y="26827"/>
                      <a:pt x="1384" y="26844"/>
                      <a:pt x="1442" y="26861"/>
                    </a:cubicBezTo>
                    <a:cubicBezTo>
                      <a:pt x="1500" y="26869"/>
                      <a:pt x="1558" y="26877"/>
                      <a:pt x="1600" y="26919"/>
                    </a:cubicBezTo>
                    <a:cubicBezTo>
                      <a:pt x="1616" y="26935"/>
                      <a:pt x="1616" y="26977"/>
                      <a:pt x="1591" y="26993"/>
                    </a:cubicBezTo>
                    <a:cubicBezTo>
                      <a:pt x="1583" y="26993"/>
                      <a:pt x="1566" y="27001"/>
                      <a:pt x="1550" y="27001"/>
                    </a:cubicBezTo>
                    <a:cubicBezTo>
                      <a:pt x="1558" y="27001"/>
                      <a:pt x="1558" y="27010"/>
                      <a:pt x="1558" y="27010"/>
                    </a:cubicBezTo>
                    <a:cubicBezTo>
                      <a:pt x="1575" y="27035"/>
                      <a:pt x="1591" y="27068"/>
                      <a:pt x="1608" y="27093"/>
                    </a:cubicBezTo>
                    <a:cubicBezTo>
                      <a:pt x="1649" y="27142"/>
                      <a:pt x="1699" y="27184"/>
                      <a:pt x="1757" y="27217"/>
                    </a:cubicBezTo>
                    <a:cubicBezTo>
                      <a:pt x="1823" y="27258"/>
                      <a:pt x="1890" y="27283"/>
                      <a:pt x="1964" y="27300"/>
                    </a:cubicBezTo>
                    <a:cubicBezTo>
                      <a:pt x="2039" y="27316"/>
                      <a:pt x="2122" y="27325"/>
                      <a:pt x="2196" y="27341"/>
                    </a:cubicBezTo>
                    <a:cubicBezTo>
                      <a:pt x="2221" y="27358"/>
                      <a:pt x="2221" y="27391"/>
                      <a:pt x="2196" y="27399"/>
                    </a:cubicBezTo>
                    <a:cubicBezTo>
                      <a:pt x="2180" y="27407"/>
                      <a:pt x="2163" y="27416"/>
                      <a:pt x="2146" y="27416"/>
                    </a:cubicBezTo>
                    <a:cubicBezTo>
                      <a:pt x="2146" y="27474"/>
                      <a:pt x="2138" y="27540"/>
                      <a:pt x="2171" y="27590"/>
                    </a:cubicBezTo>
                    <a:cubicBezTo>
                      <a:pt x="2213" y="27639"/>
                      <a:pt x="2287" y="27673"/>
                      <a:pt x="2354" y="27697"/>
                    </a:cubicBezTo>
                    <a:cubicBezTo>
                      <a:pt x="2436" y="27739"/>
                      <a:pt x="2528" y="27780"/>
                      <a:pt x="2619" y="27822"/>
                    </a:cubicBezTo>
                    <a:cubicBezTo>
                      <a:pt x="2652" y="27838"/>
                      <a:pt x="2685" y="27855"/>
                      <a:pt x="2718" y="27871"/>
                    </a:cubicBezTo>
                    <a:lnTo>
                      <a:pt x="2726" y="27871"/>
                    </a:lnTo>
                    <a:cubicBezTo>
                      <a:pt x="2736" y="27862"/>
                      <a:pt x="2750" y="27856"/>
                      <a:pt x="2765" y="27856"/>
                    </a:cubicBezTo>
                    <a:cubicBezTo>
                      <a:pt x="2777" y="27856"/>
                      <a:pt x="2790" y="27860"/>
                      <a:pt x="2801" y="27871"/>
                    </a:cubicBezTo>
                    <a:cubicBezTo>
                      <a:pt x="2809" y="27888"/>
                      <a:pt x="2818" y="27913"/>
                      <a:pt x="2826" y="27938"/>
                    </a:cubicBezTo>
                    <a:cubicBezTo>
                      <a:pt x="2834" y="27954"/>
                      <a:pt x="2842" y="27963"/>
                      <a:pt x="2842" y="27987"/>
                    </a:cubicBezTo>
                    <a:cubicBezTo>
                      <a:pt x="2851" y="28004"/>
                      <a:pt x="2842" y="28029"/>
                      <a:pt x="2826" y="28037"/>
                    </a:cubicBezTo>
                    <a:cubicBezTo>
                      <a:pt x="2826" y="28045"/>
                      <a:pt x="2826" y="28045"/>
                      <a:pt x="2826" y="28054"/>
                    </a:cubicBezTo>
                    <a:cubicBezTo>
                      <a:pt x="2834" y="28103"/>
                      <a:pt x="2851" y="28153"/>
                      <a:pt x="2892" y="28195"/>
                    </a:cubicBezTo>
                    <a:cubicBezTo>
                      <a:pt x="2934" y="28244"/>
                      <a:pt x="2983" y="28294"/>
                      <a:pt x="3033" y="28344"/>
                    </a:cubicBezTo>
                    <a:cubicBezTo>
                      <a:pt x="3041" y="28344"/>
                      <a:pt x="3050" y="28360"/>
                      <a:pt x="3058" y="28369"/>
                    </a:cubicBezTo>
                    <a:cubicBezTo>
                      <a:pt x="3066" y="28352"/>
                      <a:pt x="3066" y="28327"/>
                      <a:pt x="3074" y="28311"/>
                    </a:cubicBezTo>
                    <a:cubicBezTo>
                      <a:pt x="3082" y="28289"/>
                      <a:pt x="3100" y="28278"/>
                      <a:pt x="3119" y="28278"/>
                    </a:cubicBezTo>
                    <a:cubicBezTo>
                      <a:pt x="3142" y="28278"/>
                      <a:pt x="3166" y="28295"/>
                      <a:pt x="3166" y="28327"/>
                    </a:cubicBezTo>
                    <a:cubicBezTo>
                      <a:pt x="3166" y="28360"/>
                      <a:pt x="3174" y="28402"/>
                      <a:pt x="3182" y="28435"/>
                    </a:cubicBezTo>
                    <a:cubicBezTo>
                      <a:pt x="3182" y="28468"/>
                      <a:pt x="3182" y="28501"/>
                      <a:pt x="3182" y="28534"/>
                    </a:cubicBezTo>
                    <a:cubicBezTo>
                      <a:pt x="3190" y="28559"/>
                      <a:pt x="3199" y="28567"/>
                      <a:pt x="3215" y="28584"/>
                    </a:cubicBezTo>
                    <a:cubicBezTo>
                      <a:pt x="3240" y="28609"/>
                      <a:pt x="3265" y="28625"/>
                      <a:pt x="3290" y="28650"/>
                    </a:cubicBezTo>
                    <a:cubicBezTo>
                      <a:pt x="3340" y="28700"/>
                      <a:pt x="3389" y="28750"/>
                      <a:pt x="3439" y="28791"/>
                    </a:cubicBezTo>
                    <a:cubicBezTo>
                      <a:pt x="3456" y="28808"/>
                      <a:pt x="3464" y="28816"/>
                      <a:pt x="3480" y="28833"/>
                    </a:cubicBezTo>
                    <a:cubicBezTo>
                      <a:pt x="3489" y="28833"/>
                      <a:pt x="3505" y="28833"/>
                      <a:pt x="3514" y="28849"/>
                    </a:cubicBezTo>
                    <a:cubicBezTo>
                      <a:pt x="3522" y="28857"/>
                      <a:pt x="3530" y="28866"/>
                      <a:pt x="3538" y="28882"/>
                    </a:cubicBezTo>
                    <a:cubicBezTo>
                      <a:pt x="3538" y="28882"/>
                      <a:pt x="3547" y="28882"/>
                      <a:pt x="3547" y="28891"/>
                    </a:cubicBezTo>
                    <a:cubicBezTo>
                      <a:pt x="3572" y="28899"/>
                      <a:pt x="3596" y="28907"/>
                      <a:pt x="3613" y="28924"/>
                    </a:cubicBezTo>
                    <a:cubicBezTo>
                      <a:pt x="3646" y="28949"/>
                      <a:pt x="3646" y="28990"/>
                      <a:pt x="3613" y="29015"/>
                    </a:cubicBezTo>
                    <a:cubicBezTo>
                      <a:pt x="3638" y="29065"/>
                      <a:pt x="3671" y="29106"/>
                      <a:pt x="3704" y="29147"/>
                    </a:cubicBezTo>
                    <a:cubicBezTo>
                      <a:pt x="3795" y="29247"/>
                      <a:pt x="3920" y="29288"/>
                      <a:pt x="4044" y="29321"/>
                    </a:cubicBezTo>
                    <a:cubicBezTo>
                      <a:pt x="4185" y="29355"/>
                      <a:pt x="4326" y="29363"/>
                      <a:pt x="4466" y="29379"/>
                    </a:cubicBezTo>
                    <a:cubicBezTo>
                      <a:pt x="4541" y="29379"/>
                      <a:pt x="4616" y="29379"/>
                      <a:pt x="4690" y="29388"/>
                    </a:cubicBezTo>
                    <a:cubicBezTo>
                      <a:pt x="4748" y="29396"/>
                      <a:pt x="4823" y="29396"/>
                      <a:pt x="4881" y="29421"/>
                    </a:cubicBezTo>
                    <a:cubicBezTo>
                      <a:pt x="4914" y="29429"/>
                      <a:pt x="4930" y="29479"/>
                      <a:pt x="4889" y="29495"/>
                    </a:cubicBezTo>
                    <a:cubicBezTo>
                      <a:pt x="4872" y="29504"/>
                      <a:pt x="4848" y="29512"/>
                      <a:pt x="4823" y="29520"/>
                    </a:cubicBezTo>
                    <a:cubicBezTo>
                      <a:pt x="4946" y="29576"/>
                      <a:pt x="5081" y="29621"/>
                      <a:pt x="5214" y="29621"/>
                    </a:cubicBezTo>
                    <a:cubicBezTo>
                      <a:pt x="5278" y="29621"/>
                      <a:pt x="5341" y="29611"/>
                      <a:pt x="5403" y="29586"/>
                    </a:cubicBezTo>
                    <a:cubicBezTo>
                      <a:pt x="5527" y="29545"/>
                      <a:pt x="5626" y="29454"/>
                      <a:pt x="5718" y="29379"/>
                    </a:cubicBezTo>
                    <a:cubicBezTo>
                      <a:pt x="5767" y="29338"/>
                      <a:pt x="5809" y="29297"/>
                      <a:pt x="5850" y="29247"/>
                    </a:cubicBezTo>
                    <a:cubicBezTo>
                      <a:pt x="5875" y="29205"/>
                      <a:pt x="5900" y="29156"/>
                      <a:pt x="5933" y="29123"/>
                    </a:cubicBezTo>
                    <a:cubicBezTo>
                      <a:pt x="5944" y="29111"/>
                      <a:pt x="5956" y="29107"/>
                      <a:pt x="5968" y="29107"/>
                    </a:cubicBezTo>
                    <a:cubicBezTo>
                      <a:pt x="5991" y="29107"/>
                      <a:pt x="6013" y="29125"/>
                      <a:pt x="6024" y="29147"/>
                    </a:cubicBezTo>
                    <a:cubicBezTo>
                      <a:pt x="6041" y="29189"/>
                      <a:pt x="6032" y="29255"/>
                      <a:pt x="6008" y="29305"/>
                    </a:cubicBezTo>
                    <a:cubicBezTo>
                      <a:pt x="6032" y="29297"/>
                      <a:pt x="6057" y="29297"/>
                      <a:pt x="6074" y="29297"/>
                    </a:cubicBezTo>
                    <a:cubicBezTo>
                      <a:pt x="6206" y="29280"/>
                      <a:pt x="6314" y="29222"/>
                      <a:pt x="6422" y="29156"/>
                    </a:cubicBezTo>
                    <a:cubicBezTo>
                      <a:pt x="6472" y="29123"/>
                      <a:pt x="6521" y="29098"/>
                      <a:pt x="6563" y="29048"/>
                    </a:cubicBezTo>
                    <a:cubicBezTo>
                      <a:pt x="6604" y="28998"/>
                      <a:pt x="6621" y="28940"/>
                      <a:pt x="6629" y="28874"/>
                    </a:cubicBezTo>
                    <a:cubicBezTo>
                      <a:pt x="6646" y="28808"/>
                      <a:pt x="6654" y="28741"/>
                      <a:pt x="6662" y="28667"/>
                    </a:cubicBezTo>
                    <a:cubicBezTo>
                      <a:pt x="6662" y="28601"/>
                      <a:pt x="6662" y="28526"/>
                      <a:pt x="6695" y="28468"/>
                    </a:cubicBezTo>
                    <a:cubicBezTo>
                      <a:pt x="6700" y="28450"/>
                      <a:pt x="6716" y="28442"/>
                      <a:pt x="6733" y="28442"/>
                    </a:cubicBezTo>
                    <a:cubicBezTo>
                      <a:pt x="6747" y="28442"/>
                      <a:pt x="6762" y="28448"/>
                      <a:pt x="6770" y="28460"/>
                    </a:cubicBezTo>
                    <a:cubicBezTo>
                      <a:pt x="6819" y="28518"/>
                      <a:pt x="6828" y="28601"/>
                      <a:pt x="6828" y="28675"/>
                    </a:cubicBezTo>
                    <a:lnTo>
                      <a:pt x="6828" y="28708"/>
                    </a:lnTo>
                    <a:cubicBezTo>
                      <a:pt x="6844" y="28675"/>
                      <a:pt x="6853" y="28642"/>
                      <a:pt x="6861" y="28601"/>
                    </a:cubicBezTo>
                    <a:cubicBezTo>
                      <a:pt x="6877" y="28476"/>
                      <a:pt x="6828" y="28327"/>
                      <a:pt x="6753" y="28219"/>
                    </a:cubicBezTo>
                    <a:cubicBezTo>
                      <a:pt x="6728" y="28186"/>
                      <a:pt x="6753" y="28145"/>
                      <a:pt x="6786" y="28137"/>
                    </a:cubicBezTo>
                    <a:cubicBezTo>
                      <a:pt x="6786" y="28095"/>
                      <a:pt x="6778" y="28062"/>
                      <a:pt x="6770" y="28021"/>
                    </a:cubicBezTo>
                    <a:cubicBezTo>
                      <a:pt x="6745" y="27938"/>
                      <a:pt x="6704" y="27863"/>
                      <a:pt x="6637" y="27805"/>
                    </a:cubicBezTo>
                    <a:cubicBezTo>
                      <a:pt x="6513" y="27681"/>
                      <a:pt x="6339" y="27639"/>
                      <a:pt x="6198" y="27548"/>
                    </a:cubicBezTo>
                    <a:lnTo>
                      <a:pt x="6198" y="27548"/>
                    </a:lnTo>
                    <a:cubicBezTo>
                      <a:pt x="6206" y="27565"/>
                      <a:pt x="6215" y="27581"/>
                      <a:pt x="6231" y="27598"/>
                    </a:cubicBezTo>
                    <a:cubicBezTo>
                      <a:pt x="6264" y="27664"/>
                      <a:pt x="6298" y="27722"/>
                      <a:pt x="6306" y="27805"/>
                    </a:cubicBezTo>
                    <a:cubicBezTo>
                      <a:pt x="6306" y="27822"/>
                      <a:pt x="6289" y="27847"/>
                      <a:pt x="6273" y="27855"/>
                    </a:cubicBezTo>
                    <a:cubicBezTo>
                      <a:pt x="6265" y="27857"/>
                      <a:pt x="6258" y="27858"/>
                      <a:pt x="6251" y="27858"/>
                    </a:cubicBezTo>
                    <a:cubicBezTo>
                      <a:pt x="6234" y="27858"/>
                      <a:pt x="6218" y="27852"/>
                      <a:pt x="6206" y="27847"/>
                    </a:cubicBezTo>
                    <a:cubicBezTo>
                      <a:pt x="6148" y="27797"/>
                      <a:pt x="6115" y="27739"/>
                      <a:pt x="6082" y="27681"/>
                    </a:cubicBezTo>
                    <a:cubicBezTo>
                      <a:pt x="6049" y="27623"/>
                      <a:pt x="6016" y="27573"/>
                      <a:pt x="5974" y="27523"/>
                    </a:cubicBezTo>
                    <a:cubicBezTo>
                      <a:pt x="5941" y="27474"/>
                      <a:pt x="5908" y="27432"/>
                      <a:pt x="5867" y="27383"/>
                    </a:cubicBezTo>
                    <a:cubicBezTo>
                      <a:pt x="5842" y="27358"/>
                      <a:pt x="5817" y="27333"/>
                      <a:pt x="5792" y="27316"/>
                    </a:cubicBezTo>
                    <a:cubicBezTo>
                      <a:pt x="5776" y="27291"/>
                      <a:pt x="5759" y="27267"/>
                      <a:pt x="5734" y="27250"/>
                    </a:cubicBezTo>
                    <a:lnTo>
                      <a:pt x="5718" y="27250"/>
                    </a:lnTo>
                    <a:cubicBezTo>
                      <a:pt x="5709" y="27250"/>
                      <a:pt x="5693" y="27242"/>
                      <a:pt x="5684" y="27233"/>
                    </a:cubicBezTo>
                    <a:cubicBezTo>
                      <a:pt x="5676" y="27217"/>
                      <a:pt x="5676" y="27200"/>
                      <a:pt x="5676" y="27184"/>
                    </a:cubicBezTo>
                    <a:cubicBezTo>
                      <a:pt x="5676" y="27167"/>
                      <a:pt x="5676" y="27151"/>
                      <a:pt x="5676" y="27134"/>
                    </a:cubicBezTo>
                    <a:cubicBezTo>
                      <a:pt x="5668" y="27101"/>
                      <a:pt x="5668" y="27076"/>
                      <a:pt x="5668" y="27043"/>
                    </a:cubicBezTo>
                    <a:cubicBezTo>
                      <a:pt x="5660" y="26985"/>
                      <a:pt x="5643" y="26927"/>
                      <a:pt x="5610" y="26877"/>
                    </a:cubicBezTo>
                    <a:cubicBezTo>
                      <a:pt x="5585" y="26819"/>
                      <a:pt x="5544" y="26769"/>
                      <a:pt x="5502" y="26720"/>
                    </a:cubicBezTo>
                    <a:cubicBezTo>
                      <a:pt x="5502" y="26720"/>
                      <a:pt x="5502" y="26720"/>
                      <a:pt x="5494" y="26711"/>
                    </a:cubicBezTo>
                    <a:cubicBezTo>
                      <a:pt x="5486" y="26711"/>
                      <a:pt x="5486" y="26703"/>
                      <a:pt x="5477" y="26695"/>
                    </a:cubicBezTo>
                    <a:cubicBezTo>
                      <a:pt x="5461" y="26678"/>
                      <a:pt x="5452" y="26662"/>
                      <a:pt x="5436" y="26645"/>
                    </a:cubicBezTo>
                    <a:cubicBezTo>
                      <a:pt x="5411" y="26620"/>
                      <a:pt x="5394" y="26595"/>
                      <a:pt x="5378" y="26571"/>
                    </a:cubicBezTo>
                    <a:cubicBezTo>
                      <a:pt x="5353" y="26546"/>
                      <a:pt x="5370" y="26496"/>
                      <a:pt x="5403" y="26496"/>
                    </a:cubicBezTo>
                    <a:cubicBezTo>
                      <a:pt x="5394" y="26479"/>
                      <a:pt x="5394" y="26463"/>
                      <a:pt x="5386" y="26455"/>
                    </a:cubicBezTo>
                    <a:cubicBezTo>
                      <a:pt x="5378" y="26455"/>
                      <a:pt x="5370" y="26455"/>
                      <a:pt x="5361" y="26463"/>
                    </a:cubicBezTo>
                    <a:cubicBezTo>
                      <a:pt x="5358" y="26463"/>
                      <a:pt x="5355" y="26463"/>
                      <a:pt x="5352" y="26463"/>
                    </a:cubicBezTo>
                    <a:cubicBezTo>
                      <a:pt x="5294" y="26463"/>
                      <a:pt x="5280" y="26386"/>
                      <a:pt x="5303" y="26339"/>
                    </a:cubicBezTo>
                    <a:cubicBezTo>
                      <a:pt x="5336" y="26247"/>
                      <a:pt x="5394" y="26165"/>
                      <a:pt x="5386" y="26057"/>
                    </a:cubicBezTo>
                    <a:cubicBezTo>
                      <a:pt x="5386" y="26024"/>
                      <a:pt x="5378" y="25982"/>
                      <a:pt x="5361" y="25949"/>
                    </a:cubicBezTo>
                    <a:cubicBezTo>
                      <a:pt x="5353" y="25933"/>
                      <a:pt x="5345" y="25916"/>
                      <a:pt x="5328" y="25891"/>
                    </a:cubicBezTo>
                    <a:cubicBezTo>
                      <a:pt x="5324" y="25893"/>
                      <a:pt x="5319" y="25893"/>
                      <a:pt x="5315" y="25893"/>
                    </a:cubicBezTo>
                    <a:cubicBezTo>
                      <a:pt x="5295" y="25893"/>
                      <a:pt x="5277" y="25878"/>
                      <a:pt x="5270" y="25858"/>
                    </a:cubicBezTo>
                    <a:cubicBezTo>
                      <a:pt x="5220" y="25618"/>
                      <a:pt x="5245" y="25353"/>
                      <a:pt x="5254" y="25104"/>
                    </a:cubicBezTo>
                    <a:lnTo>
                      <a:pt x="5254" y="25087"/>
                    </a:lnTo>
                    <a:cubicBezTo>
                      <a:pt x="5254" y="25046"/>
                      <a:pt x="5254" y="25005"/>
                      <a:pt x="5245" y="24971"/>
                    </a:cubicBezTo>
                    <a:cubicBezTo>
                      <a:pt x="5245" y="24905"/>
                      <a:pt x="5237" y="24839"/>
                      <a:pt x="5220" y="24764"/>
                    </a:cubicBezTo>
                    <a:cubicBezTo>
                      <a:pt x="5204" y="24665"/>
                      <a:pt x="5179" y="24565"/>
                      <a:pt x="5162" y="24466"/>
                    </a:cubicBezTo>
                    <a:cubicBezTo>
                      <a:pt x="5154" y="24466"/>
                      <a:pt x="5154" y="24458"/>
                      <a:pt x="5154" y="24450"/>
                    </a:cubicBezTo>
                    <a:cubicBezTo>
                      <a:pt x="5146" y="24416"/>
                      <a:pt x="5138" y="24392"/>
                      <a:pt x="5129" y="24358"/>
                    </a:cubicBezTo>
                    <a:cubicBezTo>
                      <a:pt x="5124" y="24325"/>
                      <a:pt x="5160" y="24294"/>
                      <a:pt x="5192" y="24294"/>
                    </a:cubicBezTo>
                    <a:cubicBezTo>
                      <a:pt x="5207" y="24294"/>
                      <a:pt x="5221" y="24301"/>
                      <a:pt x="5229" y="24317"/>
                    </a:cubicBezTo>
                    <a:lnTo>
                      <a:pt x="5229" y="24317"/>
                    </a:lnTo>
                    <a:cubicBezTo>
                      <a:pt x="5229" y="24262"/>
                      <a:pt x="5228" y="24207"/>
                      <a:pt x="5212" y="24160"/>
                    </a:cubicBezTo>
                    <a:cubicBezTo>
                      <a:pt x="5204" y="24102"/>
                      <a:pt x="5187" y="24044"/>
                      <a:pt x="5162" y="23994"/>
                    </a:cubicBezTo>
                    <a:cubicBezTo>
                      <a:pt x="5154" y="23969"/>
                      <a:pt x="5138" y="23936"/>
                      <a:pt x="5129" y="23911"/>
                    </a:cubicBezTo>
                    <a:cubicBezTo>
                      <a:pt x="5121" y="23886"/>
                      <a:pt x="5104" y="23861"/>
                      <a:pt x="5104" y="23828"/>
                    </a:cubicBezTo>
                    <a:cubicBezTo>
                      <a:pt x="5111" y="23801"/>
                      <a:pt x="5124" y="23785"/>
                      <a:pt x="5151" y="23785"/>
                    </a:cubicBezTo>
                    <a:cubicBezTo>
                      <a:pt x="5157" y="23785"/>
                      <a:pt x="5164" y="23785"/>
                      <a:pt x="5171" y="23787"/>
                    </a:cubicBezTo>
                    <a:cubicBezTo>
                      <a:pt x="5187" y="23787"/>
                      <a:pt x="5196" y="23795"/>
                      <a:pt x="5212" y="23812"/>
                    </a:cubicBezTo>
                    <a:cubicBezTo>
                      <a:pt x="5212" y="23803"/>
                      <a:pt x="5212" y="23795"/>
                      <a:pt x="5212" y="23787"/>
                    </a:cubicBezTo>
                    <a:cubicBezTo>
                      <a:pt x="5220" y="23696"/>
                      <a:pt x="5229" y="23604"/>
                      <a:pt x="5220" y="23513"/>
                    </a:cubicBezTo>
                    <a:cubicBezTo>
                      <a:pt x="5220" y="23447"/>
                      <a:pt x="5204" y="23389"/>
                      <a:pt x="5187" y="23323"/>
                    </a:cubicBezTo>
                    <a:cubicBezTo>
                      <a:pt x="5179" y="23306"/>
                      <a:pt x="5162" y="23281"/>
                      <a:pt x="5154" y="23265"/>
                    </a:cubicBezTo>
                    <a:cubicBezTo>
                      <a:pt x="5154" y="23256"/>
                      <a:pt x="5154" y="23248"/>
                      <a:pt x="5146" y="23240"/>
                    </a:cubicBezTo>
                    <a:cubicBezTo>
                      <a:pt x="5138" y="23215"/>
                      <a:pt x="5129" y="23182"/>
                      <a:pt x="5138" y="23157"/>
                    </a:cubicBezTo>
                    <a:cubicBezTo>
                      <a:pt x="5138" y="23149"/>
                      <a:pt x="5146" y="23149"/>
                      <a:pt x="5146" y="23140"/>
                    </a:cubicBezTo>
                    <a:lnTo>
                      <a:pt x="5146" y="23132"/>
                    </a:lnTo>
                    <a:cubicBezTo>
                      <a:pt x="5146" y="23132"/>
                      <a:pt x="5138" y="23116"/>
                      <a:pt x="5138" y="23107"/>
                    </a:cubicBezTo>
                    <a:cubicBezTo>
                      <a:pt x="5129" y="23099"/>
                      <a:pt x="5129" y="23091"/>
                      <a:pt x="5121" y="23082"/>
                    </a:cubicBezTo>
                    <a:lnTo>
                      <a:pt x="5104" y="23049"/>
                    </a:lnTo>
                    <a:cubicBezTo>
                      <a:pt x="5096" y="23041"/>
                      <a:pt x="5088" y="23033"/>
                      <a:pt x="5088" y="23024"/>
                    </a:cubicBezTo>
                    <a:cubicBezTo>
                      <a:pt x="5080" y="23016"/>
                      <a:pt x="5080" y="23016"/>
                      <a:pt x="5071" y="23008"/>
                    </a:cubicBezTo>
                    <a:cubicBezTo>
                      <a:pt x="5071" y="23000"/>
                      <a:pt x="5063" y="22991"/>
                      <a:pt x="5055" y="22983"/>
                    </a:cubicBezTo>
                    <a:cubicBezTo>
                      <a:pt x="5038" y="22966"/>
                      <a:pt x="5022" y="22958"/>
                      <a:pt x="5005" y="22942"/>
                    </a:cubicBezTo>
                    <a:cubicBezTo>
                      <a:pt x="4997" y="22933"/>
                      <a:pt x="4997" y="22933"/>
                      <a:pt x="4988" y="22933"/>
                    </a:cubicBezTo>
                    <a:cubicBezTo>
                      <a:pt x="4980" y="22925"/>
                      <a:pt x="4972" y="22917"/>
                      <a:pt x="4964" y="22917"/>
                    </a:cubicBezTo>
                    <a:cubicBezTo>
                      <a:pt x="4939" y="22900"/>
                      <a:pt x="4914" y="22875"/>
                      <a:pt x="4906" y="22850"/>
                    </a:cubicBezTo>
                    <a:cubicBezTo>
                      <a:pt x="4906" y="22826"/>
                      <a:pt x="4906" y="22809"/>
                      <a:pt x="4930" y="22792"/>
                    </a:cubicBezTo>
                    <a:cubicBezTo>
                      <a:pt x="4940" y="22786"/>
                      <a:pt x="4952" y="22783"/>
                      <a:pt x="4965" y="22783"/>
                    </a:cubicBezTo>
                    <a:cubicBezTo>
                      <a:pt x="4986" y="22783"/>
                      <a:pt x="5009" y="22790"/>
                      <a:pt x="5030" y="22801"/>
                    </a:cubicBezTo>
                    <a:cubicBezTo>
                      <a:pt x="5055" y="22817"/>
                      <a:pt x="5071" y="22834"/>
                      <a:pt x="5096" y="22850"/>
                    </a:cubicBezTo>
                    <a:cubicBezTo>
                      <a:pt x="5080" y="22784"/>
                      <a:pt x="5055" y="22734"/>
                      <a:pt x="5030" y="22676"/>
                    </a:cubicBezTo>
                    <a:cubicBezTo>
                      <a:pt x="5005" y="22627"/>
                      <a:pt x="4980" y="22569"/>
                      <a:pt x="4955" y="22519"/>
                    </a:cubicBezTo>
                    <a:cubicBezTo>
                      <a:pt x="4955" y="22511"/>
                      <a:pt x="4947" y="22502"/>
                      <a:pt x="4947" y="22494"/>
                    </a:cubicBezTo>
                    <a:cubicBezTo>
                      <a:pt x="4922" y="22444"/>
                      <a:pt x="4897" y="22395"/>
                      <a:pt x="4906" y="22337"/>
                    </a:cubicBezTo>
                    <a:cubicBezTo>
                      <a:pt x="4914" y="22328"/>
                      <a:pt x="4922" y="22320"/>
                      <a:pt x="4930" y="22320"/>
                    </a:cubicBezTo>
                    <a:cubicBezTo>
                      <a:pt x="4914" y="22287"/>
                      <a:pt x="4906" y="22254"/>
                      <a:pt x="4889" y="22212"/>
                    </a:cubicBezTo>
                    <a:cubicBezTo>
                      <a:pt x="4872" y="22179"/>
                      <a:pt x="4864" y="22146"/>
                      <a:pt x="4839" y="22113"/>
                    </a:cubicBezTo>
                    <a:cubicBezTo>
                      <a:pt x="4823" y="22072"/>
                      <a:pt x="4798" y="22030"/>
                      <a:pt x="4773" y="21997"/>
                    </a:cubicBezTo>
                    <a:cubicBezTo>
                      <a:pt x="4765" y="21980"/>
                      <a:pt x="4756" y="21964"/>
                      <a:pt x="4740" y="21947"/>
                    </a:cubicBezTo>
                    <a:cubicBezTo>
                      <a:pt x="4723" y="21922"/>
                      <a:pt x="4707" y="21898"/>
                      <a:pt x="4690" y="21864"/>
                    </a:cubicBezTo>
                    <a:cubicBezTo>
                      <a:pt x="4674" y="21840"/>
                      <a:pt x="4657" y="21823"/>
                      <a:pt x="4657" y="21790"/>
                    </a:cubicBezTo>
                    <a:cubicBezTo>
                      <a:pt x="4657" y="21776"/>
                      <a:pt x="4663" y="21755"/>
                      <a:pt x="4681" y="21755"/>
                    </a:cubicBezTo>
                    <a:cubicBezTo>
                      <a:pt x="4684" y="21755"/>
                      <a:pt x="4687" y="21756"/>
                      <a:pt x="4690" y="21757"/>
                    </a:cubicBezTo>
                    <a:cubicBezTo>
                      <a:pt x="4698" y="21757"/>
                      <a:pt x="4707" y="21757"/>
                      <a:pt x="4723" y="21765"/>
                    </a:cubicBezTo>
                    <a:cubicBezTo>
                      <a:pt x="4732" y="21773"/>
                      <a:pt x="4740" y="21782"/>
                      <a:pt x="4748" y="21790"/>
                    </a:cubicBezTo>
                    <a:cubicBezTo>
                      <a:pt x="4732" y="21699"/>
                      <a:pt x="4698" y="21616"/>
                      <a:pt x="4657" y="21533"/>
                    </a:cubicBezTo>
                    <a:cubicBezTo>
                      <a:pt x="4640" y="21483"/>
                      <a:pt x="4616" y="21434"/>
                      <a:pt x="4591" y="21384"/>
                    </a:cubicBezTo>
                    <a:cubicBezTo>
                      <a:pt x="4572" y="21359"/>
                      <a:pt x="4591" y="21334"/>
                      <a:pt x="4616" y="21334"/>
                    </a:cubicBezTo>
                    <a:cubicBezTo>
                      <a:pt x="4624" y="21334"/>
                      <a:pt x="4632" y="21336"/>
                      <a:pt x="4640" y="21342"/>
                    </a:cubicBezTo>
                    <a:cubicBezTo>
                      <a:pt x="4657" y="21359"/>
                      <a:pt x="4674" y="21376"/>
                      <a:pt x="4690" y="21400"/>
                    </a:cubicBezTo>
                    <a:cubicBezTo>
                      <a:pt x="4806" y="21533"/>
                      <a:pt x="4856" y="21724"/>
                      <a:pt x="4848" y="21898"/>
                    </a:cubicBezTo>
                    <a:cubicBezTo>
                      <a:pt x="4848" y="21906"/>
                      <a:pt x="4848" y="21906"/>
                      <a:pt x="4848" y="21906"/>
                    </a:cubicBezTo>
                    <a:cubicBezTo>
                      <a:pt x="4889" y="21956"/>
                      <a:pt x="4914" y="22005"/>
                      <a:pt x="4939" y="22063"/>
                    </a:cubicBezTo>
                    <a:cubicBezTo>
                      <a:pt x="4997" y="22188"/>
                      <a:pt x="5030" y="22312"/>
                      <a:pt x="5046" y="22444"/>
                    </a:cubicBezTo>
                    <a:cubicBezTo>
                      <a:pt x="5055" y="22461"/>
                      <a:pt x="5055" y="22469"/>
                      <a:pt x="5063" y="22486"/>
                    </a:cubicBezTo>
                    <a:cubicBezTo>
                      <a:pt x="5096" y="22544"/>
                      <a:pt x="5121" y="22602"/>
                      <a:pt x="5146" y="22660"/>
                    </a:cubicBezTo>
                    <a:cubicBezTo>
                      <a:pt x="5162" y="22701"/>
                      <a:pt x="5171" y="22743"/>
                      <a:pt x="5187" y="22784"/>
                    </a:cubicBezTo>
                    <a:cubicBezTo>
                      <a:pt x="5196" y="22842"/>
                      <a:pt x="5204" y="22900"/>
                      <a:pt x="5196" y="22958"/>
                    </a:cubicBezTo>
                    <a:cubicBezTo>
                      <a:pt x="5196" y="22958"/>
                      <a:pt x="5196" y="22966"/>
                      <a:pt x="5196" y="22966"/>
                    </a:cubicBezTo>
                    <a:cubicBezTo>
                      <a:pt x="5245" y="23041"/>
                      <a:pt x="5270" y="23132"/>
                      <a:pt x="5270" y="23223"/>
                    </a:cubicBezTo>
                    <a:cubicBezTo>
                      <a:pt x="5278" y="23248"/>
                      <a:pt x="5287" y="23273"/>
                      <a:pt x="5295" y="23290"/>
                    </a:cubicBezTo>
                    <a:cubicBezTo>
                      <a:pt x="5328" y="23356"/>
                      <a:pt x="5336" y="23422"/>
                      <a:pt x="5345" y="23497"/>
                    </a:cubicBezTo>
                    <a:cubicBezTo>
                      <a:pt x="5353" y="23629"/>
                      <a:pt x="5320" y="23762"/>
                      <a:pt x="5278" y="23894"/>
                    </a:cubicBezTo>
                    <a:cubicBezTo>
                      <a:pt x="5287" y="23911"/>
                      <a:pt x="5295" y="23919"/>
                      <a:pt x="5295" y="23936"/>
                    </a:cubicBezTo>
                    <a:cubicBezTo>
                      <a:pt x="5328" y="24002"/>
                      <a:pt x="5345" y="24060"/>
                      <a:pt x="5353" y="24126"/>
                    </a:cubicBezTo>
                    <a:cubicBezTo>
                      <a:pt x="5378" y="24267"/>
                      <a:pt x="5361" y="24400"/>
                      <a:pt x="5320" y="24524"/>
                    </a:cubicBezTo>
                    <a:cubicBezTo>
                      <a:pt x="5378" y="24698"/>
                      <a:pt x="5419" y="24880"/>
                      <a:pt x="5428" y="25063"/>
                    </a:cubicBezTo>
                    <a:cubicBezTo>
                      <a:pt x="5428" y="25129"/>
                      <a:pt x="5428" y="25187"/>
                      <a:pt x="5419" y="25253"/>
                    </a:cubicBezTo>
                    <a:cubicBezTo>
                      <a:pt x="5419" y="25270"/>
                      <a:pt x="5419" y="25278"/>
                      <a:pt x="5419" y="25295"/>
                    </a:cubicBezTo>
                    <a:cubicBezTo>
                      <a:pt x="5419" y="25344"/>
                      <a:pt x="5419" y="25402"/>
                      <a:pt x="5419" y="25460"/>
                    </a:cubicBezTo>
                    <a:cubicBezTo>
                      <a:pt x="5419" y="25568"/>
                      <a:pt x="5411" y="25676"/>
                      <a:pt x="5394" y="25783"/>
                    </a:cubicBezTo>
                    <a:cubicBezTo>
                      <a:pt x="5477" y="25817"/>
                      <a:pt x="5527" y="25924"/>
                      <a:pt x="5544" y="26015"/>
                    </a:cubicBezTo>
                    <a:cubicBezTo>
                      <a:pt x="5560" y="26123"/>
                      <a:pt x="5527" y="26231"/>
                      <a:pt x="5477" y="26339"/>
                    </a:cubicBezTo>
                    <a:cubicBezTo>
                      <a:pt x="5469" y="26355"/>
                      <a:pt x="5461" y="26372"/>
                      <a:pt x="5452" y="26388"/>
                    </a:cubicBezTo>
                    <a:cubicBezTo>
                      <a:pt x="5452" y="26397"/>
                      <a:pt x="5461" y="26397"/>
                      <a:pt x="5461" y="26405"/>
                    </a:cubicBezTo>
                    <a:cubicBezTo>
                      <a:pt x="5469" y="26388"/>
                      <a:pt x="5477" y="26372"/>
                      <a:pt x="5486" y="26363"/>
                    </a:cubicBezTo>
                    <a:cubicBezTo>
                      <a:pt x="5494" y="26355"/>
                      <a:pt x="5510" y="26347"/>
                      <a:pt x="5527" y="26347"/>
                    </a:cubicBezTo>
                    <a:lnTo>
                      <a:pt x="5535" y="26347"/>
                    </a:lnTo>
                    <a:lnTo>
                      <a:pt x="5544" y="26355"/>
                    </a:lnTo>
                    <a:cubicBezTo>
                      <a:pt x="5585" y="26363"/>
                      <a:pt x="5560" y="26413"/>
                      <a:pt x="5577" y="26446"/>
                    </a:cubicBezTo>
                    <a:cubicBezTo>
                      <a:pt x="5602" y="26504"/>
                      <a:pt x="5684" y="26504"/>
                      <a:pt x="5742" y="26513"/>
                    </a:cubicBezTo>
                    <a:cubicBezTo>
                      <a:pt x="5817" y="26521"/>
                      <a:pt x="5875" y="26537"/>
                      <a:pt x="5941" y="26562"/>
                    </a:cubicBezTo>
                    <a:cubicBezTo>
                      <a:pt x="5999" y="26587"/>
                      <a:pt x="6066" y="26579"/>
                      <a:pt x="6124" y="26604"/>
                    </a:cubicBezTo>
                    <a:cubicBezTo>
                      <a:pt x="6198" y="26629"/>
                      <a:pt x="6256" y="26670"/>
                      <a:pt x="6314" y="26703"/>
                    </a:cubicBezTo>
                    <a:cubicBezTo>
                      <a:pt x="6372" y="26736"/>
                      <a:pt x="6438" y="26753"/>
                      <a:pt x="6505" y="26761"/>
                    </a:cubicBezTo>
                    <a:cubicBezTo>
                      <a:pt x="6543" y="26771"/>
                      <a:pt x="6585" y="26775"/>
                      <a:pt x="6626" y="26775"/>
                    </a:cubicBezTo>
                    <a:cubicBezTo>
                      <a:pt x="6655" y="26775"/>
                      <a:pt x="6684" y="26773"/>
                      <a:pt x="6712" y="26769"/>
                    </a:cubicBezTo>
                    <a:cubicBezTo>
                      <a:pt x="6745" y="26769"/>
                      <a:pt x="6778" y="26761"/>
                      <a:pt x="6811" y="26761"/>
                    </a:cubicBezTo>
                    <a:cubicBezTo>
                      <a:pt x="6844" y="26761"/>
                      <a:pt x="6861" y="26778"/>
                      <a:pt x="6886" y="26786"/>
                    </a:cubicBezTo>
                    <a:cubicBezTo>
                      <a:pt x="6902" y="26794"/>
                      <a:pt x="6911" y="26811"/>
                      <a:pt x="6911" y="26827"/>
                    </a:cubicBezTo>
                    <a:cubicBezTo>
                      <a:pt x="6961" y="26849"/>
                      <a:pt x="7011" y="26870"/>
                      <a:pt x="7067" y="26870"/>
                    </a:cubicBezTo>
                    <a:cubicBezTo>
                      <a:pt x="7075" y="26870"/>
                      <a:pt x="7084" y="26870"/>
                      <a:pt x="7093" y="26869"/>
                    </a:cubicBezTo>
                    <a:cubicBezTo>
                      <a:pt x="7167" y="26861"/>
                      <a:pt x="7234" y="26819"/>
                      <a:pt x="7275" y="26753"/>
                    </a:cubicBezTo>
                    <a:cubicBezTo>
                      <a:pt x="7285" y="26725"/>
                      <a:pt x="7313" y="26710"/>
                      <a:pt x="7341" y="26710"/>
                    </a:cubicBezTo>
                    <a:cubicBezTo>
                      <a:pt x="7363" y="26710"/>
                      <a:pt x="7385" y="26718"/>
                      <a:pt x="7399" y="26736"/>
                    </a:cubicBezTo>
                    <a:cubicBezTo>
                      <a:pt x="7457" y="26803"/>
                      <a:pt x="7549" y="26844"/>
                      <a:pt x="7640" y="26852"/>
                    </a:cubicBezTo>
                    <a:cubicBezTo>
                      <a:pt x="7747" y="26852"/>
                      <a:pt x="7822" y="26819"/>
                      <a:pt x="7905" y="26761"/>
                    </a:cubicBezTo>
                    <a:cubicBezTo>
                      <a:pt x="7958" y="26717"/>
                      <a:pt x="8010" y="26708"/>
                      <a:pt x="8065" y="26708"/>
                    </a:cubicBezTo>
                    <a:cubicBezTo>
                      <a:pt x="8104" y="26708"/>
                      <a:pt x="8143" y="26713"/>
                      <a:pt x="8185" y="26713"/>
                    </a:cubicBezTo>
                    <a:cubicBezTo>
                      <a:pt x="8196" y="26713"/>
                      <a:pt x="8208" y="26712"/>
                      <a:pt x="8220" y="26711"/>
                    </a:cubicBezTo>
                    <a:cubicBezTo>
                      <a:pt x="8278" y="26711"/>
                      <a:pt x="8336" y="26695"/>
                      <a:pt x="8385" y="26670"/>
                    </a:cubicBezTo>
                    <a:cubicBezTo>
                      <a:pt x="8435" y="26645"/>
                      <a:pt x="8468" y="26612"/>
                      <a:pt x="8518" y="26595"/>
                    </a:cubicBezTo>
                    <a:cubicBezTo>
                      <a:pt x="8523" y="26593"/>
                      <a:pt x="8528" y="26592"/>
                      <a:pt x="8533" y="26592"/>
                    </a:cubicBezTo>
                    <a:cubicBezTo>
                      <a:pt x="8561" y="26592"/>
                      <a:pt x="8583" y="26625"/>
                      <a:pt x="8576" y="26653"/>
                    </a:cubicBezTo>
                    <a:cubicBezTo>
                      <a:pt x="8568" y="26670"/>
                      <a:pt x="8559" y="26687"/>
                      <a:pt x="8551" y="26703"/>
                    </a:cubicBezTo>
                    <a:cubicBezTo>
                      <a:pt x="8617" y="26720"/>
                      <a:pt x="8684" y="26778"/>
                      <a:pt x="8750" y="26803"/>
                    </a:cubicBezTo>
                    <a:cubicBezTo>
                      <a:pt x="8764" y="26807"/>
                      <a:pt x="8781" y="26812"/>
                      <a:pt x="8797" y="26812"/>
                    </a:cubicBezTo>
                    <a:cubicBezTo>
                      <a:pt x="8808" y="26812"/>
                      <a:pt x="8818" y="26810"/>
                      <a:pt x="8825" y="26803"/>
                    </a:cubicBezTo>
                    <a:cubicBezTo>
                      <a:pt x="8849" y="26794"/>
                      <a:pt x="8858" y="26769"/>
                      <a:pt x="8883" y="26761"/>
                    </a:cubicBezTo>
                    <a:cubicBezTo>
                      <a:pt x="8901" y="26749"/>
                      <a:pt x="8923" y="26741"/>
                      <a:pt x="8947" y="26741"/>
                    </a:cubicBezTo>
                    <a:cubicBezTo>
                      <a:pt x="8956" y="26741"/>
                      <a:pt x="8965" y="26742"/>
                      <a:pt x="8974" y="26745"/>
                    </a:cubicBezTo>
                    <a:cubicBezTo>
                      <a:pt x="9032" y="26753"/>
                      <a:pt x="9065" y="26803"/>
                      <a:pt x="9098" y="26844"/>
                    </a:cubicBezTo>
                    <a:cubicBezTo>
                      <a:pt x="9106" y="26852"/>
                      <a:pt x="9115" y="26861"/>
                      <a:pt x="9123" y="26861"/>
                    </a:cubicBezTo>
                    <a:cubicBezTo>
                      <a:pt x="9123" y="26869"/>
                      <a:pt x="9123" y="26869"/>
                      <a:pt x="9123" y="26869"/>
                    </a:cubicBezTo>
                    <a:lnTo>
                      <a:pt x="9131" y="26869"/>
                    </a:lnTo>
                    <a:cubicBezTo>
                      <a:pt x="9139" y="26869"/>
                      <a:pt x="9148" y="26877"/>
                      <a:pt x="9156" y="26877"/>
                    </a:cubicBezTo>
                    <a:lnTo>
                      <a:pt x="9206" y="26877"/>
                    </a:lnTo>
                    <a:cubicBezTo>
                      <a:pt x="9214" y="26877"/>
                      <a:pt x="9222" y="26869"/>
                      <a:pt x="9231" y="26869"/>
                    </a:cubicBezTo>
                    <a:cubicBezTo>
                      <a:pt x="9231" y="26869"/>
                      <a:pt x="9247" y="26861"/>
                      <a:pt x="9247" y="26861"/>
                    </a:cubicBezTo>
                    <a:lnTo>
                      <a:pt x="9255" y="26861"/>
                    </a:lnTo>
                    <a:cubicBezTo>
                      <a:pt x="9255" y="26852"/>
                      <a:pt x="9255" y="26852"/>
                      <a:pt x="9255" y="26852"/>
                    </a:cubicBezTo>
                    <a:cubicBezTo>
                      <a:pt x="9272" y="26844"/>
                      <a:pt x="9280" y="26827"/>
                      <a:pt x="9289" y="26819"/>
                    </a:cubicBezTo>
                    <a:cubicBezTo>
                      <a:pt x="9297" y="26819"/>
                      <a:pt x="9297" y="26811"/>
                      <a:pt x="9305" y="26811"/>
                    </a:cubicBezTo>
                    <a:cubicBezTo>
                      <a:pt x="9322" y="26800"/>
                      <a:pt x="9337" y="26795"/>
                      <a:pt x="9352" y="26795"/>
                    </a:cubicBezTo>
                    <a:cubicBezTo>
                      <a:pt x="9381" y="26795"/>
                      <a:pt x="9405" y="26814"/>
                      <a:pt x="9421" y="26836"/>
                    </a:cubicBezTo>
                    <a:cubicBezTo>
                      <a:pt x="9429" y="26844"/>
                      <a:pt x="9429" y="26844"/>
                      <a:pt x="9429" y="26852"/>
                    </a:cubicBezTo>
                    <a:cubicBezTo>
                      <a:pt x="9446" y="26836"/>
                      <a:pt x="9463" y="26819"/>
                      <a:pt x="9479" y="26803"/>
                    </a:cubicBezTo>
                    <a:cubicBezTo>
                      <a:pt x="9471" y="26794"/>
                      <a:pt x="9454" y="26794"/>
                      <a:pt x="9446" y="26786"/>
                    </a:cubicBezTo>
                    <a:cubicBezTo>
                      <a:pt x="9446" y="26786"/>
                      <a:pt x="9438" y="26786"/>
                      <a:pt x="9438" y="26778"/>
                    </a:cubicBezTo>
                    <a:cubicBezTo>
                      <a:pt x="9388" y="26753"/>
                      <a:pt x="9338" y="26711"/>
                      <a:pt x="9297" y="26662"/>
                    </a:cubicBezTo>
                    <a:cubicBezTo>
                      <a:pt x="9231" y="26587"/>
                      <a:pt x="9189" y="26496"/>
                      <a:pt x="9189" y="26397"/>
                    </a:cubicBezTo>
                    <a:cubicBezTo>
                      <a:pt x="9189" y="26314"/>
                      <a:pt x="9231" y="26247"/>
                      <a:pt x="9280" y="26181"/>
                    </a:cubicBezTo>
                    <a:cubicBezTo>
                      <a:pt x="9305" y="26148"/>
                      <a:pt x="9330" y="26115"/>
                      <a:pt x="9347" y="26082"/>
                    </a:cubicBezTo>
                    <a:cubicBezTo>
                      <a:pt x="9347" y="26073"/>
                      <a:pt x="9347" y="26073"/>
                      <a:pt x="9355" y="26065"/>
                    </a:cubicBezTo>
                    <a:cubicBezTo>
                      <a:pt x="9338" y="26049"/>
                      <a:pt x="9330" y="26024"/>
                      <a:pt x="9322" y="25999"/>
                    </a:cubicBezTo>
                    <a:cubicBezTo>
                      <a:pt x="9313" y="25991"/>
                      <a:pt x="9313" y="25974"/>
                      <a:pt x="9313" y="25966"/>
                    </a:cubicBezTo>
                    <a:cubicBezTo>
                      <a:pt x="9297" y="25933"/>
                      <a:pt x="9289" y="25891"/>
                      <a:pt x="9280" y="25858"/>
                    </a:cubicBezTo>
                    <a:cubicBezTo>
                      <a:pt x="9264" y="25783"/>
                      <a:pt x="9247" y="25701"/>
                      <a:pt x="9255" y="25626"/>
                    </a:cubicBezTo>
                    <a:cubicBezTo>
                      <a:pt x="9264" y="25576"/>
                      <a:pt x="9272" y="25527"/>
                      <a:pt x="9297" y="25477"/>
                    </a:cubicBezTo>
                    <a:cubicBezTo>
                      <a:pt x="9214" y="25444"/>
                      <a:pt x="9164" y="25344"/>
                      <a:pt x="9139" y="25261"/>
                    </a:cubicBezTo>
                    <a:cubicBezTo>
                      <a:pt x="9106" y="25187"/>
                      <a:pt x="9098" y="25096"/>
                      <a:pt x="9098" y="25013"/>
                    </a:cubicBezTo>
                    <a:cubicBezTo>
                      <a:pt x="9098" y="24922"/>
                      <a:pt x="9115" y="24847"/>
                      <a:pt x="9148" y="24764"/>
                    </a:cubicBezTo>
                    <a:cubicBezTo>
                      <a:pt x="9115" y="24756"/>
                      <a:pt x="9081" y="24723"/>
                      <a:pt x="9057" y="24690"/>
                    </a:cubicBezTo>
                    <a:cubicBezTo>
                      <a:pt x="9048" y="24681"/>
                      <a:pt x="9040" y="24673"/>
                      <a:pt x="9032" y="24665"/>
                    </a:cubicBezTo>
                    <a:cubicBezTo>
                      <a:pt x="8990" y="24615"/>
                      <a:pt x="8965" y="24549"/>
                      <a:pt x="8957" y="24483"/>
                    </a:cubicBezTo>
                    <a:cubicBezTo>
                      <a:pt x="8941" y="24408"/>
                      <a:pt x="8949" y="24334"/>
                      <a:pt x="8974" y="24267"/>
                    </a:cubicBezTo>
                    <a:cubicBezTo>
                      <a:pt x="8982" y="24242"/>
                      <a:pt x="8999" y="24218"/>
                      <a:pt x="9007" y="24201"/>
                    </a:cubicBezTo>
                    <a:cubicBezTo>
                      <a:pt x="9007" y="24184"/>
                      <a:pt x="9015" y="24176"/>
                      <a:pt x="9015" y="24160"/>
                    </a:cubicBezTo>
                    <a:cubicBezTo>
                      <a:pt x="9023" y="24151"/>
                      <a:pt x="9023" y="24143"/>
                      <a:pt x="9023" y="24135"/>
                    </a:cubicBezTo>
                    <a:cubicBezTo>
                      <a:pt x="9015" y="24126"/>
                      <a:pt x="8999" y="24118"/>
                      <a:pt x="8999" y="24102"/>
                    </a:cubicBezTo>
                    <a:cubicBezTo>
                      <a:pt x="8982" y="24027"/>
                      <a:pt x="9007" y="23961"/>
                      <a:pt x="8974" y="23894"/>
                    </a:cubicBezTo>
                    <a:cubicBezTo>
                      <a:pt x="8974" y="23894"/>
                      <a:pt x="8974" y="23886"/>
                      <a:pt x="8974" y="23886"/>
                    </a:cubicBezTo>
                    <a:cubicBezTo>
                      <a:pt x="8957" y="23861"/>
                      <a:pt x="8932" y="23836"/>
                      <a:pt x="8907" y="23820"/>
                    </a:cubicBezTo>
                    <a:cubicBezTo>
                      <a:pt x="8874" y="23795"/>
                      <a:pt x="8841" y="23770"/>
                      <a:pt x="8825" y="23737"/>
                    </a:cubicBezTo>
                    <a:cubicBezTo>
                      <a:pt x="8825" y="23720"/>
                      <a:pt x="8816" y="23712"/>
                      <a:pt x="8816" y="23704"/>
                    </a:cubicBezTo>
                    <a:cubicBezTo>
                      <a:pt x="8800" y="23638"/>
                      <a:pt x="8808" y="23571"/>
                      <a:pt x="8816" y="23513"/>
                    </a:cubicBezTo>
                    <a:cubicBezTo>
                      <a:pt x="8825" y="23497"/>
                      <a:pt x="8825" y="23488"/>
                      <a:pt x="8825" y="23480"/>
                    </a:cubicBezTo>
                    <a:cubicBezTo>
                      <a:pt x="8833" y="23439"/>
                      <a:pt x="8866" y="23381"/>
                      <a:pt x="8858" y="23348"/>
                    </a:cubicBezTo>
                    <a:cubicBezTo>
                      <a:pt x="8841" y="23306"/>
                      <a:pt x="8800" y="23265"/>
                      <a:pt x="8775" y="23223"/>
                    </a:cubicBezTo>
                    <a:cubicBezTo>
                      <a:pt x="8742" y="23174"/>
                      <a:pt x="8709" y="23124"/>
                      <a:pt x="8675" y="23066"/>
                    </a:cubicBezTo>
                    <a:cubicBezTo>
                      <a:pt x="8626" y="22966"/>
                      <a:pt x="8584" y="22859"/>
                      <a:pt x="8626" y="22743"/>
                    </a:cubicBezTo>
                    <a:cubicBezTo>
                      <a:pt x="8626" y="22743"/>
                      <a:pt x="8626" y="22734"/>
                      <a:pt x="8626" y="22734"/>
                    </a:cubicBezTo>
                    <a:cubicBezTo>
                      <a:pt x="8667" y="22635"/>
                      <a:pt x="8733" y="22552"/>
                      <a:pt x="8791" y="22469"/>
                    </a:cubicBezTo>
                    <a:cubicBezTo>
                      <a:pt x="8775" y="22453"/>
                      <a:pt x="8758" y="22436"/>
                      <a:pt x="8750" y="22420"/>
                    </a:cubicBezTo>
                    <a:cubicBezTo>
                      <a:pt x="8733" y="22395"/>
                      <a:pt x="8717" y="22370"/>
                      <a:pt x="8700" y="22337"/>
                    </a:cubicBezTo>
                    <a:cubicBezTo>
                      <a:pt x="8675" y="22287"/>
                      <a:pt x="8659" y="22221"/>
                      <a:pt x="8642" y="22163"/>
                    </a:cubicBezTo>
                    <a:cubicBezTo>
                      <a:pt x="8634" y="22113"/>
                      <a:pt x="8626" y="22055"/>
                      <a:pt x="8626" y="22005"/>
                    </a:cubicBezTo>
                    <a:cubicBezTo>
                      <a:pt x="8593" y="21989"/>
                      <a:pt x="8559" y="21972"/>
                      <a:pt x="8535" y="21931"/>
                    </a:cubicBezTo>
                    <a:cubicBezTo>
                      <a:pt x="8535" y="21931"/>
                      <a:pt x="8526" y="21922"/>
                      <a:pt x="8526" y="21914"/>
                    </a:cubicBezTo>
                    <a:cubicBezTo>
                      <a:pt x="8510" y="21889"/>
                      <a:pt x="8501" y="21856"/>
                      <a:pt x="8485" y="21831"/>
                    </a:cubicBezTo>
                    <a:cubicBezTo>
                      <a:pt x="8468" y="21757"/>
                      <a:pt x="8460" y="21674"/>
                      <a:pt x="8477" y="21599"/>
                    </a:cubicBezTo>
                    <a:cubicBezTo>
                      <a:pt x="8477" y="21599"/>
                      <a:pt x="8485" y="21591"/>
                      <a:pt x="8485" y="21583"/>
                    </a:cubicBezTo>
                    <a:cubicBezTo>
                      <a:pt x="8501" y="21516"/>
                      <a:pt x="8543" y="21458"/>
                      <a:pt x="8593" y="21400"/>
                    </a:cubicBezTo>
                    <a:cubicBezTo>
                      <a:pt x="8593" y="21400"/>
                      <a:pt x="8601" y="21392"/>
                      <a:pt x="8609" y="21384"/>
                    </a:cubicBezTo>
                    <a:cubicBezTo>
                      <a:pt x="8543" y="21367"/>
                      <a:pt x="8477" y="21309"/>
                      <a:pt x="8443" y="21243"/>
                    </a:cubicBezTo>
                    <a:cubicBezTo>
                      <a:pt x="8427" y="21226"/>
                      <a:pt x="8419" y="21202"/>
                      <a:pt x="8410" y="21185"/>
                    </a:cubicBezTo>
                    <a:cubicBezTo>
                      <a:pt x="8394" y="21127"/>
                      <a:pt x="8394" y="21069"/>
                      <a:pt x="8410" y="21011"/>
                    </a:cubicBezTo>
                    <a:cubicBezTo>
                      <a:pt x="8419" y="21003"/>
                      <a:pt x="8419" y="20994"/>
                      <a:pt x="8419" y="20986"/>
                    </a:cubicBezTo>
                    <a:cubicBezTo>
                      <a:pt x="8435" y="20953"/>
                      <a:pt x="8460" y="20928"/>
                      <a:pt x="8477" y="20895"/>
                    </a:cubicBezTo>
                    <a:cubicBezTo>
                      <a:pt x="8493" y="20862"/>
                      <a:pt x="8485" y="20854"/>
                      <a:pt x="8460" y="20829"/>
                    </a:cubicBezTo>
                    <a:cubicBezTo>
                      <a:pt x="8435" y="20812"/>
                      <a:pt x="8419" y="20796"/>
                      <a:pt x="8402" y="20771"/>
                    </a:cubicBezTo>
                    <a:cubicBezTo>
                      <a:pt x="8369" y="20746"/>
                      <a:pt x="8344" y="20713"/>
                      <a:pt x="8327" y="20663"/>
                    </a:cubicBezTo>
                    <a:cubicBezTo>
                      <a:pt x="8294" y="20597"/>
                      <a:pt x="8286" y="20522"/>
                      <a:pt x="8294" y="20456"/>
                    </a:cubicBezTo>
                    <a:cubicBezTo>
                      <a:pt x="8319" y="20282"/>
                      <a:pt x="8427" y="20158"/>
                      <a:pt x="8526" y="20025"/>
                    </a:cubicBezTo>
                    <a:cubicBezTo>
                      <a:pt x="8534" y="20015"/>
                      <a:pt x="8545" y="20011"/>
                      <a:pt x="8556" y="20011"/>
                    </a:cubicBezTo>
                    <a:cubicBezTo>
                      <a:pt x="8590" y="20011"/>
                      <a:pt x="8628" y="20052"/>
                      <a:pt x="8609" y="20083"/>
                    </a:cubicBezTo>
                    <a:cubicBezTo>
                      <a:pt x="8526" y="20199"/>
                      <a:pt x="8443" y="20340"/>
                      <a:pt x="8435" y="20481"/>
                    </a:cubicBezTo>
                    <a:cubicBezTo>
                      <a:pt x="8435" y="20539"/>
                      <a:pt x="8452" y="20588"/>
                      <a:pt x="8477" y="20638"/>
                    </a:cubicBezTo>
                    <a:cubicBezTo>
                      <a:pt x="8510" y="20680"/>
                      <a:pt x="8568" y="20704"/>
                      <a:pt x="8601" y="20746"/>
                    </a:cubicBezTo>
                    <a:cubicBezTo>
                      <a:pt x="8642" y="20796"/>
                      <a:pt x="8659" y="20862"/>
                      <a:pt x="8642" y="20920"/>
                    </a:cubicBezTo>
                    <a:cubicBezTo>
                      <a:pt x="8626" y="20978"/>
                      <a:pt x="8576" y="21019"/>
                      <a:pt x="8559" y="21069"/>
                    </a:cubicBezTo>
                    <a:cubicBezTo>
                      <a:pt x="8551" y="21119"/>
                      <a:pt x="8568" y="21160"/>
                      <a:pt x="8593" y="21193"/>
                    </a:cubicBezTo>
                    <a:cubicBezTo>
                      <a:pt x="8626" y="21226"/>
                      <a:pt x="8667" y="21235"/>
                      <a:pt x="8700" y="21251"/>
                    </a:cubicBezTo>
                    <a:cubicBezTo>
                      <a:pt x="8700" y="21251"/>
                      <a:pt x="8700" y="21251"/>
                      <a:pt x="8700" y="21243"/>
                    </a:cubicBezTo>
                    <a:cubicBezTo>
                      <a:pt x="8705" y="21220"/>
                      <a:pt x="8728" y="21204"/>
                      <a:pt x="8749" y="21204"/>
                    </a:cubicBezTo>
                    <a:cubicBezTo>
                      <a:pt x="8765" y="21204"/>
                      <a:pt x="8780" y="21213"/>
                      <a:pt x="8783" y="21235"/>
                    </a:cubicBezTo>
                    <a:cubicBezTo>
                      <a:pt x="8800" y="21309"/>
                      <a:pt x="8775" y="21376"/>
                      <a:pt x="8742" y="21434"/>
                    </a:cubicBezTo>
                    <a:cubicBezTo>
                      <a:pt x="8709" y="21492"/>
                      <a:pt x="8667" y="21533"/>
                      <a:pt x="8642" y="21591"/>
                    </a:cubicBezTo>
                    <a:cubicBezTo>
                      <a:pt x="8626" y="21657"/>
                      <a:pt x="8626" y="21707"/>
                      <a:pt x="8642" y="21765"/>
                    </a:cubicBezTo>
                    <a:cubicBezTo>
                      <a:pt x="8651" y="21790"/>
                      <a:pt x="8659" y="21806"/>
                      <a:pt x="8667" y="21823"/>
                    </a:cubicBezTo>
                    <a:cubicBezTo>
                      <a:pt x="8667" y="21815"/>
                      <a:pt x="8667" y="21815"/>
                      <a:pt x="8667" y="21815"/>
                    </a:cubicBezTo>
                    <a:cubicBezTo>
                      <a:pt x="8680" y="21789"/>
                      <a:pt x="8698" y="21768"/>
                      <a:pt x="8721" y="21768"/>
                    </a:cubicBezTo>
                    <a:cubicBezTo>
                      <a:pt x="8728" y="21768"/>
                      <a:pt x="8734" y="21770"/>
                      <a:pt x="8742" y="21773"/>
                    </a:cubicBezTo>
                    <a:cubicBezTo>
                      <a:pt x="8775" y="21782"/>
                      <a:pt x="8791" y="21815"/>
                      <a:pt x="8783" y="21840"/>
                    </a:cubicBezTo>
                    <a:cubicBezTo>
                      <a:pt x="8758" y="21939"/>
                      <a:pt x="8775" y="22047"/>
                      <a:pt x="8808" y="22138"/>
                    </a:cubicBezTo>
                    <a:cubicBezTo>
                      <a:pt x="8816" y="22196"/>
                      <a:pt x="8841" y="22237"/>
                      <a:pt x="8858" y="22295"/>
                    </a:cubicBezTo>
                    <a:cubicBezTo>
                      <a:pt x="8858" y="22304"/>
                      <a:pt x="8858" y="22312"/>
                      <a:pt x="8858" y="22320"/>
                    </a:cubicBezTo>
                    <a:cubicBezTo>
                      <a:pt x="8869" y="22309"/>
                      <a:pt x="8884" y="22303"/>
                      <a:pt x="8900" y="22303"/>
                    </a:cubicBezTo>
                    <a:cubicBezTo>
                      <a:pt x="8929" y="22303"/>
                      <a:pt x="8957" y="22323"/>
                      <a:pt x="8957" y="22362"/>
                    </a:cubicBezTo>
                    <a:cubicBezTo>
                      <a:pt x="8949" y="22527"/>
                      <a:pt x="8825" y="22627"/>
                      <a:pt x="8783" y="22784"/>
                    </a:cubicBezTo>
                    <a:cubicBezTo>
                      <a:pt x="8758" y="22867"/>
                      <a:pt x="8791" y="22942"/>
                      <a:pt x="8841" y="23016"/>
                    </a:cubicBezTo>
                    <a:cubicBezTo>
                      <a:pt x="8899" y="23099"/>
                      <a:pt x="8957" y="23174"/>
                      <a:pt x="9007" y="23265"/>
                    </a:cubicBezTo>
                    <a:cubicBezTo>
                      <a:pt x="9057" y="23356"/>
                      <a:pt x="9007" y="23430"/>
                      <a:pt x="8982" y="23530"/>
                    </a:cubicBezTo>
                    <a:cubicBezTo>
                      <a:pt x="8982" y="23563"/>
                      <a:pt x="8957" y="23638"/>
                      <a:pt x="8974" y="23662"/>
                    </a:cubicBezTo>
                    <a:cubicBezTo>
                      <a:pt x="8990" y="23696"/>
                      <a:pt x="9032" y="23712"/>
                      <a:pt x="9057" y="23737"/>
                    </a:cubicBezTo>
                    <a:cubicBezTo>
                      <a:pt x="9123" y="23803"/>
                      <a:pt x="9189" y="23961"/>
                      <a:pt x="9148" y="24068"/>
                    </a:cubicBezTo>
                    <a:cubicBezTo>
                      <a:pt x="9164" y="24085"/>
                      <a:pt x="9173" y="24102"/>
                      <a:pt x="9173" y="24118"/>
                    </a:cubicBezTo>
                    <a:cubicBezTo>
                      <a:pt x="9181" y="24160"/>
                      <a:pt x="9173" y="24201"/>
                      <a:pt x="9164" y="24242"/>
                    </a:cubicBezTo>
                    <a:cubicBezTo>
                      <a:pt x="9148" y="24276"/>
                      <a:pt x="9139" y="24309"/>
                      <a:pt x="9123" y="24342"/>
                    </a:cubicBezTo>
                    <a:cubicBezTo>
                      <a:pt x="9123" y="24350"/>
                      <a:pt x="9123" y="24358"/>
                      <a:pt x="9123" y="24367"/>
                    </a:cubicBezTo>
                    <a:lnTo>
                      <a:pt x="9123" y="24375"/>
                    </a:lnTo>
                    <a:cubicBezTo>
                      <a:pt x="9123" y="24383"/>
                      <a:pt x="9123" y="24400"/>
                      <a:pt x="9123" y="24416"/>
                    </a:cubicBezTo>
                    <a:cubicBezTo>
                      <a:pt x="9123" y="24466"/>
                      <a:pt x="9139" y="24516"/>
                      <a:pt x="9173" y="24557"/>
                    </a:cubicBezTo>
                    <a:cubicBezTo>
                      <a:pt x="9173" y="24565"/>
                      <a:pt x="9173" y="24565"/>
                      <a:pt x="9173" y="24565"/>
                    </a:cubicBezTo>
                    <a:cubicBezTo>
                      <a:pt x="9181" y="24574"/>
                      <a:pt x="9189" y="24582"/>
                      <a:pt x="9189" y="24582"/>
                    </a:cubicBezTo>
                    <a:cubicBezTo>
                      <a:pt x="9206" y="24599"/>
                      <a:pt x="9214" y="24607"/>
                      <a:pt x="9222" y="24615"/>
                    </a:cubicBezTo>
                    <a:cubicBezTo>
                      <a:pt x="9231" y="24615"/>
                      <a:pt x="9231" y="24623"/>
                      <a:pt x="9231" y="24623"/>
                    </a:cubicBezTo>
                    <a:cubicBezTo>
                      <a:pt x="9255" y="24599"/>
                      <a:pt x="9272" y="24565"/>
                      <a:pt x="9297" y="24541"/>
                    </a:cubicBezTo>
                    <a:cubicBezTo>
                      <a:pt x="9307" y="24531"/>
                      <a:pt x="9319" y="24527"/>
                      <a:pt x="9331" y="24527"/>
                    </a:cubicBezTo>
                    <a:cubicBezTo>
                      <a:pt x="9371" y="24527"/>
                      <a:pt x="9413" y="24571"/>
                      <a:pt x="9388" y="24615"/>
                    </a:cubicBezTo>
                    <a:cubicBezTo>
                      <a:pt x="9305" y="24731"/>
                      <a:pt x="9272" y="24872"/>
                      <a:pt x="9280" y="25013"/>
                    </a:cubicBezTo>
                    <a:cubicBezTo>
                      <a:pt x="9280" y="25087"/>
                      <a:pt x="9297" y="25154"/>
                      <a:pt x="9322" y="25220"/>
                    </a:cubicBezTo>
                    <a:cubicBezTo>
                      <a:pt x="9338" y="25261"/>
                      <a:pt x="9363" y="25303"/>
                      <a:pt x="9380" y="25353"/>
                    </a:cubicBezTo>
                    <a:cubicBezTo>
                      <a:pt x="9405" y="25328"/>
                      <a:pt x="9429" y="25303"/>
                      <a:pt x="9454" y="25286"/>
                    </a:cubicBezTo>
                    <a:cubicBezTo>
                      <a:pt x="9464" y="25280"/>
                      <a:pt x="9473" y="25277"/>
                      <a:pt x="9482" y="25277"/>
                    </a:cubicBezTo>
                    <a:cubicBezTo>
                      <a:pt x="9520" y="25277"/>
                      <a:pt x="9547" y="25327"/>
                      <a:pt x="9521" y="25361"/>
                    </a:cubicBezTo>
                    <a:cubicBezTo>
                      <a:pt x="9438" y="25435"/>
                      <a:pt x="9421" y="25551"/>
                      <a:pt x="9429" y="25659"/>
                    </a:cubicBezTo>
                    <a:cubicBezTo>
                      <a:pt x="9429" y="25717"/>
                      <a:pt x="9446" y="25783"/>
                      <a:pt x="9463" y="25841"/>
                    </a:cubicBezTo>
                    <a:cubicBezTo>
                      <a:pt x="9479" y="25916"/>
                      <a:pt x="9521" y="25982"/>
                      <a:pt x="9504" y="26065"/>
                    </a:cubicBezTo>
                    <a:cubicBezTo>
                      <a:pt x="9504" y="26073"/>
                      <a:pt x="9496" y="26090"/>
                      <a:pt x="9496" y="26098"/>
                    </a:cubicBezTo>
                    <a:cubicBezTo>
                      <a:pt x="9487" y="26131"/>
                      <a:pt x="9479" y="26165"/>
                      <a:pt x="9463" y="26198"/>
                    </a:cubicBezTo>
                    <a:cubicBezTo>
                      <a:pt x="9429" y="26264"/>
                      <a:pt x="9371" y="26322"/>
                      <a:pt x="9371" y="26405"/>
                    </a:cubicBezTo>
                    <a:cubicBezTo>
                      <a:pt x="9380" y="26554"/>
                      <a:pt x="9529" y="26612"/>
                      <a:pt x="9637" y="26687"/>
                    </a:cubicBezTo>
                    <a:cubicBezTo>
                      <a:pt x="9686" y="26711"/>
                      <a:pt x="9769" y="26803"/>
                      <a:pt x="9686" y="26844"/>
                    </a:cubicBezTo>
                    <a:cubicBezTo>
                      <a:pt x="9678" y="26852"/>
                      <a:pt x="9661" y="26852"/>
                      <a:pt x="9653" y="26852"/>
                    </a:cubicBezTo>
                    <a:cubicBezTo>
                      <a:pt x="9637" y="26869"/>
                      <a:pt x="9612" y="26885"/>
                      <a:pt x="9595" y="26910"/>
                    </a:cubicBezTo>
                    <a:cubicBezTo>
                      <a:pt x="9595" y="26910"/>
                      <a:pt x="9595" y="26910"/>
                      <a:pt x="9595" y="26919"/>
                    </a:cubicBezTo>
                    <a:cubicBezTo>
                      <a:pt x="9587" y="26919"/>
                      <a:pt x="9587" y="26927"/>
                      <a:pt x="9579" y="26927"/>
                    </a:cubicBezTo>
                    <a:cubicBezTo>
                      <a:pt x="9579" y="26935"/>
                      <a:pt x="9570" y="26952"/>
                      <a:pt x="9562" y="26960"/>
                    </a:cubicBezTo>
                    <a:cubicBezTo>
                      <a:pt x="9562" y="26960"/>
                      <a:pt x="9562" y="26968"/>
                      <a:pt x="9562" y="26968"/>
                    </a:cubicBezTo>
                    <a:cubicBezTo>
                      <a:pt x="9554" y="26977"/>
                      <a:pt x="9554" y="26977"/>
                      <a:pt x="9554" y="26985"/>
                    </a:cubicBezTo>
                    <a:cubicBezTo>
                      <a:pt x="9545" y="26993"/>
                      <a:pt x="9545" y="27010"/>
                      <a:pt x="9545" y="27018"/>
                    </a:cubicBezTo>
                    <a:cubicBezTo>
                      <a:pt x="9537" y="27035"/>
                      <a:pt x="9537" y="27043"/>
                      <a:pt x="9529" y="27059"/>
                    </a:cubicBezTo>
                    <a:lnTo>
                      <a:pt x="9529" y="27076"/>
                    </a:lnTo>
                    <a:cubicBezTo>
                      <a:pt x="9529" y="27101"/>
                      <a:pt x="9521" y="27126"/>
                      <a:pt x="9529" y="27159"/>
                    </a:cubicBezTo>
                    <a:cubicBezTo>
                      <a:pt x="9529" y="27159"/>
                      <a:pt x="9529" y="27167"/>
                      <a:pt x="9529" y="27175"/>
                    </a:cubicBezTo>
                    <a:cubicBezTo>
                      <a:pt x="9529" y="27175"/>
                      <a:pt x="9529" y="27184"/>
                      <a:pt x="9529" y="27184"/>
                    </a:cubicBezTo>
                    <a:cubicBezTo>
                      <a:pt x="9562" y="27142"/>
                      <a:pt x="9587" y="27109"/>
                      <a:pt x="9620" y="27068"/>
                    </a:cubicBezTo>
                    <a:cubicBezTo>
                      <a:pt x="9628" y="27059"/>
                      <a:pt x="9640" y="27056"/>
                      <a:pt x="9651" y="27056"/>
                    </a:cubicBezTo>
                    <a:cubicBezTo>
                      <a:pt x="9685" y="27056"/>
                      <a:pt x="9723" y="27087"/>
                      <a:pt x="9711" y="27117"/>
                    </a:cubicBezTo>
                    <a:cubicBezTo>
                      <a:pt x="9678" y="27200"/>
                      <a:pt x="9637" y="27275"/>
                      <a:pt x="9595" y="27358"/>
                    </a:cubicBezTo>
                    <a:lnTo>
                      <a:pt x="9595" y="27366"/>
                    </a:lnTo>
                    <a:cubicBezTo>
                      <a:pt x="9595" y="27391"/>
                      <a:pt x="9579" y="27424"/>
                      <a:pt x="9562" y="27441"/>
                    </a:cubicBezTo>
                    <a:cubicBezTo>
                      <a:pt x="9562" y="27457"/>
                      <a:pt x="9570" y="27474"/>
                      <a:pt x="9595" y="27499"/>
                    </a:cubicBezTo>
                    <a:cubicBezTo>
                      <a:pt x="9620" y="27523"/>
                      <a:pt x="9645" y="27548"/>
                      <a:pt x="9670" y="27565"/>
                    </a:cubicBezTo>
                    <a:cubicBezTo>
                      <a:pt x="9786" y="27664"/>
                      <a:pt x="9885" y="27780"/>
                      <a:pt x="9852" y="27946"/>
                    </a:cubicBezTo>
                    <a:cubicBezTo>
                      <a:pt x="9819" y="28079"/>
                      <a:pt x="9711" y="28178"/>
                      <a:pt x="9769" y="28327"/>
                    </a:cubicBezTo>
                    <a:cubicBezTo>
                      <a:pt x="9827" y="28460"/>
                      <a:pt x="9927" y="28576"/>
                      <a:pt x="9927" y="28733"/>
                    </a:cubicBezTo>
                    <a:cubicBezTo>
                      <a:pt x="9927" y="28791"/>
                      <a:pt x="9885" y="28824"/>
                      <a:pt x="9844" y="28824"/>
                    </a:cubicBezTo>
                    <a:cubicBezTo>
                      <a:pt x="9811" y="28874"/>
                      <a:pt x="9777" y="28924"/>
                      <a:pt x="9744" y="28982"/>
                    </a:cubicBezTo>
                    <a:cubicBezTo>
                      <a:pt x="9719" y="29015"/>
                      <a:pt x="9686" y="29048"/>
                      <a:pt x="9661" y="29089"/>
                    </a:cubicBezTo>
                    <a:cubicBezTo>
                      <a:pt x="9645" y="29123"/>
                      <a:pt x="9628" y="29139"/>
                      <a:pt x="9653" y="29172"/>
                    </a:cubicBezTo>
                    <a:cubicBezTo>
                      <a:pt x="9678" y="29239"/>
                      <a:pt x="9728" y="29297"/>
                      <a:pt x="9777" y="29346"/>
                    </a:cubicBezTo>
                    <a:cubicBezTo>
                      <a:pt x="9827" y="29388"/>
                      <a:pt x="9902" y="29421"/>
                      <a:pt x="9935" y="29479"/>
                    </a:cubicBezTo>
                    <a:cubicBezTo>
                      <a:pt x="9968" y="29545"/>
                      <a:pt x="9935" y="29620"/>
                      <a:pt x="9976" y="29678"/>
                    </a:cubicBezTo>
                    <a:cubicBezTo>
                      <a:pt x="10018" y="29736"/>
                      <a:pt x="10092" y="29760"/>
                      <a:pt x="10159" y="29769"/>
                    </a:cubicBezTo>
                    <a:cubicBezTo>
                      <a:pt x="10196" y="29777"/>
                      <a:pt x="10235" y="29779"/>
                      <a:pt x="10276" y="29779"/>
                    </a:cubicBezTo>
                    <a:cubicBezTo>
                      <a:pt x="10316" y="29779"/>
                      <a:pt x="10357" y="29777"/>
                      <a:pt x="10399" y="29777"/>
                    </a:cubicBezTo>
                    <a:cubicBezTo>
                      <a:pt x="10498" y="29777"/>
                      <a:pt x="10581" y="29777"/>
                      <a:pt x="10672" y="29802"/>
                    </a:cubicBezTo>
                    <a:cubicBezTo>
                      <a:pt x="10714" y="29810"/>
                      <a:pt x="10714" y="29868"/>
                      <a:pt x="10681" y="29893"/>
                    </a:cubicBezTo>
                    <a:cubicBezTo>
                      <a:pt x="10581" y="29951"/>
                      <a:pt x="10482" y="29959"/>
                      <a:pt x="10366" y="29968"/>
                    </a:cubicBezTo>
                    <a:lnTo>
                      <a:pt x="10283" y="29968"/>
                    </a:lnTo>
                    <a:cubicBezTo>
                      <a:pt x="10283" y="29984"/>
                      <a:pt x="10291" y="30001"/>
                      <a:pt x="10291" y="30017"/>
                    </a:cubicBezTo>
                    <a:cubicBezTo>
                      <a:pt x="10291" y="30042"/>
                      <a:pt x="10291" y="30067"/>
                      <a:pt x="10291" y="30092"/>
                    </a:cubicBezTo>
                    <a:lnTo>
                      <a:pt x="10291" y="30100"/>
                    </a:lnTo>
                    <a:cubicBezTo>
                      <a:pt x="10308" y="30108"/>
                      <a:pt x="10333" y="30117"/>
                      <a:pt x="10349" y="30117"/>
                    </a:cubicBezTo>
                    <a:cubicBezTo>
                      <a:pt x="10374" y="30117"/>
                      <a:pt x="10391" y="30125"/>
                      <a:pt x="10415" y="30125"/>
                    </a:cubicBezTo>
                    <a:cubicBezTo>
                      <a:pt x="10465" y="30133"/>
                      <a:pt x="10515" y="30142"/>
                      <a:pt x="10565" y="30158"/>
                    </a:cubicBezTo>
                    <a:cubicBezTo>
                      <a:pt x="10647" y="30183"/>
                      <a:pt x="10714" y="30241"/>
                      <a:pt x="10788" y="30291"/>
                    </a:cubicBezTo>
                    <a:cubicBezTo>
                      <a:pt x="10855" y="30349"/>
                      <a:pt x="10929" y="30398"/>
                      <a:pt x="11012" y="30440"/>
                    </a:cubicBezTo>
                    <a:cubicBezTo>
                      <a:pt x="11161" y="30523"/>
                      <a:pt x="11335" y="30581"/>
                      <a:pt x="11509" y="30622"/>
                    </a:cubicBezTo>
                    <a:cubicBezTo>
                      <a:pt x="11592" y="30639"/>
                      <a:pt x="11675" y="30647"/>
                      <a:pt x="11766" y="30655"/>
                    </a:cubicBezTo>
                    <a:cubicBezTo>
                      <a:pt x="11841" y="30664"/>
                      <a:pt x="11948" y="30647"/>
                      <a:pt x="12006" y="30705"/>
                    </a:cubicBezTo>
                    <a:cubicBezTo>
                      <a:pt x="12014" y="30713"/>
                      <a:pt x="12023" y="30730"/>
                      <a:pt x="12023" y="30746"/>
                    </a:cubicBezTo>
                    <a:cubicBezTo>
                      <a:pt x="12132" y="30847"/>
                      <a:pt x="12240" y="31014"/>
                      <a:pt x="12404" y="31014"/>
                    </a:cubicBezTo>
                    <a:cubicBezTo>
                      <a:pt x="12414" y="31014"/>
                      <a:pt x="12426" y="31013"/>
                      <a:pt x="12437" y="31012"/>
                    </a:cubicBezTo>
                    <a:cubicBezTo>
                      <a:pt x="12528" y="31003"/>
                      <a:pt x="12611" y="30954"/>
                      <a:pt x="12686" y="30929"/>
                    </a:cubicBezTo>
                    <a:cubicBezTo>
                      <a:pt x="12732" y="30910"/>
                      <a:pt x="12781" y="30899"/>
                      <a:pt x="12830" y="30899"/>
                    </a:cubicBezTo>
                    <a:cubicBezTo>
                      <a:pt x="12868" y="30899"/>
                      <a:pt x="12906" y="30906"/>
                      <a:pt x="12942" y="30920"/>
                    </a:cubicBezTo>
                    <a:cubicBezTo>
                      <a:pt x="13034" y="30954"/>
                      <a:pt x="13092" y="31020"/>
                      <a:pt x="13183" y="31053"/>
                    </a:cubicBezTo>
                    <a:cubicBezTo>
                      <a:pt x="13241" y="31069"/>
                      <a:pt x="13298" y="31075"/>
                      <a:pt x="13356" y="31075"/>
                    </a:cubicBezTo>
                    <a:cubicBezTo>
                      <a:pt x="13389" y="31075"/>
                      <a:pt x="13423" y="31073"/>
                      <a:pt x="13456" y="31070"/>
                    </a:cubicBezTo>
                    <a:cubicBezTo>
                      <a:pt x="13622" y="31053"/>
                      <a:pt x="13804" y="30995"/>
                      <a:pt x="13912" y="30854"/>
                    </a:cubicBezTo>
                    <a:cubicBezTo>
                      <a:pt x="14011" y="30730"/>
                      <a:pt x="14011" y="30564"/>
                      <a:pt x="13928" y="30432"/>
                    </a:cubicBezTo>
                    <a:cubicBezTo>
                      <a:pt x="13898" y="30371"/>
                      <a:pt x="13944" y="30319"/>
                      <a:pt x="13997" y="30319"/>
                    </a:cubicBezTo>
                    <a:cubicBezTo>
                      <a:pt x="14016" y="30319"/>
                      <a:pt x="14035" y="30325"/>
                      <a:pt x="14053" y="30340"/>
                    </a:cubicBezTo>
                    <a:cubicBezTo>
                      <a:pt x="14160" y="30432"/>
                      <a:pt x="14185" y="30581"/>
                      <a:pt x="14160" y="30722"/>
                    </a:cubicBezTo>
                    <a:cubicBezTo>
                      <a:pt x="14202" y="30705"/>
                      <a:pt x="14235" y="30688"/>
                      <a:pt x="14268" y="30664"/>
                    </a:cubicBezTo>
                    <a:cubicBezTo>
                      <a:pt x="14326" y="30630"/>
                      <a:pt x="14351" y="30572"/>
                      <a:pt x="14376" y="30514"/>
                    </a:cubicBezTo>
                    <a:cubicBezTo>
                      <a:pt x="14384" y="30473"/>
                      <a:pt x="14401" y="30432"/>
                      <a:pt x="14434" y="30407"/>
                    </a:cubicBezTo>
                    <a:cubicBezTo>
                      <a:pt x="14459" y="30382"/>
                      <a:pt x="14484" y="30365"/>
                      <a:pt x="14508" y="30340"/>
                    </a:cubicBezTo>
                    <a:cubicBezTo>
                      <a:pt x="14566" y="30299"/>
                      <a:pt x="14608" y="30241"/>
                      <a:pt x="14641" y="30175"/>
                    </a:cubicBezTo>
                    <a:cubicBezTo>
                      <a:pt x="14666" y="30117"/>
                      <a:pt x="14691" y="30042"/>
                      <a:pt x="14682" y="29968"/>
                    </a:cubicBezTo>
                    <a:cubicBezTo>
                      <a:pt x="14674" y="29926"/>
                      <a:pt x="14641" y="29910"/>
                      <a:pt x="14600" y="29893"/>
                    </a:cubicBezTo>
                    <a:cubicBezTo>
                      <a:pt x="14508" y="29852"/>
                      <a:pt x="14301" y="29785"/>
                      <a:pt x="14368" y="29644"/>
                    </a:cubicBezTo>
                    <a:cubicBezTo>
                      <a:pt x="14380" y="29619"/>
                      <a:pt x="14403" y="29608"/>
                      <a:pt x="14427" y="29608"/>
                    </a:cubicBezTo>
                    <a:cubicBezTo>
                      <a:pt x="14435" y="29608"/>
                      <a:pt x="14443" y="29609"/>
                      <a:pt x="14450" y="29611"/>
                    </a:cubicBezTo>
                    <a:cubicBezTo>
                      <a:pt x="14442" y="29586"/>
                      <a:pt x="14442" y="29553"/>
                      <a:pt x="14434" y="29528"/>
                    </a:cubicBezTo>
                    <a:cubicBezTo>
                      <a:pt x="14417" y="29479"/>
                      <a:pt x="14401" y="29429"/>
                      <a:pt x="14376" y="29379"/>
                    </a:cubicBezTo>
                    <a:cubicBezTo>
                      <a:pt x="14359" y="29355"/>
                      <a:pt x="14351" y="29330"/>
                      <a:pt x="14334" y="29305"/>
                    </a:cubicBezTo>
                    <a:cubicBezTo>
                      <a:pt x="14293" y="29239"/>
                      <a:pt x="14235" y="29172"/>
                      <a:pt x="14169" y="29123"/>
                    </a:cubicBezTo>
                    <a:cubicBezTo>
                      <a:pt x="14038" y="29005"/>
                      <a:pt x="13860" y="28944"/>
                      <a:pt x="13681" y="28944"/>
                    </a:cubicBezTo>
                    <a:cubicBezTo>
                      <a:pt x="13634" y="28944"/>
                      <a:pt x="13586" y="28948"/>
                      <a:pt x="13539" y="28957"/>
                    </a:cubicBezTo>
                    <a:cubicBezTo>
                      <a:pt x="13534" y="28957"/>
                      <a:pt x="13530" y="28958"/>
                      <a:pt x="13525" y="28958"/>
                    </a:cubicBezTo>
                    <a:cubicBezTo>
                      <a:pt x="13451" y="28958"/>
                      <a:pt x="13408" y="28894"/>
                      <a:pt x="13440" y="28816"/>
                    </a:cubicBezTo>
                    <a:cubicBezTo>
                      <a:pt x="13473" y="28741"/>
                      <a:pt x="13514" y="28642"/>
                      <a:pt x="13481" y="28559"/>
                    </a:cubicBezTo>
                    <a:cubicBezTo>
                      <a:pt x="13448" y="28476"/>
                      <a:pt x="13332" y="28468"/>
                      <a:pt x="13274" y="28418"/>
                    </a:cubicBezTo>
                    <a:cubicBezTo>
                      <a:pt x="13141" y="28294"/>
                      <a:pt x="13158" y="28112"/>
                      <a:pt x="13216" y="27954"/>
                    </a:cubicBezTo>
                    <a:lnTo>
                      <a:pt x="13216" y="27954"/>
                    </a:lnTo>
                    <a:cubicBezTo>
                      <a:pt x="13204" y="27960"/>
                      <a:pt x="13192" y="27966"/>
                      <a:pt x="13181" y="27966"/>
                    </a:cubicBezTo>
                    <a:cubicBezTo>
                      <a:pt x="13176" y="27966"/>
                      <a:pt x="13171" y="27965"/>
                      <a:pt x="13166" y="27963"/>
                    </a:cubicBezTo>
                    <a:cubicBezTo>
                      <a:pt x="13125" y="27963"/>
                      <a:pt x="13083" y="27921"/>
                      <a:pt x="13092" y="27880"/>
                    </a:cubicBezTo>
                    <a:cubicBezTo>
                      <a:pt x="13108" y="27764"/>
                      <a:pt x="13141" y="27656"/>
                      <a:pt x="13141" y="27540"/>
                    </a:cubicBezTo>
                    <a:cubicBezTo>
                      <a:pt x="13141" y="27499"/>
                      <a:pt x="13141" y="27449"/>
                      <a:pt x="13125" y="27407"/>
                    </a:cubicBezTo>
                    <a:cubicBezTo>
                      <a:pt x="13116" y="27349"/>
                      <a:pt x="13083" y="27308"/>
                      <a:pt x="13058" y="27258"/>
                    </a:cubicBezTo>
                    <a:cubicBezTo>
                      <a:pt x="13025" y="27200"/>
                      <a:pt x="13042" y="27151"/>
                      <a:pt x="13050" y="27093"/>
                    </a:cubicBezTo>
                    <a:cubicBezTo>
                      <a:pt x="13058" y="27043"/>
                      <a:pt x="13058" y="26985"/>
                      <a:pt x="13050" y="26935"/>
                    </a:cubicBezTo>
                    <a:cubicBezTo>
                      <a:pt x="13034" y="26844"/>
                      <a:pt x="12984" y="26761"/>
                      <a:pt x="12951" y="26670"/>
                    </a:cubicBezTo>
                    <a:cubicBezTo>
                      <a:pt x="12942" y="26662"/>
                      <a:pt x="12926" y="26645"/>
                      <a:pt x="12926" y="26629"/>
                    </a:cubicBezTo>
                    <a:cubicBezTo>
                      <a:pt x="12901" y="26571"/>
                      <a:pt x="12942" y="26513"/>
                      <a:pt x="12951" y="26455"/>
                    </a:cubicBezTo>
                    <a:cubicBezTo>
                      <a:pt x="12959" y="26405"/>
                      <a:pt x="12959" y="26363"/>
                      <a:pt x="12959" y="26314"/>
                    </a:cubicBezTo>
                    <a:cubicBezTo>
                      <a:pt x="12951" y="26206"/>
                      <a:pt x="12918" y="26115"/>
                      <a:pt x="12860" y="26024"/>
                    </a:cubicBezTo>
                    <a:cubicBezTo>
                      <a:pt x="12843" y="25991"/>
                      <a:pt x="12843" y="25941"/>
                      <a:pt x="12876" y="25916"/>
                    </a:cubicBezTo>
                    <a:cubicBezTo>
                      <a:pt x="12942" y="25858"/>
                      <a:pt x="13000" y="25775"/>
                      <a:pt x="13042" y="25692"/>
                    </a:cubicBezTo>
                    <a:cubicBezTo>
                      <a:pt x="13042" y="25684"/>
                      <a:pt x="13042" y="25676"/>
                      <a:pt x="13050" y="25667"/>
                    </a:cubicBezTo>
                    <a:cubicBezTo>
                      <a:pt x="13092" y="25593"/>
                      <a:pt x="13108" y="25502"/>
                      <a:pt x="13116" y="25411"/>
                    </a:cubicBezTo>
                    <a:cubicBezTo>
                      <a:pt x="13116" y="25369"/>
                      <a:pt x="13116" y="25328"/>
                      <a:pt x="13108" y="25286"/>
                    </a:cubicBezTo>
                    <a:cubicBezTo>
                      <a:pt x="13100" y="25237"/>
                      <a:pt x="13083" y="25203"/>
                      <a:pt x="13075" y="25154"/>
                    </a:cubicBezTo>
                    <a:cubicBezTo>
                      <a:pt x="13058" y="25104"/>
                      <a:pt x="13100" y="25071"/>
                      <a:pt x="13125" y="25029"/>
                    </a:cubicBezTo>
                    <a:cubicBezTo>
                      <a:pt x="13150" y="24996"/>
                      <a:pt x="13166" y="24955"/>
                      <a:pt x="13183" y="24913"/>
                    </a:cubicBezTo>
                    <a:cubicBezTo>
                      <a:pt x="13199" y="24864"/>
                      <a:pt x="13216" y="24806"/>
                      <a:pt x="13224" y="24756"/>
                    </a:cubicBezTo>
                    <a:lnTo>
                      <a:pt x="13224" y="24756"/>
                    </a:lnTo>
                    <a:cubicBezTo>
                      <a:pt x="13217" y="24762"/>
                      <a:pt x="13209" y="24764"/>
                      <a:pt x="13202" y="24764"/>
                    </a:cubicBezTo>
                    <a:cubicBezTo>
                      <a:pt x="13165" y="24764"/>
                      <a:pt x="13132" y="24709"/>
                      <a:pt x="13166" y="24681"/>
                    </a:cubicBezTo>
                    <a:cubicBezTo>
                      <a:pt x="13191" y="24657"/>
                      <a:pt x="13216" y="24623"/>
                      <a:pt x="13232" y="24599"/>
                    </a:cubicBezTo>
                    <a:cubicBezTo>
                      <a:pt x="13232" y="24541"/>
                      <a:pt x="13241" y="24474"/>
                      <a:pt x="13299" y="24466"/>
                    </a:cubicBezTo>
                    <a:cubicBezTo>
                      <a:pt x="13324" y="24392"/>
                      <a:pt x="13332" y="24317"/>
                      <a:pt x="13332" y="24251"/>
                    </a:cubicBezTo>
                    <a:cubicBezTo>
                      <a:pt x="13332" y="24151"/>
                      <a:pt x="13307" y="24052"/>
                      <a:pt x="13282" y="23961"/>
                    </a:cubicBezTo>
                    <a:cubicBezTo>
                      <a:pt x="13257" y="23878"/>
                      <a:pt x="13183" y="23770"/>
                      <a:pt x="13216" y="23687"/>
                    </a:cubicBezTo>
                    <a:cubicBezTo>
                      <a:pt x="13229" y="23662"/>
                      <a:pt x="13246" y="23651"/>
                      <a:pt x="13265" y="23651"/>
                    </a:cubicBezTo>
                    <a:cubicBezTo>
                      <a:pt x="13270" y="23651"/>
                      <a:pt x="13276" y="23652"/>
                      <a:pt x="13282" y="23654"/>
                    </a:cubicBezTo>
                    <a:cubicBezTo>
                      <a:pt x="13299" y="23662"/>
                      <a:pt x="13315" y="23679"/>
                      <a:pt x="13332" y="23687"/>
                    </a:cubicBezTo>
                    <a:cubicBezTo>
                      <a:pt x="13382" y="23646"/>
                      <a:pt x="13398" y="23580"/>
                      <a:pt x="13398" y="23505"/>
                    </a:cubicBezTo>
                    <a:cubicBezTo>
                      <a:pt x="13398" y="23414"/>
                      <a:pt x="13365" y="23372"/>
                      <a:pt x="13299" y="23314"/>
                    </a:cubicBezTo>
                    <a:cubicBezTo>
                      <a:pt x="13108" y="23140"/>
                      <a:pt x="13357" y="22884"/>
                      <a:pt x="13249" y="22685"/>
                    </a:cubicBezTo>
                    <a:cubicBezTo>
                      <a:pt x="13199" y="22585"/>
                      <a:pt x="13141" y="22511"/>
                      <a:pt x="13150" y="22395"/>
                    </a:cubicBezTo>
                    <a:cubicBezTo>
                      <a:pt x="13166" y="22279"/>
                      <a:pt x="13208" y="22163"/>
                      <a:pt x="13232" y="22047"/>
                    </a:cubicBezTo>
                    <a:cubicBezTo>
                      <a:pt x="13249" y="21922"/>
                      <a:pt x="13257" y="21798"/>
                      <a:pt x="13257" y="21674"/>
                    </a:cubicBezTo>
                    <a:cubicBezTo>
                      <a:pt x="13249" y="21616"/>
                      <a:pt x="13249" y="21566"/>
                      <a:pt x="13241" y="21508"/>
                    </a:cubicBezTo>
                    <a:cubicBezTo>
                      <a:pt x="13241" y="21492"/>
                      <a:pt x="13232" y="21483"/>
                      <a:pt x="13232" y="21467"/>
                    </a:cubicBezTo>
                    <a:cubicBezTo>
                      <a:pt x="13226" y="21468"/>
                      <a:pt x="13220" y="21469"/>
                      <a:pt x="13213" y="21469"/>
                    </a:cubicBezTo>
                    <a:cubicBezTo>
                      <a:pt x="13153" y="21469"/>
                      <a:pt x="13096" y="21402"/>
                      <a:pt x="13133" y="21334"/>
                    </a:cubicBezTo>
                    <a:cubicBezTo>
                      <a:pt x="13150" y="21309"/>
                      <a:pt x="13166" y="21293"/>
                      <a:pt x="13174" y="21268"/>
                    </a:cubicBezTo>
                    <a:cubicBezTo>
                      <a:pt x="13174" y="21260"/>
                      <a:pt x="13183" y="21251"/>
                      <a:pt x="13183" y="21251"/>
                    </a:cubicBezTo>
                    <a:cubicBezTo>
                      <a:pt x="13183" y="21251"/>
                      <a:pt x="13183" y="21243"/>
                      <a:pt x="13183" y="21243"/>
                    </a:cubicBezTo>
                    <a:cubicBezTo>
                      <a:pt x="13191" y="21226"/>
                      <a:pt x="13191" y="21218"/>
                      <a:pt x="13199" y="21202"/>
                    </a:cubicBezTo>
                    <a:cubicBezTo>
                      <a:pt x="13199" y="21193"/>
                      <a:pt x="13199" y="21193"/>
                      <a:pt x="13199" y="21185"/>
                    </a:cubicBezTo>
                    <a:cubicBezTo>
                      <a:pt x="13199" y="21185"/>
                      <a:pt x="13199" y="21177"/>
                      <a:pt x="13199" y="21177"/>
                    </a:cubicBezTo>
                    <a:cubicBezTo>
                      <a:pt x="13199" y="21177"/>
                      <a:pt x="13199" y="21168"/>
                      <a:pt x="13199" y="21168"/>
                    </a:cubicBezTo>
                    <a:cubicBezTo>
                      <a:pt x="13208" y="21160"/>
                      <a:pt x="13208" y="21152"/>
                      <a:pt x="13208" y="21144"/>
                    </a:cubicBezTo>
                    <a:cubicBezTo>
                      <a:pt x="13208" y="21127"/>
                      <a:pt x="13199" y="21119"/>
                      <a:pt x="13199" y="21110"/>
                    </a:cubicBezTo>
                    <a:lnTo>
                      <a:pt x="13199" y="21102"/>
                    </a:lnTo>
                    <a:cubicBezTo>
                      <a:pt x="13199" y="21094"/>
                      <a:pt x="13199" y="21094"/>
                      <a:pt x="13199" y="21086"/>
                    </a:cubicBezTo>
                    <a:cubicBezTo>
                      <a:pt x="13191" y="21036"/>
                      <a:pt x="13174" y="21003"/>
                      <a:pt x="13150" y="20961"/>
                    </a:cubicBezTo>
                    <a:cubicBezTo>
                      <a:pt x="13125" y="20928"/>
                      <a:pt x="13100" y="20895"/>
                      <a:pt x="13067" y="20870"/>
                    </a:cubicBezTo>
                    <a:cubicBezTo>
                      <a:pt x="13002" y="20827"/>
                      <a:pt x="13043" y="20748"/>
                      <a:pt x="13103" y="20748"/>
                    </a:cubicBezTo>
                    <a:cubicBezTo>
                      <a:pt x="13113" y="20748"/>
                      <a:pt x="13123" y="20750"/>
                      <a:pt x="13133" y="20754"/>
                    </a:cubicBezTo>
                    <a:cubicBezTo>
                      <a:pt x="13141" y="20754"/>
                      <a:pt x="13141" y="20762"/>
                      <a:pt x="13150" y="20762"/>
                    </a:cubicBezTo>
                    <a:cubicBezTo>
                      <a:pt x="13208" y="20646"/>
                      <a:pt x="13216" y="20539"/>
                      <a:pt x="13174" y="20414"/>
                    </a:cubicBezTo>
                    <a:cubicBezTo>
                      <a:pt x="13150" y="20356"/>
                      <a:pt x="13108" y="20298"/>
                      <a:pt x="13092" y="20232"/>
                    </a:cubicBezTo>
                    <a:cubicBezTo>
                      <a:pt x="13067" y="20174"/>
                      <a:pt x="13083" y="20124"/>
                      <a:pt x="13116" y="20066"/>
                    </a:cubicBezTo>
                    <a:cubicBezTo>
                      <a:pt x="13183" y="19967"/>
                      <a:pt x="13274" y="19859"/>
                      <a:pt x="13266" y="19735"/>
                    </a:cubicBezTo>
                    <a:cubicBezTo>
                      <a:pt x="13266" y="19619"/>
                      <a:pt x="13141" y="19561"/>
                      <a:pt x="13067" y="19478"/>
                    </a:cubicBezTo>
                    <a:cubicBezTo>
                      <a:pt x="13030" y="19449"/>
                      <a:pt x="13059" y="19393"/>
                      <a:pt x="13101" y="19393"/>
                    </a:cubicBezTo>
                    <a:cubicBezTo>
                      <a:pt x="13106" y="19393"/>
                      <a:pt x="13111" y="19394"/>
                      <a:pt x="13116" y="19395"/>
                    </a:cubicBezTo>
                    <a:lnTo>
                      <a:pt x="13141" y="19395"/>
                    </a:lnTo>
                    <a:cubicBezTo>
                      <a:pt x="13183" y="19362"/>
                      <a:pt x="13257" y="19329"/>
                      <a:pt x="13257" y="19279"/>
                    </a:cubicBezTo>
                    <a:cubicBezTo>
                      <a:pt x="13257" y="19238"/>
                      <a:pt x="13224" y="19197"/>
                      <a:pt x="13216" y="19163"/>
                    </a:cubicBezTo>
                    <a:cubicBezTo>
                      <a:pt x="13199" y="19130"/>
                      <a:pt x="13183" y="19089"/>
                      <a:pt x="13166" y="19056"/>
                    </a:cubicBezTo>
                    <a:cubicBezTo>
                      <a:pt x="13150" y="19023"/>
                      <a:pt x="13150" y="18981"/>
                      <a:pt x="13191" y="18956"/>
                    </a:cubicBezTo>
                    <a:cubicBezTo>
                      <a:pt x="13290" y="18898"/>
                      <a:pt x="13290" y="18757"/>
                      <a:pt x="13257" y="18650"/>
                    </a:cubicBezTo>
                    <a:cubicBezTo>
                      <a:pt x="13216" y="18509"/>
                      <a:pt x="13133" y="18376"/>
                      <a:pt x="13116" y="18219"/>
                    </a:cubicBezTo>
                    <a:cubicBezTo>
                      <a:pt x="13112" y="18191"/>
                      <a:pt x="13138" y="18174"/>
                      <a:pt x="13164" y="18174"/>
                    </a:cubicBezTo>
                    <a:cubicBezTo>
                      <a:pt x="13184" y="18174"/>
                      <a:pt x="13204" y="18185"/>
                      <a:pt x="13208" y="18211"/>
                    </a:cubicBezTo>
                    <a:cubicBezTo>
                      <a:pt x="13241" y="18385"/>
                      <a:pt x="13373" y="18525"/>
                      <a:pt x="13398" y="18708"/>
                    </a:cubicBezTo>
                    <a:cubicBezTo>
                      <a:pt x="13415" y="18824"/>
                      <a:pt x="13398" y="18956"/>
                      <a:pt x="13315" y="19039"/>
                    </a:cubicBezTo>
                    <a:cubicBezTo>
                      <a:pt x="13357" y="19122"/>
                      <a:pt x="13406" y="19221"/>
                      <a:pt x="13398" y="19313"/>
                    </a:cubicBezTo>
                    <a:cubicBezTo>
                      <a:pt x="13382" y="19379"/>
                      <a:pt x="13340" y="19429"/>
                      <a:pt x="13282" y="19470"/>
                    </a:cubicBezTo>
                    <a:cubicBezTo>
                      <a:pt x="13340" y="19520"/>
                      <a:pt x="13390" y="19578"/>
                      <a:pt x="13415" y="19644"/>
                    </a:cubicBezTo>
                    <a:cubicBezTo>
                      <a:pt x="13473" y="19785"/>
                      <a:pt x="13415" y="19934"/>
                      <a:pt x="13340" y="20058"/>
                    </a:cubicBezTo>
                    <a:cubicBezTo>
                      <a:pt x="13315" y="20091"/>
                      <a:pt x="13290" y="20124"/>
                      <a:pt x="13274" y="20158"/>
                    </a:cubicBezTo>
                    <a:cubicBezTo>
                      <a:pt x="13249" y="20199"/>
                      <a:pt x="13274" y="20216"/>
                      <a:pt x="13290" y="20249"/>
                    </a:cubicBezTo>
                    <a:cubicBezTo>
                      <a:pt x="13324" y="20323"/>
                      <a:pt x="13348" y="20398"/>
                      <a:pt x="13365" y="20472"/>
                    </a:cubicBezTo>
                    <a:lnTo>
                      <a:pt x="13365" y="20481"/>
                    </a:lnTo>
                    <a:cubicBezTo>
                      <a:pt x="13373" y="20472"/>
                      <a:pt x="13382" y="20472"/>
                      <a:pt x="13398" y="20472"/>
                    </a:cubicBezTo>
                    <a:cubicBezTo>
                      <a:pt x="13438" y="20481"/>
                      <a:pt x="13477" y="20486"/>
                      <a:pt x="13516" y="20486"/>
                    </a:cubicBezTo>
                    <a:cubicBezTo>
                      <a:pt x="13589" y="20486"/>
                      <a:pt x="13659" y="20469"/>
                      <a:pt x="13730" y="20431"/>
                    </a:cubicBezTo>
                    <a:cubicBezTo>
                      <a:pt x="13743" y="20423"/>
                      <a:pt x="13757" y="20419"/>
                      <a:pt x="13771" y="20419"/>
                    </a:cubicBezTo>
                    <a:cubicBezTo>
                      <a:pt x="13801" y="20419"/>
                      <a:pt x="13831" y="20436"/>
                      <a:pt x="13854" y="20464"/>
                    </a:cubicBezTo>
                    <a:cubicBezTo>
                      <a:pt x="13879" y="20506"/>
                      <a:pt x="13928" y="20539"/>
                      <a:pt x="13986" y="20539"/>
                    </a:cubicBezTo>
                    <a:cubicBezTo>
                      <a:pt x="14020" y="20539"/>
                      <a:pt x="14078" y="20514"/>
                      <a:pt x="14061" y="20472"/>
                    </a:cubicBezTo>
                    <a:cubicBezTo>
                      <a:pt x="14040" y="20417"/>
                      <a:pt x="14077" y="20357"/>
                      <a:pt x="14128" y="20357"/>
                    </a:cubicBezTo>
                    <a:cubicBezTo>
                      <a:pt x="14138" y="20357"/>
                      <a:pt x="14149" y="20359"/>
                      <a:pt x="14160" y="20365"/>
                    </a:cubicBezTo>
                    <a:cubicBezTo>
                      <a:pt x="14222" y="20395"/>
                      <a:pt x="14315" y="20442"/>
                      <a:pt x="14392" y="20442"/>
                    </a:cubicBezTo>
                    <a:cubicBezTo>
                      <a:pt x="14441" y="20442"/>
                      <a:pt x="14483" y="20424"/>
                      <a:pt x="14508" y="20373"/>
                    </a:cubicBezTo>
                    <a:cubicBezTo>
                      <a:pt x="14517" y="20373"/>
                      <a:pt x="14517" y="20373"/>
                      <a:pt x="14517" y="20365"/>
                    </a:cubicBezTo>
                    <a:cubicBezTo>
                      <a:pt x="14525" y="20348"/>
                      <a:pt x="14533" y="20332"/>
                      <a:pt x="14542" y="20307"/>
                    </a:cubicBezTo>
                    <a:cubicBezTo>
                      <a:pt x="14542" y="20298"/>
                      <a:pt x="14542" y="20290"/>
                      <a:pt x="14542" y="20282"/>
                    </a:cubicBezTo>
                    <a:cubicBezTo>
                      <a:pt x="14533" y="20265"/>
                      <a:pt x="14533" y="20249"/>
                      <a:pt x="14533" y="20224"/>
                    </a:cubicBezTo>
                    <a:cubicBezTo>
                      <a:pt x="14533" y="20182"/>
                      <a:pt x="14542" y="20141"/>
                      <a:pt x="14550" y="20100"/>
                    </a:cubicBezTo>
                    <a:cubicBezTo>
                      <a:pt x="14550" y="20066"/>
                      <a:pt x="14566" y="20033"/>
                      <a:pt x="14575" y="20008"/>
                    </a:cubicBezTo>
                    <a:cubicBezTo>
                      <a:pt x="14608" y="19917"/>
                      <a:pt x="14666" y="19834"/>
                      <a:pt x="14749" y="19810"/>
                    </a:cubicBezTo>
                    <a:cubicBezTo>
                      <a:pt x="14752" y="19809"/>
                      <a:pt x="14756" y="19808"/>
                      <a:pt x="14759" y="19808"/>
                    </a:cubicBezTo>
                    <a:cubicBezTo>
                      <a:pt x="14788" y="19808"/>
                      <a:pt x="14814" y="19838"/>
                      <a:pt x="14807" y="19868"/>
                    </a:cubicBezTo>
                    <a:cubicBezTo>
                      <a:pt x="14790" y="19917"/>
                      <a:pt x="14757" y="19959"/>
                      <a:pt x="14732" y="20008"/>
                    </a:cubicBezTo>
                    <a:cubicBezTo>
                      <a:pt x="14716" y="20050"/>
                      <a:pt x="14699" y="20100"/>
                      <a:pt x="14691" y="20141"/>
                    </a:cubicBezTo>
                    <a:cubicBezTo>
                      <a:pt x="14732" y="20149"/>
                      <a:pt x="14749" y="20199"/>
                      <a:pt x="14724" y="20232"/>
                    </a:cubicBezTo>
                    <a:cubicBezTo>
                      <a:pt x="14707" y="20240"/>
                      <a:pt x="14707" y="20249"/>
                      <a:pt x="14699" y="20265"/>
                    </a:cubicBezTo>
                    <a:cubicBezTo>
                      <a:pt x="14716" y="20348"/>
                      <a:pt x="14740" y="20423"/>
                      <a:pt x="14724" y="20506"/>
                    </a:cubicBezTo>
                    <a:cubicBezTo>
                      <a:pt x="14716" y="20572"/>
                      <a:pt x="14691" y="20630"/>
                      <a:pt x="14691" y="20688"/>
                    </a:cubicBezTo>
                    <a:cubicBezTo>
                      <a:pt x="14691" y="20746"/>
                      <a:pt x="14716" y="20804"/>
                      <a:pt x="14740" y="20854"/>
                    </a:cubicBezTo>
                    <a:cubicBezTo>
                      <a:pt x="14774" y="20912"/>
                      <a:pt x="14815" y="20970"/>
                      <a:pt x="14856" y="21011"/>
                    </a:cubicBezTo>
                    <a:cubicBezTo>
                      <a:pt x="14898" y="21061"/>
                      <a:pt x="14948" y="21094"/>
                      <a:pt x="14964" y="21152"/>
                    </a:cubicBezTo>
                    <a:cubicBezTo>
                      <a:pt x="14964" y="21160"/>
                      <a:pt x="14964" y="21168"/>
                      <a:pt x="14964" y="21177"/>
                    </a:cubicBezTo>
                    <a:cubicBezTo>
                      <a:pt x="14972" y="21177"/>
                      <a:pt x="14972" y="21177"/>
                      <a:pt x="14972" y="21185"/>
                    </a:cubicBezTo>
                    <a:cubicBezTo>
                      <a:pt x="14989" y="21193"/>
                      <a:pt x="14997" y="21210"/>
                      <a:pt x="14997" y="21226"/>
                    </a:cubicBezTo>
                    <a:cubicBezTo>
                      <a:pt x="14989" y="21260"/>
                      <a:pt x="14956" y="21276"/>
                      <a:pt x="14931" y="21301"/>
                    </a:cubicBezTo>
                    <a:cubicBezTo>
                      <a:pt x="14898" y="21326"/>
                      <a:pt x="14873" y="21367"/>
                      <a:pt x="14848" y="21392"/>
                    </a:cubicBezTo>
                    <a:cubicBezTo>
                      <a:pt x="14856" y="21392"/>
                      <a:pt x="14865" y="21400"/>
                      <a:pt x="14865" y="21400"/>
                    </a:cubicBezTo>
                    <a:cubicBezTo>
                      <a:pt x="14890" y="21417"/>
                      <a:pt x="14906" y="21425"/>
                      <a:pt x="14923" y="21434"/>
                    </a:cubicBezTo>
                    <a:cubicBezTo>
                      <a:pt x="14964" y="21458"/>
                      <a:pt x="15006" y="21475"/>
                      <a:pt x="15047" y="21483"/>
                    </a:cubicBezTo>
                    <a:cubicBezTo>
                      <a:pt x="15097" y="21500"/>
                      <a:pt x="15130" y="21566"/>
                      <a:pt x="15097" y="21608"/>
                    </a:cubicBezTo>
                    <a:cubicBezTo>
                      <a:pt x="14989" y="21765"/>
                      <a:pt x="14981" y="21964"/>
                      <a:pt x="15072" y="22130"/>
                    </a:cubicBezTo>
                    <a:cubicBezTo>
                      <a:pt x="15130" y="22229"/>
                      <a:pt x="15204" y="22304"/>
                      <a:pt x="15271" y="22395"/>
                    </a:cubicBezTo>
                    <a:cubicBezTo>
                      <a:pt x="15296" y="22428"/>
                      <a:pt x="15320" y="22461"/>
                      <a:pt x="15354" y="22494"/>
                    </a:cubicBezTo>
                    <a:cubicBezTo>
                      <a:pt x="15403" y="22428"/>
                      <a:pt x="15478" y="22378"/>
                      <a:pt x="15561" y="22378"/>
                    </a:cubicBezTo>
                    <a:cubicBezTo>
                      <a:pt x="15619" y="22378"/>
                      <a:pt x="15635" y="22453"/>
                      <a:pt x="15586" y="22486"/>
                    </a:cubicBezTo>
                    <a:cubicBezTo>
                      <a:pt x="15519" y="22527"/>
                      <a:pt x="15461" y="22569"/>
                      <a:pt x="15445" y="22643"/>
                    </a:cubicBezTo>
                    <a:cubicBezTo>
                      <a:pt x="15445" y="22652"/>
                      <a:pt x="15436" y="22660"/>
                      <a:pt x="15436" y="22660"/>
                    </a:cubicBezTo>
                    <a:cubicBezTo>
                      <a:pt x="15445" y="22676"/>
                      <a:pt x="15436" y="22685"/>
                      <a:pt x="15436" y="22685"/>
                    </a:cubicBezTo>
                    <a:cubicBezTo>
                      <a:pt x="15436" y="22731"/>
                      <a:pt x="15458" y="22785"/>
                      <a:pt x="15508" y="22785"/>
                    </a:cubicBezTo>
                    <a:cubicBezTo>
                      <a:pt x="15512" y="22785"/>
                      <a:pt x="15516" y="22785"/>
                      <a:pt x="15519" y="22784"/>
                    </a:cubicBezTo>
                    <a:cubicBezTo>
                      <a:pt x="15527" y="22782"/>
                      <a:pt x="15535" y="22782"/>
                      <a:pt x="15542" y="22782"/>
                    </a:cubicBezTo>
                    <a:cubicBezTo>
                      <a:pt x="15603" y="22782"/>
                      <a:pt x="15640" y="22841"/>
                      <a:pt x="15610" y="22900"/>
                    </a:cubicBezTo>
                    <a:cubicBezTo>
                      <a:pt x="15561" y="23000"/>
                      <a:pt x="15503" y="23116"/>
                      <a:pt x="15503" y="23232"/>
                    </a:cubicBezTo>
                    <a:cubicBezTo>
                      <a:pt x="15503" y="23331"/>
                      <a:pt x="15544" y="23422"/>
                      <a:pt x="15610" y="23497"/>
                    </a:cubicBezTo>
                    <a:cubicBezTo>
                      <a:pt x="15677" y="23580"/>
                      <a:pt x="15751" y="23654"/>
                      <a:pt x="15834" y="23720"/>
                    </a:cubicBezTo>
                    <a:cubicBezTo>
                      <a:pt x="15876" y="23745"/>
                      <a:pt x="15925" y="23770"/>
                      <a:pt x="15975" y="23795"/>
                    </a:cubicBezTo>
                    <a:cubicBezTo>
                      <a:pt x="15975" y="23787"/>
                      <a:pt x="15983" y="23787"/>
                      <a:pt x="15983" y="23778"/>
                    </a:cubicBezTo>
                    <a:cubicBezTo>
                      <a:pt x="15994" y="23771"/>
                      <a:pt x="16007" y="23768"/>
                      <a:pt x="16020" y="23768"/>
                    </a:cubicBezTo>
                    <a:cubicBezTo>
                      <a:pt x="16064" y="23768"/>
                      <a:pt x="16108" y="23808"/>
                      <a:pt x="16083" y="23853"/>
                    </a:cubicBezTo>
                    <a:cubicBezTo>
                      <a:pt x="16083" y="23853"/>
                      <a:pt x="16091" y="23861"/>
                      <a:pt x="16099" y="23861"/>
                    </a:cubicBezTo>
                    <a:cubicBezTo>
                      <a:pt x="16124" y="23878"/>
                      <a:pt x="16132" y="23936"/>
                      <a:pt x="16099" y="23952"/>
                    </a:cubicBezTo>
                    <a:cubicBezTo>
                      <a:pt x="16083" y="23961"/>
                      <a:pt x="16066" y="23961"/>
                      <a:pt x="16058" y="23969"/>
                    </a:cubicBezTo>
                    <a:cubicBezTo>
                      <a:pt x="16058" y="24035"/>
                      <a:pt x="16099" y="24110"/>
                      <a:pt x="16174" y="24118"/>
                    </a:cubicBezTo>
                    <a:cubicBezTo>
                      <a:pt x="16240" y="24118"/>
                      <a:pt x="16273" y="24184"/>
                      <a:pt x="16248" y="24242"/>
                    </a:cubicBezTo>
                    <a:cubicBezTo>
                      <a:pt x="16199" y="24358"/>
                      <a:pt x="16298" y="24499"/>
                      <a:pt x="16414" y="24499"/>
                    </a:cubicBezTo>
                    <a:cubicBezTo>
                      <a:pt x="16464" y="24499"/>
                      <a:pt x="16514" y="24541"/>
                      <a:pt x="16505" y="24590"/>
                    </a:cubicBezTo>
                    <a:cubicBezTo>
                      <a:pt x="16497" y="24814"/>
                      <a:pt x="16489" y="25104"/>
                      <a:pt x="16704" y="25237"/>
                    </a:cubicBezTo>
                    <a:cubicBezTo>
                      <a:pt x="16737" y="25253"/>
                      <a:pt x="16754" y="25295"/>
                      <a:pt x="16737" y="25328"/>
                    </a:cubicBezTo>
                    <a:cubicBezTo>
                      <a:pt x="16704" y="25477"/>
                      <a:pt x="16754" y="25626"/>
                      <a:pt x="16853" y="25734"/>
                    </a:cubicBezTo>
                    <a:cubicBezTo>
                      <a:pt x="16914" y="25787"/>
                      <a:pt x="16857" y="25860"/>
                      <a:pt x="16796" y="25860"/>
                    </a:cubicBezTo>
                    <a:cubicBezTo>
                      <a:pt x="16790" y="25860"/>
                      <a:pt x="16785" y="25859"/>
                      <a:pt x="16779" y="25858"/>
                    </a:cubicBezTo>
                    <a:lnTo>
                      <a:pt x="16779" y="25858"/>
                    </a:lnTo>
                    <a:cubicBezTo>
                      <a:pt x="16779" y="25875"/>
                      <a:pt x="16787" y="25899"/>
                      <a:pt x="16787" y="25908"/>
                    </a:cubicBezTo>
                    <a:cubicBezTo>
                      <a:pt x="16795" y="25949"/>
                      <a:pt x="16804" y="25982"/>
                      <a:pt x="16820" y="26024"/>
                    </a:cubicBezTo>
                    <a:cubicBezTo>
                      <a:pt x="16837" y="26090"/>
                      <a:pt x="16853" y="26156"/>
                      <a:pt x="16870" y="26223"/>
                    </a:cubicBezTo>
                    <a:cubicBezTo>
                      <a:pt x="16911" y="26363"/>
                      <a:pt x="16953" y="26504"/>
                      <a:pt x="16986" y="26645"/>
                    </a:cubicBezTo>
                    <a:cubicBezTo>
                      <a:pt x="16994" y="26678"/>
                      <a:pt x="16986" y="26703"/>
                      <a:pt x="16969" y="26711"/>
                    </a:cubicBezTo>
                    <a:cubicBezTo>
                      <a:pt x="17019" y="26819"/>
                      <a:pt x="17002" y="26952"/>
                      <a:pt x="16953" y="27051"/>
                    </a:cubicBezTo>
                    <a:cubicBezTo>
                      <a:pt x="16936" y="27101"/>
                      <a:pt x="16903" y="27151"/>
                      <a:pt x="16928" y="27200"/>
                    </a:cubicBezTo>
                    <a:cubicBezTo>
                      <a:pt x="16953" y="27242"/>
                      <a:pt x="17002" y="27267"/>
                      <a:pt x="17044" y="27291"/>
                    </a:cubicBezTo>
                    <a:cubicBezTo>
                      <a:pt x="17077" y="27316"/>
                      <a:pt x="17094" y="27366"/>
                      <a:pt x="17069" y="27407"/>
                    </a:cubicBezTo>
                    <a:cubicBezTo>
                      <a:pt x="17027" y="27474"/>
                      <a:pt x="16944" y="27648"/>
                      <a:pt x="17044" y="27706"/>
                    </a:cubicBezTo>
                    <a:cubicBezTo>
                      <a:pt x="17060" y="27714"/>
                      <a:pt x="17077" y="27722"/>
                      <a:pt x="17094" y="27722"/>
                    </a:cubicBezTo>
                    <a:cubicBezTo>
                      <a:pt x="17107" y="27705"/>
                      <a:pt x="17124" y="27698"/>
                      <a:pt x="17141" y="27698"/>
                    </a:cubicBezTo>
                    <a:cubicBezTo>
                      <a:pt x="17164" y="27698"/>
                      <a:pt x="17187" y="27711"/>
                      <a:pt x="17201" y="27731"/>
                    </a:cubicBezTo>
                    <a:cubicBezTo>
                      <a:pt x="17215" y="27731"/>
                      <a:pt x="17230" y="27730"/>
                      <a:pt x="17243" y="27730"/>
                    </a:cubicBezTo>
                    <a:cubicBezTo>
                      <a:pt x="17278" y="27730"/>
                      <a:pt x="17310" y="27734"/>
                      <a:pt x="17334" y="27764"/>
                    </a:cubicBezTo>
                    <a:cubicBezTo>
                      <a:pt x="17350" y="27789"/>
                      <a:pt x="17359" y="27813"/>
                      <a:pt x="17342" y="27838"/>
                    </a:cubicBezTo>
                    <a:cubicBezTo>
                      <a:pt x="17322" y="27884"/>
                      <a:pt x="17261" y="27899"/>
                      <a:pt x="17203" y="27899"/>
                    </a:cubicBezTo>
                    <a:cubicBezTo>
                      <a:pt x="17188" y="27899"/>
                      <a:pt x="17174" y="27898"/>
                      <a:pt x="17160" y="27896"/>
                    </a:cubicBezTo>
                    <a:cubicBezTo>
                      <a:pt x="17135" y="27979"/>
                      <a:pt x="17118" y="28062"/>
                      <a:pt x="17127" y="28137"/>
                    </a:cubicBezTo>
                    <a:cubicBezTo>
                      <a:pt x="17127" y="28153"/>
                      <a:pt x="17135" y="28170"/>
                      <a:pt x="17143" y="28186"/>
                    </a:cubicBezTo>
                    <a:cubicBezTo>
                      <a:pt x="17152" y="28195"/>
                      <a:pt x="17152" y="28195"/>
                      <a:pt x="17160" y="28203"/>
                    </a:cubicBezTo>
                    <a:cubicBezTo>
                      <a:pt x="17176" y="28203"/>
                      <a:pt x="17193" y="28199"/>
                      <a:pt x="17212" y="28199"/>
                    </a:cubicBezTo>
                    <a:cubicBezTo>
                      <a:pt x="17221" y="28199"/>
                      <a:pt x="17232" y="28200"/>
                      <a:pt x="17243" y="28203"/>
                    </a:cubicBezTo>
                    <a:cubicBezTo>
                      <a:pt x="17276" y="28203"/>
                      <a:pt x="17309" y="28211"/>
                      <a:pt x="17334" y="28228"/>
                    </a:cubicBezTo>
                    <a:cubicBezTo>
                      <a:pt x="17425" y="28277"/>
                      <a:pt x="17425" y="28402"/>
                      <a:pt x="17508" y="28460"/>
                    </a:cubicBezTo>
                    <a:cubicBezTo>
                      <a:pt x="17541" y="28485"/>
                      <a:pt x="17582" y="28501"/>
                      <a:pt x="17615" y="28509"/>
                    </a:cubicBezTo>
                    <a:lnTo>
                      <a:pt x="17640" y="28509"/>
                    </a:lnTo>
                    <a:cubicBezTo>
                      <a:pt x="17650" y="28493"/>
                      <a:pt x="17666" y="28485"/>
                      <a:pt x="17682" y="28485"/>
                    </a:cubicBezTo>
                    <a:cubicBezTo>
                      <a:pt x="17705" y="28485"/>
                      <a:pt x="17730" y="28501"/>
                      <a:pt x="17740" y="28526"/>
                    </a:cubicBezTo>
                    <a:cubicBezTo>
                      <a:pt x="17740" y="28526"/>
                      <a:pt x="17740" y="28534"/>
                      <a:pt x="17740" y="28534"/>
                    </a:cubicBezTo>
                    <a:cubicBezTo>
                      <a:pt x="17748" y="28534"/>
                      <a:pt x="17756" y="28534"/>
                      <a:pt x="17756" y="28543"/>
                    </a:cubicBezTo>
                    <a:cubicBezTo>
                      <a:pt x="17781" y="28551"/>
                      <a:pt x="17789" y="28584"/>
                      <a:pt x="17773" y="28601"/>
                    </a:cubicBezTo>
                    <a:cubicBezTo>
                      <a:pt x="17773" y="28609"/>
                      <a:pt x="17765" y="28617"/>
                      <a:pt x="17756" y="28625"/>
                    </a:cubicBezTo>
                    <a:cubicBezTo>
                      <a:pt x="17756" y="28634"/>
                      <a:pt x="17756" y="28642"/>
                      <a:pt x="17756" y="28650"/>
                    </a:cubicBezTo>
                    <a:cubicBezTo>
                      <a:pt x="17756" y="28667"/>
                      <a:pt x="17765" y="28692"/>
                      <a:pt x="17765" y="28708"/>
                    </a:cubicBezTo>
                    <a:cubicBezTo>
                      <a:pt x="17773" y="28692"/>
                      <a:pt x="17789" y="28675"/>
                      <a:pt x="17798" y="28667"/>
                    </a:cubicBezTo>
                    <a:cubicBezTo>
                      <a:pt x="17823" y="28642"/>
                      <a:pt x="17847" y="28625"/>
                      <a:pt x="17872" y="28609"/>
                    </a:cubicBezTo>
                    <a:cubicBezTo>
                      <a:pt x="17886" y="28602"/>
                      <a:pt x="17900" y="28599"/>
                      <a:pt x="17913" y="28599"/>
                    </a:cubicBezTo>
                    <a:cubicBezTo>
                      <a:pt x="17950" y="28599"/>
                      <a:pt x="17984" y="28622"/>
                      <a:pt x="17997" y="28659"/>
                    </a:cubicBezTo>
                    <a:cubicBezTo>
                      <a:pt x="18046" y="28791"/>
                      <a:pt x="18096" y="28965"/>
                      <a:pt x="18245" y="29015"/>
                    </a:cubicBezTo>
                    <a:cubicBezTo>
                      <a:pt x="18276" y="29027"/>
                      <a:pt x="18307" y="29032"/>
                      <a:pt x="18338" y="29032"/>
                    </a:cubicBezTo>
                    <a:cubicBezTo>
                      <a:pt x="18409" y="29032"/>
                      <a:pt x="18480" y="29007"/>
                      <a:pt x="18543" y="28990"/>
                    </a:cubicBezTo>
                    <a:cubicBezTo>
                      <a:pt x="18577" y="28982"/>
                      <a:pt x="18610" y="28965"/>
                      <a:pt x="18635" y="28957"/>
                    </a:cubicBezTo>
                    <a:cubicBezTo>
                      <a:pt x="18659" y="28957"/>
                      <a:pt x="18684" y="28949"/>
                      <a:pt x="18709" y="28949"/>
                    </a:cubicBezTo>
                    <a:cubicBezTo>
                      <a:pt x="18739" y="28943"/>
                      <a:pt x="18770" y="28935"/>
                      <a:pt x="18798" y="28935"/>
                    </a:cubicBezTo>
                    <a:cubicBezTo>
                      <a:pt x="18816" y="28935"/>
                      <a:pt x="18834" y="28939"/>
                      <a:pt x="18850" y="28949"/>
                    </a:cubicBezTo>
                    <a:cubicBezTo>
                      <a:pt x="18875" y="28957"/>
                      <a:pt x="18875" y="28982"/>
                      <a:pt x="18867" y="28998"/>
                    </a:cubicBezTo>
                    <a:cubicBezTo>
                      <a:pt x="18978" y="29057"/>
                      <a:pt x="19090" y="29142"/>
                      <a:pt x="19217" y="29142"/>
                    </a:cubicBezTo>
                    <a:cubicBezTo>
                      <a:pt x="19251" y="29142"/>
                      <a:pt x="19286" y="29136"/>
                      <a:pt x="19322" y="29123"/>
                    </a:cubicBezTo>
                    <a:cubicBezTo>
                      <a:pt x="19364" y="29106"/>
                      <a:pt x="19397" y="29081"/>
                      <a:pt x="19438" y="29081"/>
                    </a:cubicBezTo>
                    <a:cubicBezTo>
                      <a:pt x="19447" y="29080"/>
                      <a:pt x="19456" y="29079"/>
                      <a:pt x="19464" y="29079"/>
                    </a:cubicBezTo>
                    <a:cubicBezTo>
                      <a:pt x="19503" y="29079"/>
                      <a:pt x="19538" y="29094"/>
                      <a:pt x="19579" y="29114"/>
                    </a:cubicBezTo>
                    <a:cubicBezTo>
                      <a:pt x="19654" y="29147"/>
                      <a:pt x="19728" y="29205"/>
                      <a:pt x="19811" y="29239"/>
                    </a:cubicBezTo>
                    <a:cubicBezTo>
                      <a:pt x="19853" y="29258"/>
                      <a:pt x="19897" y="29267"/>
                      <a:pt x="19941" y="29267"/>
                    </a:cubicBezTo>
                    <a:cubicBezTo>
                      <a:pt x="20062" y="29267"/>
                      <a:pt x="20184" y="29201"/>
                      <a:pt x="20275" y="29123"/>
                    </a:cubicBezTo>
                    <a:cubicBezTo>
                      <a:pt x="20399" y="29023"/>
                      <a:pt x="20482" y="28882"/>
                      <a:pt x="20557" y="28741"/>
                    </a:cubicBezTo>
                    <a:cubicBezTo>
                      <a:pt x="20563" y="28730"/>
                      <a:pt x="20572" y="28725"/>
                      <a:pt x="20582" y="28725"/>
                    </a:cubicBezTo>
                    <a:cubicBezTo>
                      <a:pt x="20602" y="28725"/>
                      <a:pt x="20623" y="28742"/>
                      <a:pt x="20623" y="28758"/>
                    </a:cubicBezTo>
                    <a:cubicBezTo>
                      <a:pt x="20631" y="28808"/>
                      <a:pt x="20623" y="28849"/>
                      <a:pt x="20615" y="28891"/>
                    </a:cubicBezTo>
                    <a:cubicBezTo>
                      <a:pt x="20656" y="28891"/>
                      <a:pt x="20689" y="28882"/>
                      <a:pt x="20723" y="28874"/>
                    </a:cubicBezTo>
                    <a:cubicBezTo>
                      <a:pt x="20797" y="28849"/>
                      <a:pt x="20863" y="28816"/>
                      <a:pt x="20913" y="28766"/>
                    </a:cubicBezTo>
                    <a:cubicBezTo>
                      <a:pt x="20979" y="28708"/>
                      <a:pt x="21013" y="28625"/>
                      <a:pt x="21095" y="28601"/>
                    </a:cubicBezTo>
                    <a:cubicBezTo>
                      <a:pt x="21116" y="28594"/>
                      <a:pt x="21138" y="28592"/>
                      <a:pt x="21160" y="28592"/>
                    </a:cubicBezTo>
                    <a:cubicBezTo>
                      <a:pt x="21181" y="28592"/>
                      <a:pt x="21203" y="28593"/>
                      <a:pt x="21224" y="28593"/>
                    </a:cubicBezTo>
                    <a:cubicBezTo>
                      <a:pt x="21258" y="28593"/>
                      <a:pt x="21290" y="28589"/>
                      <a:pt x="21319" y="28567"/>
                    </a:cubicBezTo>
                    <a:cubicBezTo>
                      <a:pt x="21385" y="28526"/>
                      <a:pt x="21435" y="28443"/>
                      <a:pt x="21485" y="28385"/>
                    </a:cubicBezTo>
                    <a:cubicBezTo>
                      <a:pt x="21535" y="28319"/>
                      <a:pt x="21584" y="28244"/>
                      <a:pt x="21609" y="28170"/>
                    </a:cubicBezTo>
                    <a:lnTo>
                      <a:pt x="21609" y="28161"/>
                    </a:lnTo>
                    <a:cubicBezTo>
                      <a:pt x="21626" y="28095"/>
                      <a:pt x="21634" y="28029"/>
                      <a:pt x="21609" y="27963"/>
                    </a:cubicBezTo>
                    <a:cubicBezTo>
                      <a:pt x="21601" y="27938"/>
                      <a:pt x="21593" y="27905"/>
                      <a:pt x="21576" y="27880"/>
                    </a:cubicBezTo>
                    <a:cubicBezTo>
                      <a:pt x="21559" y="27855"/>
                      <a:pt x="21543" y="27838"/>
                      <a:pt x="21526" y="27813"/>
                    </a:cubicBezTo>
                    <a:cubicBezTo>
                      <a:pt x="21526" y="27813"/>
                      <a:pt x="21518" y="27822"/>
                      <a:pt x="21518" y="27822"/>
                    </a:cubicBezTo>
                    <a:cubicBezTo>
                      <a:pt x="21514" y="27822"/>
                      <a:pt x="21511" y="27823"/>
                      <a:pt x="21507" y="27823"/>
                    </a:cubicBezTo>
                    <a:cubicBezTo>
                      <a:pt x="21462" y="27823"/>
                      <a:pt x="21429" y="27777"/>
                      <a:pt x="21452" y="27739"/>
                    </a:cubicBezTo>
                    <a:cubicBezTo>
                      <a:pt x="21452" y="27731"/>
                      <a:pt x="21460" y="27731"/>
                      <a:pt x="21460" y="27722"/>
                    </a:cubicBezTo>
                    <a:cubicBezTo>
                      <a:pt x="21419" y="27689"/>
                      <a:pt x="21394" y="27656"/>
                      <a:pt x="21352" y="27615"/>
                    </a:cubicBezTo>
                    <a:cubicBezTo>
                      <a:pt x="21303" y="27565"/>
                      <a:pt x="21245" y="27523"/>
                      <a:pt x="21178" y="27482"/>
                    </a:cubicBezTo>
                    <a:cubicBezTo>
                      <a:pt x="21054" y="27407"/>
                      <a:pt x="20913" y="27391"/>
                      <a:pt x="20772" y="27374"/>
                    </a:cubicBezTo>
                    <a:cubicBezTo>
                      <a:pt x="20681" y="27358"/>
                      <a:pt x="20607" y="27316"/>
                      <a:pt x="20532" y="27275"/>
                    </a:cubicBezTo>
                    <a:cubicBezTo>
                      <a:pt x="20466" y="27233"/>
                      <a:pt x="20391" y="27209"/>
                      <a:pt x="20317" y="27184"/>
                    </a:cubicBezTo>
                    <a:cubicBezTo>
                      <a:pt x="20151" y="27134"/>
                      <a:pt x="19985" y="27117"/>
                      <a:pt x="19828" y="27101"/>
                    </a:cubicBezTo>
                    <a:cubicBezTo>
                      <a:pt x="19770" y="27093"/>
                      <a:pt x="19720" y="27043"/>
                      <a:pt x="19737" y="26985"/>
                    </a:cubicBezTo>
                    <a:cubicBezTo>
                      <a:pt x="19803" y="26769"/>
                      <a:pt x="19662" y="26529"/>
                      <a:pt x="19438" y="26488"/>
                    </a:cubicBezTo>
                    <a:cubicBezTo>
                      <a:pt x="19372" y="26471"/>
                      <a:pt x="19364" y="26397"/>
                      <a:pt x="19405" y="26347"/>
                    </a:cubicBezTo>
                    <a:cubicBezTo>
                      <a:pt x="19471" y="26264"/>
                      <a:pt x="19438" y="26131"/>
                      <a:pt x="19397" y="26040"/>
                    </a:cubicBezTo>
                    <a:cubicBezTo>
                      <a:pt x="19355" y="25933"/>
                      <a:pt x="19297" y="25833"/>
                      <a:pt x="19273" y="25717"/>
                    </a:cubicBezTo>
                    <a:cubicBezTo>
                      <a:pt x="19266" y="25674"/>
                      <a:pt x="19297" y="25650"/>
                      <a:pt x="19326" y="25650"/>
                    </a:cubicBezTo>
                    <a:cubicBezTo>
                      <a:pt x="19336" y="25650"/>
                      <a:pt x="19347" y="25653"/>
                      <a:pt x="19355" y="25659"/>
                    </a:cubicBezTo>
                    <a:cubicBezTo>
                      <a:pt x="19331" y="25551"/>
                      <a:pt x="19264" y="25452"/>
                      <a:pt x="19173" y="25369"/>
                    </a:cubicBezTo>
                    <a:cubicBezTo>
                      <a:pt x="19157" y="25361"/>
                      <a:pt x="19148" y="25328"/>
                      <a:pt x="19157" y="25303"/>
                    </a:cubicBezTo>
                    <a:cubicBezTo>
                      <a:pt x="19206" y="25137"/>
                      <a:pt x="19190" y="24963"/>
                      <a:pt x="19181" y="24789"/>
                    </a:cubicBezTo>
                    <a:cubicBezTo>
                      <a:pt x="19173" y="24640"/>
                      <a:pt x="19173" y="24474"/>
                      <a:pt x="19132" y="24334"/>
                    </a:cubicBezTo>
                    <a:cubicBezTo>
                      <a:pt x="19107" y="24259"/>
                      <a:pt x="19074" y="24209"/>
                      <a:pt x="19024" y="24160"/>
                    </a:cubicBezTo>
                    <a:cubicBezTo>
                      <a:pt x="18983" y="24118"/>
                      <a:pt x="18941" y="24077"/>
                      <a:pt x="18949" y="24010"/>
                    </a:cubicBezTo>
                    <a:cubicBezTo>
                      <a:pt x="18949" y="23944"/>
                      <a:pt x="19007" y="23894"/>
                      <a:pt x="18999" y="23828"/>
                    </a:cubicBezTo>
                    <a:cubicBezTo>
                      <a:pt x="18999" y="23787"/>
                      <a:pt x="18966" y="23745"/>
                      <a:pt x="18949" y="23712"/>
                    </a:cubicBezTo>
                    <a:cubicBezTo>
                      <a:pt x="18891" y="23638"/>
                      <a:pt x="18833" y="23555"/>
                      <a:pt x="18833" y="23455"/>
                    </a:cubicBezTo>
                    <a:cubicBezTo>
                      <a:pt x="18833" y="23389"/>
                      <a:pt x="18875" y="23339"/>
                      <a:pt x="18875" y="23273"/>
                    </a:cubicBezTo>
                    <a:cubicBezTo>
                      <a:pt x="18875" y="23223"/>
                      <a:pt x="18833" y="23182"/>
                      <a:pt x="18809" y="23140"/>
                    </a:cubicBezTo>
                    <a:cubicBezTo>
                      <a:pt x="18784" y="23091"/>
                      <a:pt x="18759" y="23041"/>
                      <a:pt x="18759" y="22975"/>
                    </a:cubicBezTo>
                    <a:cubicBezTo>
                      <a:pt x="18767" y="22917"/>
                      <a:pt x="18817" y="22875"/>
                      <a:pt x="18817" y="22817"/>
                    </a:cubicBezTo>
                    <a:cubicBezTo>
                      <a:pt x="18817" y="22718"/>
                      <a:pt x="18734" y="22618"/>
                      <a:pt x="18709" y="22527"/>
                    </a:cubicBezTo>
                    <a:cubicBezTo>
                      <a:pt x="18701" y="22469"/>
                      <a:pt x="18701" y="22420"/>
                      <a:pt x="18726" y="22370"/>
                    </a:cubicBezTo>
                    <a:cubicBezTo>
                      <a:pt x="18751" y="22312"/>
                      <a:pt x="18809" y="22270"/>
                      <a:pt x="18825" y="22221"/>
                    </a:cubicBezTo>
                    <a:cubicBezTo>
                      <a:pt x="18850" y="22130"/>
                      <a:pt x="18767" y="22063"/>
                      <a:pt x="18684" y="22014"/>
                    </a:cubicBezTo>
                    <a:cubicBezTo>
                      <a:pt x="18681" y="22015"/>
                      <a:pt x="18678" y="22016"/>
                      <a:pt x="18675" y="22016"/>
                    </a:cubicBezTo>
                    <a:cubicBezTo>
                      <a:pt x="18659" y="22016"/>
                      <a:pt x="18641" y="22002"/>
                      <a:pt x="18635" y="21989"/>
                    </a:cubicBezTo>
                    <a:cubicBezTo>
                      <a:pt x="18610" y="21972"/>
                      <a:pt x="18585" y="21964"/>
                      <a:pt x="18568" y="21956"/>
                    </a:cubicBezTo>
                    <a:cubicBezTo>
                      <a:pt x="18521" y="21924"/>
                      <a:pt x="18548" y="21864"/>
                      <a:pt x="18593" y="21864"/>
                    </a:cubicBezTo>
                    <a:cubicBezTo>
                      <a:pt x="18596" y="21864"/>
                      <a:pt x="18599" y="21864"/>
                      <a:pt x="18601" y="21864"/>
                    </a:cubicBezTo>
                    <a:cubicBezTo>
                      <a:pt x="18593" y="21848"/>
                      <a:pt x="18593" y="21823"/>
                      <a:pt x="18585" y="21806"/>
                    </a:cubicBezTo>
                    <a:cubicBezTo>
                      <a:pt x="18560" y="21748"/>
                      <a:pt x="18568" y="21690"/>
                      <a:pt x="18585" y="21632"/>
                    </a:cubicBezTo>
                    <a:cubicBezTo>
                      <a:pt x="18643" y="21500"/>
                      <a:pt x="18651" y="21392"/>
                      <a:pt x="18585" y="21260"/>
                    </a:cubicBezTo>
                    <a:cubicBezTo>
                      <a:pt x="18552" y="21210"/>
                      <a:pt x="18535" y="21152"/>
                      <a:pt x="18552" y="21086"/>
                    </a:cubicBezTo>
                    <a:cubicBezTo>
                      <a:pt x="18560" y="21036"/>
                      <a:pt x="18601" y="20986"/>
                      <a:pt x="18610" y="20928"/>
                    </a:cubicBezTo>
                    <a:cubicBezTo>
                      <a:pt x="18635" y="20820"/>
                      <a:pt x="18585" y="20713"/>
                      <a:pt x="18502" y="20646"/>
                    </a:cubicBezTo>
                    <a:cubicBezTo>
                      <a:pt x="18461" y="20622"/>
                      <a:pt x="18477" y="20547"/>
                      <a:pt x="18519" y="20530"/>
                    </a:cubicBezTo>
                    <a:cubicBezTo>
                      <a:pt x="18585" y="20497"/>
                      <a:pt x="18610" y="20406"/>
                      <a:pt x="18585" y="20332"/>
                    </a:cubicBezTo>
                    <a:cubicBezTo>
                      <a:pt x="18552" y="20232"/>
                      <a:pt x="18461" y="20174"/>
                      <a:pt x="18378" y="20124"/>
                    </a:cubicBezTo>
                    <a:cubicBezTo>
                      <a:pt x="18336" y="20100"/>
                      <a:pt x="18328" y="20042"/>
                      <a:pt x="18361" y="20000"/>
                    </a:cubicBezTo>
                    <a:cubicBezTo>
                      <a:pt x="18444" y="19917"/>
                      <a:pt x="18378" y="19818"/>
                      <a:pt x="18287" y="19801"/>
                    </a:cubicBezTo>
                    <a:cubicBezTo>
                      <a:pt x="18212" y="19785"/>
                      <a:pt x="18229" y="19660"/>
                      <a:pt x="18303" y="19660"/>
                    </a:cubicBezTo>
                    <a:cubicBezTo>
                      <a:pt x="18311" y="19660"/>
                      <a:pt x="18311" y="19669"/>
                      <a:pt x="18320" y="19669"/>
                    </a:cubicBezTo>
                    <a:cubicBezTo>
                      <a:pt x="18328" y="19619"/>
                      <a:pt x="18345" y="19578"/>
                      <a:pt x="18369" y="19536"/>
                    </a:cubicBezTo>
                    <a:cubicBezTo>
                      <a:pt x="18394" y="19487"/>
                      <a:pt x="18444" y="19429"/>
                      <a:pt x="18452" y="19371"/>
                    </a:cubicBezTo>
                    <a:cubicBezTo>
                      <a:pt x="18452" y="19362"/>
                      <a:pt x="18452" y="19362"/>
                      <a:pt x="18452" y="19354"/>
                    </a:cubicBezTo>
                    <a:cubicBezTo>
                      <a:pt x="18444" y="19346"/>
                      <a:pt x="18444" y="19321"/>
                      <a:pt x="18452" y="19304"/>
                    </a:cubicBezTo>
                    <a:cubicBezTo>
                      <a:pt x="18452" y="19304"/>
                      <a:pt x="18452" y="19296"/>
                      <a:pt x="18461" y="19296"/>
                    </a:cubicBezTo>
                    <a:cubicBezTo>
                      <a:pt x="18452" y="19180"/>
                      <a:pt x="18378" y="19064"/>
                      <a:pt x="18303" y="18981"/>
                    </a:cubicBezTo>
                    <a:cubicBezTo>
                      <a:pt x="18245" y="18923"/>
                      <a:pt x="18179" y="18898"/>
                      <a:pt x="18195" y="18807"/>
                    </a:cubicBezTo>
                    <a:cubicBezTo>
                      <a:pt x="18204" y="18741"/>
                      <a:pt x="18253" y="18683"/>
                      <a:pt x="18262" y="18617"/>
                    </a:cubicBezTo>
                    <a:cubicBezTo>
                      <a:pt x="18278" y="18534"/>
                      <a:pt x="18204" y="18467"/>
                      <a:pt x="18162" y="18409"/>
                    </a:cubicBezTo>
                    <a:cubicBezTo>
                      <a:pt x="18113" y="18335"/>
                      <a:pt x="18071" y="18260"/>
                      <a:pt x="18021" y="18186"/>
                    </a:cubicBezTo>
                    <a:cubicBezTo>
                      <a:pt x="17997" y="18149"/>
                      <a:pt x="18031" y="18112"/>
                      <a:pt x="18068" y="18112"/>
                    </a:cubicBezTo>
                    <a:cubicBezTo>
                      <a:pt x="18080" y="18112"/>
                      <a:pt x="18094" y="18117"/>
                      <a:pt x="18104" y="18128"/>
                    </a:cubicBezTo>
                    <a:cubicBezTo>
                      <a:pt x="18113" y="18136"/>
                      <a:pt x="18121" y="18144"/>
                      <a:pt x="18121" y="18153"/>
                    </a:cubicBezTo>
                    <a:lnTo>
                      <a:pt x="18121" y="18119"/>
                    </a:lnTo>
                    <a:cubicBezTo>
                      <a:pt x="18121" y="18061"/>
                      <a:pt x="18129" y="18003"/>
                      <a:pt x="18137" y="17945"/>
                    </a:cubicBezTo>
                    <a:cubicBezTo>
                      <a:pt x="18137" y="17863"/>
                      <a:pt x="18146" y="17771"/>
                      <a:pt x="18137" y="17689"/>
                    </a:cubicBezTo>
                    <a:cubicBezTo>
                      <a:pt x="18129" y="17647"/>
                      <a:pt x="18121" y="17614"/>
                      <a:pt x="18096" y="17581"/>
                    </a:cubicBezTo>
                    <a:cubicBezTo>
                      <a:pt x="18071" y="17548"/>
                      <a:pt x="18038" y="17523"/>
                      <a:pt x="18013" y="17498"/>
                    </a:cubicBezTo>
                    <a:cubicBezTo>
                      <a:pt x="17939" y="17448"/>
                      <a:pt x="17881" y="17365"/>
                      <a:pt x="17914" y="17274"/>
                    </a:cubicBezTo>
                    <a:cubicBezTo>
                      <a:pt x="17914" y="17266"/>
                      <a:pt x="17922" y="17258"/>
                      <a:pt x="17922" y="17249"/>
                    </a:cubicBezTo>
                    <a:cubicBezTo>
                      <a:pt x="17930" y="17208"/>
                      <a:pt x="17939" y="17158"/>
                      <a:pt x="17939" y="17109"/>
                    </a:cubicBezTo>
                    <a:cubicBezTo>
                      <a:pt x="17947" y="17042"/>
                      <a:pt x="17947" y="16968"/>
                      <a:pt x="17939" y="16893"/>
                    </a:cubicBezTo>
                    <a:cubicBezTo>
                      <a:pt x="17922" y="16835"/>
                      <a:pt x="17905" y="16777"/>
                      <a:pt x="17872" y="16719"/>
                    </a:cubicBezTo>
                    <a:cubicBezTo>
                      <a:pt x="17847" y="16669"/>
                      <a:pt x="17798" y="16628"/>
                      <a:pt x="17756" y="16587"/>
                    </a:cubicBezTo>
                    <a:cubicBezTo>
                      <a:pt x="17723" y="16545"/>
                      <a:pt x="17740" y="16495"/>
                      <a:pt x="17773" y="16471"/>
                    </a:cubicBezTo>
                    <a:cubicBezTo>
                      <a:pt x="17748" y="16363"/>
                      <a:pt x="17798" y="16255"/>
                      <a:pt x="17839" y="16156"/>
                    </a:cubicBezTo>
                    <a:cubicBezTo>
                      <a:pt x="17872" y="16081"/>
                      <a:pt x="17881" y="16031"/>
                      <a:pt x="17839" y="15973"/>
                    </a:cubicBezTo>
                    <a:cubicBezTo>
                      <a:pt x="17798" y="15924"/>
                      <a:pt x="17756" y="15882"/>
                      <a:pt x="17731" y="15824"/>
                    </a:cubicBezTo>
                    <a:cubicBezTo>
                      <a:pt x="17665" y="15675"/>
                      <a:pt x="17765" y="15543"/>
                      <a:pt x="17756" y="15393"/>
                    </a:cubicBezTo>
                    <a:cubicBezTo>
                      <a:pt x="17756" y="15253"/>
                      <a:pt x="17673" y="15145"/>
                      <a:pt x="17607" y="15029"/>
                    </a:cubicBezTo>
                    <a:cubicBezTo>
                      <a:pt x="17601" y="15033"/>
                      <a:pt x="17593" y="15035"/>
                      <a:pt x="17585" y="15035"/>
                    </a:cubicBezTo>
                    <a:cubicBezTo>
                      <a:pt x="17563" y="15035"/>
                      <a:pt x="17539" y="15018"/>
                      <a:pt x="17533" y="14987"/>
                    </a:cubicBezTo>
                    <a:cubicBezTo>
                      <a:pt x="17533" y="14921"/>
                      <a:pt x="17566" y="14847"/>
                      <a:pt x="17582" y="14789"/>
                    </a:cubicBezTo>
                    <a:cubicBezTo>
                      <a:pt x="17599" y="14722"/>
                      <a:pt x="17615" y="14664"/>
                      <a:pt x="17615" y="14598"/>
                    </a:cubicBezTo>
                    <a:cubicBezTo>
                      <a:pt x="17624" y="14482"/>
                      <a:pt x="17591" y="14374"/>
                      <a:pt x="17499" y="14292"/>
                    </a:cubicBezTo>
                    <a:cubicBezTo>
                      <a:pt x="17458" y="14258"/>
                      <a:pt x="17417" y="14217"/>
                      <a:pt x="17408" y="14159"/>
                    </a:cubicBezTo>
                    <a:cubicBezTo>
                      <a:pt x="17392" y="14101"/>
                      <a:pt x="17425" y="14051"/>
                      <a:pt x="17433" y="13993"/>
                    </a:cubicBezTo>
                    <a:cubicBezTo>
                      <a:pt x="17441" y="13886"/>
                      <a:pt x="17383" y="13803"/>
                      <a:pt x="17301" y="13745"/>
                    </a:cubicBezTo>
                    <a:cubicBezTo>
                      <a:pt x="17276" y="13728"/>
                      <a:pt x="17284" y="13695"/>
                      <a:pt x="17301" y="13678"/>
                    </a:cubicBezTo>
                    <a:cubicBezTo>
                      <a:pt x="17276" y="13654"/>
                      <a:pt x="17276" y="13620"/>
                      <a:pt x="17268" y="13579"/>
                    </a:cubicBezTo>
                    <a:cubicBezTo>
                      <a:pt x="17268" y="13538"/>
                      <a:pt x="17259" y="13504"/>
                      <a:pt x="17251" y="13463"/>
                    </a:cubicBezTo>
                    <a:cubicBezTo>
                      <a:pt x="17243" y="13380"/>
                      <a:pt x="17234" y="13297"/>
                      <a:pt x="17226" y="13214"/>
                    </a:cubicBezTo>
                    <a:cubicBezTo>
                      <a:pt x="17193" y="13040"/>
                      <a:pt x="17143" y="12875"/>
                      <a:pt x="17077" y="12717"/>
                    </a:cubicBezTo>
                    <a:cubicBezTo>
                      <a:pt x="17069" y="12692"/>
                      <a:pt x="17069" y="12668"/>
                      <a:pt x="17077" y="12651"/>
                    </a:cubicBezTo>
                    <a:cubicBezTo>
                      <a:pt x="17077" y="12610"/>
                      <a:pt x="17077" y="12576"/>
                      <a:pt x="17069" y="12535"/>
                    </a:cubicBezTo>
                    <a:cubicBezTo>
                      <a:pt x="17060" y="12460"/>
                      <a:pt x="17052" y="12386"/>
                      <a:pt x="17027" y="12311"/>
                    </a:cubicBezTo>
                    <a:cubicBezTo>
                      <a:pt x="17002" y="12237"/>
                      <a:pt x="16969" y="12170"/>
                      <a:pt x="16928" y="12104"/>
                    </a:cubicBezTo>
                    <a:cubicBezTo>
                      <a:pt x="16886" y="12030"/>
                      <a:pt x="16845" y="11955"/>
                      <a:pt x="16804" y="11880"/>
                    </a:cubicBezTo>
                    <a:cubicBezTo>
                      <a:pt x="16770" y="11831"/>
                      <a:pt x="16812" y="11789"/>
                      <a:pt x="16853" y="11789"/>
                    </a:cubicBezTo>
                    <a:cubicBezTo>
                      <a:pt x="16853" y="11781"/>
                      <a:pt x="16845" y="11773"/>
                      <a:pt x="16845" y="11764"/>
                    </a:cubicBezTo>
                    <a:cubicBezTo>
                      <a:pt x="16828" y="11690"/>
                      <a:pt x="16804" y="11607"/>
                      <a:pt x="16746" y="11549"/>
                    </a:cubicBezTo>
                    <a:cubicBezTo>
                      <a:pt x="16688" y="11474"/>
                      <a:pt x="16605" y="11416"/>
                      <a:pt x="16547" y="11334"/>
                    </a:cubicBezTo>
                    <a:cubicBezTo>
                      <a:pt x="16497" y="11251"/>
                      <a:pt x="16489" y="11168"/>
                      <a:pt x="16505" y="11068"/>
                    </a:cubicBezTo>
                    <a:cubicBezTo>
                      <a:pt x="16505" y="11060"/>
                      <a:pt x="16514" y="11052"/>
                      <a:pt x="16514" y="11044"/>
                    </a:cubicBezTo>
                    <a:cubicBezTo>
                      <a:pt x="16505" y="11002"/>
                      <a:pt x="16497" y="10961"/>
                      <a:pt x="16489" y="10928"/>
                    </a:cubicBezTo>
                    <a:cubicBezTo>
                      <a:pt x="16472" y="10828"/>
                      <a:pt x="16439" y="10737"/>
                      <a:pt x="16406" y="10646"/>
                    </a:cubicBezTo>
                    <a:cubicBezTo>
                      <a:pt x="16373" y="10555"/>
                      <a:pt x="16331" y="10464"/>
                      <a:pt x="16282" y="10381"/>
                    </a:cubicBezTo>
                    <a:cubicBezTo>
                      <a:pt x="16268" y="10415"/>
                      <a:pt x="16249" y="10443"/>
                      <a:pt x="16215" y="10443"/>
                    </a:cubicBezTo>
                    <a:cubicBezTo>
                      <a:pt x="16207" y="10443"/>
                      <a:pt x="16199" y="10442"/>
                      <a:pt x="16190" y="10439"/>
                    </a:cubicBezTo>
                    <a:cubicBezTo>
                      <a:pt x="16116" y="10422"/>
                      <a:pt x="16116" y="10314"/>
                      <a:pt x="16116" y="10256"/>
                    </a:cubicBezTo>
                    <a:cubicBezTo>
                      <a:pt x="16116" y="10182"/>
                      <a:pt x="16116" y="10107"/>
                      <a:pt x="16099" y="10041"/>
                    </a:cubicBezTo>
                    <a:cubicBezTo>
                      <a:pt x="16091" y="9975"/>
                      <a:pt x="16058" y="9917"/>
                      <a:pt x="16033" y="9859"/>
                    </a:cubicBezTo>
                    <a:cubicBezTo>
                      <a:pt x="15975" y="9743"/>
                      <a:pt x="15917" y="9618"/>
                      <a:pt x="15876" y="9486"/>
                    </a:cubicBezTo>
                    <a:cubicBezTo>
                      <a:pt x="15867" y="9461"/>
                      <a:pt x="15876" y="9445"/>
                      <a:pt x="15892" y="9436"/>
                    </a:cubicBezTo>
                    <a:cubicBezTo>
                      <a:pt x="15892" y="9411"/>
                      <a:pt x="15892" y="9378"/>
                      <a:pt x="15892" y="9353"/>
                    </a:cubicBezTo>
                    <a:cubicBezTo>
                      <a:pt x="15892" y="9279"/>
                      <a:pt x="15884" y="9204"/>
                      <a:pt x="15851" y="9130"/>
                    </a:cubicBezTo>
                    <a:cubicBezTo>
                      <a:pt x="15818" y="9055"/>
                      <a:pt x="15760" y="8997"/>
                      <a:pt x="15710" y="8931"/>
                    </a:cubicBezTo>
                    <a:cubicBezTo>
                      <a:pt x="15685" y="8898"/>
                      <a:pt x="15668" y="8865"/>
                      <a:pt x="15644" y="8831"/>
                    </a:cubicBezTo>
                    <a:cubicBezTo>
                      <a:pt x="15619" y="8831"/>
                      <a:pt x="15602" y="8823"/>
                      <a:pt x="15594" y="8807"/>
                    </a:cubicBezTo>
                    <a:cubicBezTo>
                      <a:pt x="15528" y="8707"/>
                      <a:pt x="15561" y="8558"/>
                      <a:pt x="15569" y="8450"/>
                    </a:cubicBezTo>
                    <a:cubicBezTo>
                      <a:pt x="15577" y="8343"/>
                      <a:pt x="15610" y="8227"/>
                      <a:pt x="15552" y="8127"/>
                    </a:cubicBezTo>
                    <a:cubicBezTo>
                      <a:pt x="15503" y="8036"/>
                      <a:pt x="15453" y="7937"/>
                      <a:pt x="15428" y="7829"/>
                    </a:cubicBezTo>
                    <a:cubicBezTo>
                      <a:pt x="15428" y="7829"/>
                      <a:pt x="15428" y="7821"/>
                      <a:pt x="15428" y="7821"/>
                    </a:cubicBezTo>
                    <a:cubicBezTo>
                      <a:pt x="15428" y="7812"/>
                      <a:pt x="15420" y="7812"/>
                      <a:pt x="15420" y="7804"/>
                    </a:cubicBezTo>
                    <a:cubicBezTo>
                      <a:pt x="15420" y="7787"/>
                      <a:pt x="15412" y="7763"/>
                      <a:pt x="15412" y="7746"/>
                    </a:cubicBezTo>
                    <a:lnTo>
                      <a:pt x="15412" y="7738"/>
                    </a:lnTo>
                    <a:cubicBezTo>
                      <a:pt x="15412" y="7729"/>
                      <a:pt x="15412" y="7729"/>
                      <a:pt x="15412" y="7729"/>
                    </a:cubicBezTo>
                    <a:cubicBezTo>
                      <a:pt x="15412" y="7721"/>
                      <a:pt x="15412" y="7721"/>
                      <a:pt x="15412" y="7713"/>
                    </a:cubicBezTo>
                    <a:cubicBezTo>
                      <a:pt x="15403" y="7705"/>
                      <a:pt x="15403" y="7688"/>
                      <a:pt x="15403" y="7680"/>
                    </a:cubicBezTo>
                    <a:cubicBezTo>
                      <a:pt x="15403" y="7638"/>
                      <a:pt x="15403" y="7597"/>
                      <a:pt x="15403" y="7555"/>
                    </a:cubicBezTo>
                    <a:cubicBezTo>
                      <a:pt x="15403" y="7539"/>
                      <a:pt x="15403" y="7531"/>
                      <a:pt x="15403" y="7522"/>
                    </a:cubicBezTo>
                    <a:cubicBezTo>
                      <a:pt x="15387" y="7522"/>
                      <a:pt x="15370" y="7514"/>
                      <a:pt x="15362" y="7506"/>
                    </a:cubicBezTo>
                    <a:cubicBezTo>
                      <a:pt x="15329" y="7473"/>
                      <a:pt x="15337" y="7423"/>
                      <a:pt x="15329" y="7381"/>
                    </a:cubicBezTo>
                    <a:cubicBezTo>
                      <a:pt x="15329" y="7340"/>
                      <a:pt x="15320" y="7299"/>
                      <a:pt x="15320" y="7257"/>
                    </a:cubicBezTo>
                    <a:cubicBezTo>
                      <a:pt x="15320" y="7174"/>
                      <a:pt x="15312" y="7100"/>
                      <a:pt x="15296" y="7017"/>
                    </a:cubicBezTo>
                    <a:cubicBezTo>
                      <a:pt x="15287" y="6926"/>
                      <a:pt x="15271" y="6843"/>
                      <a:pt x="15271" y="6760"/>
                    </a:cubicBezTo>
                    <a:cubicBezTo>
                      <a:pt x="15271" y="6727"/>
                      <a:pt x="15271" y="6694"/>
                      <a:pt x="15271" y="6669"/>
                    </a:cubicBezTo>
                    <a:cubicBezTo>
                      <a:pt x="15271" y="6661"/>
                      <a:pt x="15271" y="6661"/>
                      <a:pt x="15271" y="6661"/>
                    </a:cubicBezTo>
                    <a:cubicBezTo>
                      <a:pt x="15262" y="6627"/>
                      <a:pt x="15262" y="6594"/>
                      <a:pt x="15271" y="6569"/>
                    </a:cubicBezTo>
                    <a:cubicBezTo>
                      <a:pt x="15279" y="6545"/>
                      <a:pt x="15279" y="6520"/>
                      <a:pt x="15279" y="6495"/>
                    </a:cubicBezTo>
                    <a:cubicBezTo>
                      <a:pt x="15279" y="6478"/>
                      <a:pt x="15296" y="6462"/>
                      <a:pt x="15304" y="6453"/>
                    </a:cubicBezTo>
                    <a:cubicBezTo>
                      <a:pt x="15312" y="6429"/>
                      <a:pt x="15312" y="6404"/>
                      <a:pt x="15320" y="6387"/>
                    </a:cubicBezTo>
                    <a:cubicBezTo>
                      <a:pt x="15345" y="6296"/>
                      <a:pt x="15370" y="6213"/>
                      <a:pt x="15378" y="6130"/>
                    </a:cubicBezTo>
                    <a:cubicBezTo>
                      <a:pt x="15387" y="6047"/>
                      <a:pt x="15387" y="5956"/>
                      <a:pt x="15378" y="5873"/>
                    </a:cubicBezTo>
                    <a:cubicBezTo>
                      <a:pt x="15370" y="5840"/>
                      <a:pt x="15362" y="5815"/>
                      <a:pt x="15354" y="5782"/>
                    </a:cubicBezTo>
                    <a:cubicBezTo>
                      <a:pt x="15346" y="5786"/>
                      <a:pt x="15339" y="5788"/>
                      <a:pt x="15332" y="5788"/>
                    </a:cubicBezTo>
                    <a:cubicBezTo>
                      <a:pt x="15305" y="5788"/>
                      <a:pt x="15279" y="5765"/>
                      <a:pt x="15279" y="5733"/>
                    </a:cubicBezTo>
                    <a:cubicBezTo>
                      <a:pt x="15287" y="5467"/>
                      <a:pt x="15387" y="5227"/>
                      <a:pt x="15420" y="4962"/>
                    </a:cubicBezTo>
                    <a:cubicBezTo>
                      <a:pt x="15428" y="4854"/>
                      <a:pt x="15428" y="4738"/>
                      <a:pt x="15387" y="4631"/>
                    </a:cubicBezTo>
                    <a:cubicBezTo>
                      <a:pt x="15387" y="4614"/>
                      <a:pt x="15378" y="4606"/>
                      <a:pt x="15370" y="4589"/>
                    </a:cubicBezTo>
                    <a:cubicBezTo>
                      <a:pt x="15370" y="4597"/>
                      <a:pt x="15362" y="4606"/>
                      <a:pt x="15362" y="4614"/>
                    </a:cubicBezTo>
                    <a:cubicBezTo>
                      <a:pt x="15355" y="4639"/>
                      <a:pt x="15335" y="4650"/>
                      <a:pt x="15315" y="4650"/>
                    </a:cubicBezTo>
                    <a:cubicBezTo>
                      <a:pt x="15288" y="4650"/>
                      <a:pt x="15259" y="4631"/>
                      <a:pt x="15254" y="4597"/>
                    </a:cubicBezTo>
                    <a:cubicBezTo>
                      <a:pt x="15229" y="4324"/>
                      <a:pt x="15354" y="4059"/>
                      <a:pt x="15445" y="3802"/>
                    </a:cubicBezTo>
                    <a:cubicBezTo>
                      <a:pt x="15486" y="3678"/>
                      <a:pt x="15528" y="3545"/>
                      <a:pt x="15561" y="3413"/>
                    </a:cubicBezTo>
                    <a:cubicBezTo>
                      <a:pt x="15577" y="3346"/>
                      <a:pt x="15586" y="3280"/>
                      <a:pt x="15594" y="3206"/>
                    </a:cubicBezTo>
                    <a:lnTo>
                      <a:pt x="15594" y="3206"/>
                    </a:lnTo>
                    <a:cubicBezTo>
                      <a:pt x="15586" y="3222"/>
                      <a:pt x="15569" y="3239"/>
                      <a:pt x="15552" y="3255"/>
                    </a:cubicBezTo>
                    <a:cubicBezTo>
                      <a:pt x="15561" y="3264"/>
                      <a:pt x="15561" y="3272"/>
                      <a:pt x="15561" y="3288"/>
                    </a:cubicBezTo>
                    <a:cubicBezTo>
                      <a:pt x="15552" y="3487"/>
                      <a:pt x="15420" y="3612"/>
                      <a:pt x="15254" y="3703"/>
                    </a:cubicBezTo>
                    <a:cubicBezTo>
                      <a:pt x="15254" y="3711"/>
                      <a:pt x="15254" y="3719"/>
                      <a:pt x="15246" y="3728"/>
                    </a:cubicBezTo>
                    <a:cubicBezTo>
                      <a:pt x="15246" y="3744"/>
                      <a:pt x="15238" y="3752"/>
                      <a:pt x="15238" y="3769"/>
                    </a:cubicBezTo>
                    <a:cubicBezTo>
                      <a:pt x="15229" y="3777"/>
                      <a:pt x="15229" y="3794"/>
                      <a:pt x="15221" y="3802"/>
                    </a:cubicBezTo>
                    <a:cubicBezTo>
                      <a:pt x="15214" y="3823"/>
                      <a:pt x="15202" y="3837"/>
                      <a:pt x="15184" y="3837"/>
                    </a:cubicBezTo>
                    <a:cubicBezTo>
                      <a:pt x="15180" y="3837"/>
                      <a:pt x="15176" y="3837"/>
                      <a:pt x="15171" y="3835"/>
                    </a:cubicBezTo>
                    <a:cubicBezTo>
                      <a:pt x="15155" y="3827"/>
                      <a:pt x="15138" y="3802"/>
                      <a:pt x="15138" y="3786"/>
                    </a:cubicBezTo>
                    <a:cubicBezTo>
                      <a:pt x="15146" y="3769"/>
                      <a:pt x="15146" y="3761"/>
                      <a:pt x="15155" y="3744"/>
                    </a:cubicBezTo>
                    <a:lnTo>
                      <a:pt x="15155" y="3744"/>
                    </a:lnTo>
                    <a:cubicBezTo>
                      <a:pt x="15088" y="3777"/>
                      <a:pt x="15022" y="3802"/>
                      <a:pt x="14956" y="3819"/>
                    </a:cubicBezTo>
                    <a:cubicBezTo>
                      <a:pt x="14906" y="3835"/>
                      <a:pt x="14856" y="3852"/>
                      <a:pt x="14807" y="3868"/>
                    </a:cubicBezTo>
                    <a:lnTo>
                      <a:pt x="14798" y="3868"/>
                    </a:lnTo>
                    <a:cubicBezTo>
                      <a:pt x="14740" y="3902"/>
                      <a:pt x="14674" y="3918"/>
                      <a:pt x="14608" y="3926"/>
                    </a:cubicBezTo>
                    <a:cubicBezTo>
                      <a:pt x="14566" y="3935"/>
                      <a:pt x="14533" y="3935"/>
                      <a:pt x="14492" y="3943"/>
                    </a:cubicBezTo>
                    <a:cubicBezTo>
                      <a:pt x="14482" y="3944"/>
                      <a:pt x="14473" y="3945"/>
                      <a:pt x="14464" y="3945"/>
                    </a:cubicBezTo>
                    <a:cubicBezTo>
                      <a:pt x="14416" y="3945"/>
                      <a:pt x="14370" y="3927"/>
                      <a:pt x="14343" y="3885"/>
                    </a:cubicBezTo>
                    <a:cubicBezTo>
                      <a:pt x="14326" y="3860"/>
                      <a:pt x="14318" y="3835"/>
                      <a:pt x="14318" y="3810"/>
                    </a:cubicBezTo>
                    <a:cubicBezTo>
                      <a:pt x="14310" y="3802"/>
                      <a:pt x="14301" y="3802"/>
                      <a:pt x="14293" y="3794"/>
                    </a:cubicBezTo>
                    <a:cubicBezTo>
                      <a:pt x="14194" y="3777"/>
                      <a:pt x="14111" y="3686"/>
                      <a:pt x="14111" y="3587"/>
                    </a:cubicBezTo>
                    <a:cubicBezTo>
                      <a:pt x="14069" y="3570"/>
                      <a:pt x="14028" y="3537"/>
                      <a:pt x="14003" y="3487"/>
                    </a:cubicBezTo>
                    <a:cubicBezTo>
                      <a:pt x="13995" y="3454"/>
                      <a:pt x="13995" y="3421"/>
                      <a:pt x="13995" y="3396"/>
                    </a:cubicBezTo>
                    <a:cubicBezTo>
                      <a:pt x="13978" y="3388"/>
                      <a:pt x="13970" y="3380"/>
                      <a:pt x="13953" y="3363"/>
                    </a:cubicBezTo>
                    <a:cubicBezTo>
                      <a:pt x="13920" y="3330"/>
                      <a:pt x="13920" y="3288"/>
                      <a:pt x="13920" y="3247"/>
                    </a:cubicBezTo>
                    <a:cubicBezTo>
                      <a:pt x="13887" y="3206"/>
                      <a:pt x="13887" y="3156"/>
                      <a:pt x="13895" y="3098"/>
                    </a:cubicBezTo>
                    <a:cubicBezTo>
                      <a:pt x="13854" y="3056"/>
                      <a:pt x="13879" y="2990"/>
                      <a:pt x="13920" y="2940"/>
                    </a:cubicBezTo>
                    <a:cubicBezTo>
                      <a:pt x="13920" y="2940"/>
                      <a:pt x="13912" y="2932"/>
                      <a:pt x="13912" y="2932"/>
                    </a:cubicBezTo>
                    <a:cubicBezTo>
                      <a:pt x="13912" y="2932"/>
                      <a:pt x="13912" y="2924"/>
                      <a:pt x="13912" y="2907"/>
                    </a:cubicBezTo>
                    <a:lnTo>
                      <a:pt x="13887" y="2907"/>
                    </a:lnTo>
                    <a:cubicBezTo>
                      <a:pt x="13829" y="2899"/>
                      <a:pt x="13788" y="2849"/>
                      <a:pt x="13763" y="2800"/>
                    </a:cubicBezTo>
                    <a:cubicBezTo>
                      <a:pt x="13763" y="2775"/>
                      <a:pt x="13746" y="2700"/>
                      <a:pt x="13730" y="2692"/>
                    </a:cubicBezTo>
                    <a:cubicBezTo>
                      <a:pt x="13672" y="2684"/>
                      <a:pt x="13672" y="2584"/>
                      <a:pt x="13721" y="2568"/>
                    </a:cubicBezTo>
                    <a:cubicBezTo>
                      <a:pt x="13705" y="2543"/>
                      <a:pt x="13688" y="2510"/>
                      <a:pt x="13672" y="2485"/>
                    </a:cubicBezTo>
                    <a:cubicBezTo>
                      <a:pt x="13663" y="2485"/>
                      <a:pt x="13655" y="2485"/>
                      <a:pt x="13647" y="2476"/>
                    </a:cubicBezTo>
                    <a:cubicBezTo>
                      <a:pt x="13605" y="2452"/>
                      <a:pt x="13589" y="2410"/>
                      <a:pt x="13564" y="2369"/>
                    </a:cubicBezTo>
                    <a:cubicBezTo>
                      <a:pt x="13539" y="2319"/>
                      <a:pt x="13514" y="2278"/>
                      <a:pt x="13498" y="2228"/>
                    </a:cubicBezTo>
                    <a:cubicBezTo>
                      <a:pt x="13464" y="2137"/>
                      <a:pt x="13448" y="2037"/>
                      <a:pt x="13431" y="1938"/>
                    </a:cubicBezTo>
                    <a:cubicBezTo>
                      <a:pt x="13423" y="1863"/>
                      <a:pt x="13423" y="1789"/>
                      <a:pt x="13423" y="1714"/>
                    </a:cubicBezTo>
                    <a:cubicBezTo>
                      <a:pt x="13423" y="1706"/>
                      <a:pt x="13415" y="1706"/>
                      <a:pt x="13415" y="1698"/>
                    </a:cubicBezTo>
                    <a:cubicBezTo>
                      <a:pt x="13332" y="1582"/>
                      <a:pt x="13290" y="1424"/>
                      <a:pt x="13282" y="1283"/>
                    </a:cubicBezTo>
                    <a:cubicBezTo>
                      <a:pt x="13266" y="1134"/>
                      <a:pt x="13290" y="985"/>
                      <a:pt x="13332" y="844"/>
                    </a:cubicBezTo>
                    <a:cubicBezTo>
                      <a:pt x="13338" y="825"/>
                      <a:pt x="13353" y="817"/>
                      <a:pt x="13367" y="817"/>
                    </a:cubicBezTo>
                    <a:cubicBezTo>
                      <a:pt x="13389" y="817"/>
                      <a:pt x="13411" y="836"/>
                      <a:pt x="13406" y="861"/>
                    </a:cubicBezTo>
                    <a:cubicBezTo>
                      <a:pt x="13373" y="993"/>
                      <a:pt x="13365" y="1142"/>
                      <a:pt x="13373" y="1275"/>
                    </a:cubicBezTo>
                    <a:cubicBezTo>
                      <a:pt x="13382" y="1374"/>
                      <a:pt x="13406" y="1466"/>
                      <a:pt x="13440" y="1557"/>
                    </a:cubicBezTo>
                    <a:cubicBezTo>
                      <a:pt x="13448" y="1482"/>
                      <a:pt x="13464" y="1399"/>
                      <a:pt x="13514" y="1350"/>
                    </a:cubicBezTo>
                    <a:cubicBezTo>
                      <a:pt x="13530" y="1340"/>
                      <a:pt x="13545" y="1336"/>
                      <a:pt x="13559" y="1336"/>
                    </a:cubicBezTo>
                    <a:cubicBezTo>
                      <a:pt x="13583" y="1336"/>
                      <a:pt x="13603" y="1349"/>
                      <a:pt x="13614" y="1374"/>
                    </a:cubicBezTo>
                    <a:cubicBezTo>
                      <a:pt x="13630" y="1424"/>
                      <a:pt x="13622" y="1474"/>
                      <a:pt x="13614" y="1524"/>
                    </a:cubicBezTo>
                    <a:cubicBezTo>
                      <a:pt x="13614" y="1565"/>
                      <a:pt x="13605" y="1615"/>
                      <a:pt x="13605" y="1656"/>
                    </a:cubicBezTo>
                    <a:cubicBezTo>
                      <a:pt x="13597" y="1747"/>
                      <a:pt x="13597" y="1830"/>
                      <a:pt x="13614" y="1921"/>
                    </a:cubicBezTo>
                    <a:cubicBezTo>
                      <a:pt x="13622" y="1971"/>
                      <a:pt x="13630" y="2029"/>
                      <a:pt x="13647" y="2079"/>
                    </a:cubicBezTo>
                    <a:cubicBezTo>
                      <a:pt x="13650" y="2078"/>
                      <a:pt x="13653" y="2077"/>
                      <a:pt x="13656" y="2077"/>
                    </a:cubicBezTo>
                    <a:cubicBezTo>
                      <a:pt x="13678" y="2077"/>
                      <a:pt x="13696" y="2100"/>
                      <a:pt x="13696" y="2128"/>
                    </a:cubicBezTo>
                    <a:cubicBezTo>
                      <a:pt x="13680" y="2195"/>
                      <a:pt x="13721" y="2278"/>
                      <a:pt x="13754" y="2344"/>
                    </a:cubicBezTo>
                    <a:cubicBezTo>
                      <a:pt x="13788" y="2410"/>
                      <a:pt x="13829" y="2468"/>
                      <a:pt x="13870" y="2534"/>
                    </a:cubicBezTo>
                    <a:cubicBezTo>
                      <a:pt x="13879" y="2551"/>
                      <a:pt x="13895" y="2568"/>
                      <a:pt x="13904" y="2576"/>
                    </a:cubicBezTo>
                    <a:cubicBezTo>
                      <a:pt x="13920" y="2576"/>
                      <a:pt x="13937" y="2584"/>
                      <a:pt x="13945" y="2601"/>
                    </a:cubicBezTo>
                    <a:cubicBezTo>
                      <a:pt x="14020" y="2700"/>
                      <a:pt x="14094" y="2800"/>
                      <a:pt x="14169" y="2899"/>
                    </a:cubicBezTo>
                    <a:cubicBezTo>
                      <a:pt x="14177" y="2899"/>
                      <a:pt x="14194" y="2907"/>
                      <a:pt x="14202" y="2916"/>
                    </a:cubicBezTo>
                    <a:cubicBezTo>
                      <a:pt x="14260" y="2998"/>
                      <a:pt x="14318" y="3073"/>
                      <a:pt x="14368" y="3148"/>
                    </a:cubicBezTo>
                    <a:cubicBezTo>
                      <a:pt x="14417" y="3222"/>
                      <a:pt x="14467" y="3288"/>
                      <a:pt x="14525" y="3355"/>
                    </a:cubicBezTo>
                    <a:cubicBezTo>
                      <a:pt x="14542" y="3371"/>
                      <a:pt x="14575" y="3404"/>
                      <a:pt x="14608" y="3404"/>
                    </a:cubicBezTo>
                    <a:cubicBezTo>
                      <a:pt x="14633" y="3404"/>
                      <a:pt x="14658" y="3371"/>
                      <a:pt x="14682" y="3355"/>
                    </a:cubicBezTo>
                    <a:cubicBezTo>
                      <a:pt x="14724" y="3330"/>
                      <a:pt x="14757" y="3305"/>
                      <a:pt x="14798" y="3280"/>
                    </a:cubicBezTo>
                    <a:cubicBezTo>
                      <a:pt x="14840" y="3255"/>
                      <a:pt x="14881" y="3230"/>
                      <a:pt x="14931" y="3222"/>
                    </a:cubicBezTo>
                    <a:cubicBezTo>
                      <a:pt x="14972" y="3222"/>
                      <a:pt x="15006" y="3264"/>
                      <a:pt x="14997" y="3297"/>
                    </a:cubicBezTo>
                    <a:lnTo>
                      <a:pt x="15014" y="3288"/>
                    </a:lnTo>
                    <a:cubicBezTo>
                      <a:pt x="15130" y="3214"/>
                      <a:pt x="15213" y="3106"/>
                      <a:pt x="15329" y="3023"/>
                    </a:cubicBezTo>
                    <a:cubicBezTo>
                      <a:pt x="15334" y="3018"/>
                      <a:pt x="15340" y="3016"/>
                      <a:pt x="15346" y="3016"/>
                    </a:cubicBezTo>
                    <a:cubicBezTo>
                      <a:pt x="15369" y="3016"/>
                      <a:pt x="15393" y="3047"/>
                      <a:pt x="15387" y="3073"/>
                    </a:cubicBezTo>
                    <a:cubicBezTo>
                      <a:pt x="15345" y="3197"/>
                      <a:pt x="15229" y="3297"/>
                      <a:pt x="15122" y="3371"/>
                    </a:cubicBezTo>
                    <a:cubicBezTo>
                      <a:pt x="15122" y="3380"/>
                      <a:pt x="15122" y="3380"/>
                      <a:pt x="15130" y="3380"/>
                    </a:cubicBezTo>
                    <a:cubicBezTo>
                      <a:pt x="15130" y="3396"/>
                      <a:pt x="15130" y="3404"/>
                      <a:pt x="15138" y="3421"/>
                    </a:cubicBezTo>
                    <a:cubicBezTo>
                      <a:pt x="15213" y="3363"/>
                      <a:pt x="15287" y="3305"/>
                      <a:pt x="15354" y="3247"/>
                    </a:cubicBezTo>
                    <a:cubicBezTo>
                      <a:pt x="15428" y="3181"/>
                      <a:pt x="15494" y="3114"/>
                      <a:pt x="15552" y="3032"/>
                    </a:cubicBezTo>
                    <a:cubicBezTo>
                      <a:pt x="15577" y="2998"/>
                      <a:pt x="15594" y="2965"/>
                      <a:pt x="15610" y="2932"/>
                    </a:cubicBezTo>
                    <a:cubicBezTo>
                      <a:pt x="15668" y="2816"/>
                      <a:pt x="15702" y="2708"/>
                      <a:pt x="15743" y="2592"/>
                    </a:cubicBezTo>
                    <a:cubicBezTo>
                      <a:pt x="15760" y="2534"/>
                      <a:pt x="15768" y="2468"/>
                      <a:pt x="15784" y="2410"/>
                    </a:cubicBezTo>
                    <a:cubicBezTo>
                      <a:pt x="15801" y="2360"/>
                      <a:pt x="15809" y="2302"/>
                      <a:pt x="15842" y="2261"/>
                    </a:cubicBezTo>
                    <a:cubicBezTo>
                      <a:pt x="15846" y="2258"/>
                      <a:pt x="15852" y="2256"/>
                      <a:pt x="15859" y="2256"/>
                    </a:cubicBezTo>
                    <a:cubicBezTo>
                      <a:pt x="15868" y="2256"/>
                      <a:pt x="15879" y="2260"/>
                      <a:pt x="15884" y="2269"/>
                    </a:cubicBezTo>
                    <a:cubicBezTo>
                      <a:pt x="15892" y="2269"/>
                      <a:pt x="15892" y="2261"/>
                      <a:pt x="15900" y="2253"/>
                    </a:cubicBezTo>
                    <a:cubicBezTo>
                      <a:pt x="15911" y="2248"/>
                      <a:pt x="15923" y="2246"/>
                      <a:pt x="15935" y="2246"/>
                    </a:cubicBezTo>
                    <a:cubicBezTo>
                      <a:pt x="15966" y="2246"/>
                      <a:pt x="15996" y="2262"/>
                      <a:pt x="16008" y="2286"/>
                    </a:cubicBezTo>
                    <a:cubicBezTo>
                      <a:pt x="16016" y="2294"/>
                      <a:pt x="16016" y="2294"/>
                      <a:pt x="16016" y="2302"/>
                    </a:cubicBezTo>
                    <a:cubicBezTo>
                      <a:pt x="16016" y="2302"/>
                      <a:pt x="16016" y="2302"/>
                      <a:pt x="16025" y="2294"/>
                    </a:cubicBezTo>
                    <a:cubicBezTo>
                      <a:pt x="16025" y="2294"/>
                      <a:pt x="16033" y="2286"/>
                      <a:pt x="16041" y="2286"/>
                    </a:cubicBezTo>
                    <a:cubicBezTo>
                      <a:pt x="16041" y="2278"/>
                      <a:pt x="16041" y="2269"/>
                      <a:pt x="16050" y="2253"/>
                    </a:cubicBezTo>
                    <a:cubicBezTo>
                      <a:pt x="16058" y="2228"/>
                      <a:pt x="16074" y="2203"/>
                      <a:pt x="16083" y="2170"/>
                    </a:cubicBezTo>
                    <a:cubicBezTo>
                      <a:pt x="16091" y="2153"/>
                      <a:pt x="16091" y="2137"/>
                      <a:pt x="16099" y="2128"/>
                    </a:cubicBezTo>
                    <a:cubicBezTo>
                      <a:pt x="16108" y="2112"/>
                      <a:pt x="16116" y="2095"/>
                      <a:pt x="16132" y="2087"/>
                    </a:cubicBezTo>
                    <a:cubicBezTo>
                      <a:pt x="16136" y="2080"/>
                      <a:pt x="16147" y="2075"/>
                      <a:pt x="16157" y="2075"/>
                    </a:cubicBezTo>
                    <a:cubicBezTo>
                      <a:pt x="16170" y="2075"/>
                      <a:pt x="16182" y="2082"/>
                      <a:pt x="16182" y="2095"/>
                    </a:cubicBezTo>
                    <a:cubicBezTo>
                      <a:pt x="16190" y="2120"/>
                      <a:pt x="16190" y="2137"/>
                      <a:pt x="16182" y="2153"/>
                    </a:cubicBezTo>
                    <a:cubicBezTo>
                      <a:pt x="16182" y="2170"/>
                      <a:pt x="16182" y="2186"/>
                      <a:pt x="16174" y="2195"/>
                    </a:cubicBezTo>
                    <a:cubicBezTo>
                      <a:pt x="16174" y="2211"/>
                      <a:pt x="16166" y="2220"/>
                      <a:pt x="16166" y="2228"/>
                    </a:cubicBezTo>
                    <a:cubicBezTo>
                      <a:pt x="16174" y="2228"/>
                      <a:pt x="16174" y="2220"/>
                      <a:pt x="16182" y="2220"/>
                    </a:cubicBezTo>
                    <a:cubicBezTo>
                      <a:pt x="16232" y="2145"/>
                      <a:pt x="16265" y="2054"/>
                      <a:pt x="16282" y="1963"/>
                    </a:cubicBezTo>
                    <a:cubicBezTo>
                      <a:pt x="16306" y="1855"/>
                      <a:pt x="16306" y="1739"/>
                      <a:pt x="16290" y="1631"/>
                    </a:cubicBezTo>
                    <a:cubicBezTo>
                      <a:pt x="16282" y="1524"/>
                      <a:pt x="16248" y="1399"/>
                      <a:pt x="16273" y="1292"/>
                    </a:cubicBezTo>
                    <a:cubicBezTo>
                      <a:pt x="16273" y="1275"/>
                      <a:pt x="16282" y="1275"/>
                      <a:pt x="16298" y="1267"/>
                    </a:cubicBezTo>
                    <a:lnTo>
                      <a:pt x="16315" y="1267"/>
                    </a:lnTo>
                    <a:cubicBezTo>
                      <a:pt x="16298" y="1242"/>
                      <a:pt x="16265" y="1225"/>
                      <a:pt x="16232" y="1225"/>
                    </a:cubicBezTo>
                    <a:cubicBezTo>
                      <a:pt x="16229" y="1226"/>
                      <a:pt x="16226" y="1226"/>
                      <a:pt x="16224" y="1226"/>
                    </a:cubicBezTo>
                    <a:cubicBezTo>
                      <a:pt x="16172" y="1226"/>
                      <a:pt x="16151" y="1149"/>
                      <a:pt x="16182" y="1109"/>
                    </a:cubicBezTo>
                    <a:cubicBezTo>
                      <a:pt x="16239" y="1046"/>
                      <a:pt x="16186" y="951"/>
                      <a:pt x="16113" y="951"/>
                    </a:cubicBezTo>
                    <a:cubicBezTo>
                      <a:pt x="16101" y="951"/>
                      <a:pt x="16088" y="954"/>
                      <a:pt x="16074" y="960"/>
                    </a:cubicBezTo>
                    <a:cubicBezTo>
                      <a:pt x="16061" y="967"/>
                      <a:pt x="16048" y="970"/>
                      <a:pt x="16035" y="970"/>
                    </a:cubicBezTo>
                    <a:cubicBezTo>
                      <a:pt x="15998" y="970"/>
                      <a:pt x="15967" y="945"/>
                      <a:pt x="15967" y="902"/>
                    </a:cubicBezTo>
                    <a:cubicBezTo>
                      <a:pt x="15967" y="836"/>
                      <a:pt x="15967" y="728"/>
                      <a:pt x="15900" y="695"/>
                    </a:cubicBezTo>
                    <a:cubicBezTo>
                      <a:pt x="15889" y="689"/>
                      <a:pt x="15877" y="687"/>
                      <a:pt x="15865" y="687"/>
                    </a:cubicBezTo>
                    <a:cubicBezTo>
                      <a:pt x="15809" y="687"/>
                      <a:pt x="15752" y="742"/>
                      <a:pt x="15718" y="770"/>
                    </a:cubicBezTo>
                    <a:cubicBezTo>
                      <a:pt x="15705" y="786"/>
                      <a:pt x="15687" y="793"/>
                      <a:pt x="15669" y="793"/>
                    </a:cubicBezTo>
                    <a:cubicBezTo>
                      <a:pt x="15641" y="793"/>
                      <a:pt x="15612" y="775"/>
                      <a:pt x="15602" y="745"/>
                    </a:cubicBezTo>
                    <a:cubicBezTo>
                      <a:pt x="15577" y="637"/>
                      <a:pt x="15536" y="496"/>
                      <a:pt x="15436" y="446"/>
                    </a:cubicBezTo>
                    <a:cubicBezTo>
                      <a:pt x="15420" y="438"/>
                      <a:pt x="15420" y="430"/>
                      <a:pt x="15412" y="422"/>
                    </a:cubicBezTo>
                    <a:cubicBezTo>
                      <a:pt x="15394" y="416"/>
                      <a:pt x="15372" y="410"/>
                      <a:pt x="15349" y="410"/>
                    </a:cubicBezTo>
                    <a:cubicBezTo>
                      <a:pt x="15340" y="410"/>
                      <a:pt x="15330" y="411"/>
                      <a:pt x="15320" y="413"/>
                    </a:cubicBezTo>
                    <a:cubicBezTo>
                      <a:pt x="15254" y="422"/>
                      <a:pt x="15188" y="471"/>
                      <a:pt x="15155" y="538"/>
                    </a:cubicBezTo>
                    <a:cubicBezTo>
                      <a:pt x="15143" y="559"/>
                      <a:pt x="15124" y="568"/>
                      <a:pt x="15105" y="568"/>
                    </a:cubicBezTo>
                    <a:cubicBezTo>
                      <a:pt x="15072" y="568"/>
                      <a:pt x="15039" y="541"/>
                      <a:pt x="15039" y="504"/>
                    </a:cubicBezTo>
                    <a:cubicBezTo>
                      <a:pt x="15030" y="430"/>
                      <a:pt x="14997" y="364"/>
                      <a:pt x="14956" y="306"/>
                    </a:cubicBezTo>
                    <a:cubicBezTo>
                      <a:pt x="14948" y="297"/>
                      <a:pt x="14923" y="264"/>
                      <a:pt x="14906" y="264"/>
                    </a:cubicBezTo>
                    <a:cubicBezTo>
                      <a:pt x="14906" y="264"/>
                      <a:pt x="14906" y="256"/>
                      <a:pt x="14906" y="256"/>
                    </a:cubicBezTo>
                    <a:cubicBezTo>
                      <a:pt x="14898" y="264"/>
                      <a:pt x="14898" y="281"/>
                      <a:pt x="14890" y="289"/>
                    </a:cubicBezTo>
                    <a:cubicBezTo>
                      <a:pt x="14873" y="322"/>
                      <a:pt x="14856" y="364"/>
                      <a:pt x="14840" y="405"/>
                    </a:cubicBezTo>
                    <a:cubicBezTo>
                      <a:pt x="14829" y="432"/>
                      <a:pt x="14801" y="455"/>
                      <a:pt x="14774" y="455"/>
                    </a:cubicBezTo>
                    <a:cubicBezTo>
                      <a:pt x="14759" y="455"/>
                      <a:pt x="14744" y="448"/>
                      <a:pt x="14732" y="430"/>
                    </a:cubicBezTo>
                    <a:cubicBezTo>
                      <a:pt x="14699" y="397"/>
                      <a:pt x="14666" y="355"/>
                      <a:pt x="14616" y="355"/>
                    </a:cubicBezTo>
                    <a:cubicBezTo>
                      <a:pt x="14609" y="353"/>
                      <a:pt x="14602" y="352"/>
                      <a:pt x="14595" y="352"/>
                    </a:cubicBezTo>
                    <a:cubicBezTo>
                      <a:pt x="14574" y="352"/>
                      <a:pt x="14551" y="360"/>
                      <a:pt x="14533" y="372"/>
                    </a:cubicBezTo>
                    <a:cubicBezTo>
                      <a:pt x="14575" y="388"/>
                      <a:pt x="14608" y="397"/>
                      <a:pt x="14641" y="422"/>
                    </a:cubicBezTo>
                    <a:cubicBezTo>
                      <a:pt x="14674" y="446"/>
                      <a:pt x="14666" y="496"/>
                      <a:pt x="14616" y="496"/>
                    </a:cubicBezTo>
                    <a:cubicBezTo>
                      <a:pt x="14608" y="497"/>
                      <a:pt x="14600" y="498"/>
                      <a:pt x="14592" y="498"/>
                    </a:cubicBezTo>
                    <a:cubicBezTo>
                      <a:pt x="14542" y="498"/>
                      <a:pt x="14492" y="478"/>
                      <a:pt x="14442" y="471"/>
                    </a:cubicBezTo>
                    <a:cubicBezTo>
                      <a:pt x="14392" y="463"/>
                      <a:pt x="14334" y="446"/>
                      <a:pt x="14285" y="438"/>
                    </a:cubicBezTo>
                    <a:cubicBezTo>
                      <a:pt x="14234" y="433"/>
                      <a:pt x="14168" y="413"/>
                      <a:pt x="14109" y="413"/>
                    </a:cubicBezTo>
                    <a:cubicBezTo>
                      <a:pt x="14071" y="413"/>
                      <a:pt x="14037" y="421"/>
                      <a:pt x="14011" y="446"/>
                    </a:cubicBezTo>
                    <a:cubicBezTo>
                      <a:pt x="13999" y="459"/>
                      <a:pt x="13984" y="464"/>
                      <a:pt x="13968" y="464"/>
                    </a:cubicBezTo>
                    <a:cubicBezTo>
                      <a:pt x="13942" y="464"/>
                      <a:pt x="13917" y="448"/>
                      <a:pt x="13912" y="422"/>
                    </a:cubicBezTo>
                    <a:cubicBezTo>
                      <a:pt x="13895" y="339"/>
                      <a:pt x="13862" y="264"/>
                      <a:pt x="13829" y="190"/>
                    </a:cubicBezTo>
                    <a:cubicBezTo>
                      <a:pt x="13821" y="173"/>
                      <a:pt x="13804" y="156"/>
                      <a:pt x="13796" y="132"/>
                    </a:cubicBezTo>
                    <a:cubicBezTo>
                      <a:pt x="13796" y="132"/>
                      <a:pt x="13788" y="123"/>
                      <a:pt x="13788" y="115"/>
                    </a:cubicBezTo>
                    <a:cubicBezTo>
                      <a:pt x="13788" y="123"/>
                      <a:pt x="13779" y="123"/>
                      <a:pt x="13771" y="123"/>
                    </a:cubicBezTo>
                    <a:cubicBezTo>
                      <a:pt x="13771" y="123"/>
                      <a:pt x="13771" y="132"/>
                      <a:pt x="13771" y="132"/>
                    </a:cubicBezTo>
                    <a:cubicBezTo>
                      <a:pt x="13771" y="132"/>
                      <a:pt x="13771" y="140"/>
                      <a:pt x="13771" y="140"/>
                    </a:cubicBezTo>
                    <a:cubicBezTo>
                      <a:pt x="13779" y="148"/>
                      <a:pt x="13771" y="165"/>
                      <a:pt x="13771" y="173"/>
                    </a:cubicBezTo>
                    <a:cubicBezTo>
                      <a:pt x="13771" y="181"/>
                      <a:pt x="13771" y="190"/>
                      <a:pt x="13771" y="190"/>
                    </a:cubicBezTo>
                    <a:cubicBezTo>
                      <a:pt x="13771" y="198"/>
                      <a:pt x="13763" y="206"/>
                      <a:pt x="13763" y="214"/>
                    </a:cubicBezTo>
                    <a:cubicBezTo>
                      <a:pt x="13757" y="227"/>
                      <a:pt x="13742" y="234"/>
                      <a:pt x="13728" y="234"/>
                    </a:cubicBezTo>
                    <a:cubicBezTo>
                      <a:pt x="13723" y="234"/>
                      <a:pt x="13717" y="233"/>
                      <a:pt x="13713" y="231"/>
                    </a:cubicBezTo>
                    <a:cubicBezTo>
                      <a:pt x="13696" y="231"/>
                      <a:pt x="13688" y="223"/>
                      <a:pt x="13680" y="214"/>
                    </a:cubicBezTo>
                    <a:cubicBezTo>
                      <a:pt x="13672" y="219"/>
                      <a:pt x="13664" y="221"/>
                      <a:pt x="13656" y="221"/>
                    </a:cubicBezTo>
                    <a:cubicBezTo>
                      <a:pt x="13622" y="221"/>
                      <a:pt x="13593" y="183"/>
                      <a:pt x="13614" y="156"/>
                    </a:cubicBezTo>
                    <a:cubicBezTo>
                      <a:pt x="13614" y="148"/>
                      <a:pt x="13605" y="140"/>
                      <a:pt x="13605" y="140"/>
                    </a:cubicBezTo>
                    <a:cubicBezTo>
                      <a:pt x="13605" y="140"/>
                      <a:pt x="13597" y="132"/>
                      <a:pt x="13597" y="132"/>
                    </a:cubicBezTo>
                    <a:lnTo>
                      <a:pt x="13589" y="132"/>
                    </a:lnTo>
                    <a:lnTo>
                      <a:pt x="13580" y="123"/>
                    </a:lnTo>
                    <a:lnTo>
                      <a:pt x="13572" y="115"/>
                    </a:lnTo>
                    <a:lnTo>
                      <a:pt x="13547" y="115"/>
                    </a:lnTo>
                    <a:cubicBezTo>
                      <a:pt x="13539" y="115"/>
                      <a:pt x="13531" y="123"/>
                      <a:pt x="13531" y="123"/>
                    </a:cubicBezTo>
                    <a:lnTo>
                      <a:pt x="13514" y="123"/>
                    </a:lnTo>
                    <a:cubicBezTo>
                      <a:pt x="13506" y="132"/>
                      <a:pt x="13489" y="132"/>
                      <a:pt x="13481" y="140"/>
                    </a:cubicBezTo>
                    <a:cubicBezTo>
                      <a:pt x="13456" y="148"/>
                      <a:pt x="13448" y="148"/>
                      <a:pt x="13431" y="156"/>
                    </a:cubicBezTo>
                    <a:cubicBezTo>
                      <a:pt x="13390" y="181"/>
                      <a:pt x="13348" y="198"/>
                      <a:pt x="13307" y="214"/>
                    </a:cubicBezTo>
                    <a:cubicBezTo>
                      <a:pt x="13298" y="221"/>
                      <a:pt x="13290" y="224"/>
                      <a:pt x="13282" y="224"/>
                    </a:cubicBezTo>
                    <a:cubicBezTo>
                      <a:pt x="13251" y="224"/>
                      <a:pt x="13229" y="183"/>
                      <a:pt x="13249" y="156"/>
                    </a:cubicBezTo>
                    <a:cubicBezTo>
                      <a:pt x="13241" y="148"/>
                      <a:pt x="13224" y="140"/>
                      <a:pt x="13216" y="123"/>
                    </a:cubicBezTo>
                    <a:cubicBezTo>
                      <a:pt x="13183" y="90"/>
                      <a:pt x="13141" y="40"/>
                      <a:pt x="13100" y="16"/>
                    </a:cubicBezTo>
                    <a:cubicBezTo>
                      <a:pt x="13085" y="5"/>
                      <a:pt x="13072" y="1"/>
                      <a:pt x="13060" y="1"/>
                    </a:cubicBezTo>
                    <a:close/>
                  </a:path>
                </a:pathLst>
              </a:custGeom>
              <a:solidFill>
                <a:srgbClr val="E0A5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4" name="Google Shape;5503;p31">
                <a:extLst>
                  <a:ext uri="{FF2B5EF4-FFF2-40B4-BE49-F238E27FC236}">
                    <a16:creationId xmlns:a16="http://schemas.microsoft.com/office/drawing/2014/main" id="{AE8CC418-2528-9ACD-843F-FFB4D331995C}"/>
                  </a:ext>
                </a:extLst>
              </p:cNvPr>
              <p:cNvSpPr/>
              <p:nvPr/>
            </p:nvSpPr>
            <p:spPr>
              <a:xfrm>
                <a:off x="762375" y="4593500"/>
                <a:ext cx="8100" cy="4450"/>
              </a:xfrm>
              <a:custGeom>
                <a:avLst/>
                <a:gdLst/>
                <a:ahLst/>
                <a:cxnLst/>
                <a:rect l="l" t="t" r="r" b="b"/>
                <a:pathLst>
                  <a:path w="324" h="178" extrusionOk="0">
                    <a:moveTo>
                      <a:pt x="282" y="1"/>
                    </a:moveTo>
                    <a:cubicBezTo>
                      <a:pt x="233" y="9"/>
                      <a:pt x="191" y="17"/>
                      <a:pt x="150" y="34"/>
                    </a:cubicBezTo>
                    <a:cubicBezTo>
                      <a:pt x="125" y="34"/>
                      <a:pt x="100" y="50"/>
                      <a:pt x="83" y="59"/>
                    </a:cubicBezTo>
                    <a:cubicBezTo>
                      <a:pt x="59" y="67"/>
                      <a:pt x="34" y="75"/>
                      <a:pt x="17" y="92"/>
                    </a:cubicBezTo>
                    <a:cubicBezTo>
                      <a:pt x="1" y="108"/>
                      <a:pt x="1" y="133"/>
                      <a:pt x="9" y="158"/>
                    </a:cubicBezTo>
                    <a:cubicBezTo>
                      <a:pt x="21" y="170"/>
                      <a:pt x="33" y="178"/>
                      <a:pt x="49" y="178"/>
                    </a:cubicBezTo>
                    <a:cubicBezTo>
                      <a:pt x="54" y="178"/>
                      <a:pt x="60" y="177"/>
                      <a:pt x="67" y="175"/>
                    </a:cubicBezTo>
                    <a:cubicBezTo>
                      <a:pt x="83" y="166"/>
                      <a:pt x="108" y="158"/>
                      <a:pt x="125" y="141"/>
                    </a:cubicBezTo>
                    <a:cubicBezTo>
                      <a:pt x="133" y="141"/>
                      <a:pt x="141" y="133"/>
                      <a:pt x="158" y="125"/>
                    </a:cubicBezTo>
                    <a:lnTo>
                      <a:pt x="166" y="125"/>
                    </a:lnTo>
                    <a:cubicBezTo>
                      <a:pt x="166" y="125"/>
                      <a:pt x="175" y="117"/>
                      <a:pt x="175" y="117"/>
                    </a:cubicBezTo>
                    <a:cubicBezTo>
                      <a:pt x="216" y="108"/>
                      <a:pt x="249" y="92"/>
                      <a:pt x="291" y="83"/>
                    </a:cubicBezTo>
                    <a:cubicBezTo>
                      <a:pt x="315" y="83"/>
                      <a:pt x="324" y="59"/>
                      <a:pt x="324" y="42"/>
                    </a:cubicBezTo>
                    <a:cubicBezTo>
                      <a:pt x="315" y="17"/>
                      <a:pt x="299" y="1"/>
                      <a:pt x="28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5" name="Google Shape;5504;p31">
                <a:extLst>
                  <a:ext uri="{FF2B5EF4-FFF2-40B4-BE49-F238E27FC236}">
                    <a16:creationId xmlns:a16="http://schemas.microsoft.com/office/drawing/2014/main" id="{A5F2E595-FFD3-E02F-BD12-CD1B94A04602}"/>
                  </a:ext>
                </a:extLst>
              </p:cNvPr>
              <p:cNvSpPr/>
              <p:nvPr/>
            </p:nvSpPr>
            <p:spPr>
              <a:xfrm>
                <a:off x="767975" y="4599100"/>
                <a:ext cx="25" cy="25"/>
              </a:xfrm>
              <a:custGeom>
                <a:avLst/>
                <a:gdLst/>
                <a:ahLst/>
                <a:cxnLst/>
                <a:rect l="l" t="t" r="r" b="b"/>
                <a:pathLst>
                  <a:path w="1" h="1" extrusionOk="0">
                    <a:moveTo>
                      <a:pt x="0" y="0"/>
                    </a:moveTo>
                    <a:lnTo>
                      <a:pt x="0" y="0"/>
                    </a:lnTo>
                    <a:lnTo>
                      <a:pt x="0" y="0"/>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6" name="Google Shape;5505;p31">
                <a:extLst>
                  <a:ext uri="{FF2B5EF4-FFF2-40B4-BE49-F238E27FC236}">
                    <a16:creationId xmlns:a16="http://schemas.microsoft.com/office/drawing/2014/main" id="{43077D2C-6E6D-20E9-DA36-233E8C45E8E0}"/>
                  </a:ext>
                </a:extLst>
              </p:cNvPr>
              <p:cNvSpPr/>
              <p:nvPr/>
            </p:nvSpPr>
            <p:spPr>
              <a:xfrm>
                <a:off x="483975" y="4386150"/>
                <a:ext cx="134675" cy="324875"/>
              </a:xfrm>
              <a:custGeom>
                <a:avLst/>
                <a:gdLst/>
                <a:ahLst/>
                <a:cxnLst/>
                <a:rect l="l" t="t" r="r" b="b"/>
                <a:pathLst>
                  <a:path w="5387" h="12995" extrusionOk="0">
                    <a:moveTo>
                      <a:pt x="3497" y="1"/>
                    </a:moveTo>
                    <a:cubicBezTo>
                      <a:pt x="3472" y="75"/>
                      <a:pt x="3448" y="142"/>
                      <a:pt x="3423" y="216"/>
                    </a:cubicBezTo>
                    <a:cubicBezTo>
                      <a:pt x="3398" y="291"/>
                      <a:pt x="3381" y="365"/>
                      <a:pt x="3332" y="423"/>
                    </a:cubicBezTo>
                    <a:cubicBezTo>
                      <a:pt x="3326" y="432"/>
                      <a:pt x="3316" y="436"/>
                      <a:pt x="3305" y="436"/>
                    </a:cubicBezTo>
                    <a:cubicBezTo>
                      <a:pt x="3285" y="436"/>
                      <a:pt x="3262" y="423"/>
                      <a:pt x="3257" y="407"/>
                    </a:cubicBezTo>
                    <a:cubicBezTo>
                      <a:pt x="3257" y="382"/>
                      <a:pt x="3257" y="357"/>
                      <a:pt x="3257" y="332"/>
                    </a:cubicBezTo>
                    <a:cubicBezTo>
                      <a:pt x="3241" y="341"/>
                      <a:pt x="3224" y="341"/>
                      <a:pt x="3207" y="349"/>
                    </a:cubicBezTo>
                    <a:cubicBezTo>
                      <a:pt x="3141" y="382"/>
                      <a:pt x="3075" y="423"/>
                      <a:pt x="3033" y="481"/>
                    </a:cubicBezTo>
                    <a:cubicBezTo>
                      <a:pt x="2984" y="556"/>
                      <a:pt x="2975" y="639"/>
                      <a:pt x="2967" y="722"/>
                    </a:cubicBezTo>
                    <a:cubicBezTo>
                      <a:pt x="2951" y="780"/>
                      <a:pt x="2942" y="829"/>
                      <a:pt x="2917" y="879"/>
                    </a:cubicBezTo>
                    <a:cubicBezTo>
                      <a:pt x="2901" y="929"/>
                      <a:pt x="2893" y="979"/>
                      <a:pt x="2851" y="1012"/>
                    </a:cubicBezTo>
                    <a:cubicBezTo>
                      <a:pt x="2843" y="1020"/>
                      <a:pt x="2830" y="1026"/>
                      <a:pt x="2818" y="1026"/>
                    </a:cubicBezTo>
                    <a:cubicBezTo>
                      <a:pt x="2806" y="1026"/>
                      <a:pt x="2793" y="1020"/>
                      <a:pt x="2785" y="1003"/>
                    </a:cubicBezTo>
                    <a:cubicBezTo>
                      <a:pt x="2777" y="995"/>
                      <a:pt x="2777" y="979"/>
                      <a:pt x="2768" y="962"/>
                    </a:cubicBezTo>
                    <a:cubicBezTo>
                      <a:pt x="2752" y="970"/>
                      <a:pt x="2735" y="987"/>
                      <a:pt x="2719" y="1003"/>
                    </a:cubicBezTo>
                    <a:cubicBezTo>
                      <a:pt x="2677" y="1037"/>
                      <a:pt x="2636" y="1078"/>
                      <a:pt x="2594" y="1119"/>
                    </a:cubicBezTo>
                    <a:cubicBezTo>
                      <a:pt x="2520" y="1202"/>
                      <a:pt x="2453" y="1285"/>
                      <a:pt x="2395" y="1376"/>
                    </a:cubicBezTo>
                    <a:cubicBezTo>
                      <a:pt x="2329" y="1484"/>
                      <a:pt x="2271" y="1600"/>
                      <a:pt x="2213" y="1716"/>
                    </a:cubicBezTo>
                    <a:cubicBezTo>
                      <a:pt x="2188" y="1774"/>
                      <a:pt x="2163" y="1824"/>
                      <a:pt x="2139" y="1873"/>
                    </a:cubicBezTo>
                    <a:cubicBezTo>
                      <a:pt x="2163" y="1890"/>
                      <a:pt x="2172" y="1940"/>
                      <a:pt x="2139" y="1964"/>
                    </a:cubicBezTo>
                    <a:cubicBezTo>
                      <a:pt x="2047" y="2014"/>
                      <a:pt x="1956" y="2089"/>
                      <a:pt x="1898" y="2172"/>
                    </a:cubicBezTo>
                    <a:cubicBezTo>
                      <a:pt x="1873" y="2213"/>
                      <a:pt x="1849" y="2254"/>
                      <a:pt x="1849" y="2304"/>
                    </a:cubicBezTo>
                    <a:cubicBezTo>
                      <a:pt x="1849" y="2362"/>
                      <a:pt x="1865" y="2420"/>
                      <a:pt x="1865" y="2486"/>
                    </a:cubicBezTo>
                    <a:cubicBezTo>
                      <a:pt x="1865" y="2602"/>
                      <a:pt x="1791" y="2685"/>
                      <a:pt x="1716" y="2760"/>
                    </a:cubicBezTo>
                    <a:cubicBezTo>
                      <a:pt x="1666" y="2801"/>
                      <a:pt x="1550" y="2909"/>
                      <a:pt x="1625" y="2967"/>
                    </a:cubicBezTo>
                    <a:cubicBezTo>
                      <a:pt x="1658" y="3000"/>
                      <a:pt x="1658" y="3058"/>
                      <a:pt x="1625" y="3091"/>
                    </a:cubicBezTo>
                    <a:cubicBezTo>
                      <a:pt x="1525" y="3174"/>
                      <a:pt x="1484" y="3282"/>
                      <a:pt x="1459" y="3406"/>
                    </a:cubicBezTo>
                    <a:cubicBezTo>
                      <a:pt x="1443" y="3464"/>
                      <a:pt x="1443" y="3530"/>
                      <a:pt x="1434" y="3597"/>
                    </a:cubicBezTo>
                    <a:cubicBezTo>
                      <a:pt x="1426" y="3655"/>
                      <a:pt x="1418" y="3721"/>
                      <a:pt x="1393" y="3779"/>
                    </a:cubicBezTo>
                    <a:cubicBezTo>
                      <a:pt x="1385" y="3796"/>
                      <a:pt x="1368" y="3804"/>
                      <a:pt x="1350" y="3804"/>
                    </a:cubicBezTo>
                    <a:cubicBezTo>
                      <a:pt x="1333" y="3804"/>
                      <a:pt x="1314" y="3796"/>
                      <a:pt x="1302" y="3779"/>
                    </a:cubicBezTo>
                    <a:cubicBezTo>
                      <a:pt x="1302" y="3762"/>
                      <a:pt x="1293" y="3754"/>
                      <a:pt x="1285" y="3738"/>
                    </a:cubicBezTo>
                    <a:cubicBezTo>
                      <a:pt x="1260" y="3771"/>
                      <a:pt x="1227" y="3804"/>
                      <a:pt x="1202" y="3845"/>
                    </a:cubicBezTo>
                    <a:cubicBezTo>
                      <a:pt x="1153" y="3912"/>
                      <a:pt x="1103" y="3986"/>
                      <a:pt x="1070" y="4069"/>
                    </a:cubicBezTo>
                    <a:cubicBezTo>
                      <a:pt x="1003" y="4226"/>
                      <a:pt x="970" y="4425"/>
                      <a:pt x="1012" y="4599"/>
                    </a:cubicBezTo>
                    <a:cubicBezTo>
                      <a:pt x="1017" y="4642"/>
                      <a:pt x="985" y="4671"/>
                      <a:pt x="952" y="4671"/>
                    </a:cubicBezTo>
                    <a:cubicBezTo>
                      <a:pt x="934" y="4671"/>
                      <a:pt x="916" y="4662"/>
                      <a:pt x="904" y="4641"/>
                    </a:cubicBezTo>
                    <a:cubicBezTo>
                      <a:pt x="896" y="4624"/>
                      <a:pt x="879" y="4608"/>
                      <a:pt x="871" y="4591"/>
                    </a:cubicBezTo>
                    <a:cubicBezTo>
                      <a:pt x="863" y="4608"/>
                      <a:pt x="854" y="4624"/>
                      <a:pt x="838" y="4632"/>
                    </a:cubicBezTo>
                    <a:cubicBezTo>
                      <a:pt x="796" y="4690"/>
                      <a:pt x="780" y="4748"/>
                      <a:pt x="763" y="4815"/>
                    </a:cubicBezTo>
                    <a:cubicBezTo>
                      <a:pt x="738" y="4889"/>
                      <a:pt x="697" y="4947"/>
                      <a:pt x="647" y="5014"/>
                    </a:cubicBezTo>
                    <a:cubicBezTo>
                      <a:pt x="631" y="5038"/>
                      <a:pt x="614" y="5063"/>
                      <a:pt x="597" y="5096"/>
                    </a:cubicBezTo>
                    <a:cubicBezTo>
                      <a:pt x="581" y="5121"/>
                      <a:pt x="573" y="5146"/>
                      <a:pt x="556" y="5171"/>
                    </a:cubicBezTo>
                    <a:cubicBezTo>
                      <a:pt x="548" y="5196"/>
                      <a:pt x="539" y="5212"/>
                      <a:pt x="523" y="5237"/>
                    </a:cubicBezTo>
                    <a:cubicBezTo>
                      <a:pt x="519" y="5241"/>
                      <a:pt x="513" y="5243"/>
                      <a:pt x="505" y="5243"/>
                    </a:cubicBezTo>
                    <a:cubicBezTo>
                      <a:pt x="498" y="5243"/>
                      <a:pt x="490" y="5241"/>
                      <a:pt x="481" y="5237"/>
                    </a:cubicBezTo>
                    <a:cubicBezTo>
                      <a:pt x="473" y="5237"/>
                      <a:pt x="465" y="5229"/>
                      <a:pt x="457" y="5212"/>
                    </a:cubicBezTo>
                    <a:cubicBezTo>
                      <a:pt x="390" y="5270"/>
                      <a:pt x="341" y="5337"/>
                      <a:pt x="307" y="5403"/>
                    </a:cubicBezTo>
                    <a:cubicBezTo>
                      <a:pt x="283" y="5461"/>
                      <a:pt x="258" y="5511"/>
                      <a:pt x="249" y="5569"/>
                    </a:cubicBezTo>
                    <a:cubicBezTo>
                      <a:pt x="241" y="5602"/>
                      <a:pt x="233" y="5627"/>
                      <a:pt x="225" y="5660"/>
                    </a:cubicBezTo>
                    <a:cubicBezTo>
                      <a:pt x="216" y="5685"/>
                      <a:pt x="216" y="5718"/>
                      <a:pt x="191" y="5734"/>
                    </a:cubicBezTo>
                    <a:cubicBezTo>
                      <a:pt x="187" y="5737"/>
                      <a:pt x="182" y="5738"/>
                      <a:pt x="177" y="5738"/>
                    </a:cubicBezTo>
                    <a:cubicBezTo>
                      <a:pt x="166" y="5738"/>
                      <a:pt x="156" y="5732"/>
                      <a:pt x="150" y="5726"/>
                    </a:cubicBezTo>
                    <a:cubicBezTo>
                      <a:pt x="133" y="5718"/>
                      <a:pt x="133" y="5701"/>
                      <a:pt x="125" y="5693"/>
                    </a:cubicBezTo>
                    <a:cubicBezTo>
                      <a:pt x="109" y="5693"/>
                      <a:pt x="92" y="5701"/>
                      <a:pt x="75" y="5710"/>
                    </a:cubicBezTo>
                    <a:cubicBezTo>
                      <a:pt x="67" y="5718"/>
                      <a:pt x="59" y="5726"/>
                      <a:pt x="42" y="5726"/>
                    </a:cubicBezTo>
                    <a:cubicBezTo>
                      <a:pt x="51" y="5751"/>
                      <a:pt x="59" y="5768"/>
                      <a:pt x="59" y="5784"/>
                    </a:cubicBezTo>
                    <a:cubicBezTo>
                      <a:pt x="1" y="5842"/>
                      <a:pt x="67" y="5950"/>
                      <a:pt x="150" y="5991"/>
                    </a:cubicBezTo>
                    <a:cubicBezTo>
                      <a:pt x="225" y="6024"/>
                      <a:pt x="324" y="6058"/>
                      <a:pt x="357" y="6132"/>
                    </a:cubicBezTo>
                    <a:cubicBezTo>
                      <a:pt x="374" y="6190"/>
                      <a:pt x="357" y="6248"/>
                      <a:pt x="357" y="6306"/>
                    </a:cubicBezTo>
                    <a:cubicBezTo>
                      <a:pt x="343" y="6496"/>
                      <a:pt x="527" y="6673"/>
                      <a:pt x="713" y="6673"/>
                    </a:cubicBezTo>
                    <a:cubicBezTo>
                      <a:pt x="738" y="6673"/>
                      <a:pt x="763" y="6669"/>
                      <a:pt x="788" y="6662"/>
                    </a:cubicBezTo>
                    <a:lnTo>
                      <a:pt x="788" y="6662"/>
                    </a:lnTo>
                    <a:cubicBezTo>
                      <a:pt x="689" y="6820"/>
                      <a:pt x="705" y="7035"/>
                      <a:pt x="821" y="7168"/>
                    </a:cubicBezTo>
                    <a:cubicBezTo>
                      <a:pt x="863" y="7217"/>
                      <a:pt x="912" y="7259"/>
                      <a:pt x="937" y="7317"/>
                    </a:cubicBezTo>
                    <a:cubicBezTo>
                      <a:pt x="970" y="7416"/>
                      <a:pt x="887" y="7541"/>
                      <a:pt x="937" y="7640"/>
                    </a:cubicBezTo>
                    <a:cubicBezTo>
                      <a:pt x="954" y="7681"/>
                      <a:pt x="995" y="7706"/>
                      <a:pt x="1028" y="7739"/>
                    </a:cubicBezTo>
                    <a:cubicBezTo>
                      <a:pt x="1211" y="7930"/>
                      <a:pt x="1211" y="8328"/>
                      <a:pt x="1476" y="8344"/>
                    </a:cubicBezTo>
                    <a:cubicBezTo>
                      <a:pt x="1443" y="8369"/>
                      <a:pt x="1426" y="8394"/>
                      <a:pt x="1409" y="8419"/>
                    </a:cubicBezTo>
                    <a:cubicBezTo>
                      <a:pt x="1393" y="8460"/>
                      <a:pt x="1376" y="8510"/>
                      <a:pt x="1376" y="8551"/>
                    </a:cubicBezTo>
                    <a:cubicBezTo>
                      <a:pt x="1376" y="8626"/>
                      <a:pt x="1401" y="8709"/>
                      <a:pt x="1434" y="8775"/>
                    </a:cubicBezTo>
                    <a:cubicBezTo>
                      <a:pt x="1434" y="8775"/>
                      <a:pt x="1434" y="8783"/>
                      <a:pt x="1443" y="8792"/>
                    </a:cubicBezTo>
                    <a:cubicBezTo>
                      <a:pt x="1509" y="8924"/>
                      <a:pt x="1600" y="9049"/>
                      <a:pt x="1608" y="9198"/>
                    </a:cubicBezTo>
                    <a:cubicBezTo>
                      <a:pt x="1608" y="9214"/>
                      <a:pt x="1608" y="9223"/>
                      <a:pt x="1608" y="9239"/>
                    </a:cubicBezTo>
                    <a:cubicBezTo>
                      <a:pt x="1608" y="9314"/>
                      <a:pt x="1592" y="9380"/>
                      <a:pt x="1625" y="9446"/>
                    </a:cubicBezTo>
                    <a:cubicBezTo>
                      <a:pt x="1633" y="9471"/>
                      <a:pt x="1650" y="9496"/>
                      <a:pt x="1666" y="9521"/>
                    </a:cubicBezTo>
                    <a:cubicBezTo>
                      <a:pt x="1733" y="9587"/>
                      <a:pt x="1832" y="9637"/>
                      <a:pt x="1865" y="9736"/>
                    </a:cubicBezTo>
                    <a:cubicBezTo>
                      <a:pt x="1907" y="9836"/>
                      <a:pt x="1849" y="9960"/>
                      <a:pt x="1824" y="10076"/>
                    </a:cubicBezTo>
                    <a:cubicBezTo>
                      <a:pt x="1807" y="10142"/>
                      <a:pt x="1807" y="10209"/>
                      <a:pt x="1849" y="10267"/>
                    </a:cubicBezTo>
                    <a:cubicBezTo>
                      <a:pt x="1857" y="10275"/>
                      <a:pt x="1865" y="10283"/>
                      <a:pt x="1873" y="10291"/>
                    </a:cubicBezTo>
                    <a:cubicBezTo>
                      <a:pt x="1915" y="10316"/>
                      <a:pt x="1956" y="10341"/>
                      <a:pt x="1965" y="10383"/>
                    </a:cubicBezTo>
                    <a:cubicBezTo>
                      <a:pt x="1989" y="10432"/>
                      <a:pt x="1965" y="10482"/>
                      <a:pt x="1940" y="10540"/>
                    </a:cubicBezTo>
                    <a:cubicBezTo>
                      <a:pt x="1940" y="10548"/>
                      <a:pt x="1931" y="10557"/>
                      <a:pt x="1931" y="10565"/>
                    </a:cubicBezTo>
                    <a:cubicBezTo>
                      <a:pt x="1898" y="10648"/>
                      <a:pt x="1907" y="10731"/>
                      <a:pt x="1931" y="10813"/>
                    </a:cubicBezTo>
                    <a:cubicBezTo>
                      <a:pt x="1965" y="10938"/>
                      <a:pt x="2023" y="11062"/>
                      <a:pt x="2039" y="11195"/>
                    </a:cubicBezTo>
                    <a:cubicBezTo>
                      <a:pt x="2056" y="11352"/>
                      <a:pt x="2006" y="11509"/>
                      <a:pt x="1965" y="11659"/>
                    </a:cubicBezTo>
                    <a:cubicBezTo>
                      <a:pt x="1956" y="11700"/>
                      <a:pt x="1948" y="11750"/>
                      <a:pt x="1940" y="11791"/>
                    </a:cubicBezTo>
                    <a:cubicBezTo>
                      <a:pt x="1923" y="11899"/>
                      <a:pt x="1923" y="12015"/>
                      <a:pt x="1973" y="12106"/>
                    </a:cubicBezTo>
                    <a:cubicBezTo>
                      <a:pt x="1973" y="12114"/>
                      <a:pt x="1973" y="12122"/>
                      <a:pt x="1981" y="12122"/>
                    </a:cubicBezTo>
                    <a:cubicBezTo>
                      <a:pt x="2014" y="12189"/>
                      <a:pt x="2072" y="12247"/>
                      <a:pt x="2139" y="12272"/>
                    </a:cubicBezTo>
                    <a:cubicBezTo>
                      <a:pt x="2174" y="12286"/>
                      <a:pt x="2210" y="12294"/>
                      <a:pt x="2244" y="12294"/>
                    </a:cubicBezTo>
                    <a:cubicBezTo>
                      <a:pt x="2290" y="12294"/>
                      <a:pt x="2333" y="12280"/>
                      <a:pt x="2371" y="12247"/>
                    </a:cubicBezTo>
                    <a:lnTo>
                      <a:pt x="2371" y="12247"/>
                    </a:lnTo>
                    <a:cubicBezTo>
                      <a:pt x="2329" y="12470"/>
                      <a:pt x="2304" y="12736"/>
                      <a:pt x="2462" y="12893"/>
                    </a:cubicBezTo>
                    <a:cubicBezTo>
                      <a:pt x="2536" y="12964"/>
                      <a:pt x="2628" y="12994"/>
                      <a:pt x="2725" y="12994"/>
                    </a:cubicBezTo>
                    <a:cubicBezTo>
                      <a:pt x="2909" y="12994"/>
                      <a:pt x="3113" y="12885"/>
                      <a:pt x="3249" y="12744"/>
                    </a:cubicBezTo>
                    <a:cubicBezTo>
                      <a:pt x="3439" y="12545"/>
                      <a:pt x="3580" y="12305"/>
                      <a:pt x="3655" y="12031"/>
                    </a:cubicBezTo>
                    <a:cubicBezTo>
                      <a:pt x="3705" y="12121"/>
                      <a:pt x="3795" y="12160"/>
                      <a:pt x="3892" y="12160"/>
                    </a:cubicBezTo>
                    <a:cubicBezTo>
                      <a:pt x="4037" y="12160"/>
                      <a:pt x="4199" y="12074"/>
                      <a:pt x="4268" y="11940"/>
                    </a:cubicBezTo>
                    <a:cubicBezTo>
                      <a:pt x="4392" y="11716"/>
                      <a:pt x="4342" y="11443"/>
                      <a:pt x="4284" y="11195"/>
                    </a:cubicBezTo>
                    <a:cubicBezTo>
                      <a:pt x="4624" y="11070"/>
                      <a:pt x="4806" y="10689"/>
                      <a:pt x="4806" y="10333"/>
                    </a:cubicBezTo>
                    <a:cubicBezTo>
                      <a:pt x="4806" y="9977"/>
                      <a:pt x="4666" y="9637"/>
                      <a:pt x="4525" y="9305"/>
                    </a:cubicBezTo>
                    <a:lnTo>
                      <a:pt x="4525" y="9305"/>
                    </a:lnTo>
                    <a:cubicBezTo>
                      <a:pt x="4544" y="9310"/>
                      <a:pt x="4563" y="9312"/>
                      <a:pt x="4581" y="9312"/>
                    </a:cubicBezTo>
                    <a:cubicBezTo>
                      <a:pt x="4759" y="9312"/>
                      <a:pt x="4886" y="9104"/>
                      <a:pt x="4931" y="8916"/>
                    </a:cubicBezTo>
                    <a:cubicBezTo>
                      <a:pt x="5022" y="8527"/>
                      <a:pt x="4939" y="8096"/>
                      <a:pt x="4724" y="7756"/>
                    </a:cubicBezTo>
                    <a:cubicBezTo>
                      <a:pt x="4972" y="7367"/>
                      <a:pt x="5022" y="6861"/>
                      <a:pt x="4848" y="6430"/>
                    </a:cubicBezTo>
                    <a:lnTo>
                      <a:pt x="4848" y="6430"/>
                    </a:lnTo>
                    <a:lnTo>
                      <a:pt x="4856" y="6439"/>
                    </a:lnTo>
                    <a:cubicBezTo>
                      <a:pt x="5063" y="6248"/>
                      <a:pt x="5171" y="5950"/>
                      <a:pt x="5121" y="5668"/>
                    </a:cubicBezTo>
                    <a:cubicBezTo>
                      <a:pt x="5386" y="5428"/>
                      <a:pt x="5378" y="4947"/>
                      <a:pt x="5105" y="4707"/>
                    </a:cubicBezTo>
                    <a:cubicBezTo>
                      <a:pt x="5179" y="4550"/>
                      <a:pt x="5163" y="4351"/>
                      <a:pt x="5047" y="4210"/>
                    </a:cubicBezTo>
                    <a:cubicBezTo>
                      <a:pt x="5022" y="4177"/>
                      <a:pt x="4989" y="4152"/>
                      <a:pt x="4956" y="4127"/>
                    </a:cubicBezTo>
                    <a:cubicBezTo>
                      <a:pt x="4972" y="4069"/>
                      <a:pt x="4972" y="4003"/>
                      <a:pt x="4947" y="3953"/>
                    </a:cubicBezTo>
                    <a:cubicBezTo>
                      <a:pt x="4898" y="3820"/>
                      <a:pt x="4773" y="3729"/>
                      <a:pt x="4666" y="3646"/>
                    </a:cubicBezTo>
                    <a:cubicBezTo>
                      <a:pt x="4732" y="3497"/>
                      <a:pt x="4873" y="3497"/>
                      <a:pt x="4939" y="3348"/>
                    </a:cubicBezTo>
                    <a:cubicBezTo>
                      <a:pt x="4989" y="3249"/>
                      <a:pt x="4997" y="3091"/>
                      <a:pt x="4889" y="3091"/>
                    </a:cubicBezTo>
                    <a:cubicBezTo>
                      <a:pt x="5063" y="3075"/>
                      <a:pt x="5212" y="2917"/>
                      <a:pt x="5212" y="2752"/>
                    </a:cubicBezTo>
                    <a:cubicBezTo>
                      <a:pt x="5221" y="2578"/>
                      <a:pt x="5080" y="2412"/>
                      <a:pt x="4906" y="2395"/>
                    </a:cubicBezTo>
                    <a:cubicBezTo>
                      <a:pt x="5055" y="2238"/>
                      <a:pt x="5080" y="1973"/>
                      <a:pt x="4956" y="1799"/>
                    </a:cubicBezTo>
                    <a:cubicBezTo>
                      <a:pt x="4869" y="1671"/>
                      <a:pt x="4717" y="1601"/>
                      <a:pt x="4566" y="1601"/>
                    </a:cubicBezTo>
                    <a:cubicBezTo>
                      <a:pt x="4501" y="1601"/>
                      <a:pt x="4436" y="1614"/>
                      <a:pt x="4376" y="1641"/>
                    </a:cubicBezTo>
                    <a:cubicBezTo>
                      <a:pt x="4624" y="1434"/>
                      <a:pt x="4599" y="1012"/>
                      <a:pt x="4376" y="780"/>
                    </a:cubicBezTo>
                    <a:cubicBezTo>
                      <a:pt x="4160" y="539"/>
                      <a:pt x="3820" y="457"/>
                      <a:pt x="3506" y="457"/>
                    </a:cubicBezTo>
                    <a:cubicBezTo>
                      <a:pt x="3530" y="307"/>
                      <a:pt x="3530" y="150"/>
                      <a:pt x="3497" y="1"/>
                    </a:cubicBezTo>
                    <a:close/>
                  </a:path>
                </a:pathLst>
              </a:custGeom>
              <a:solidFill>
                <a:srgbClr val="7E62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7" name="Google Shape;5506;p31">
                <a:extLst>
                  <a:ext uri="{FF2B5EF4-FFF2-40B4-BE49-F238E27FC236}">
                    <a16:creationId xmlns:a16="http://schemas.microsoft.com/office/drawing/2014/main" id="{0A2CECFF-9236-2E72-2DE3-FBEDCEAFFC20}"/>
                  </a:ext>
                </a:extLst>
              </p:cNvPr>
              <p:cNvSpPr/>
              <p:nvPr/>
            </p:nvSpPr>
            <p:spPr>
              <a:xfrm>
                <a:off x="730675" y="4512100"/>
                <a:ext cx="50775" cy="68250"/>
              </a:xfrm>
              <a:custGeom>
                <a:avLst/>
                <a:gdLst/>
                <a:ahLst/>
                <a:cxnLst/>
                <a:rect l="l" t="t" r="r" b="b"/>
                <a:pathLst>
                  <a:path w="2031" h="2730" extrusionOk="0">
                    <a:moveTo>
                      <a:pt x="2031" y="0"/>
                    </a:moveTo>
                    <a:lnTo>
                      <a:pt x="2031" y="0"/>
                    </a:lnTo>
                    <a:cubicBezTo>
                      <a:pt x="2012" y="21"/>
                      <a:pt x="1994" y="43"/>
                      <a:pt x="1978" y="66"/>
                    </a:cubicBezTo>
                    <a:lnTo>
                      <a:pt x="1978" y="66"/>
                    </a:lnTo>
                    <a:cubicBezTo>
                      <a:pt x="2003" y="51"/>
                      <a:pt x="2022" y="30"/>
                      <a:pt x="2031" y="0"/>
                    </a:cubicBezTo>
                    <a:close/>
                    <a:moveTo>
                      <a:pt x="1782" y="17"/>
                    </a:moveTo>
                    <a:cubicBezTo>
                      <a:pt x="1766" y="141"/>
                      <a:pt x="1683" y="257"/>
                      <a:pt x="1575" y="315"/>
                    </a:cubicBezTo>
                    <a:cubicBezTo>
                      <a:pt x="1542" y="332"/>
                      <a:pt x="1509" y="348"/>
                      <a:pt x="1484" y="382"/>
                    </a:cubicBezTo>
                    <a:cubicBezTo>
                      <a:pt x="1467" y="415"/>
                      <a:pt x="1467" y="448"/>
                      <a:pt x="1467" y="481"/>
                    </a:cubicBezTo>
                    <a:cubicBezTo>
                      <a:pt x="1460" y="614"/>
                      <a:pt x="1360" y="761"/>
                      <a:pt x="1238" y="761"/>
                    </a:cubicBezTo>
                    <a:cubicBezTo>
                      <a:pt x="1224" y="761"/>
                      <a:pt x="1209" y="759"/>
                      <a:pt x="1194" y="754"/>
                    </a:cubicBezTo>
                    <a:lnTo>
                      <a:pt x="1194" y="754"/>
                    </a:lnTo>
                    <a:cubicBezTo>
                      <a:pt x="1227" y="854"/>
                      <a:pt x="1169" y="953"/>
                      <a:pt x="1086" y="1011"/>
                    </a:cubicBezTo>
                    <a:cubicBezTo>
                      <a:pt x="1029" y="1046"/>
                      <a:pt x="959" y="1060"/>
                      <a:pt x="891" y="1060"/>
                    </a:cubicBezTo>
                    <a:cubicBezTo>
                      <a:pt x="861" y="1060"/>
                      <a:pt x="832" y="1058"/>
                      <a:pt x="805" y="1053"/>
                    </a:cubicBezTo>
                    <a:cubicBezTo>
                      <a:pt x="747" y="1036"/>
                      <a:pt x="697" y="1020"/>
                      <a:pt x="655" y="978"/>
                    </a:cubicBezTo>
                    <a:cubicBezTo>
                      <a:pt x="589" y="920"/>
                      <a:pt x="564" y="821"/>
                      <a:pt x="548" y="738"/>
                    </a:cubicBezTo>
                    <a:lnTo>
                      <a:pt x="539" y="738"/>
                    </a:lnTo>
                    <a:cubicBezTo>
                      <a:pt x="540" y="738"/>
                      <a:pt x="540" y="738"/>
                      <a:pt x="540" y="738"/>
                    </a:cubicBezTo>
                    <a:cubicBezTo>
                      <a:pt x="533" y="738"/>
                      <a:pt x="390" y="662"/>
                      <a:pt x="382" y="647"/>
                    </a:cubicBezTo>
                    <a:cubicBezTo>
                      <a:pt x="332" y="597"/>
                      <a:pt x="299" y="531"/>
                      <a:pt x="291" y="464"/>
                    </a:cubicBezTo>
                    <a:cubicBezTo>
                      <a:pt x="233" y="580"/>
                      <a:pt x="117" y="539"/>
                      <a:pt x="67" y="614"/>
                    </a:cubicBezTo>
                    <a:cubicBezTo>
                      <a:pt x="17" y="688"/>
                      <a:pt x="100" y="978"/>
                      <a:pt x="109" y="1061"/>
                    </a:cubicBezTo>
                    <a:cubicBezTo>
                      <a:pt x="125" y="1177"/>
                      <a:pt x="142" y="1293"/>
                      <a:pt x="109" y="1409"/>
                    </a:cubicBezTo>
                    <a:cubicBezTo>
                      <a:pt x="92" y="1467"/>
                      <a:pt x="67" y="1525"/>
                      <a:pt x="67" y="1583"/>
                    </a:cubicBezTo>
                    <a:cubicBezTo>
                      <a:pt x="75" y="1633"/>
                      <a:pt x="92" y="1674"/>
                      <a:pt x="109" y="1715"/>
                    </a:cubicBezTo>
                    <a:cubicBezTo>
                      <a:pt x="158" y="1848"/>
                      <a:pt x="167" y="1997"/>
                      <a:pt x="117" y="2121"/>
                    </a:cubicBezTo>
                    <a:cubicBezTo>
                      <a:pt x="84" y="2196"/>
                      <a:pt x="42" y="2271"/>
                      <a:pt x="26" y="2345"/>
                    </a:cubicBezTo>
                    <a:cubicBezTo>
                      <a:pt x="1" y="2428"/>
                      <a:pt x="9" y="2519"/>
                      <a:pt x="67" y="2569"/>
                    </a:cubicBezTo>
                    <a:cubicBezTo>
                      <a:pt x="103" y="2600"/>
                      <a:pt x="145" y="2610"/>
                      <a:pt x="190" y="2610"/>
                    </a:cubicBezTo>
                    <a:cubicBezTo>
                      <a:pt x="279" y="2610"/>
                      <a:pt x="382" y="2570"/>
                      <a:pt x="476" y="2570"/>
                    </a:cubicBezTo>
                    <a:cubicBezTo>
                      <a:pt x="513" y="2570"/>
                      <a:pt x="548" y="2577"/>
                      <a:pt x="581" y="2594"/>
                    </a:cubicBezTo>
                    <a:cubicBezTo>
                      <a:pt x="622" y="2619"/>
                      <a:pt x="655" y="2660"/>
                      <a:pt x="697" y="2693"/>
                    </a:cubicBezTo>
                    <a:cubicBezTo>
                      <a:pt x="724" y="2715"/>
                      <a:pt x="759" y="2730"/>
                      <a:pt x="792" y="2730"/>
                    </a:cubicBezTo>
                    <a:cubicBezTo>
                      <a:pt x="808" y="2730"/>
                      <a:pt x="824" y="2726"/>
                      <a:pt x="838" y="2718"/>
                    </a:cubicBezTo>
                    <a:cubicBezTo>
                      <a:pt x="887" y="2677"/>
                      <a:pt x="896" y="2594"/>
                      <a:pt x="954" y="2577"/>
                    </a:cubicBezTo>
                    <a:cubicBezTo>
                      <a:pt x="979" y="2577"/>
                      <a:pt x="995" y="2585"/>
                      <a:pt x="1020" y="2594"/>
                    </a:cubicBezTo>
                    <a:cubicBezTo>
                      <a:pt x="1066" y="2610"/>
                      <a:pt x="1115" y="2619"/>
                      <a:pt x="1165" y="2619"/>
                    </a:cubicBezTo>
                    <a:cubicBezTo>
                      <a:pt x="1215" y="2619"/>
                      <a:pt x="1264" y="2610"/>
                      <a:pt x="1310" y="2594"/>
                    </a:cubicBezTo>
                    <a:cubicBezTo>
                      <a:pt x="1327" y="2585"/>
                      <a:pt x="1351" y="2577"/>
                      <a:pt x="1360" y="2552"/>
                    </a:cubicBezTo>
                    <a:cubicBezTo>
                      <a:pt x="1368" y="2536"/>
                      <a:pt x="1360" y="2511"/>
                      <a:pt x="1360" y="2486"/>
                    </a:cubicBezTo>
                    <a:cubicBezTo>
                      <a:pt x="1335" y="2378"/>
                      <a:pt x="1393" y="2254"/>
                      <a:pt x="1501" y="2213"/>
                    </a:cubicBezTo>
                    <a:cubicBezTo>
                      <a:pt x="1484" y="2072"/>
                      <a:pt x="1550" y="1931"/>
                      <a:pt x="1666" y="1856"/>
                    </a:cubicBezTo>
                    <a:cubicBezTo>
                      <a:pt x="1625" y="1749"/>
                      <a:pt x="1633" y="1633"/>
                      <a:pt x="1683" y="1525"/>
                    </a:cubicBezTo>
                    <a:cubicBezTo>
                      <a:pt x="1708" y="1484"/>
                      <a:pt x="1733" y="1442"/>
                      <a:pt x="1749" y="1401"/>
                    </a:cubicBezTo>
                    <a:cubicBezTo>
                      <a:pt x="1766" y="1326"/>
                      <a:pt x="1741" y="1252"/>
                      <a:pt x="1733" y="1177"/>
                    </a:cubicBezTo>
                    <a:cubicBezTo>
                      <a:pt x="1699" y="1003"/>
                      <a:pt x="1774" y="812"/>
                      <a:pt x="1915" y="705"/>
                    </a:cubicBezTo>
                    <a:cubicBezTo>
                      <a:pt x="1819" y="498"/>
                      <a:pt x="1848" y="252"/>
                      <a:pt x="1978" y="66"/>
                    </a:cubicBezTo>
                    <a:lnTo>
                      <a:pt x="1978" y="66"/>
                    </a:lnTo>
                    <a:cubicBezTo>
                      <a:pt x="1955" y="80"/>
                      <a:pt x="1928" y="87"/>
                      <a:pt x="1900" y="87"/>
                    </a:cubicBezTo>
                    <a:cubicBezTo>
                      <a:pt x="1851" y="87"/>
                      <a:pt x="1802" y="64"/>
                      <a:pt x="1782" y="17"/>
                    </a:cubicBezTo>
                    <a:close/>
                  </a:path>
                </a:pathLst>
              </a:custGeom>
              <a:solidFill>
                <a:srgbClr val="7E62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8" name="Google Shape;5507;p31">
                <a:extLst>
                  <a:ext uri="{FF2B5EF4-FFF2-40B4-BE49-F238E27FC236}">
                    <a16:creationId xmlns:a16="http://schemas.microsoft.com/office/drawing/2014/main" id="{DD817EF4-6B59-FBA4-CF0D-A12440752CFA}"/>
                  </a:ext>
                </a:extLst>
              </p:cNvPr>
              <p:cNvSpPr/>
              <p:nvPr/>
            </p:nvSpPr>
            <p:spPr>
              <a:xfrm>
                <a:off x="592100" y="4091400"/>
                <a:ext cx="36700" cy="45175"/>
              </a:xfrm>
              <a:custGeom>
                <a:avLst/>
                <a:gdLst/>
                <a:ahLst/>
                <a:cxnLst/>
                <a:rect l="l" t="t" r="r" b="b"/>
                <a:pathLst>
                  <a:path w="1468" h="1807" extrusionOk="0">
                    <a:moveTo>
                      <a:pt x="1401" y="1"/>
                    </a:moveTo>
                    <a:lnTo>
                      <a:pt x="1401" y="1"/>
                    </a:lnTo>
                    <a:cubicBezTo>
                      <a:pt x="1398" y="10"/>
                      <a:pt x="1397" y="19"/>
                      <a:pt x="1397" y="29"/>
                    </a:cubicBezTo>
                    <a:lnTo>
                      <a:pt x="1397" y="29"/>
                    </a:lnTo>
                    <a:cubicBezTo>
                      <a:pt x="1400" y="20"/>
                      <a:pt x="1401" y="10"/>
                      <a:pt x="1401" y="1"/>
                    </a:cubicBezTo>
                    <a:close/>
                    <a:moveTo>
                      <a:pt x="929" y="257"/>
                    </a:moveTo>
                    <a:cubicBezTo>
                      <a:pt x="931" y="262"/>
                      <a:pt x="933" y="266"/>
                      <a:pt x="936" y="270"/>
                    </a:cubicBezTo>
                    <a:lnTo>
                      <a:pt x="936" y="270"/>
                    </a:lnTo>
                    <a:cubicBezTo>
                      <a:pt x="934" y="265"/>
                      <a:pt x="932" y="261"/>
                      <a:pt x="929" y="257"/>
                    </a:cubicBezTo>
                    <a:close/>
                    <a:moveTo>
                      <a:pt x="158" y="398"/>
                    </a:moveTo>
                    <a:lnTo>
                      <a:pt x="158" y="398"/>
                    </a:lnTo>
                    <a:cubicBezTo>
                      <a:pt x="142" y="414"/>
                      <a:pt x="130" y="434"/>
                      <a:pt x="122" y="455"/>
                    </a:cubicBezTo>
                    <a:lnTo>
                      <a:pt x="122" y="455"/>
                    </a:lnTo>
                    <a:lnTo>
                      <a:pt x="158" y="398"/>
                    </a:lnTo>
                    <a:close/>
                    <a:moveTo>
                      <a:pt x="1397" y="29"/>
                    </a:moveTo>
                    <a:cubicBezTo>
                      <a:pt x="1385" y="68"/>
                      <a:pt x="1350" y="102"/>
                      <a:pt x="1310" y="108"/>
                    </a:cubicBezTo>
                    <a:cubicBezTo>
                      <a:pt x="1302" y="110"/>
                      <a:pt x="1293" y="110"/>
                      <a:pt x="1285" y="110"/>
                    </a:cubicBezTo>
                    <a:cubicBezTo>
                      <a:pt x="1244" y="110"/>
                      <a:pt x="1205" y="93"/>
                      <a:pt x="1177" y="59"/>
                    </a:cubicBezTo>
                    <a:cubicBezTo>
                      <a:pt x="1177" y="133"/>
                      <a:pt x="1169" y="216"/>
                      <a:pt x="1119" y="266"/>
                    </a:cubicBezTo>
                    <a:cubicBezTo>
                      <a:pt x="1095" y="294"/>
                      <a:pt x="1058" y="308"/>
                      <a:pt x="1022" y="308"/>
                    </a:cubicBezTo>
                    <a:cubicBezTo>
                      <a:pt x="988" y="308"/>
                      <a:pt x="955" y="296"/>
                      <a:pt x="936" y="270"/>
                    </a:cubicBezTo>
                    <a:lnTo>
                      <a:pt x="936" y="270"/>
                    </a:lnTo>
                    <a:cubicBezTo>
                      <a:pt x="977" y="342"/>
                      <a:pt x="959" y="435"/>
                      <a:pt x="904" y="498"/>
                    </a:cubicBezTo>
                    <a:cubicBezTo>
                      <a:pt x="868" y="534"/>
                      <a:pt x="813" y="554"/>
                      <a:pt x="758" y="554"/>
                    </a:cubicBezTo>
                    <a:cubicBezTo>
                      <a:pt x="725" y="554"/>
                      <a:pt x="692" y="547"/>
                      <a:pt x="664" y="531"/>
                    </a:cubicBezTo>
                    <a:lnTo>
                      <a:pt x="664" y="531"/>
                    </a:lnTo>
                    <a:cubicBezTo>
                      <a:pt x="672" y="589"/>
                      <a:pt x="672" y="639"/>
                      <a:pt x="647" y="688"/>
                    </a:cubicBezTo>
                    <a:cubicBezTo>
                      <a:pt x="631" y="738"/>
                      <a:pt x="581" y="771"/>
                      <a:pt x="531" y="771"/>
                    </a:cubicBezTo>
                    <a:cubicBezTo>
                      <a:pt x="473" y="771"/>
                      <a:pt x="423" y="721"/>
                      <a:pt x="440" y="672"/>
                    </a:cubicBezTo>
                    <a:lnTo>
                      <a:pt x="440" y="672"/>
                    </a:lnTo>
                    <a:cubicBezTo>
                      <a:pt x="419" y="704"/>
                      <a:pt x="377" y="722"/>
                      <a:pt x="336" y="722"/>
                    </a:cubicBezTo>
                    <a:cubicBezTo>
                      <a:pt x="314" y="722"/>
                      <a:pt x="292" y="717"/>
                      <a:pt x="274" y="705"/>
                    </a:cubicBezTo>
                    <a:cubicBezTo>
                      <a:pt x="225" y="672"/>
                      <a:pt x="208" y="589"/>
                      <a:pt x="249" y="539"/>
                    </a:cubicBezTo>
                    <a:lnTo>
                      <a:pt x="249" y="539"/>
                    </a:lnTo>
                    <a:cubicBezTo>
                      <a:pt x="223" y="555"/>
                      <a:pt x="193" y="564"/>
                      <a:pt x="163" y="564"/>
                    </a:cubicBezTo>
                    <a:cubicBezTo>
                      <a:pt x="147" y="564"/>
                      <a:pt x="132" y="562"/>
                      <a:pt x="117" y="556"/>
                    </a:cubicBezTo>
                    <a:cubicBezTo>
                      <a:pt x="107" y="525"/>
                      <a:pt x="109" y="488"/>
                      <a:pt x="122" y="455"/>
                    </a:cubicBezTo>
                    <a:lnTo>
                      <a:pt x="122" y="455"/>
                    </a:lnTo>
                    <a:lnTo>
                      <a:pt x="84" y="514"/>
                    </a:lnTo>
                    <a:cubicBezTo>
                      <a:pt x="17" y="945"/>
                      <a:pt x="1" y="1376"/>
                      <a:pt x="26" y="1807"/>
                    </a:cubicBezTo>
                    <a:cubicBezTo>
                      <a:pt x="142" y="1807"/>
                      <a:pt x="266" y="1782"/>
                      <a:pt x="374" y="1741"/>
                    </a:cubicBezTo>
                    <a:cubicBezTo>
                      <a:pt x="390" y="1732"/>
                      <a:pt x="407" y="1732"/>
                      <a:pt x="415" y="1716"/>
                    </a:cubicBezTo>
                    <a:cubicBezTo>
                      <a:pt x="440" y="1699"/>
                      <a:pt x="448" y="1674"/>
                      <a:pt x="457" y="1658"/>
                    </a:cubicBezTo>
                    <a:cubicBezTo>
                      <a:pt x="647" y="1235"/>
                      <a:pt x="912" y="846"/>
                      <a:pt x="1244" y="514"/>
                    </a:cubicBezTo>
                    <a:cubicBezTo>
                      <a:pt x="1310" y="448"/>
                      <a:pt x="1376" y="382"/>
                      <a:pt x="1418" y="299"/>
                    </a:cubicBezTo>
                    <a:cubicBezTo>
                      <a:pt x="1434" y="241"/>
                      <a:pt x="1443" y="183"/>
                      <a:pt x="1467" y="125"/>
                    </a:cubicBezTo>
                    <a:cubicBezTo>
                      <a:pt x="1427" y="111"/>
                      <a:pt x="1397" y="70"/>
                      <a:pt x="1397" y="29"/>
                    </a:cubicBezTo>
                    <a:close/>
                  </a:path>
                </a:pathLst>
              </a:custGeom>
              <a:solidFill>
                <a:srgbClr val="7E62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9" name="Google Shape;5508;p31">
                <a:extLst>
                  <a:ext uri="{FF2B5EF4-FFF2-40B4-BE49-F238E27FC236}">
                    <a16:creationId xmlns:a16="http://schemas.microsoft.com/office/drawing/2014/main" id="{D7838B1B-D4A2-799E-7530-0F8699A98CC0}"/>
                  </a:ext>
                </a:extLst>
              </p:cNvPr>
              <p:cNvSpPr/>
              <p:nvPr/>
            </p:nvSpPr>
            <p:spPr>
              <a:xfrm>
                <a:off x="742375" y="4107775"/>
                <a:ext cx="68300" cy="46825"/>
              </a:xfrm>
              <a:custGeom>
                <a:avLst/>
                <a:gdLst/>
                <a:ahLst/>
                <a:cxnLst/>
                <a:rect l="l" t="t" r="r" b="b"/>
                <a:pathLst>
                  <a:path w="2732" h="1873" extrusionOk="0">
                    <a:moveTo>
                      <a:pt x="13" y="191"/>
                    </a:moveTo>
                    <a:lnTo>
                      <a:pt x="13" y="191"/>
                    </a:lnTo>
                    <a:cubicBezTo>
                      <a:pt x="7" y="248"/>
                      <a:pt x="1" y="306"/>
                      <a:pt x="13" y="360"/>
                    </a:cubicBezTo>
                    <a:lnTo>
                      <a:pt x="13" y="360"/>
                    </a:lnTo>
                    <a:lnTo>
                      <a:pt x="13" y="191"/>
                    </a:lnTo>
                    <a:close/>
                    <a:moveTo>
                      <a:pt x="2657" y="0"/>
                    </a:moveTo>
                    <a:cubicBezTo>
                      <a:pt x="2657" y="66"/>
                      <a:pt x="2607" y="141"/>
                      <a:pt x="2541" y="166"/>
                    </a:cubicBezTo>
                    <a:cubicBezTo>
                      <a:pt x="2523" y="173"/>
                      <a:pt x="2504" y="176"/>
                      <a:pt x="2486" y="176"/>
                    </a:cubicBezTo>
                    <a:cubicBezTo>
                      <a:pt x="2436" y="176"/>
                      <a:pt x="2386" y="153"/>
                      <a:pt x="2350" y="116"/>
                    </a:cubicBezTo>
                    <a:lnTo>
                      <a:pt x="2350" y="116"/>
                    </a:lnTo>
                    <a:cubicBezTo>
                      <a:pt x="2367" y="240"/>
                      <a:pt x="2300" y="381"/>
                      <a:pt x="2193" y="448"/>
                    </a:cubicBezTo>
                    <a:cubicBezTo>
                      <a:pt x="2136" y="480"/>
                      <a:pt x="2072" y="496"/>
                      <a:pt x="2009" y="496"/>
                    </a:cubicBezTo>
                    <a:cubicBezTo>
                      <a:pt x="1942" y="496"/>
                      <a:pt x="1875" y="478"/>
                      <a:pt x="1820" y="439"/>
                    </a:cubicBezTo>
                    <a:cubicBezTo>
                      <a:pt x="1787" y="506"/>
                      <a:pt x="1762" y="572"/>
                      <a:pt x="1712" y="622"/>
                    </a:cubicBezTo>
                    <a:cubicBezTo>
                      <a:pt x="1676" y="657"/>
                      <a:pt x="1623" y="685"/>
                      <a:pt x="1575" y="685"/>
                    </a:cubicBezTo>
                    <a:cubicBezTo>
                      <a:pt x="1556" y="685"/>
                      <a:pt x="1538" y="681"/>
                      <a:pt x="1521" y="671"/>
                    </a:cubicBezTo>
                    <a:cubicBezTo>
                      <a:pt x="1439" y="630"/>
                      <a:pt x="1430" y="522"/>
                      <a:pt x="1430" y="431"/>
                    </a:cubicBezTo>
                    <a:cubicBezTo>
                      <a:pt x="1430" y="504"/>
                      <a:pt x="1359" y="558"/>
                      <a:pt x="1291" y="558"/>
                    </a:cubicBezTo>
                    <a:cubicBezTo>
                      <a:pt x="1282" y="558"/>
                      <a:pt x="1273" y="557"/>
                      <a:pt x="1265" y="555"/>
                    </a:cubicBezTo>
                    <a:cubicBezTo>
                      <a:pt x="1190" y="539"/>
                      <a:pt x="1132" y="464"/>
                      <a:pt x="1115" y="390"/>
                    </a:cubicBezTo>
                    <a:cubicBezTo>
                      <a:pt x="1091" y="315"/>
                      <a:pt x="1107" y="232"/>
                      <a:pt x="1132" y="158"/>
                    </a:cubicBezTo>
                    <a:lnTo>
                      <a:pt x="1132" y="158"/>
                    </a:lnTo>
                    <a:cubicBezTo>
                      <a:pt x="1099" y="216"/>
                      <a:pt x="1074" y="274"/>
                      <a:pt x="1033" y="315"/>
                    </a:cubicBezTo>
                    <a:cubicBezTo>
                      <a:pt x="997" y="345"/>
                      <a:pt x="947" y="366"/>
                      <a:pt x="901" y="366"/>
                    </a:cubicBezTo>
                    <a:cubicBezTo>
                      <a:pt x="883" y="366"/>
                      <a:pt x="866" y="363"/>
                      <a:pt x="850" y="356"/>
                    </a:cubicBezTo>
                    <a:cubicBezTo>
                      <a:pt x="850" y="439"/>
                      <a:pt x="842" y="530"/>
                      <a:pt x="784" y="597"/>
                    </a:cubicBezTo>
                    <a:cubicBezTo>
                      <a:pt x="757" y="629"/>
                      <a:pt x="707" y="648"/>
                      <a:pt x="661" y="648"/>
                    </a:cubicBezTo>
                    <a:cubicBezTo>
                      <a:pt x="623" y="648"/>
                      <a:pt x="587" y="635"/>
                      <a:pt x="569" y="605"/>
                    </a:cubicBezTo>
                    <a:cubicBezTo>
                      <a:pt x="552" y="655"/>
                      <a:pt x="497" y="683"/>
                      <a:pt x="441" y="683"/>
                    </a:cubicBezTo>
                    <a:cubicBezTo>
                      <a:pt x="414" y="683"/>
                      <a:pt x="386" y="676"/>
                      <a:pt x="361" y="663"/>
                    </a:cubicBezTo>
                    <a:cubicBezTo>
                      <a:pt x="287" y="630"/>
                      <a:pt x="245" y="555"/>
                      <a:pt x="204" y="481"/>
                    </a:cubicBezTo>
                    <a:cubicBezTo>
                      <a:pt x="189" y="491"/>
                      <a:pt x="173" y="496"/>
                      <a:pt x="156" y="496"/>
                    </a:cubicBezTo>
                    <a:cubicBezTo>
                      <a:pt x="107" y="496"/>
                      <a:pt x="55" y="456"/>
                      <a:pt x="30" y="406"/>
                    </a:cubicBezTo>
                    <a:cubicBezTo>
                      <a:pt x="23" y="391"/>
                      <a:pt x="17" y="376"/>
                      <a:pt x="13" y="360"/>
                    </a:cubicBezTo>
                    <a:lnTo>
                      <a:pt x="13" y="360"/>
                    </a:lnTo>
                    <a:lnTo>
                      <a:pt x="13" y="414"/>
                    </a:lnTo>
                    <a:cubicBezTo>
                      <a:pt x="129" y="746"/>
                      <a:pt x="337" y="1036"/>
                      <a:pt x="544" y="1318"/>
                    </a:cubicBezTo>
                    <a:cubicBezTo>
                      <a:pt x="701" y="1525"/>
                      <a:pt x="859" y="1732"/>
                      <a:pt x="1099" y="1831"/>
                    </a:cubicBezTo>
                    <a:cubicBezTo>
                      <a:pt x="1149" y="1856"/>
                      <a:pt x="1198" y="1873"/>
                      <a:pt x="1256" y="1873"/>
                    </a:cubicBezTo>
                    <a:cubicBezTo>
                      <a:pt x="1298" y="1873"/>
                      <a:pt x="1339" y="1864"/>
                      <a:pt x="1381" y="1848"/>
                    </a:cubicBezTo>
                    <a:cubicBezTo>
                      <a:pt x="1720" y="1748"/>
                      <a:pt x="1961" y="1442"/>
                      <a:pt x="2143" y="1144"/>
                    </a:cubicBezTo>
                    <a:cubicBezTo>
                      <a:pt x="2176" y="1086"/>
                      <a:pt x="2209" y="1036"/>
                      <a:pt x="2209" y="978"/>
                    </a:cubicBezTo>
                    <a:cubicBezTo>
                      <a:pt x="2217" y="936"/>
                      <a:pt x="2209" y="903"/>
                      <a:pt x="2217" y="870"/>
                    </a:cubicBezTo>
                    <a:cubicBezTo>
                      <a:pt x="2234" y="796"/>
                      <a:pt x="2309" y="746"/>
                      <a:pt x="2383" y="729"/>
                    </a:cubicBezTo>
                    <a:cubicBezTo>
                      <a:pt x="2416" y="721"/>
                      <a:pt x="2449" y="713"/>
                      <a:pt x="2474" y="696"/>
                    </a:cubicBezTo>
                    <a:cubicBezTo>
                      <a:pt x="2541" y="646"/>
                      <a:pt x="2549" y="547"/>
                      <a:pt x="2615" y="497"/>
                    </a:cubicBezTo>
                    <a:cubicBezTo>
                      <a:pt x="2648" y="464"/>
                      <a:pt x="2698" y="448"/>
                      <a:pt x="2715" y="414"/>
                    </a:cubicBezTo>
                    <a:cubicBezTo>
                      <a:pt x="2731" y="390"/>
                      <a:pt x="2731" y="356"/>
                      <a:pt x="2731" y="323"/>
                    </a:cubicBezTo>
                    <a:cubicBezTo>
                      <a:pt x="2723" y="216"/>
                      <a:pt x="2698" y="100"/>
                      <a:pt x="2657" y="0"/>
                    </a:cubicBezTo>
                    <a:close/>
                  </a:path>
                </a:pathLst>
              </a:custGeom>
              <a:solidFill>
                <a:srgbClr val="7E62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0" name="Google Shape;5509;p31">
                <a:extLst>
                  <a:ext uri="{FF2B5EF4-FFF2-40B4-BE49-F238E27FC236}">
                    <a16:creationId xmlns:a16="http://schemas.microsoft.com/office/drawing/2014/main" id="{796B55C9-BB6F-2B16-1337-69DC920896EF}"/>
                  </a:ext>
                </a:extLst>
              </p:cNvPr>
              <p:cNvSpPr/>
              <p:nvPr/>
            </p:nvSpPr>
            <p:spPr>
              <a:xfrm>
                <a:off x="603925" y="4198500"/>
                <a:ext cx="166975" cy="153700"/>
              </a:xfrm>
              <a:custGeom>
                <a:avLst/>
                <a:gdLst/>
                <a:ahLst/>
                <a:cxnLst/>
                <a:rect l="l" t="t" r="r" b="b"/>
                <a:pathLst>
                  <a:path w="6679" h="6148" extrusionOk="0">
                    <a:moveTo>
                      <a:pt x="6504" y="0"/>
                    </a:moveTo>
                    <a:cubicBezTo>
                      <a:pt x="6486" y="68"/>
                      <a:pt x="6488" y="136"/>
                      <a:pt x="6500" y="205"/>
                    </a:cubicBezTo>
                    <a:lnTo>
                      <a:pt x="6500" y="205"/>
                    </a:lnTo>
                    <a:cubicBezTo>
                      <a:pt x="6503" y="137"/>
                      <a:pt x="6504" y="68"/>
                      <a:pt x="6504" y="0"/>
                    </a:cubicBezTo>
                    <a:close/>
                    <a:moveTo>
                      <a:pt x="680" y="3679"/>
                    </a:moveTo>
                    <a:cubicBezTo>
                      <a:pt x="678" y="3687"/>
                      <a:pt x="678" y="3694"/>
                      <a:pt x="677" y="3702"/>
                    </a:cubicBezTo>
                    <a:lnTo>
                      <a:pt x="677" y="3702"/>
                    </a:lnTo>
                    <a:lnTo>
                      <a:pt x="680" y="3679"/>
                    </a:lnTo>
                    <a:close/>
                    <a:moveTo>
                      <a:pt x="6500" y="205"/>
                    </a:moveTo>
                    <a:lnTo>
                      <a:pt x="6500" y="205"/>
                    </a:lnTo>
                    <a:cubicBezTo>
                      <a:pt x="6487" y="504"/>
                      <a:pt x="6446" y="804"/>
                      <a:pt x="6372" y="1094"/>
                    </a:cubicBezTo>
                    <a:cubicBezTo>
                      <a:pt x="6355" y="1168"/>
                      <a:pt x="6330" y="1251"/>
                      <a:pt x="6297" y="1318"/>
                    </a:cubicBezTo>
                    <a:cubicBezTo>
                      <a:pt x="6272" y="1359"/>
                      <a:pt x="6239" y="1392"/>
                      <a:pt x="6214" y="1442"/>
                    </a:cubicBezTo>
                    <a:cubicBezTo>
                      <a:pt x="6181" y="1516"/>
                      <a:pt x="6181" y="1608"/>
                      <a:pt x="6181" y="1690"/>
                    </a:cubicBezTo>
                    <a:cubicBezTo>
                      <a:pt x="6173" y="1782"/>
                      <a:pt x="6165" y="1873"/>
                      <a:pt x="6098" y="1931"/>
                    </a:cubicBezTo>
                    <a:cubicBezTo>
                      <a:pt x="6070" y="1959"/>
                      <a:pt x="6026" y="1975"/>
                      <a:pt x="5985" y="1975"/>
                    </a:cubicBezTo>
                    <a:cubicBezTo>
                      <a:pt x="5941" y="1975"/>
                      <a:pt x="5900" y="1957"/>
                      <a:pt x="5883" y="1914"/>
                    </a:cubicBezTo>
                    <a:cubicBezTo>
                      <a:pt x="5875" y="2063"/>
                      <a:pt x="5866" y="2204"/>
                      <a:pt x="5792" y="2328"/>
                    </a:cubicBezTo>
                    <a:cubicBezTo>
                      <a:pt x="5732" y="2428"/>
                      <a:pt x="5625" y="2500"/>
                      <a:pt x="5517" y="2500"/>
                    </a:cubicBezTo>
                    <a:cubicBezTo>
                      <a:pt x="5490" y="2500"/>
                      <a:pt x="5462" y="2496"/>
                      <a:pt x="5435" y="2486"/>
                    </a:cubicBezTo>
                    <a:cubicBezTo>
                      <a:pt x="5377" y="2635"/>
                      <a:pt x="5319" y="2784"/>
                      <a:pt x="5212" y="2900"/>
                    </a:cubicBezTo>
                    <a:cubicBezTo>
                      <a:pt x="5125" y="2994"/>
                      <a:pt x="5005" y="3061"/>
                      <a:pt x="4883" y="3061"/>
                    </a:cubicBezTo>
                    <a:cubicBezTo>
                      <a:pt x="4855" y="3061"/>
                      <a:pt x="4826" y="3057"/>
                      <a:pt x="4797" y="3049"/>
                    </a:cubicBezTo>
                    <a:cubicBezTo>
                      <a:pt x="4756" y="3149"/>
                      <a:pt x="4723" y="3256"/>
                      <a:pt x="4648" y="3339"/>
                    </a:cubicBezTo>
                    <a:cubicBezTo>
                      <a:pt x="4589" y="3413"/>
                      <a:pt x="4496" y="3474"/>
                      <a:pt x="4400" y="3474"/>
                    </a:cubicBezTo>
                    <a:cubicBezTo>
                      <a:pt x="4389" y="3474"/>
                      <a:pt x="4378" y="3474"/>
                      <a:pt x="4367" y="3472"/>
                    </a:cubicBezTo>
                    <a:cubicBezTo>
                      <a:pt x="4340" y="3465"/>
                      <a:pt x="4313" y="3453"/>
                      <a:pt x="4286" y="3453"/>
                    </a:cubicBezTo>
                    <a:cubicBezTo>
                      <a:pt x="4280" y="3453"/>
                      <a:pt x="4274" y="3454"/>
                      <a:pt x="4267" y="3455"/>
                    </a:cubicBezTo>
                    <a:cubicBezTo>
                      <a:pt x="4135" y="3455"/>
                      <a:pt x="4101" y="3629"/>
                      <a:pt x="4043" y="3737"/>
                    </a:cubicBezTo>
                    <a:cubicBezTo>
                      <a:pt x="3979" y="3845"/>
                      <a:pt x="3854" y="3904"/>
                      <a:pt x="3729" y="3904"/>
                    </a:cubicBezTo>
                    <a:cubicBezTo>
                      <a:pt x="3645" y="3904"/>
                      <a:pt x="3560" y="3877"/>
                      <a:pt x="3497" y="3820"/>
                    </a:cubicBezTo>
                    <a:cubicBezTo>
                      <a:pt x="3488" y="3944"/>
                      <a:pt x="3381" y="4060"/>
                      <a:pt x="3256" y="4077"/>
                    </a:cubicBezTo>
                    <a:cubicBezTo>
                      <a:pt x="3238" y="4080"/>
                      <a:pt x="3219" y="4082"/>
                      <a:pt x="3201" y="4082"/>
                    </a:cubicBezTo>
                    <a:cubicBezTo>
                      <a:pt x="3088" y="4082"/>
                      <a:pt x="2983" y="4019"/>
                      <a:pt x="2933" y="3919"/>
                    </a:cubicBezTo>
                    <a:cubicBezTo>
                      <a:pt x="2859" y="4072"/>
                      <a:pt x="2689" y="4154"/>
                      <a:pt x="2521" y="4154"/>
                    </a:cubicBezTo>
                    <a:cubicBezTo>
                      <a:pt x="2406" y="4154"/>
                      <a:pt x="2293" y="4116"/>
                      <a:pt x="2212" y="4035"/>
                    </a:cubicBezTo>
                    <a:cubicBezTo>
                      <a:pt x="2164" y="4119"/>
                      <a:pt x="2064" y="4160"/>
                      <a:pt x="1961" y="4160"/>
                    </a:cubicBezTo>
                    <a:cubicBezTo>
                      <a:pt x="1923" y="4160"/>
                      <a:pt x="1884" y="4154"/>
                      <a:pt x="1848" y="4143"/>
                    </a:cubicBezTo>
                    <a:cubicBezTo>
                      <a:pt x="1715" y="4110"/>
                      <a:pt x="1599" y="4019"/>
                      <a:pt x="1475" y="3969"/>
                    </a:cubicBezTo>
                    <a:cubicBezTo>
                      <a:pt x="1359" y="3919"/>
                      <a:pt x="1235" y="3886"/>
                      <a:pt x="1110" y="3886"/>
                    </a:cubicBezTo>
                    <a:cubicBezTo>
                      <a:pt x="1058" y="3886"/>
                      <a:pt x="1006" y="3891"/>
                      <a:pt x="954" y="3891"/>
                    </a:cubicBezTo>
                    <a:cubicBezTo>
                      <a:pt x="915" y="3891"/>
                      <a:pt x="876" y="3888"/>
                      <a:pt x="837" y="3878"/>
                    </a:cubicBezTo>
                    <a:cubicBezTo>
                      <a:pt x="753" y="3855"/>
                      <a:pt x="677" y="3784"/>
                      <a:pt x="677" y="3702"/>
                    </a:cubicBezTo>
                    <a:lnTo>
                      <a:pt x="677" y="3702"/>
                    </a:lnTo>
                    <a:lnTo>
                      <a:pt x="655" y="3944"/>
                    </a:lnTo>
                    <a:cubicBezTo>
                      <a:pt x="796" y="4309"/>
                      <a:pt x="622" y="4723"/>
                      <a:pt x="423" y="5063"/>
                    </a:cubicBezTo>
                    <a:cubicBezTo>
                      <a:pt x="232" y="5402"/>
                      <a:pt x="0" y="5759"/>
                      <a:pt x="33" y="6148"/>
                    </a:cubicBezTo>
                    <a:cubicBezTo>
                      <a:pt x="75" y="6032"/>
                      <a:pt x="124" y="5908"/>
                      <a:pt x="232" y="5858"/>
                    </a:cubicBezTo>
                    <a:cubicBezTo>
                      <a:pt x="255" y="5846"/>
                      <a:pt x="281" y="5840"/>
                      <a:pt x="307" y="5840"/>
                    </a:cubicBezTo>
                    <a:cubicBezTo>
                      <a:pt x="404" y="5840"/>
                      <a:pt x="505" y="5916"/>
                      <a:pt x="472" y="6007"/>
                    </a:cubicBezTo>
                    <a:cubicBezTo>
                      <a:pt x="613" y="5825"/>
                      <a:pt x="796" y="5667"/>
                      <a:pt x="994" y="5551"/>
                    </a:cubicBezTo>
                    <a:cubicBezTo>
                      <a:pt x="1049" y="5519"/>
                      <a:pt x="1120" y="5495"/>
                      <a:pt x="1183" y="5495"/>
                    </a:cubicBezTo>
                    <a:cubicBezTo>
                      <a:pt x="1234" y="5495"/>
                      <a:pt x="1280" y="5511"/>
                      <a:pt x="1309" y="5551"/>
                    </a:cubicBezTo>
                    <a:cubicBezTo>
                      <a:pt x="1595" y="5112"/>
                      <a:pt x="2107" y="4841"/>
                      <a:pt x="2628" y="4841"/>
                    </a:cubicBezTo>
                    <a:cubicBezTo>
                      <a:pt x="2697" y="4841"/>
                      <a:pt x="2765" y="4846"/>
                      <a:pt x="2834" y="4855"/>
                    </a:cubicBezTo>
                    <a:cubicBezTo>
                      <a:pt x="2851" y="4859"/>
                      <a:pt x="2868" y="4861"/>
                      <a:pt x="2885" y="4861"/>
                    </a:cubicBezTo>
                    <a:cubicBezTo>
                      <a:pt x="2908" y="4861"/>
                      <a:pt x="2930" y="4857"/>
                      <a:pt x="2950" y="4847"/>
                    </a:cubicBezTo>
                    <a:cubicBezTo>
                      <a:pt x="2975" y="4839"/>
                      <a:pt x="2991" y="4814"/>
                      <a:pt x="3008" y="4789"/>
                    </a:cubicBezTo>
                    <a:cubicBezTo>
                      <a:pt x="3236" y="4503"/>
                      <a:pt x="3611" y="4422"/>
                      <a:pt x="3986" y="4422"/>
                    </a:cubicBezTo>
                    <a:cubicBezTo>
                      <a:pt x="4101" y="4422"/>
                      <a:pt x="4215" y="4430"/>
                      <a:pt x="4325" y="4441"/>
                    </a:cubicBezTo>
                    <a:cubicBezTo>
                      <a:pt x="4350" y="4445"/>
                      <a:pt x="4375" y="4447"/>
                      <a:pt x="4400" y="4447"/>
                    </a:cubicBezTo>
                    <a:cubicBezTo>
                      <a:pt x="4425" y="4447"/>
                      <a:pt x="4449" y="4445"/>
                      <a:pt x="4474" y="4441"/>
                    </a:cubicBezTo>
                    <a:cubicBezTo>
                      <a:pt x="4532" y="4416"/>
                      <a:pt x="4574" y="4375"/>
                      <a:pt x="4607" y="4333"/>
                    </a:cubicBezTo>
                    <a:cubicBezTo>
                      <a:pt x="4874" y="4079"/>
                      <a:pt x="5234" y="3863"/>
                      <a:pt x="5593" y="3863"/>
                    </a:cubicBezTo>
                    <a:cubicBezTo>
                      <a:pt x="5679" y="3863"/>
                      <a:pt x="5765" y="3875"/>
                      <a:pt x="5850" y="3903"/>
                    </a:cubicBezTo>
                    <a:cubicBezTo>
                      <a:pt x="5875" y="3571"/>
                      <a:pt x="6040" y="3256"/>
                      <a:pt x="6305" y="3049"/>
                    </a:cubicBezTo>
                    <a:cubicBezTo>
                      <a:pt x="6247" y="2817"/>
                      <a:pt x="6380" y="2552"/>
                      <a:pt x="6587" y="2453"/>
                    </a:cubicBezTo>
                    <a:cubicBezTo>
                      <a:pt x="6496" y="2287"/>
                      <a:pt x="6504" y="2072"/>
                      <a:pt x="6612" y="1922"/>
                    </a:cubicBezTo>
                    <a:cubicBezTo>
                      <a:pt x="6397" y="1516"/>
                      <a:pt x="6678" y="1011"/>
                      <a:pt x="6595" y="555"/>
                    </a:cubicBezTo>
                    <a:cubicBezTo>
                      <a:pt x="6569" y="441"/>
                      <a:pt x="6520" y="322"/>
                      <a:pt x="6500" y="205"/>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1" name="Google Shape;5510;p31">
                <a:extLst>
                  <a:ext uri="{FF2B5EF4-FFF2-40B4-BE49-F238E27FC236}">
                    <a16:creationId xmlns:a16="http://schemas.microsoft.com/office/drawing/2014/main" id="{2F91E2BF-1AC1-FCCE-98E1-2AFCB2B1863C}"/>
                  </a:ext>
                </a:extLst>
              </p:cNvPr>
              <p:cNvSpPr/>
              <p:nvPr/>
            </p:nvSpPr>
            <p:spPr>
              <a:xfrm>
                <a:off x="240175" y="4675125"/>
                <a:ext cx="168025" cy="42875"/>
              </a:xfrm>
              <a:custGeom>
                <a:avLst/>
                <a:gdLst/>
                <a:ahLst/>
                <a:cxnLst/>
                <a:rect l="l" t="t" r="r" b="b"/>
                <a:pathLst>
                  <a:path w="6721" h="1715" extrusionOk="0">
                    <a:moveTo>
                      <a:pt x="6339" y="0"/>
                    </a:moveTo>
                    <a:cubicBezTo>
                      <a:pt x="6306" y="0"/>
                      <a:pt x="6273" y="0"/>
                      <a:pt x="6248" y="8"/>
                    </a:cubicBezTo>
                    <a:cubicBezTo>
                      <a:pt x="6248" y="25"/>
                      <a:pt x="6240" y="42"/>
                      <a:pt x="6240" y="50"/>
                    </a:cubicBezTo>
                    <a:cubicBezTo>
                      <a:pt x="6208" y="129"/>
                      <a:pt x="6131" y="208"/>
                      <a:pt x="6045" y="208"/>
                    </a:cubicBezTo>
                    <a:cubicBezTo>
                      <a:pt x="6041" y="208"/>
                      <a:pt x="6037" y="208"/>
                      <a:pt x="6033" y="207"/>
                    </a:cubicBezTo>
                    <a:cubicBezTo>
                      <a:pt x="6019" y="343"/>
                      <a:pt x="5882" y="446"/>
                      <a:pt x="5751" y="446"/>
                    </a:cubicBezTo>
                    <a:cubicBezTo>
                      <a:pt x="5723" y="446"/>
                      <a:pt x="5695" y="441"/>
                      <a:pt x="5668" y="431"/>
                    </a:cubicBezTo>
                    <a:lnTo>
                      <a:pt x="5668" y="431"/>
                    </a:lnTo>
                    <a:cubicBezTo>
                      <a:pt x="5676" y="522"/>
                      <a:pt x="5627" y="613"/>
                      <a:pt x="5536" y="655"/>
                    </a:cubicBezTo>
                    <a:cubicBezTo>
                      <a:pt x="5511" y="664"/>
                      <a:pt x="5485" y="669"/>
                      <a:pt x="5459" y="669"/>
                    </a:cubicBezTo>
                    <a:cubicBezTo>
                      <a:pt x="5395" y="669"/>
                      <a:pt x="5330" y="641"/>
                      <a:pt x="5295" y="588"/>
                    </a:cubicBezTo>
                    <a:cubicBezTo>
                      <a:pt x="5262" y="671"/>
                      <a:pt x="5221" y="771"/>
                      <a:pt x="5146" y="820"/>
                    </a:cubicBezTo>
                    <a:cubicBezTo>
                      <a:pt x="5122" y="832"/>
                      <a:pt x="5095" y="838"/>
                      <a:pt x="5067" y="838"/>
                    </a:cubicBezTo>
                    <a:cubicBezTo>
                      <a:pt x="4997" y="838"/>
                      <a:pt x="4928" y="802"/>
                      <a:pt x="4922" y="737"/>
                    </a:cubicBezTo>
                    <a:cubicBezTo>
                      <a:pt x="4889" y="862"/>
                      <a:pt x="4773" y="953"/>
                      <a:pt x="4649" y="969"/>
                    </a:cubicBezTo>
                    <a:cubicBezTo>
                      <a:pt x="4628" y="974"/>
                      <a:pt x="4607" y="976"/>
                      <a:pt x="4585" y="976"/>
                    </a:cubicBezTo>
                    <a:cubicBezTo>
                      <a:pt x="4481" y="976"/>
                      <a:pt x="4379" y="926"/>
                      <a:pt x="4318" y="837"/>
                    </a:cubicBezTo>
                    <a:cubicBezTo>
                      <a:pt x="4277" y="912"/>
                      <a:pt x="4190" y="954"/>
                      <a:pt x="4104" y="954"/>
                    </a:cubicBezTo>
                    <a:cubicBezTo>
                      <a:pt x="4065" y="954"/>
                      <a:pt x="4028" y="946"/>
                      <a:pt x="3994" y="928"/>
                    </a:cubicBezTo>
                    <a:cubicBezTo>
                      <a:pt x="3970" y="911"/>
                      <a:pt x="3945" y="887"/>
                      <a:pt x="3920" y="887"/>
                    </a:cubicBezTo>
                    <a:cubicBezTo>
                      <a:pt x="3915" y="886"/>
                      <a:pt x="3911" y="885"/>
                      <a:pt x="3907" y="885"/>
                    </a:cubicBezTo>
                    <a:cubicBezTo>
                      <a:pt x="3870" y="885"/>
                      <a:pt x="3833" y="914"/>
                      <a:pt x="3796" y="936"/>
                    </a:cubicBezTo>
                    <a:cubicBezTo>
                      <a:pt x="3733" y="974"/>
                      <a:pt x="3658" y="993"/>
                      <a:pt x="3582" y="993"/>
                    </a:cubicBezTo>
                    <a:cubicBezTo>
                      <a:pt x="3459" y="993"/>
                      <a:pt x="3334" y="943"/>
                      <a:pt x="3257" y="845"/>
                    </a:cubicBezTo>
                    <a:cubicBezTo>
                      <a:pt x="3191" y="894"/>
                      <a:pt x="3109" y="918"/>
                      <a:pt x="3028" y="918"/>
                    </a:cubicBezTo>
                    <a:cubicBezTo>
                      <a:pt x="2916" y="918"/>
                      <a:pt x="2803" y="873"/>
                      <a:pt x="2727" y="787"/>
                    </a:cubicBezTo>
                    <a:cubicBezTo>
                      <a:pt x="2632" y="845"/>
                      <a:pt x="2521" y="873"/>
                      <a:pt x="2410" y="873"/>
                    </a:cubicBezTo>
                    <a:cubicBezTo>
                      <a:pt x="2346" y="873"/>
                      <a:pt x="2282" y="863"/>
                      <a:pt x="2221" y="845"/>
                    </a:cubicBezTo>
                    <a:cubicBezTo>
                      <a:pt x="2172" y="829"/>
                      <a:pt x="2130" y="804"/>
                      <a:pt x="2089" y="804"/>
                    </a:cubicBezTo>
                    <a:cubicBezTo>
                      <a:pt x="2031" y="804"/>
                      <a:pt x="1981" y="829"/>
                      <a:pt x="1931" y="837"/>
                    </a:cubicBezTo>
                    <a:cubicBezTo>
                      <a:pt x="1901" y="845"/>
                      <a:pt x="1870" y="848"/>
                      <a:pt x="1839" y="848"/>
                    </a:cubicBezTo>
                    <a:cubicBezTo>
                      <a:pt x="1736" y="848"/>
                      <a:pt x="1635" y="808"/>
                      <a:pt x="1559" y="737"/>
                    </a:cubicBezTo>
                    <a:cubicBezTo>
                      <a:pt x="1525" y="696"/>
                      <a:pt x="1492" y="646"/>
                      <a:pt x="1443" y="630"/>
                    </a:cubicBezTo>
                    <a:cubicBezTo>
                      <a:pt x="1430" y="625"/>
                      <a:pt x="1417" y="624"/>
                      <a:pt x="1404" y="624"/>
                    </a:cubicBezTo>
                    <a:cubicBezTo>
                      <a:pt x="1342" y="624"/>
                      <a:pt x="1281" y="666"/>
                      <a:pt x="1219" y="679"/>
                    </a:cubicBezTo>
                    <a:cubicBezTo>
                      <a:pt x="1195" y="687"/>
                      <a:pt x="1171" y="690"/>
                      <a:pt x="1147" y="690"/>
                    </a:cubicBezTo>
                    <a:cubicBezTo>
                      <a:pt x="1004" y="690"/>
                      <a:pt x="870" y="572"/>
                      <a:pt x="863" y="423"/>
                    </a:cubicBezTo>
                    <a:cubicBezTo>
                      <a:pt x="842" y="446"/>
                      <a:pt x="815" y="456"/>
                      <a:pt x="786" y="456"/>
                    </a:cubicBezTo>
                    <a:cubicBezTo>
                      <a:pt x="735" y="456"/>
                      <a:pt x="679" y="424"/>
                      <a:pt x="647" y="381"/>
                    </a:cubicBezTo>
                    <a:cubicBezTo>
                      <a:pt x="506" y="431"/>
                      <a:pt x="374" y="505"/>
                      <a:pt x="258" y="597"/>
                    </a:cubicBezTo>
                    <a:cubicBezTo>
                      <a:pt x="200" y="638"/>
                      <a:pt x="1" y="812"/>
                      <a:pt x="109" y="878"/>
                    </a:cubicBezTo>
                    <a:cubicBezTo>
                      <a:pt x="167" y="920"/>
                      <a:pt x="241" y="936"/>
                      <a:pt x="307" y="945"/>
                    </a:cubicBezTo>
                    <a:cubicBezTo>
                      <a:pt x="357" y="961"/>
                      <a:pt x="448" y="945"/>
                      <a:pt x="490" y="986"/>
                    </a:cubicBezTo>
                    <a:cubicBezTo>
                      <a:pt x="498" y="986"/>
                      <a:pt x="498" y="986"/>
                      <a:pt x="506" y="994"/>
                    </a:cubicBezTo>
                    <a:cubicBezTo>
                      <a:pt x="573" y="978"/>
                      <a:pt x="647" y="961"/>
                      <a:pt x="705" y="928"/>
                    </a:cubicBezTo>
                    <a:cubicBezTo>
                      <a:pt x="717" y="921"/>
                      <a:pt x="730" y="918"/>
                      <a:pt x="742" y="918"/>
                    </a:cubicBezTo>
                    <a:cubicBezTo>
                      <a:pt x="803" y="918"/>
                      <a:pt x="852" y="996"/>
                      <a:pt x="796" y="1044"/>
                    </a:cubicBezTo>
                    <a:cubicBezTo>
                      <a:pt x="736" y="1098"/>
                      <a:pt x="773" y="1184"/>
                      <a:pt x="838" y="1184"/>
                    </a:cubicBezTo>
                    <a:cubicBezTo>
                      <a:pt x="853" y="1184"/>
                      <a:pt x="870" y="1179"/>
                      <a:pt x="887" y="1168"/>
                    </a:cubicBezTo>
                    <a:cubicBezTo>
                      <a:pt x="933" y="1138"/>
                      <a:pt x="957" y="1101"/>
                      <a:pt x="1012" y="1101"/>
                    </a:cubicBezTo>
                    <a:cubicBezTo>
                      <a:pt x="1017" y="1101"/>
                      <a:pt x="1022" y="1101"/>
                      <a:pt x="1028" y="1102"/>
                    </a:cubicBezTo>
                    <a:cubicBezTo>
                      <a:pt x="1095" y="1110"/>
                      <a:pt x="1144" y="1152"/>
                      <a:pt x="1194" y="1177"/>
                    </a:cubicBezTo>
                    <a:cubicBezTo>
                      <a:pt x="1310" y="1226"/>
                      <a:pt x="1443" y="1259"/>
                      <a:pt x="1567" y="1259"/>
                    </a:cubicBezTo>
                    <a:cubicBezTo>
                      <a:pt x="1590" y="1261"/>
                      <a:pt x="1612" y="1262"/>
                      <a:pt x="1635" y="1262"/>
                    </a:cubicBezTo>
                    <a:cubicBezTo>
                      <a:pt x="1737" y="1262"/>
                      <a:pt x="1838" y="1248"/>
                      <a:pt x="1940" y="1235"/>
                    </a:cubicBezTo>
                    <a:cubicBezTo>
                      <a:pt x="1998" y="1235"/>
                      <a:pt x="2006" y="1301"/>
                      <a:pt x="1965" y="1326"/>
                    </a:cubicBezTo>
                    <a:cubicBezTo>
                      <a:pt x="1907" y="1375"/>
                      <a:pt x="1832" y="1400"/>
                      <a:pt x="1749" y="1417"/>
                    </a:cubicBezTo>
                    <a:cubicBezTo>
                      <a:pt x="1779" y="1441"/>
                      <a:pt x="1819" y="1457"/>
                      <a:pt x="1860" y="1457"/>
                    </a:cubicBezTo>
                    <a:cubicBezTo>
                      <a:pt x="1875" y="1457"/>
                      <a:pt x="1891" y="1454"/>
                      <a:pt x="1907" y="1450"/>
                    </a:cubicBezTo>
                    <a:cubicBezTo>
                      <a:pt x="1981" y="1433"/>
                      <a:pt x="2023" y="1359"/>
                      <a:pt x="2097" y="1334"/>
                    </a:cubicBezTo>
                    <a:cubicBezTo>
                      <a:pt x="2112" y="1329"/>
                      <a:pt x="2127" y="1327"/>
                      <a:pt x="2140" y="1327"/>
                    </a:cubicBezTo>
                    <a:cubicBezTo>
                      <a:pt x="2194" y="1327"/>
                      <a:pt x="2236" y="1362"/>
                      <a:pt x="2263" y="1409"/>
                    </a:cubicBezTo>
                    <a:cubicBezTo>
                      <a:pt x="2296" y="1475"/>
                      <a:pt x="2329" y="1525"/>
                      <a:pt x="2387" y="1566"/>
                    </a:cubicBezTo>
                    <a:cubicBezTo>
                      <a:pt x="2480" y="1626"/>
                      <a:pt x="2586" y="1646"/>
                      <a:pt x="2693" y="1646"/>
                    </a:cubicBezTo>
                    <a:cubicBezTo>
                      <a:pt x="2749" y="1646"/>
                      <a:pt x="2805" y="1641"/>
                      <a:pt x="2859" y="1632"/>
                    </a:cubicBezTo>
                    <a:cubicBezTo>
                      <a:pt x="2959" y="1616"/>
                      <a:pt x="3058" y="1591"/>
                      <a:pt x="3158" y="1574"/>
                    </a:cubicBezTo>
                    <a:cubicBezTo>
                      <a:pt x="3174" y="1541"/>
                      <a:pt x="3207" y="1525"/>
                      <a:pt x="3249" y="1525"/>
                    </a:cubicBezTo>
                    <a:cubicBezTo>
                      <a:pt x="3274" y="1525"/>
                      <a:pt x="3290" y="1533"/>
                      <a:pt x="3307" y="1549"/>
                    </a:cubicBezTo>
                    <a:cubicBezTo>
                      <a:pt x="3340" y="1541"/>
                      <a:pt x="3373" y="1541"/>
                      <a:pt x="3406" y="1541"/>
                    </a:cubicBezTo>
                    <a:cubicBezTo>
                      <a:pt x="3409" y="1541"/>
                      <a:pt x="3411" y="1540"/>
                      <a:pt x="3413" y="1540"/>
                    </a:cubicBezTo>
                    <a:cubicBezTo>
                      <a:pt x="3449" y="1540"/>
                      <a:pt x="3462" y="1600"/>
                      <a:pt x="3423" y="1616"/>
                    </a:cubicBezTo>
                    <a:cubicBezTo>
                      <a:pt x="3414" y="1624"/>
                      <a:pt x="3398" y="1632"/>
                      <a:pt x="3390" y="1641"/>
                    </a:cubicBezTo>
                    <a:cubicBezTo>
                      <a:pt x="3390" y="1641"/>
                      <a:pt x="3398" y="1641"/>
                      <a:pt x="3398" y="1649"/>
                    </a:cubicBezTo>
                    <a:cubicBezTo>
                      <a:pt x="3428" y="1665"/>
                      <a:pt x="3465" y="1673"/>
                      <a:pt x="3502" y="1673"/>
                    </a:cubicBezTo>
                    <a:cubicBezTo>
                      <a:pt x="3579" y="1673"/>
                      <a:pt x="3657" y="1638"/>
                      <a:pt x="3680" y="1566"/>
                    </a:cubicBezTo>
                    <a:cubicBezTo>
                      <a:pt x="3692" y="1532"/>
                      <a:pt x="3725" y="1513"/>
                      <a:pt x="3757" y="1513"/>
                    </a:cubicBezTo>
                    <a:cubicBezTo>
                      <a:pt x="3787" y="1513"/>
                      <a:pt x="3817" y="1530"/>
                      <a:pt x="3829" y="1566"/>
                    </a:cubicBezTo>
                    <a:cubicBezTo>
                      <a:pt x="3860" y="1665"/>
                      <a:pt x="3952" y="1714"/>
                      <a:pt x="4041" y="1714"/>
                    </a:cubicBezTo>
                    <a:cubicBezTo>
                      <a:pt x="4139" y="1714"/>
                      <a:pt x="4234" y="1654"/>
                      <a:pt x="4243" y="1533"/>
                    </a:cubicBezTo>
                    <a:cubicBezTo>
                      <a:pt x="4248" y="1496"/>
                      <a:pt x="4280" y="1473"/>
                      <a:pt x="4310" y="1473"/>
                    </a:cubicBezTo>
                    <a:cubicBezTo>
                      <a:pt x="4329" y="1473"/>
                      <a:pt x="4347" y="1481"/>
                      <a:pt x="4359" y="1500"/>
                    </a:cubicBezTo>
                    <a:cubicBezTo>
                      <a:pt x="4391" y="1547"/>
                      <a:pt x="4443" y="1568"/>
                      <a:pt x="4496" y="1568"/>
                    </a:cubicBezTo>
                    <a:cubicBezTo>
                      <a:pt x="4526" y="1568"/>
                      <a:pt x="4556" y="1561"/>
                      <a:pt x="4583" y="1549"/>
                    </a:cubicBezTo>
                    <a:cubicBezTo>
                      <a:pt x="4682" y="1508"/>
                      <a:pt x="4757" y="1417"/>
                      <a:pt x="4823" y="1342"/>
                    </a:cubicBezTo>
                    <a:cubicBezTo>
                      <a:pt x="4835" y="1325"/>
                      <a:pt x="4851" y="1317"/>
                      <a:pt x="4867" y="1317"/>
                    </a:cubicBezTo>
                    <a:cubicBezTo>
                      <a:pt x="4897" y="1317"/>
                      <a:pt x="4928" y="1341"/>
                      <a:pt x="4939" y="1367"/>
                    </a:cubicBezTo>
                    <a:cubicBezTo>
                      <a:pt x="4959" y="1434"/>
                      <a:pt x="5033" y="1463"/>
                      <a:pt x="5100" y="1463"/>
                    </a:cubicBezTo>
                    <a:cubicBezTo>
                      <a:pt x="5116" y="1463"/>
                      <a:pt x="5132" y="1462"/>
                      <a:pt x="5146" y="1458"/>
                    </a:cubicBezTo>
                    <a:cubicBezTo>
                      <a:pt x="5254" y="1433"/>
                      <a:pt x="5345" y="1359"/>
                      <a:pt x="5420" y="1284"/>
                    </a:cubicBezTo>
                    <a:cubicBezTo>
                      <a:pt x="5431" y="1270"/>
                      <a:pt x="5448" y="1264"/>
                      <a:pt x="5466" y="1264"/>
                    </a:cubicBezTo>
                    <a:cubicBezTo>
                      <a:pt x="5500" y="1264"/>
                      <a:pt x="5536" y="1288"/>
                      <a:pt x="5536" y="1326"/>
                    </a:cubicBezTo>
                    <a:cubicBezTo>
                      <a:pt x="5528" y="1404"/>
                      <a:pt x="5600" y="1445"/>
                      <a:pt x="5668" y="1445"/>
                    </a:cubicBezTo>
                    <a:cubicBezTo>
                      <a:pt x="5679" y="1445"/>
                      <a:pt x="5691" y="1444"/>
                      <a:pt x="5701" y="1442"/>
                    </a:cubicBezTo>
                    <a:cubicBezTo>
                      <a:pt x="5801" y="1417"/>
                      <a:pt x="5875" y="1317"/>
                      <a:pt x="5933" y="1243"/>
                    </a:cubicBezTo>
                    <a:cubicBezTo>
                      <a:pt x="5952" y="1219"/>
                      <a:pt x="5975" y="1208"/>
                      <a:pt x="5997" y="1208"/>
                    </a:cubicBezTo>
                    <a:cubicBezTo>
                      <a:pt x="6035" y="1208"/>
                      <a:pt x="6068" y="1240"/>
                      <a:pt x="6058" y="1293"/>
                    </a:cubicBezTo>
                    <a:cubicBezTo>
                      <a:pt x="6042" y="1353"/>
                      <a:pt x="6117" y="1393"/>
                      <a:pt x="6175" y="1393"/>
                    </a:cubicBezTo>
                    <a:cubicBezTo>
                      <a:pt x="6180" y="1393"/>
                      <a:pt x="6185" y="1393"/>
                      <a:pt x="6190" y="1392"/>
                    </a:cubicBezTo>
                    <a:cubicBezTo>
                      <a:pt x="6265" y="1367"/>
                      <a:pt x="6323" y="1293"/>
                      <a:pt x="6364" y="1226"/>
                    </a:cubicBezTo>
                    <a:cubicBezTo>
                      <a:pt x="6377" y="1201"/>
                      <a:pt x="6406" y="1186"/>
                      <a:pt x="6433" y="1186"/>
                    </a:cubicBezTo>
                    <a:cubicBezTo>
                      <a:pt x="6459" y="1186"/>
                      <a:pt x="6485" y="1198"/>
                      <a:pt x="6497" y="1226"/>
                    </a:cubicBezTo>
                    <a:cubicBezTo>
                      <a:pt x="6510" y="1258"/>
                      <a:pt x="6546" y="1280"/>
                      <a:pt x="6577" y="1280"/>
                    </a:cubicBezTo>
                    <a:cubicBezTo>
                      <a:pt x="6603" y="1280"/>
                      <a:pt x="6625" y="1264"/>
                      <a:pt x="6629" y="1226"/>
                    </a:cubicBezTo>
                    <a:cubicBezTo>
                      <a:pt x="6638" y="1185"/>
                      <a:pt x="6662" y="1152"/>
                      <a:pt x="6704" y="1143"/>
                    </a:cubicBezTo>
                    <a:cubicBezTo>
                      <a:pt x="6712" y="1135"/>
                      <a:pt x="6712" y="1119"/>
                      <a:pt x="6720" y="1110"/>
                    </a:cubicBezTo>
                    <a:lnTo>
                      <a:pt x="6720" y="1102"/>
                    </a:lnTo>
                    <a:cubicBezTo>
                      <a:pt x="6712" y="1094"/>
                      <a:pt x="6704" y="1085"/>
                      <a:pt x="6696" y="1077"/>
                    </a:cubicBezTo>
                    <a:cubicBezTo>
                      <a:pt x="6671" y="1044"/>
                      <a:pt x="6646" y="1003"/>
                      <a:pt x="6621" y="961"/>
                    </a:cubicBezTo>
                    <a:cubicBezTo>
                      <a:pt x="6588" y="887"/>
                      <a:pt x="6555" y="804"/>
                      <a:pt x="6538" y="721"/>
                    </a:cubicBezTo>
                    <a:cubicBezTo>
                      <a:pt x="6522" y="621"/>
                      <a:pt x="6522" y="530"/>
                      <a:pt x="6546" y="439"/>
                    </a:cubicBezTo>
                    <a:cubicBezTo>
                      <a:pt x="6546" y="431"/>
                      <a:pt x="6546" y="431"/>
                      <a:pt x="6555" y="423"/>
                    </a:cubicBezTo>
                    <a:cubicBezTo>
                      <a:pt x="6546" y="414"/>
                      <a:pt x="6546" y="406"/>
                      <a:pt x="6538" y="398"/>
                    </a:cubicBezTo>
                    <a:cubicBezTo>
                      <a:pt x="6513" y="356"/>
                      <a:pt x="6497" y="315"/>
                      <a:pt x="6472" y="265"/>
                    </a:cubicBezTo>
                    <a:cubicBezTo>
                      <a:pt x="6447" y="182"/>
                      <a:pt x="6422" y="100"/>
                      <a:pt x="6406" y="17"/>
                    </a:cubicBezTo>
                    <a:cubicBezTo>
                      <a:pt x="6381" y="0"/>
                      <a:pt x="6356" y="0"/>
                      <a:pt x="6339"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2" name="Google Shape;5511;p31">
                <a:extLst>
                  <a:ext uri="{FF2B5EF4-FFF2-40B4-BE49-F238E27FC236}">
                    <a16:creationId xmlns:a16="http://schemas.microsoft.com/office/drawing/2014/main" id="{D0A5E909-EA3C-5DEE-0998-277DAA362832}"/>
                  </a:ext>
                </a:extLst>
              </p:cNvPr>
              <p:cNvSpPr/>
              <p:nvPr/>
            </p:nvSpPr>
            <p:spPr>
              <a:xfrm>
                <a:off x="496425" y="4750725"/>
                <a:ext cx="2075" cy="3550"/>
              </a:xfrm>
              <a:custGeom>
                <a:avLst/>
                <a:gdLst/>
                <a:ahLst/>
                <a:cxnLst/>
                <a:rect l="l" t="t" r="r" b="b"/>
                <a:pathLst>
                  <a:path w="83" h="142" extrusionOk="0">
                    <a:moveTo>
                      <a:pt x="83" y="0"/>
                    </a:moveTo>
                    <a:lnTo>
                      <a:pt x="83" y="0"/>
                    </a:lnTo>
                    <a:cubicBezTo>
                      <a:pt x="41" y="33"/>
                      <a:pt x="8" y="83"/>
                      <a:pt x="0" y="141"/>
                    </a:cubicBezTo>
                    <a:cubicBezTo>
                      <a:pt x="41" y="108"/>
                      <a:pt x="75" y="58"/>
                      <a:pt x="8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3" name="Google Shape;5512;p31">
                <a:extLst>
                  <a:ext uri="{FF2B5EF4-FFF2-40B4-BE49-F238E27FC236}">
                    <a16:creationId xmlns:a16="http://schemas.microsoft.com/office/drawing/2014/main" id="{4CE5FF19-B945-7375-ACFB-0C477651AE98}"/>
                  </a:ext>
                </a:extLst>
              </p:cNvPr>
              <p:cNvSpPr/>
              <p:nvPr/>
            </p:nvSpPr>
            <p:spPr>
              <a:xfrm>
                <a:off x="527475" y="4678850"/>
                <a:ext cx="1075" cy="2500"/>
              </a:xfrm>
              <a:custGeom>
                <a:avLst/>
                <a:gdLst/>
                <a:ahLst/>
                <a:cxnLst/>
                <a:rect l="l" t="t" r="r" b="b"/>
                <a:pathLst>
                  <a:path w="43" h="100" extrusionOk="0">
                    <a:moveTo>
                      <a:pt x="34" y="0"/>
                    </a:moveTo>
                    <a:lnTo>
                      <a:pt x="34" y="0"/>
                    </a:lnTo>
                    <a:cubicBezTo>
                      <a:pt x="1" y="25"/>
                      <a:pt x="9" y="75"/>
                      <a:pt x="42" y="100"/>
                    </a:cubicBezTo>
                    <a:lnTo>
                      <a:pt x="34" y="0"/>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4" name="Google Shape;5513;p31">
                <a:extLst>
                  <a:ext uri="{FF2B5EF4-FFF2-40B4-BE49-F238E27FC236}">
                    <a16:creationId xmlns:a16="http://schemas.microsoft.com/office/drawing/2014/main" id="{229A395E-CD0E-1232-E655-65C1EBD80FCF}"/>
                  </a:ext>
                </a:extLst>
              </p:cNvPr>
              <p:cNvSpPr/>
              <p:nvPr/>
            </p:nvSpPr>
            <p:spPr>
              <a:xfrm>
                <a:off x="530600" y="4673250"/>
                <a:ext cx="1050" cy="5200"/>
              </a:xfrm>
              <a:custGeom>
                <a:avLst/>
                <a:gdLst/>
                <a:ahLst/>
                <a:cxnLst/>
                <a:rect l="l" t="t" r="r" b="b"/>
                <a:pathLst>
                  <a:path w="42" h="208" extrusionOk="0">
                    <a:moveTo>
                      <a:pt x="42" y="1"/>
                    </a:moveTo>
                    <a:lnTo>
                      <a:pt x="42" y="1"/>
                    </a:lnTo>
                    <a:cubicBezTo>
                      <a:pt x="25" y="34"/>
                      <a:pt x="17" y="75"/>
                      <a:pt x="8" y="117"/>
                    </a:cubicBezTo>
                    <a:cubicBezTo>
                      <a:pt x="0" y="150"/>
                      <a:pt x="0" y="175"/>
                      <a:pt x="0" y="208"/>
                    </a:cubicBezTo>
                    <a:cubicBezTo>
                      <a:pt x="0" y="183"/>
                      <a:pt x="8" y="166"/>
                      <a:pt x="17" y="141"/>
                    </a:cubicBezTo>
                    <a:cubicBezTo>
                      <a:pt x="25" y="92"/>
                      <a:pt x="33" y="42"/>
                      <a:pt x="4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5" name="Google Shape;5514;p31">
                <a:extLst>
                  <a:ext uri="{FF2B5EF4-FFF2-40B4-BE49-F238E27FC236}">
                    <a16:creationId xmlns:a16="http://schemas.microsoft.com/office/drawing/2014/main" id="{6A6882BC-A329-6C4E-EF36-7FD5CB6AD6DB}"/>
                  </a:ext>
                </a:extLst>
              </p:cNvPr>
              <p:cNvSpPr/>
              <p:nvPr/>
            </p:nvSpPr>
            <p:spPr>
              <a:xfrm>
                <a:off x="410875" y="4678425"/>
                <a:ext cx="163025" cy="127225"/>
              </a:xfrm>
              <a:custGeom>
                <a:avLst/>
                <a:gdLst/>
                <a:ahLst/>
                <a:cxnLst/>
                <a:rect l="l" t="t" r="r" b="b"/>
                <a:pathLst>
                  <a:path w="6521" h="5089" extrusionOk="0">
                    <a:moveTo>
                      <a:pt x="4781" y="1"/>
                    </a:moveTo>
                    <a:cubicBezTo>
                      <a:pt x="4773" y="42"/>
                      <a:pt x="4764" y="83"/>
                      <a:pt x="4756" y="133"/>
                    </a:cubicBezTo>
                    <a:cubicBezTo>
                      <a:pt x="4739" y="133"/>
                      <a:pt x="4715" y="133"/>
                      <a:pt x="4698" y="117"/>
                    </a:cubicBezTo>
                    <a:lnTo>
                      <a:pt x="4698" y="117"/>
                    </a:lnTo>
                    <a:cubicBezTo>
                      <a:pt x="4731" y="440"/>
                      <a:pt x="4764" y="763"/>
                      <a:pt x="4789" y="1094"/>
                    </a:cubicBezTo>
                    <a:cubicBezTo>
                      <a:pt x="4806" y="1210"/>
                      <a:pt x="4814" y="1326"/>
                      <a:pt x="4806" y="1442"/>
                    </a:cubicBezTo>
                    <a:cubicBezTo>
                      <a:pt x="4797" y="1616"/>
                      <a:pt x="4739" y="1790"/>
                      <a:pt x="4640" y="1948"/>
                    </a:cubicBezTo>
                    <a:cubicBezTo>
                      <a:pt x="4814" y="1989"/>
                      <a:pt x="4922" y="2180"/>
                      <a:pt x="4922" y="2354"/>
                    </a:cubicBezTo>
                    <a:cubicBezTo>
                      <a:pt x="4922" y="2528"/>
                      <a:pt x="4855" y="2702"/>
                      <a:pt x="4781" y="2859"/>
                    </a:cubicBezTo>
                    <a:cubicBezTo>
                      <a:pt x="4748" y="2934"/>
                      <a:pt x="4715" y="3008"/>
                      <a:pt x="4665" y="3075"/>
                    </a:cubicBezTo>
                    <a:cubicBezTo>
                      <a:pt x="4582" y="3191"/>
                      <a:pt x="4466" y="3265"/>
                      <a:pt x="4350" y="3340"/>
                    </a:cubicBezTo>
                    <a:cubicBezTo>
                      <a:pt x="4251" y="3406"/>
                      <a:pt x="4143" y="3472"/>
                      <a:pt x="4019" y="3481"/>
                    </a:cubicBezTo>
                    <a:cubicBezTo>
                      <a:pt x="3894" y="3481"/>
                      <a:pt x="3770" y="3381"/>
                      <a:pt x="3778" y="3265"/>
                    </a:cubicBezTo>
                    <a:lnTo>
                      <a:pt x="3778" y="3265"/>
                    </a:lnTo>
                    <a:lnTo>
                      <a:pt x="3753" y="3398"/>
                    </a:lnTo>
                    <a:cubicBezTo>
                      <a:pt x="3737" y="3401"/>
                      <a:pt x="3721" y="3402"/>
                      <a:pt x="3704" y="3402"/>
                    </a:cubicBezTo>
                    <a:cubicBezTo>
                      <a:pt x="3594" y="3402"/>
                      <a:pt x="3482" y="3334"/>
                      <a:pt x="3439" y="3240"/>
                    </a:cubicBezTo>
                    <a:cubicBezTo>
                      <a:pt x="3405" y="3174"/>
                      <a:pt x="3397" y="3099"/>
                      <a:pt x="3414" y="3033"/>
                    </a:cubicBezTo>
                    <a:lnTo>
                      <a:pt x="3414" y="3033"/>
                    </a:lnTo>
                    <a:cubicBezTo>
                      <a:pt x="3331" y="3099"/>
                      <a:pt x="3182" y="3116"/>
                      <a:pt x="3066" y="3116"/>
                    </a:cubicBezTo>
                    <a:cubicBezTo>
                      <a:pt x="2966" y="3116"/>
                      <a:pt x="2867" y="3116"/>
                      <a:pt x="2784" y="3066"/>
                    </a:cubicBezTo>
                    <a:cubicBezTo>
                      <a:pt x="2618" y="2983"/>
                      <a:pt x="2560" y="2768"/>
                      <a:pt x="2585" y="2577"/>
                    </a:cubicBezTo>
                    <a:lnTo>
                      <a:pt x="2585" y="2577"/>
                    </a:lnTo>
                    <a:cubicBezTo>
                      <a:pt x="2543" y="2649"/>
                      <a:pt x="2465" y="2682"/>
                      <a:pt x="2382" y="2682"/>
                    </a:cubicBezTo>
                    <a:cubicBezTo>
                      <a:pt x="2303" y="2682"/>
                      <a:pt x="2220" y="2651"/>
                      <a:pt x="2163" y="2594"/>
                    </a:cubicBezTo>
                    <a:cubicBezTo>
                      <a:pt x="2038" y="2486"/>
                      <a:pt x="2005" y="2312"/>
                      <a:pt x="1972" y="2155"/>
                    </a:cubicBezTo>
                    <a:cubicBezTo>
                      <a:pt x="1912" y="2228"/>
                      <a:pt x="1817" y="2264"/>
                      <a:pt x="1720" y="2264"/>
                    </a:cubicBezTo>
                    <a:cubicBezTo>
                      <a:pt x="1642" y="2264"/>
                      <a:pt x="1563" y="2241"/>
                      <a:pt x="1500" y="2196"/>
                    </a:cubicBezTo>
                    <a:cubicBezTo>
                      <a:pt x="1351" y="2097"/>
                      <a:pt x="1268" y="1931"/>
                      <a:pt x="1218" y="1765"/>
                    </a:cubicBezTo>
                    <a:cubicBezTo>
                      <a:pt x="1164" y="1790"/>
                      <a:pt x="1106" y="1802"/>
                      <a:pt x="1047" y="1802"/>
                    </a:cubicBezTo>
                    <a:cubicBezTo>
                      <a:pt x="778" y="1802"/>
                      <a:pt x="502" y="1557"/>
                      <a:pt x="522" y="1285"/>
                    </a:cubicBezTo>
                    <a:lnTo>
                      <a:pt x="522" y="1285"/>
                    </a:lnTo>
                    <a:cubicBezTo>
                      <a:pt x="476" y="1310"/>
                      <a:pt x="427" y="1321"/>
                      <a:pt x="377" y="1321"/>
                    </a:cubicBezTo>
                    <a:cubicBezTo>
                      <a:pt x="246" y="1321"/>
                      <a:pt x="111" y="1244"/>
                      <a:pt x="33" y="1136"/>
                    </a:cubicBezTo>
                    <a:cubicBezTo>
                      <a:pt x="25" y="1144"/>
                      <a:pt x="17" y="1152"/>
                      <a:pt x="0" y="1161"/>
                    </a:cubicBezTo>
                    <a:cubicBezTo>
                      <a:pt x="0" y="1243"/>
                      <a:pt x="17" y="1318"/>
                      <a:pt x="66" y="1384"/>
                    </a:cubicBezTo>
                    <a:cubicBezTo>
                      <a:pt x="133" y="1459"/>
                      <a:pt x="216" y="1509"/>
                      <a:pt x="290" y="1567"/>
                    </a:cubicBezTo>
                    <a:cubicBezTo>
                      <a:pt x="332" y="1600"/>
                      <a:pt x="373" y="1633"/>
                      <a:pt x="414" y="1674"/>
                    </a:cubicBezTo>
                    <a:cubicBezTo>
                      <a:pt x="456" y="1707"/>
                      <a:pt x="497" y="1741"/>
                      <a:pt x="522" y="1782"/>
                    </a:cubicBezTo>
                    <a:cubicBezTo>
                      <a:pt x="545" y="1835"/>
                      <a:pt x="512" y="1874"/>
                      <a:pt x="468" y="1874"/>
                    </a:cubicBezTo>
                    <a:cubicBezTo>
                      <a:pt x="464" y="1874"/>
                      <a:pt x="460" y="1874"/>
                      <a:pt x="456" y="1873"/>
                    </a:cubicBezTo>
                    <a:cubicBezTo>
                      <a:pt x="406" y="1865"/>
                      <a:pt x="356" y="1832"/>
                      <a:pt x="307" y="1807"/>
                    </a:cubicBezTo>
                    <a:cubicBezTo>
                      <a:pt x="307" y="1815"/>
                      <a:pt x="307" y="1823"/>
                      <a:pt x="307" y="1832"/>
                    </a:cubicBezTo>
                    <a:lnTo>
                      <a:pt x="307" y="1848"/>
                    </a:lnTo>
                    <a:cubicBezTo>
                      <a:pt x="315" y="1898"/>
                      <a:pt x="315" y="1956"/>
                      <a:pt x="340" y="1997"/>
                    </a:cubicBezTo>
                    <a:cubicBezTo>
                      <a:pt x="381" y="2097"/>
                      <a:pt x="497" y="2147"/>
                      <a:pt x="588" y="2188"/>
                    </a:cubicBezTo>
                    <a:cubicBezTo>
                      <a:pt x="688" y="2229"/>
                      <a:pt x="804" y="2254"/>
                      <a:pt x="920" y="2279"/>
                    </a:cubicBezTo>
                    <a:cubicBezTo>
                      <a:pt x="978" y="2296"/>
                      <a:pt x="1028" y="2304"/>
                      <a:pt x="1085" y="2321"/>
                    </a:cubicBezTo>
                    <a:cubicBezTo>
                      <a:pt x="1143" y="2337"/>
                      <a:pt x="1201" y="2345"/>
                      <a:pt x="1243" y="2387"/>
                    </a:cubicBezTo>
                    <a:cubicBezTo>
                      <a:pt x="1259" y="2403"/>
                      <a:pt x="1259" y="2445"/>
                      <a:pt x="1235" y="2453"/>
                    </a:cubicBezTo>
                    <a:cubicBezTo>
                      <a:pt x="1226" y="2461"/>
                      <a:pt x="1210" y="2461"/>
                      <a:pt x="1193" y="2470"/>
                    </a:cubicBezTo>
                    <a:cubicBezTo>
                      <a:pt x="1201" y="2470"/>
                      <a:pt x="1201" y="2470"/>
                      <a:pt x="1201" y="2478"/>
                    </a:cubicBezTo>
                    <a:cubicBezTo>
                      <a:pt x="1218" y="2503"/>
                      <a:pt x="1235" y="2528"/>
                      <a:pt x="1251" y="2553"/>
                    </a:cubicBezTo>
                    <a:cubicBezTo>
                      <a:pt x="1293" y="2611"/>
                      <a:pt x="1342" y="2652"/>
                      <a:pt x="1400" y="2685"/>
                    </a:cubicBezTo>
                    <a:cubicBezTo>
                      <a:pt x="1467" y="2718"/>
                      <a:pt x="1533" y="2751"/>
                      <a:pt x="1607" y="2768"/>
                    </a:cubicBezTo>
                    <a:cubicBezTo>
                      <a:pt x="1682" y="2785"/>
                      <a:pt x="1765" y="2793"/>
                      <a:pt x="1839" y="2809"/>
                    </a:cubicBezTo>
                    <a:cubicBezTo>
                      <a:pt x="1864" y="2818"/>
                      <a:pt x="1864" y="2859"/>
                      <a:pt x="1839" y="2867"/>
                    </a:cubicBezTo>
                    <a:cubicBezTo>
                      <a:pt x="1823" y="2876"/>
                      <a:pt x="1806" y="2876"/>
                      <a:pt x="1790" y="2884"/>
                    </a:cubicBezTo>
                    <a:cubicBezTo>
                      <a:pt x="1790" y="2942"/>
                      <a:pt x="1781" y="3008"/>
                      <a:pt x="1815" y="3058"/>
                    </a:cubicBezTo>
                    <a:cubicBezTo>
                      <a:pt x="1856" y="3108"/>
                      <a:pt x="1931" y="3133"/>
                      <a:pt x="1997" y="3166"/>
                    </a:cubicBezTo>
                    <a:cubicBezTo>
                      <a:pt x="2080" y="3199"/>
                      <a:pt x="2171" y="3240"/>
                      <a:pt x="2262" y="3282"/>
                    </a:cubicBezTo>
                    <a:cubicBezTo>
                      <a:pt x="2295" y="3298"/>
                      <a:pt x="2328" y="3323"/>
                      <a:pt x="2361" y="3340"/>
                    </a:cubicBezTo>
                    <a:cubicBezTo>
                      <a:pt x="2361" y="3340"/>
                      <a:pt x="2370" y="3340"/>
                      <a:pt x="2370" y="3331"/>
                    </a:cubicBezTo>
                    <a:cubicBezTo>
                      <a:pt x="2379" y="3327"/>
                      <a:pt x="2394" y="3322"/>
                      <a:pt x="2410" y="3322"/>
                    </a:cubicBezTo>
                    <a:cubicBezTo>
                      <a:pt x="2422" y="3322"/>
                      <a:pt x="2434" y="3324"/>
                      <a:pt x="2444" y="3331"/>
                    </a:cubicBezTo>
                    <a:cubicBezTo>
                      <a:pt x="2453" y="3356"/>
                      <a:pt x="2461" y="3381"/>
                      <a:pt x="2469" y="3406"/>
                    </a:cubicBezTo>
                    <a:cubicBezTo>
                      <a:pt x="2477" y="3423"/>
                      <a:pt x="2486" y="3431"/>
                      <a:pt x="2486" y="3447"/>
                    </a:cubicBezTo>
                    <a:cubicBezTo>
                      <a:pt x="2494" y="3472"/>
                      <a:pt x="2486" y="3497"/>
                      <a:pt x="2469" y="3505"/>
                    </a:cubicBezTo>
                    <a:cubicBezTo>
                      <a:pt x="2469" y="3505"/>
                      <a:pt x="2469" y="3514"/>
                      <a:pt x="2469" y="3522"/>
                    </a:cubicBezTo>
                    <a:cubicBezTo>
                      <a:pt x="2477" y="3572"/>
                      <a:pt x="2494" y="3621"/>
                      <a:pt x="2535" y="3663"/>
                    </a:cubicBezTo>
                    <a:cubicBezTo>
                      <a:pt x="2577" y="3713"/>
                      <a:pt x="2627" y="3762"/>
                      <a:pt x="2676" y="3804"/>
                    </a:cubicBezTo>
                    <a:cubicBezTo>
                      <a:pt x="2685" y="3812"/>
                      <a:pt x="2693" y="3820"/>
                      <a:pt x="2701" y="3829"/>
                    </a:cubicBezTo>
                    <a:cubicBezTo>
                      <a:pt x="2709" y="3812"/>
                      <a:pt x="2709" y="3795"/>
                      <a:pt x="2718" y="3779"/>
                    </a:cubicBezTo>
                    <a:cubicBezTo>
                      <a:pt x="2725" y="3757"/>
                      <a:pt x="2744" y="3746"/>
                      <a:pt x="2762" y="3746"/>
                    </a:cubicBezTo>
                    <a:cubicBezTo>
                      <a:pt x="2786" y="3746"/>
                      <a:pt x="2809" y="3763"/>
                      <a:pt x="2809" y="3795"/>
                    </a:cubicBezTo>
                    <a:cubicBezTo>
                      <a:pt x="2809" y="3829"/>
                      <a:pt x="2817" y="3870"/>
                      <a:pt x="2825" y="3903"/>
                    </a:cubicBezTo>
                    <a:cubicBezTo>
                      <a:pt x="2825" y="3936"/>
                      <a:pt x="2825" y="3969"/>
                      <a:pt x="2825" y="4003"/>
                    </a:cubicBezTo>
                    <a:cubicBezTo>
                      <a:pt x="2834" y="4019"/>
                      <a:pt x="2842" y="4036"/>
                      <a:pt x="2859" y="4052"/>
                    </a:cubicBezTo>
                    <a:cubicBezTo>
                      <a:pt x="2883" y="4069"/>
                      <a:pt x="2908" y="4094"/>
                      <a:pt x="2933" y="4119"/>
                    </a:cubicBezTo>
                    <a:cubicBezTo>
                      <a:pt x="2983" y="4168"/>
                      <a:pt x="3033" y="4210"/>
                      <a:pt x="3082" y="4259"/>
                    </a:cubicBezTo>
                    <a:cubicBezTo>
                      <a:pt x="3099" y="4276"/>
                      <a:pt x="3107" y="4284"/>
                      <a:pt x="3124" y="4293"/>
                    </a:cubicBezTo>
                    <a:cubicBezTo>
                      <a:pt x="3132" y="4301"/>
                      <a:pt x="3149" y="4301"/>
                      <a:pt x="3157" y="4309"/>
                    </a:cubicBezTo>
                    <a:cubicBezTo>
                      <a:pt x="3165" y="4326"/>
                      <a:pt x="3173" y="4334"/>
                      <a:pt x="3182" y="4342"/>
                    </a:cubicBezTo>
                    <a:cubicBezTo>
                      <a:pt x="3182" y="4351"/>
                      <a:pt x="3190" y="4351"/>
                      <a:pt x="3190" y="4359"/>
                    </a:cubicBezTo>
                    <a:cubicBezTo>
                      <a:pt x="3215" y="4367"/>
                      <a:pt x="3240" y="4375"/>
                      <a:pt x="3256" y="4392"/>
                    </a:cubicBezTo>
                    <a:cubicBezTo>
                      <a:pt x="3289" y="4409"/>
                      <a:pt x="3289" y="4458"/>
                      <a:pt x="3256" y="4475"/>
                    </a:cubicBezTo>
                    <a:cubicBezTo>
                      <a:pt x="3281" y="4525"/>
                      <a:pt x="3314" y="4574"/>
                      <a:pt x="3347" y="4616"/>
                    </a:cubicBezTo>
                    <a:cubicBezTo>
                      <a:pt x="3439" y="4715"/>
                      <a:pt x="3563" y="4757"/>
                      <a:pt x="3687" y="4790"/>
                    </a:cubicBezTo>
                    <a:cubicBezTo>
                      <a:pt x="3828" y="4815"/>
                      <a:pt x="3969" y="4831"/>
                      <a:pt x="4110" y="4839"/>
                    </a:cubicBezTo>
                    <a:cubicBezTo>
                      <a:pt x="4147" y="4844"/>
                      <a:pt x="4184" y="4844"/>
                      <a:pt x="4222" y="4844"/>
                    </a:cubicBezTo>
                    <a:cubicBezTo>
                      <a:pt x="4259" y="4844"/>
                      <a:pt x="4296" y="4844"/>
                      <a:pt x="4333" y="4848"/>
                    </a:cubicBezTo>
                    <a:cubicBezTo>
                      <a:pt x="4391" y="4864"/>
                      <a:pt x="4466" y="4864"/>
                      <a:pt x="4524" y="4889"/>
                    </a:cubicBezTo>
                    <a:cubicBezTo>
                      <a:pt x="4557" y="4897"/>
                      <a:pt x="4574" y="4939"/>
                      <a:pt x="4532" y="4955"/>
                    </a:cubicBezTo>
                    <a:cubicBezTo>
                      <a:pt x="4516" y="4972"/>
                      <a:pt x="4491" y="4972"/>
                      <a:pt x="4466" y="4980"/>
                    </a:cubicBezTo>
                    <a:cubicBezTo>
                      <a:pt x="4590" y="5042"/>
                      <a:pt x="4726" y="5089"/>
                      <a:pt x="4860" y="5089"/>
                    </a:cubicBezTo>
                    <a:cubicBezTo>
                      <a:pt x="4922" y="5089"/>
                      <a:pt x="4985" y="5079"/>
                      <a:pt x="5046" y="5055"/>
                    </a:cubicBezTo>
                    <a:cubicBezTo>
                      <a:pt x="5170" y="5005"/>
                      <a:pt x="5270" y="4922"/>
                      <a:pt x="5361" y="4839"/>
                    </a:cubicBezTo>
                    <a:cubicBezTo>
                      <a:pt x="5411" y="4798"/>
                      <a:pt x="5452" y="4765"/>
                      <a:pt x="5493" y="4715"/>
                    </a:cubicBezTo>
                    <a:cubicBezTo>
                      <a:pt x="5527" y="4674"/>
                      <a:pt x="5543" y="4624"/>
                      <a:pt x="5576" y="4591"/>
                    </a:cubicBezTo>
                    <a:cubicBezTo>
                      <a:pt x="5589" y="4578"/>
                      <a:pt x="5603" y="4573"/>
                      <a:pt x="5616" y="4573"/>
                    </a:cubicBezTo>
                    <a:cubicBezTo>
                      <a:pt x="5637" y="4573"/>
                      <a:pt x="5657" y="4587"/>
                      <a:pt x="5667" y="4607"/>
                    </a:cubicBezTo>
                    <a:cubicBezTo>
                      <a:pt x="5684" y="4657"/>
                      <a:pt x="5676" y="4715"/>
                      <a:pt x="5651" y="4773"/>
                    </a:cubicBezTo>
                    <a:cubicBezTo>
                      <a:pt x="5676" y="4765"/>
                      <a:pt x="5701" y="4765"/>
                      <a:pt x="5725" y="4757"/>
                    </a:cubicBezTo>
                    <a:cubicBezTo>
                      <a:pt x="5850" y="4740"/>
                      <a:pt x="5957" y="4682"/>
                      <a:pt x="6073" y="4624"/>
                    </a:cubicBezTo>
                    <a:cubicBezTo>
                      <a:pt x="6123" y="4591"/>
                      <a:pt x="6173" y="4558"/>
                      <a:pt x="6206" y="4516"/>
                    </a:cubicBezTo>
                    <a:cubicBezTo>
                      <a:pt x="6247" y="4467"/>
                      <a:pt x="6264" y="4400"/>
                      <a:pt x="6272" y="4342"/>
                    </a:cubicBezTo>
                    <a:cubicBezTo>
                      <a:pt x="6289" y="4276"/>
                      <a:pt x="6297" y="4201"/>
                      <a:pt x="6305" y="4135"/>
                    </a:cubicBezTo>
                    <a:cubicBezTo>
                      <a:pt x="6305" y="4069"/>
                      <a:pt x="6305" y="3994"/>
                      <a:pt x="6339" y="3936"/>
                    </a:cubicBezTo>
                    <a:cubicBezTo>
                      <a:pt x="6348" y="3917"/>
                      <a:pt x="6366" y="3909"/>
                      <a:pt x="6383" y="3909"/>
                    </a:cubicBezTo>
                    <a:cubicBezTo>
                      <a:pt x="6395" y="3909"/>
                      <a:pt x="6406" y="3913"/>
                      <a:pt x="6413" y="3920"/>
                    </a:cubicBezTo>
                    <a:cubicBezTo>
                      <a:pt x="6471" y="3978"/>
                      <a:pt x="6471" y="4069"/>
                      <a:pt x="6471" y="4143"/>
                    </a:cubicBezTo>
                    <a:lnTo>
                      <a:pt x="6471" y="4177"/>
                    </a:lnTo>
                    <a:cubicBezTo>
                      <a:pt x="6488" y="4143"/>
                      <a:pt x="6496" y="4110"/>
                      <a:pt x="6504" y="4069"/>
                    </a:cubicBezTo>
                    <a:cubicBezTo>
                      <a:pt x="6521" y="3936"/>
                      <a:pt x="6471" y="3787"/>
                      <a:pt x="6396" y="3688"/>
                    </a:cubicBezTo>
                    <a:lnTo>
                      <a:pt x="6388" y="3679"/>
                    </a:lnTo>
                    <a:cubicBezTo>
                      <a:pt x="6372" y="3655"/>
                      <a:pt x="6396" y="3613"/>
                      <a:pt x="6430" y="3605"/>
                    </a:cubicBezTo>
                    <a:cubicBezTo>
                      <a:pt x="6421" y="3563"/>
                      <a:pt x="6421" y="3522"/>
                      <a:pt x="6413" y="3481"/>
                    </a:cubicBezTo>
                    <a:cubicBezTo>
                      <a:pt x="6388" y="3398"/>
                      <a:pt x="6339" y="3331"/>
                      <a:pt x="6281" y="3273"/>
                    </a:cubicBezTo>
                    <a:cubicBezTo>
                      <a:pt x="6156" y="3149"/>
                      <a:pt x="5982" y="3099"/>
                      <a:pt x="5833" y="3017"/>
                    </a:cubicBezTo>
                    <a:lnTo>
                      <a:pt x="5833" y="3017"/>
                    </a:lnTo>
                    <a:cubicBezTo>
                      <a:pt x="5850" y="3033"/>
                      <a:pt x="5858" y="3050"/>
                      <a:pt x="5866" y="3066"/>
                    </a:cubicBezTo>
                    <a:cubicBezTo>
                      <a:pt x="5908" y="3133"/>
                      <a:pt x="5933" y="3191"/>
                      <a:pt x="5941" y="3265"/>
                    </a:cubicBezTo>
                    <a:cubicBezTo>
                      <a:pt x="5949" y="3290"/>
                      <a:pt x="5924" y="3307"/>
                      <a:pt x="5908" y="3315"/>
                    </a:cubicBezTo>
                    <a:cubicBezTo>
                      <a:pt x="5898" y="3321"/>
                      <a:pt x="5890" y="3324"/>
                      <a:pt x="5882" y="3324"/>
                    </a:cubicBezTo>
                    <a:cubicBezTo>
                      <a:pt x="5870" y="3324"/>
                      <a:pt x="5860" y="3317"/>
                      <a:pt x="5850" y="3307"/>
                    </a:cubicBezTo>
                    <a:cubicBezTo>
                      <a:pt x="5792" y="3257"/>
                      <a:pt x="5759" y="3207"/>
                      <a:pt x="5717" y="3141"/>
                    </a:cubicBezTo>
                    <a:cubicBezTo>
                      <a:pt x="5692" y="3091"/>
                      <a:pt x="5651" y="3041"/>
                      <a:pt x="5618" y="2983"/>
                    </a:cubicBezTo>
                    <a:cubicBezTo>
                      <a:pt x="5585" y="2934"/>
                      <a:pt x="5543" y="2892"/>
                      <a:pt x="5502" y="2843"/>
                    </a:cubicBezTo>
                    <a:cubicBezTo>
                      <a:pt x="5477" y="2826"/>
                      <a:pt x="5460" y="2801"/>
                      <a:pt x="5435" y="2776"/>
                    </a:cubicBezTo>
                    <a:cubicBezTo>
                      <a:pt x="5411" y="2751"/>
                      <a:pt x="5394" y="2727"/>
                      <a:pt x="5369" y="2710"/>
                    </a:cubicBezTo>
                    <a:lnTo>
                      <a:pt x="5361" y="2710"/>
                    </a:lnTo>
                    <a:cubicBezTo>
                      <a:pt x="5344" y="2710"/>
                      <a:pt x="5336" y="2710"/>
                      <a:pt x="5328" y="2693"/>
                    </a:cubicBezTo>
                    <a:cubicBezTo>
                      <a:pt x="5319" y="2677"/>
                      <a:pt x="5311" y="2669"/>
                      <a:pt x="5319" y="2644"/>
                    </a:cubicBezTo>
                    <a:cubicBezTo>
                      <a:pt x="5319" y="2627"/>
                      <a:pt x="5311" y="2619"/>
                      <a:pt x="5311" y="2602"/>
                    </a:cubicBezTo>
                    <a:cubicBezTo>
                      <a:pt x="5311" y="2569"/>
                      <a:pt x="5311" y="2536"/>
                      <a:pt x="5303" y="2511"/>
                    </a:cubicBezTo>
                    <a:cubicBezTo>
                      <a:pt x="5303" y="2445"/>
                      <a:pt x="5278" y="2395"/>
                      <a:pt x="5253" y="2337"/>
                    </a:cubicBezTo>
                    <a:cubicBezTo>
                      <a:pt x="5220" y="2287"/>
                      <a:pt x="5187" y="2229"/>
                      <a:pt x="5145" y="2188"/>
                    </a:cubicBezTo>
                    <a:cubicBezTo>
                      <a:pt x="5137" y="2180"/>
                      <a:pt x="5137" y="2180"/>
                      <a:pt x="5137" y="2180"/>
                    </a:cubicBezTo>
                    <a:cubicBezTo>
                      <a:pt x="5129" y="2180"/>
                      <a:pt x="5121" y="2171"/>
                      <a:pt x="5121" y="2163"/>
                    </a:cubicBezTo>
                    <a:cubicBezTo>
                      <a:pt x="5121" y="2163"/>
                      <a:pt x="5112" y="2155"/>
                      <a:pt x="5112" y="2155"/>
                    </a:cubicBezTo>
                    <a:cubicBezTo>
                      <a:pt x="5104" y="2138"/>
                      <a:pt x="5087" y="2130"/>
                      <a:pt x="5079" y="2113"/>
                    </a:cubicBezTo>
                    <a:cubicBezTo>
                      <a:pt x="5054" y="2089"/>
                      <a:pt x="5038" y="2064"/>
                      <a:pt x="5013" y="2039"/>
                    </a:cubicBezTo>
                    <a:cubicBezTo>
                      <a:pt x="4988" y="2006"/>
                      <a:pt x="5013" y="1964"/>
                      <a:pt x="5038" y="1956"/>
                    </a:cubicBezTo>
                    <a:cubicBezTo>
                      <a:pt x="5038" y="1939"/>
                      <a:pt x="5029" y="1931"/>
                      <a:pt x="5021" y="1915"/>
                    </a:cubicBezTo>
                    <a:cubicBezTo>
                      <a:pt x="5021" y="1915"/>
                      <a:pt x="5013" y="1923"/>
                      <a:pt x="4996" y="1923"/>
                    </a:cubicBezTo>
                    <a:cubicBezTo>
                      <a:pt x="4991" y="1924"/>
                      <a:pt x="4986" y="1925"/>
                      <a:pt x="4981" y="1925"/>
                    </a:cubicBezTo>
                    <a:cubicBezTo>
                      <a:pt x="4929" y="1925"/>
                      <a:pt x="4923" y="1844"/>
                      <a:pt x="4938" y="1799"/>
                    </a:cubicBezTo>
                    <a:cubicBezTo>
                      <a:pt x="4980" y="1707"/>
                      <a:pt x="5029" y="1625"/>
                      <a:pt x="5029" y="1525"/>
                    </a:cubicBezTo>
                    <a:cubicBezTo>
                      <a:pt x="5029" y="1492"/>
                      <a:pt x="5021" y="1442"/>
                      <a:pt x="5005" y="1417"/>
                    </a:cubicBezTo>
                    <a:cubicBezTo>
                      <a:pt x="4996" y="1393"/>
                      <a:pt x="4980" y="1376"/>
                      <a:pt x="4971" y="1359"/>
                    </a:cubicBezTo>
                    <a:cubicBezTo>
                      <a:pt x="4947" y="1359"/>
                      <a:pt x="4922" y="1351"/>
                      <a:pt x="4913" y="1326"/>
                    </a:cubicBezTo>
                    <a:cubicBezTo>
                      <a:pt x="4855" y="1078"/>
                      <a:pt x="4889" y="821"/>
                      <a:pt x="4889" y="564"/>
                    </a:cubicBezTo>
                    <a:lnTo>
                      <a:pt x="4889" y="547"/>
                    </a:lnTo>
                    <a:cubicBezTo>
                      <a:pt x="4889" y="514"/>
                      <a:pt x="4889" y="473"/>
                      <a:pt x="4889" y="431"/>
                    </a:cubicBezTo>
                    <a:cubicBezTo>
                      <a:pt x="4822" y="299"/>
                      <a:pt x="4781" y="141"/>
                      <a:pt x="4781"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6" name="Google Shape;5515;p31">
                <a:extLst>
                  <a:ext uri="{FF2B5EF4-FFF2-40B4-BE49-F238E27FC236}">
                    <a16:creationId xmlns:a16="http://schemas.microsoft.com/office/drawing/2014/main" id="{E4C9A301-B355-1B99-C256-20FBEA8AA2CD}"/>
                  </a:ext>
                </a:extLst>
              </p:cNvPr>
              <p:cNvSpPr/>
              <p:nvPr/>
            </p:nvSpPr>
            <p:spPr>
              <a:xfrm>
                <a:off x="536600" y="4620725"/>
                <a:ext cx="221250" cy="224275"/>
              </a:xfrm>
              <a:custGeom>
                <a:avLst/>
                <a:gdLst/>
                <a:ahLst/>
                <a:cxnLst/>
                <a:rect l="l" t="t" r="r" b="b"/>
                <a:pathLst>
                  <a:path w="8850" h="8971" extrusionOk="0">
                    <a:moveTo>
                      <a:pt x="3483" y="1"/>
                    </a:moveTo>
                    <a:cubicBezTo>
                      <a:pt x="3466" y="1"/>
                      <a:pt x="3449" y="9"/>
                      <a:pt x="3439" y="30"/>
                    </a:cubicBezTo>
                    <a:cubicBezTo>
                      <a:pt x="3273" y="304"/>
                      <a:pt x="3306" y="652"/>
                      <a:pt x="3472" y="900"/>
                    </a:cubicBezTo>
                    <a:cubicBezTo>
                      <a:pt x="3439" y="925"/>
                      <a:pt x="3431" y="966"/>
                      <a:pt x="3439" y="1016"/>
                    </a:cubicBezTo>
                    <a:cubicBezTo>
                      <a:pt x="3455" y="1165"/>
                      <a:pt x="3489" y="1314"/>
                      <a:pt x="3522" y="1464"/>
                    </a:cubicBezTo>
                    <a:cubicBezTo>
                      <a:pt x="3505" y="1468"/>
                      <a:pt x="3489" y="1470"/>
                      <a:pt x="3472" y="1470"/>
                    </a:cubicBezTo>
                    <a:cubicBezTo>
                      <a:pt x="3455" y="1470"/>
                      <a:pt x="3439" y="1468"/>
                      <a:pt x="3422" y="1464"/>
                    </a:cubicBezTo>
                    <a:lnTo>
                      <a:pt x="3422" y="1472"/>
                    </a:lnTo>
                    <a:cubicBezTo>
                      <a:pt x="3431" y="1580"/>
                      <a:pt x="3431" y="1687"/>
                      <a:pt x="3389" y="1787"/>
                    </a:cubicBezTo>
                    <a:cubicBezTo>
                      <a:pt x="3356" y="1874"/>
                      <a:pt x="3268" y="1939"/>
                      <a:pt x="3179" y="1939"/>
                    </a:cubicBezTo>
                    <a:cubicBezTo>
                      <a:pt x="3158" y="1939"/>
                      <a:pt x="3136" y="1935"/>
                      <a:pt x="3116" y="1928"/>
                    </a:cubicBezTo>
                    <a:lnTo>
                      <a:pt x="3116" y="1928"/>
                    </a:lnTo>
                    <a:cubicBezTo>
                      <a:pt x="3276" y="2169"/>
                      <a:pt x="3063" y="2550"/>
                      <a:pt x="2770" y="2550"/>
                    </a:cubicBezTo>
                    <a:cubicBezTo>
                      <a:pt x="2761" y="2550"/>
                      <a:pt x="2752" y="2550"/>
                      <a:pt x="2743" y="2549"/>
                    </a:cubicBezTo>
                    <a:lnTo>
                      <a:pt x="2743" y="2549"/>
                    </a:lnTo>
                    <a:cubicBezTo>
                      <a:pt x="2801" y="2715"/>
                      <a:pt x="2759" y="2905"/>
                      <a:pt x="2643" y="3021"/>
                    </a:cubicBezTo>
                    <a:cubicBezTo>
                      <a:pt x="2557" y="3113"/>
                      <a:pt x="2430" y="3165"/>
                      <a:pt x="2306" y="3165"/>
                    </a:cubicBezTo>
                    <a:cubicBezTo>
                      <a:pt x="2263" y="3165"/>
                      <a:pt x="2220" y="3158"/>
                      <a:pt x="2179" y="3145"/>
                    </a:cubicBezTo>
                    <a:cubicBezTo>
                      <a:pt x="2171" y="3451"/>
                      <a:pt x="1897" y="3726"/>
                      <a:pt x="1593" y="3726"/>
                    </a:cubicBezTo>
                    <a:cubicBezTo>
                      <a:pt x="1584" y="3726"/>
                      <a:pt x="1575" y="3726"/>
                      <a:pt x="1566" y="3725"/>
                    </a:cubicBezTo>
                    <a:lnTo>
                      <a:pt x="1566" y="3725"/>
                    </a:lnTo>
                    <a:cubicBezTo>
                      <a:pt x="1597" y="3895"/>
                      <a:pt x="1420" y="4043"/>
                      <a:pt x="1249" y="4043"/>
                    </a:cubicBezTo>
                    <a:cubicBezTo>
                      <a:pt x="1236" y="4043"/>
                      <a:pt x="1223" y="4042"/>
                      <a:pt x="1210" y="4040"/>
                    </a:cubicBezTo>
                    <a:cubicBezTo>
                      <a:pt x="1028" y="4007"/>
                      <a:pt x="887" y="3850"/>
                      <a:pt x="804" y="3684"/>
                    </a:cubicBezTo>
                    <a:lnTo>
                      <a:pt x="804" y="3684"/>
                    </a:lnTo>
                    <a:cubicBezTo>
                      <a:pt x="828" y="3803"/>
                      <a:pt x="706" y="3900"/>
                      <a:pt x="587" y="3900"/>
                    </a:cubicBezTo>
                    <a:cubicBezTo>
                      <a:pt x="582" y="3900"/>
                      <a:pt x="577" y="3900"/>
                      <a:pt x="572" y="3899"/>
                    </a:cubicBezTo>
                    <a:cubicBezTo>
                      <a:pt x="456" y="3883"/>
                      <a:pt x="357" y="3792"/>
                      <a:pt x="299" y="3684"/>
                    </a:cubicBezTo>
                    <a:cubicBezTo>
                      <a:pt x="241" y="3576"/>
                      <a:pt x="208" y="3460"/>
                      <a:pt x="166" y="3344"/>
                    </a:cubicBezTo>
                    <a:cubicBezTo>
                      <a:pt x="133" y="3245"/>
                      <a:pt x="83" y="3154"/>
                      <a:pt x="34" y="3063"/>
                    </a:cubicBezTo>
                    <a:cubicBezTo>
                      <a:pt x="25" y="3121"/>
                      <a:pt x="25" y="3179"/>
                      <a:pt x="25" y="3228"/>
                    </a:cubicBezTo>
                    <a:cubicBezTo>
                      <a:pt x="25" y="3336"/>
                      <a:pt x="17" y="3444"/>
                      <a:pt x="0" y="3551"/>
                    </a:cubicBezTo>
                    <a:cubicBezTo>
                      <a:pt x="83" y="3593"/>
                      <a:pt x="133" y="3701"/>
                      <a:pt x="150" y="3783"/>
                    </a:cubicBezTo>
                    <a:cubicBezTo>
                      <a:pt x="166" y="3899"/>
                      <a:pt x="133" y="4007"/>
                      <a:pt x="92" y="4107"/>
                    </a:cubicBezTo>
                    <a:cubicBezTo>
                      <a:pt x="83" y="4123"/>
                      <a:pt x="75" y="4140"/>
                      <a:pt x="58" y="4165"/>
                    </a:cubicBezTo>
                    <a:cubicBezTo>
                      <a:pt x="67" y="4165"/>
                      <a:pt x="67" y="4173"/>
                      <a:pt x="67" y="4173"/>
                    </a:cubicBezTo>
                    <a:cubicBezTo>
                      <a:pt x="75" y="4165"/>
                      <a:pt x="83" y="4148"/>
                      <a:pt x="100" y="4131"/>
                    </a:cubicBezTo>
                    <a:cubicBezTo>
                      <a:pt x="106" y="4126"/>
                      <a:pt x="116" y="4120"/>
                      <a:pt x="124" y="4120"/>
                    </a:cubicBezTo>
                    <a:cubicBezTo>
                      <a:pt x="127" y="4120"/>
                      <a:pt x="131" y="4121"/>
                      <a:pt x="133" y="4123"/>
                    </a:cubicBezTo>
                    <a:lnTo>
                      <a:pt x="150" y="4123"/>
                    </a:lnTo>
                    <a:cubicBezTo>
                      <a:pt x="191" y="4140"/>
                      <a:pt x="174" y="4189"/>
                      <a:pt x="183" y="4214"/>
                    </a:cubicBezTo>
                    <a:cubicBezTo>
                      <a:pt x="216" y="4281"/>
                      <a:pt x="299" y="4281"/>
                      <a:pt x="357" y="4289"/>
                    </a:cubicBezTo>
                    <a:cubicBezTo>
                      <a:pt x="423" y="4289"/>
                      <a:pt x="481" y="4314"/>
                      <a:pt x="547" y="4339"/>
                    </a:cubicBezTo>
                    <a:cubicBezTo>
                      <a:pt x="605" y="4355"/>
                      <a:pt x="672" y="4355"/>
                      <a:pt x="738" y="4372"/>
                    </a:cubicBezTo>
                    <a:cubicBezTo>
                      <a:pt x="804" y="4397"/>
                      <a:pt x="862" y="4438"/>
                      <a:pt x="928" y="4471"/>
                    </a:cubicBezTo>
                    <a:cubicBezTo>
                      <a:pt x="986" y="4504"/>
                      <a:pt x="1044" y="4521"/>
                      <a:pt x="1111" y="4537"/>
                    </a:cubicBezTo>
                    <a:cubicBezTo>
                      <a:pt x="1163" y="4543"/>
                      <a:pt x="1212" y="4549"/>
                      <a:pt x="1262" y="4549"/>
                    </a:cubicBezTo>
                    <a:cubicBezTo>
                      <a:pt x="1283" y="4549"/>
                      <a:pt x="1304" y="4548"/>
                      <a:pt x="1326" y="4546"/>
                    </a:cubicBezTo>
                    <a:cubicBezTo>
                      <a:pt x="1351" y="4546"/>
                      <a:pt x="1384" y="4537"/>
                      <a:pt x="1417" y="4537"/>
                    </a:cubicBezTo>
                    <a:cubicBezTo>
                      <a:pt x="1450" y="4537"/>
                      <a:pt x="1467" y="4546"/>
                      <a:pt x="1500" y="4562"/>
                    </a:cubicBezTo>
                    <a:cubicBezTo>
                      <a:pt x="1508" y="4562"/>
                      <a:pt x="1517" y="4587"/>
                      <a:pt x="1517" y="4604"/>
                    </a:cubicBezTo>
                    <a:cubicBezTo>
                      <a:pt x="1575" y="4629"/>
                      <a:pt x="1633" y="4645"/>
                      <a:pt x="1699" y="4645"/>
                    </a:cubicBezTo>
                    <a:cubicBezTo>
                      <a:pt x="1782" y="4637"/>
                      <a:pt x="1848" y="4595"/>
                      <a:pt x="1881" y="4521"/>
                    </a:cubicBezTo>
                    <a:cubicBezTo>
                      <a:pt x="1891" y="4497"/>
                      <a:pt x="1920" y="4484"/>
                      <a:pt x="1950" y="4484"/>
                    </a:cubicBezTo>
                    <a:cubicBezTo>
                      <a:pt x="1971" y="4484"/>
                      <a:pt x="1992" y="4490"/>
                      <a:pt x="2005" y="4504"/>
                    </a:cubicBezTo>
                    <a:cubicBezTo>
                      <a:pt x="2072" y="4579"/>
                      <a:pt x="2155" y="4612"/>
                      <a:pt x="2246" y="4620"/>
                    </a:cubicBezTo>
                    <a:cubicBezTo>
                      <a:pt x="2257" y="4621"/>
                      <a:pt x="2267" y="4622"/>
                      <a:pt x="2277" y="4622"/>
                    </a:cubicBezTo>
                    <a:cubicBezTo>
                      <a:pt x="2369" y="4622"/>
                      <a:pt x="2436" y="4589"/>
                      <a:pt x="2511" y="4529"/>
                    </a:cubicBezTo>
                    <a:cubicBezTo>
                      <a:pt x="2564" y="4490"/>
                      <a:pt x="2616" y="4480"/>
                      <a:pt x="2671" y="4480"/>
                    </a:cubicBezTo>
                    <a:cubicBezTo>
                      <a:pt x="2720" y="4480"/>
                      <a:pt x="2771" y="4488"/>
                      <a:pt x="2826" y="4488"/>
                    </a:cubicBezTo>
                    <a:cubicBezTo>
                      <a:pt x="2884" y="4479"/>
                      <a:pt x="2942" y="4471"/>
                      <a:pt x="2991" y="4438"/>
                    </a:cubicBezTo>
                    <a:cubicBezTo>
                      <a:pt x="3041" y="4413"/>
                      <a:pt x="3074" y="4380"/>
                      <a:pt x="3124" y="4363"/>
                    </a:cubicBezTo>
                    <a:cubicBezTo>
                      <a:pt x="3128" y="4363"/>
                      <a:pt x="3133" y="4362"/>
                      <a:pt x="3137" y="4362"/>
                    </a:cubicBezTo>
                    <a:cubicBezTo>
                      <a:pt x="3172" y="4362"/>
                      <a:pt x="3197" y="4392"/>
                      <a:pt x="3182" y="4421"/>
                    </a:cubicBezTo>
                    <a:cubicBezTo>
                      <a:pt x="3182" y="4446"/>
                      <a:pt x="3165" y="4463"/>
                      <a:pt x="3157" y="4479"/>
                    </a:cubicBezTo>
                    <a:cubicBezTo>
                      <a:pt x="3232" y="4496"/>
                      <a:pt x="3290" y="4546"/>
                      <a:pt x="3356" y="4571"/>
                    </a:cubicBezTo>
                    <a:cubicBezTo>
                      <a:pt x="3379" y="4576"/>
                      <a:pt x="3403" y="4582"/>
                      <a:pt x="3420" y="4582"/>
                    </a:cubicBezTo>
                    <a:cubicBezTo>
                      <a:pt x="3428" y="4582"/>
                      <a:pt x="3434" y="4581"/>
                      <a:pt x="3439" y="4579"/>
                    </a:cubicBezTo>
                    <a:cubicBezTo>
                      <a:pt x="3455" y="4562"/>
                      <a:pt x="3472" y="4546"/>
                      <a:pt x="3489" y="4529"/>
                    </a:cubicBezTo>
                    <a:cubicBezTo>
                      <a:pt x="3513" y="4513"/>
                      <a:pt x="3547" y="4513"/>
                      <a:pt x="3580" y="4513"/>
                    </a:cubicBezTo>
                    <a:cubicBezTo>
                      <a:pt x="3646" y="4529"/>
                      <a:pt x="3671" y="4571"/>
                      <a:pt x="3704" y="4620"/>
                    </a:cubicBezTo>
                    <a:cubicBezTo>
                      <a:pt x="3712" y="4620"/>
                      <a:pt x="3721" y="4629"/>
                      <a:pt x="3729" y="4637"/>
                    </a:cubicBezTo>
                    <a:lnTo>
                      <a:pt x="3737" y="4637"/>
                    </a:lnTo>
                    <a:cubicBezTo>
                      <a:pt x="3737" y="4637"/>
                      <a:pt x="3737" y="4637"/>
                      <a:pt x="3737" y="4645"/>
                    </a:cubicBezTo>
                    <a:lnTo>
                      <a:pt x="3762" y="4645"/>
                    </a:lnTo>
                    <a:cubicBezTo>
                      <a:pt x="3762" y="4653"/>
                      <a:pt x="3770" y="4653"/>
                      <a:pt x="3770" y="4653"/>
                    </a:cubicBezTo>
                    <a:lnTo>
                      <a:pt x="3803" y="4653"/>
                    </a:lnTo>
                    <a:cubicBezTo>
                      <a:pt x="3803" y="4653"/>
                      <a:pt x="3812" y="4653"/>
                      <a:pt x="3812" y="4645"/>
                    </a:cubicBezTo>
                    <a:lnTo>
                      <a:pt x="3837" y="4645"/>
                    </a:lnTo>
                    <a:cubicBezTo>
                      <a:pt x="3837" y="4637"/>
                      <a:pt x="3853" y="4629"/>
                      <a:pt x="3853" y="4629"/>
                    </a:cubicBezTo>
                    <a:lnTo>
                      <a:pt x="3861" y="4629"/>
                    </a:lnTo>
                    <a:cubicBezTo>
                      <a:pt x="3878" y="4612"/>
                      <a:pt x="3895" y="4595"/>
                      <a:pt x="3911" y="4579"/>
                    </a:cubicBezTo>
                    <a:cubicBezTo>
                      <a:pt x="3929" y="4573"/>
                      <a:pt x="3946" y="4567"/>
                      <a:pt x="3961" y="4567"/>
                    </a:cubicBezTo>
                    <a:cubicBezTo>
                      <a:pt x="3967" y="4567"/>
                      <a:pt x="3973" y="4568"/>
                      <a:pt x="3977" y="4571"/>
                    </a:cubicBezTo>
                    <a:cubicBezTo>
                      <a:pt x="3986" y="4604"/>
                      <a:pt x="3986" y="4637"/>
                      <a:pt x="3994" y="4670"/>
                    </a:cubicBezTo>
                    <a:cubicBezTo>
                      <a:pt x="4019" y="4778"/>
                      <a:pt x="4052" y="4894"/>
                      <a:pt x="4093" y="4993"/>
                    </a:cubicBezTo>
                    <a:cubicBezTo>
                      <a:pt x="4143" y="5101"/>
                      <a:pt x="4209" y="5192"/>
                      <a:pt x="4259" y="5300"/>
                    </a:cubicBezTo>
                    <a:cubicBezTo>
                      <a:pt x="4359" y="5515"/>
                      <a:pt x="4259" y="5764"/>
                      <a:pt x="4325" y="5996"/>
                    </a:cubicBezTo>
                    <a:cubicBezTo>
                      <a:pt x="4350" y="6095"/>
                      <a:pt x="4417" y="6195"/>
                      <a:pt x="4433" y="6302"/>
                    </a:cubicBezTo>
                    <a:cubicBezTo>
                      <a:pt x="4441" y="6410"/>
                      <a:pt x="4350" y="6476"/>
                      <a:pt x="4292" y="6559"/>
                    </a:cubicBezTo>
                    <a:cubicBezTo>
                      <a:pt x="4201" y="6708"/>
                      <a:pt x="4185" y="6907"/>
                      <a:pt x="4243" y="7073"/>
                    </a:cubicBezTo>
                    <a:cubicBezTo>
                      <a:pt x="4301" y="7255"/>
                      <a:pt x="4425" y="7379"/>
                      <a:pt x="4599" y="7454"/>
                    </a:cubicBezTo>
                    <a:cubicBezTo>
                      <a:pt x="4640" y="7470"/>
                      <a:pt x="4682" y="7487"/>
                      <a:pt x="4698" y="7528"/>
                    </a:cubicBezTo>
                    <a:cubicBezTo>
                      <a:pt x="4715" y="7578"/>
                      <a:pt x="4715" y="7636"/>
                      <a:pt x="4748" y="7686"/>
                    </a:cubicBezTo>
                    <a:cubicBezTo>
                      <a:pt x="4806" y="7777"/>
                      <a:pt x="4905" y="7843"/>
                      <a:pt x="4988" y="7901"/>
                    </a:cubicBezTo>
                    <a:cubicBezTo>
                      <a:pt x="5171" y="8050"/>
                      <a:pt x="5369" y="8183"/>
                      <a:pt x="5585" y="8274"/>
                    </a:cubicBezTo>
                    <a:cubicBezTo>
                      <a:pt x="5775" y="8357"/>
                      <a:pt x="5983" y="8390"/>
                      <a:pt x="6181" y="8432"/>
                    </a:cubicBezTo>
                    <a:cubicBezTo>
                      <a:pt x="6364" y="8473"/>
                      <a:pt x="6554" y="8531"/>
                      <a:pt x="6678" y="8680"/>
                    </a:cubicBezTo>
                    <a:cubicBezTo>
                      <a:pt x="6745" y="8763"/>
                      <a:pt x="6811" y="8838"/>
                      <a:pt x="6927" y="8854"/>
                    </a:cubicBezTo>
                    <a:cubicBezTo>
                      <a:pt x="6940" y="8855"/>
                      <a:pt x="6953" y="8856"/>
                      <a:pt x="6966" y="8856"/>
                    </a:cubicBezTo>
                    <a:cubicBezTo>
                      <a:pt x="7050" y="8856"/>
                      <a:pt x="7130" y="8833"/>
                      <a:pt x="7209" y="8804"/>
                    </a:cubicBezTo>
                    <a:cubicBezTo>
                      <a:pt x="7277" y="8786"/>
                      <a:pt x="7350" y="8763"/>
                      <a:pt x="7421" y="8763"/>
                    </a:cubicBezTo>
                    <a:cubicBezTo>
                      <a:pt x="7444" y="8763"/>
                      <a:pt x="7468" y="8765"/>
                      <a:pt x="7490" y="8771"/>
                    </a:cubicBezTo>
                    <a:cubicBezTo>
                      <a:pt x="7598" y="8813"/>
                      <a:pt x="7689" y="8887"/>
                      <a:pt x="7789" y="8920"/>
                    </a:cubicBezTo>
                    <a:cubicBezTo>
                      <a:pt x="7878" y="8954"/>
                      <a:pt x="7975" y="8971"/>
                      <a:pt x="8075" y="8971"/>
                    </a:cubicBezTo>
                    <a:cubicBezTo>
                      <a:pt x="8364" y="8971"/>
                      <a:pt x="8664" y="8830"/>
                      <a:pt x="8775" y="8564"/>
                    </a:cubicBezTo>
                    <a:cubicBezTo>
                      <a:pt x="8841" y="8407"/>
                      <a:pt x="8849" y="8200"/>
                      <a:pt x="8717" y="8084"/>
                    </a:cubicBezTo>
                    <a:lnTo>
                      <a:pt x="8717" y="8075"/>
                    </a:lnTo>
                    <a:cubicBezTo>
                      <a:pt x="8655" y="8022"/>
                      <a:pt x="8591" y="8001"/>
                      <a:pt x="8527" y="8001"/>
                    </a:cubicBezTo>
                    <a:cubicBezTo>
                      <a:pt x="8384" y="8001"/>
                      <a:pt x="8238" y="8104"/>
                      <a:pt x="8112" y="8166"/>
                    </a:cubicBezTo>
                    <a:cubicBezTo>
                      <a:pt x="8073" y="8189"/>
                      <a:pt x="8016" y="8214"/>
                      <a:pt x="7965" y="8214"/>
                    </a:cubicBezTo>
                    <a:cubicBezTo>
                      <a:pt x="7940" y="8214"/>
                      <a:pt x="7916" y="8208"/>
                      <a:pt x="7896" y="8191"/>
                    </a:cubicBezTo>
                    <a:cubicBezTo>
                      <a:pt x="7876" y="8171"/>
                      <a:pt x="7851" y="8160"/>
                      <a:pt x="7825" y="8160"/>
                    </a:cubicBezTo>
                    <a:cubicBezTo>
                      <a:pt x="7799" y="8160"/>
                      <a:pt x="7772" y="8171"/>
                      <a:pt x="7747" y="8191"/>
                    </a:cubicBezTo>
                    <a:cubicBezTo>
                      <a:pt x="7720" y="8215"/>
                      <a:pt x="7685" y="8224"/>
                      <a:pt x="7649" y="8224"/>
                    </a:cubicBezTo>
                    <a:cubicBezTo>
                      <a:pt x="7609" y="8224"/>
                      <a:pt x="7567" y="8213"/>
                      <a:pt x="7532" y="8200"/>
                    </a:cubicBezTo>
                    <a:cubicBezTo>
                      <a:pt x="7441" y="8150"/>
                      <a:pt x="7366" y="8067"/>
                      <a:pt x="7300" y="7984"/>
                    </a:cubicBezTo>
                    <a:cubicBezTo>
                      <a:pt x="7280" y="7964"/>
                      <a:pt x="7251" y="7953"/>
                      <a:pt x="7222" y="7953"/>
                    </a:cubicBezTo>
                    <a:cubicBezTo>
                      <a:pt x="7203" y="7953"/>
                      <a:pt x="7184" y="7958"/>
                      <a:pt x="7167" y="7968"/>
                    </a:cubicBezTo>
                    <a:cubicBezTo>
                      <a:pt x="7091" y="8021"/>
                      <a:pt x="6997" y="8047"/>
                      <a:pt x="6902" y="8047"/>
                    </a:cubicBezTo>
                    <a:cubicBezTo>
                      <a:pt x="6720" y="8047"/>
                      <a:pt x="6534" y="7952"/>
                      <a:pt x="6463" y="7777"/>
                    </a:cubicBezTo>
                    <a:cubicBezTo>
                      <a:pt x="6442" y="7735"/>
                      <a:pt x="6403" y="7699"/>
                      <a:pt x="6356" y="7699"/>
                    </a:cubicBezTo>
                    <a:cubicBezTo>
                      <a:pt x="6348" y="7699"/>
                      <a:pt x="6339" y="7700"/>
                      <a:pt x="6331" y="7702"/>
                    </a:cubicBezTo>
                    <a:cubicBezTo>
                      <a:pt x="6294" y="7715"/>
                      <a:pt x="6257" y="7721"/>
                      <a:pt x="6222" y="7721"/>
                    </a:cubicBezTo>
                    <a:cubicBezTo>
                      <a:pt x="6026" y="7721"/>
                      <a:pt x="5868" y="7540"/>
                      <a:pt x="5925" y="7330"/>
                    </a:cubicBezTo>
                    <a:cubicBezTo>
                      <a:pt x="5940" y="7274"/>
                      <a:pt x="5896" y="7196"/>
                      <a:pt x="5834" y="7196"/>
                    </a:cubicBezTo>
                    <a:cubicBezTo>
                      <a:pt x="5831" y="7196"/>
                      <a:pt x="5828" y="7197"/>
                      <a:pt x="5825" y="7197"/>
                    </a:cubicBezTo>
                    <a:cubicBezTo>
                      <a:pt x="5806" y="7199"/>
                      <a:pt x="5786" y="7200"/>
                      <a:pt x="5767" y="7200"/>
                    </a:cubicBezTo>
                    <a:cubicBezTo>
                      <a:pt x="5628" y="7200"/>
                      <a:pt x="5490" y="7148"/>
                      <a:pt x="5403" y="7031"/>
                    </a:cubicBezTo>
                    <a:cubicBezTo>
                      <a:pt x="5303" y="6907"/>
                      <a:pt x="5295" y="6725"/>
                      <a:pt x="5369" y="6584"/>
                    </a:cubicBezTo>
                    <a:cubicBezTo>
                      <a:pt x="5394" y="6526"/>
                      <a:pt x="5378" y="6468"/>
                      <a:pt x="5328" y="6435"/>
                    </a:cubicBezTo>
                    <a:cubicBezTo>
                      <a:pt x="5204" y="6360"/>
                      <a:pt x="5063" y="6269"/>
                      <a:pt x="4980" y="6137"/>
                    </a:cubicBezTo>
                    <a:cubicBezTo>
                      <a:pt x="4889" y="5996"/>
                      <a:pt x="4939" y="5813"/>
                      <a:pt x="4872" y="5664"/>
                    </a:cubicBezTo>
                    <a:cubicBezTo>
                      <a:pt x="4806" y="5515"/>
                      <a:pt x="4682" y="5399"/>
                      <a:pt x="4673" y="5225"/>
                    </a:cubicBezTo>
                    <a:cubicBezTo>
                      <a:pt x="4665" y="5142"/>
                      <a:pt x="4698" y="5068"/>
                      <a:pt x="4707" y="4985"/>
                    </a:cubicBezTo>
                    <a:cubicBezTo>
                      <a:pt x="4723" y="4885"/>
                      <a:pt x="4698" y="4803"/>
                      <a:pt x="4632" y="4728"/>
                    </a:cubicBezTo>
                    <a:cubicBezTo>
                      <a:pt x="4524" y="4604"/>
                      <a:pt x="4450" y="4471"/>
                      <a:pt x="4466" y="4305"/>
                    </a:cubicBezTo>
                    <a:cubicBezTo>
                      <a:pt x="4475" y="4223"/>
                      <a:pt x="4508" y="4140"/>
                      <a:pt x="4524" y="4057"/>
                    </a:cubicBezTo>
                    <a:cubicBezTo>
                      <a:pt x="4533" y="3966"/>
                      <a:pt x="4516" y="3875"/>
                      <a:pt x="4466" y="3792"/>
                    </a:cubicBezTo>
                    <a:cubicBezTo>
                      <a:pt x="4433" y="3725"/>
                      <a:pt x="4383" y="3667"/>
                      <a:pt x="4359" y="3601"/>
                    </a:cubicBezTo>
                    <a:cubicBezTo>
                      <a:pt x="4325" y="3527"/>
                      <a:pt x="4309" y="3444"/>
                      <a:pt x="4309" y="3369"/>
                    </a:cubicBezTo>
                    <a:cubicBezTo>
                      <a:pt x="4309" y="3295"/>
                      <a:pt x="4317" y="3220"/>
                      <a:pt x="4342" y="3145"/>
                    </a:cubicBezTo>
                    <a:cubicBezTo>
                      <a:pt x="4359" y="3071"/>
                      <a:pt x="4425" y="2996"/>
                      <a:pt x="4425" y="2913"/>
                    </a:cubicBezTo>
                    <a:cubicBezTo>
                      <a:pt x="4417" y="2814"/>
                      <a:pt x="4342" y="2764"/>
                      <a:pt x="4276" y="2698"/>
                    </a:cubicBezTo>
                    <a:cubicBezTo>
                      <a:pt x="4226" y="2657"/>
                      <a:pt x="4185" y="2599"/>
                      <a:pt x="4160" y="2532"/>
                    </a:cubicBezTo>
                    <a:cubicBezTo>
                      <a:pt x="4118" y="2391"/>
                      <a:pt x="4135" y="2234"/>
                      <a:pt x="4226" y="2118"/>
                    </a:cubicBezTo>
                    <a:cubicBezTo>
                      <a:pt x="4276" y="2060"/>
                      <a:pt x="4259" y="1977"/>
                      <a:pt x="4185" y="1952"/>
                    </a:cubicBezTo>
                    <a:cubicBezTo>
                      <a:pt x="3919" y="1845"/>
                      <a:pt x="3803" y="1439"/>
                      <a:pt x="3986" y="1215"/>
                    </a:cubicBezTo>
                    <a:cubicBezTo>
                      <a:pt x="4027" y="1157"/>
                      <a:pt x="4011" y="1082"/>
                      <a:pt x="3944" y="1066"/>
                    </a:cubicBezTo>
                    <a:cubicBezTo>
                      <a:pt x="3563" y="942"/>
                      <a:pt x="3364" y="444"/>
                      <a:pt x="3538" y="88"/>
                    </a:cubicBezTo>
                    <a:cubicBezTo>
                      <a:pt x="3561" y="43"/>
                      <a:pt x="3521" y="1"/>
                      <a:pt x="3483"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7" name="Google Shape;5516;p31">
                <a:extLst>
                  <a:ext uri="{FF2B5EF4-FFF2-40B4-BE49-F238E27FC236}">
                    <a16:creationId xmlns:a16="http://schemas.microsoft.com/office/drawing/2014/main" id="{BFD3D67D-F68F-FFF4-3C95-A492BA31ACCE}"/>
                  </a:ext>
                </a:extLst>
              </p:cNvPr>
              <p:cNvSpPr/>
              <p:nvPr/>
            </p:nvSpPr>
            <p:spPr>
              <a:xfrm>
                <a:off x="645975" y="4235775"/>
                <a:ext cx="156400" cy="101150"/>
              </a:xfrm>
              <a:custGeom>
                <a:avLst/>
                <a:gdLst/>
                <a:ahLst/>
                <a:cxnLst/>
                <a:rect l="l" t="t" r="r" b="b"/>
                <a:pathLst>
                  <a:path w="6256" h="4046" extrusionOk="0">
                    <a:moveTo>
                      <a:pt x="5493" y="1"/>
                    </a:moveTo>
                    <a:cubicBezTo>
                      <a:pt x="5469" y="92"/>
                      <a:pt x="5477" y="183"/>
                      <a:pt x="5477" y="282"/>
                    </a:cubicBezTo>
                    <a:cubicBezTo>
                      <a:pt x="5469" y="373"/>
                      <a:pt x="5444" y="473"/>
                      <a:pt x="5369" y="531"/>
                    </a:cubicBezTo>
                    <a:cubicBezTo>
                      <a:pt x="5336" y="560"/>
                      <a:pt x="5293" y="575"/>
                      <a:pt x="5251" y="575"/>
                    </a:cubicBezTo>
                    <a:cubicBezTo>
                      <a:pt x="5199" y="575"/>
                      <a:pt x="5148" y="552"/>
                      <a:pt x="5121" y="506"/>
                    </a:cubicBezTo>
                    <a:lnTo>
                      <a:pt x="5121" y="506"/>
                    </a:lnTo>
                    <a:cubicBezTo>
                      <a:pt x="5137" y="622"/>
                      <a:pt x="5154" y="746"/>
                      <a:pt x="5096" y="846"/>
                    </a:cubicBezTo>
                    <a:cubicBezTo>
                      <a:pt x="5063" y="912"/>
                      <a:pt x="4985" y="960"/>
                      <a:pt x="4913" y="960"/>
                    </a:cubicBezTo>
                    <a:cubicBezTo>
                      <a:pt x="4877" y="960"/>
                      <a:pt x="4842" y="948"/>
                      <a:pt x="4814" y="920"/>
                    </a:cubicBezTo>
                    <a:lnTo>
                      <a:pt x="4814" y="920"/>
                    </a:lnTo>
                    <a:cubicBezTo>
                      <a:pt x="4831" y="1086"/>
                      <a:pt x="4690" y="1252"/>
                      <a:pt x="4532" y="1268"/>
                    </a:cubicBezTo>
                    <a:cubicBezTo>
                      <a:pt x="4524" y="1376"/>
                      <a:pt x="4516" y="1500"/>
                      <a:pt x="4466" y="1600"/>
                    </a:cubicBezTo>
                    <a:cubicBezTo>
                      <a:pt x="4425" y="1707"/>
                      <a:pt x="4317" y="1799"/>
                      <a:pt x="4209" y="1799"/>
                    </a:cubicBezTo>
                    <a:cubicBezTo>
                      <a:pt x="4234" y="1981"/>
                      <a:pt x="4126" y="2180"/>
                      <a:pt x="3961" y="2263"/>
                    </a:cubicBezTo>
                    <a:cubicBezTo>
                      <a:pt x="3903" y="2287"/>
                      <a:pt x="3845" y="2296"/>
                      <a:pt x="3787" y="2321"/>
                    </a:cubicBezTo>
                    <a:cubicBezTo>
                      <a:pt x="3729" y="2345"/>
                      <a:pt x="3671" y="2379"/>
                      <a:pt x="3621" y="2412"/>
                    </a:cubicBezTo>
                    <a:cubicBezTo>
                      <a:pt x="3475" y="2495"/>
                      <a:pt x="3312" y="2532"/>
                      <a:pt x="3151" y="2532"/>
                    </a:cubicBezTo>
                    <a:cubicBezTo>
                      <a:pt x="3120" y="2532"/>
                      <a:pt x="3088" y="2530"/>
                      <a:pt x="3057" y="2528"/>
                    </a:cubicBezTo>
                    <a:lnTo>
                      <a:pt x="3057" y="2528"/>
                    </a:lnTo>
                    <a:cubicBezTo>
                      <a:pt x="3082" y="2594"/>
                      <a:pt x="3016" y="2660"/>
                      <a:pt x="2950" y="2685"/>
                    </a:cubicBezTo>
                    <a:cubicBezTo>
                      <a:pt x="2883" y="2710"/>
                      <a:pt x="2809" y="2702"/>
                      <a:pt x="2734" y="2718"/>
                    </a:cubicBezTo>
                    <a:cubicBezTo>
                      <a:pt x="2545" y="2756"/>
                      <a:pt x="2391" y="2939"/>
                      <a:pt x="2208" y="2939"/>
                    </a:cubicBezTo>
                    <a:cubicBezTo>
                      <a:pt x="2190" y="2939"/>
                      <a:pt x="2172" y="2937"/>
                      <a:pt x="2154" y="2934"/>
                    </a:cubicBezTo>
                    <a:cubicBezTo>
                      <a:pt x="2056" y="2985"/>
                      <a:pt x="1948" y="3011"/>
                      <a:pt x="1840" y="3011"/>
                    </a:cubicBezTo>
                    <a:cubicBezTo>
                      <a:pt x="1776" y="3011"/>
                      <a:pt x="1711" y="3002"/>
                      <a:pt x="1649" y="2983"/>
                    </a:cubicBezTo>
                    <a:cubicBezTo>
                      <a:pt x="1643" y="3090"/>
                      <a:pt x="1528" y="3166"/>
                      <a:pt x="1421" y="3166"/>
                    </a:cubicBezTo>
                    <a:cubicBezTo>
                      <a:pt x="1369" y="3166"/>
                      <a:pt x="1319" y="3148"/>
                      <a:pt x="1284" y="3108"/>
                    </a:cubicBezTo>
                    <a:lnTo>
                      <a:pt x="1284" y="3108"/>
                    </a:lnTo>
                    <a:cubicBezTo>
                      <a:pt x="1301" y="3265"/>
                      <a:pt x="1160" y="3398"/>
                      <a:pt x="1019" y="3439"/>
                    </a:cubicBezTo>
                    <a:cubicBezTo>
                      <a:pt x="974" y="3449"/>
                      <a:pt x="929" y="3453"/>
                      <a:pt x="883" y="3453"/>
                    </a:cubicBezTo>
                    <a:cubicBezTo>
                      <a:pt x="776" y="3453"/>
                      <a:pt x="668" y="3432"/>
                      <a:pt x="564" y="3414"/>
                    </a:cubicBezTo>
                    <a:lnTo>
                      <a:pt x="564" y="3414"/>
                    </a:lnTo>
                    <a:cubicBezTo>
                      <a:pt x="605" y="3530"/>
                      <a:pt x="497" y="3654"/>
                      <a:pt x="381" y="3679"/>
                    </a:cubicBezTo>
                    <a:cubicBezTo>
                      <a:pt x="349" y="3688"/>
                      <a:pt x="317" y="3692"/>
                      <a:pt x="285" y="3692"/>
                    </a:cubicBezTo>
                    <a:cubicBezTo>
                      <a:pt x="193" y="3692"/>
                      <a:pt x="103" y="3662"/>
                      <a:pt x="17" y="3638"/>
                    </a:cubicBezTo>
                    <a:lnTo>
                      <a:pt x="17" y="3638"/>
                    </a:lnTo>
                    <a:cubicBezTo>
                      <a:pt x="0" y="3779"/>
                      <a:pt x="58" y="3936"/>
                      <a:pt x="191" y="4011"/>
                    </a:cubicBezTo>
                    <a:cubicBezTo>
                      <a:pt x="230" y="4034"/>
                      <a:pt x="275" y="4045"/>
                      <a:pt x="321" y="4045"/>
                    </a:cubicBezTo>
                    <a:cubicBezTo>
                      <a:pt x="421" y="4045"/>
                      <a:pt x="524" y="3992"/>
                      <a:pt x="564" y="3895"/>
                    </a:cubicBezTo>
                    <a:cubicBezTo>
                      <a:pt x="602" y="3968"/>
                      <a:pt x="685" y="4003"/>
                      <a:pt x="769" y="4003"/>
                    </a:cubicBezTo>
                    <a:cubicBezTo>
                      <a:pt x="867" y="4003"/>
                      <a:pt x="967" y="3955"/>
                      <a:pt x="1003" y="3862"/>
                    </a:cubicBezTo>
                    <a:cubicBezTo>
                      <a:pt x="1035" y="3947"/>
                      <a:pt x="1123" y="3988"/>
                      <a:pt x="1212" y="3988"/>
                    </a:cubicBezTo>
                    <a:cubicBezTo>
                      <a:pt x="1261" y="3988"/>
                      <a:pt x="1310" y="3976"/>
                      <a:pt x="1351" y="3953"/>
                    </a:cubicBezTo>
                    <a:cubicBezTo>
                      <a:pt x="1475" y="3886"/>
                      <a:pt x="1550" y="3762"/>
                      <a:pt x="1616" y="3646"/>
                    </a:cubicBezTo>
                    <a:cubicBezTo>
                      <a:pt x="1703" y="3769"/>
                      <a:pt x="1859" y="3841"/>
                      <a:pt x="2013" y="3841"/>
                    </a:cubicBezTo>
                    <a:cubicBezTo>
                      <a:pt x="2035" y="3841"/>
                      <a:pt x="2058" y="3840"/>
                      <a:pt x="2080" y="3837"/>
                    </a:cubicBezTo>
                    <a:cubicBezTo>
                      <a:pt x="2262" y="3804"/>
                      <a:pt x="2411" y="3671"/>
                      <a:pt x="2469" y="3505"/>
                    </a:cubicBezTo>
                    <a:cubicBezTo>
                      <a:pt x="2544" y="3638"/>
                      <a:pt x="2685" y="3721"/>
                      <a:pt x="2834" y="3721"/>
                    </a:cubicBezTo>
                    <a:cubicBezTo>
                      <a:pt x="2983" y="3721"/>
                      <a:pt x="3132" y="3630"/>
                      <a:pt x="3198" y="3497"/>
                    </a:cubicBezTo>
                    <a:cubicBezTo>
                      <a:pt x="3241" y="3655"/>
                      <a:pt x="3420" y="3744"/>
                      <a:pt x="3586" y="3744"/>
                    </a:cubicBezTo>
                    <a:cubicBezTo>
                      <a:pt x="3612" y="3744"/>
                      <a:pt x="3638" y="3742"/>
                      <a:pt x="3662" y="3737"/>
                    </a:cubicBezTo>
                    <a:cubicBezTo>
                      <a:pt x="3853" y="3696"/>
                      <a:pt x="4002" y="3555"/>
                      <a:pt x="4118" y="3414"/>
                    </a:cubicBezTo>
                    <a:cubicBezTo>
                      <a:pt x="4150" y="3550"/>
                      <a:pt x="4290" y="3655"/>
                      <a:pt x="4433" y="3655"/>
                    </a:cubicBezTo>
                    <a:cubicBezTo>
                      <a:pt x="4439" y="3655"/>
                      <a:pt x="4444" y="3655"/>
                      <a:pt x="4449" y="3654"/>
                    </a:cubicBezTo>
                    <a:cubicBezTo>
                      <a:pt x="4599" y="3646"/>
                      <a:pt x="4723" y="3514"/>
                      <a:pt x="4731" y="3364"/>
                    </a:cubicBezTo>
                    <a:cubicBezTo>
                      <a:pt x="4837" y="3568"/>
                      <a:pt x="4991" y="3796"/>
                      <a:pt x="5216" y="3796"/>
                    </a:cubicBezTo>
                    <a:cubicBezTo>
                      <a:pt x="5220" y="3796"/>
                      <a:pt x="5224" y="3795"/>
                      <a:pt x="5228" y="3795"/>
                    </a:cubicBezTo>
                    <a:cubicBezTo>
                      <a:pt x="5435" y="3795"/>
                      <a:pt x="5576" y="3588"/>
                      <a:pt x="5684" y="3406"/>
                    </a:cubicBezTo>
                    <a:cubicBezTo>
                      <a:pt x="5759" y="3456"/>
                      <a:pt x="5825" y="3505"/>
                      <a:pt x="5899" y="3563"/>
                    </a:cubicBezTo>
                    <a:cubicBezTo>
                      <a:pt x="5928" y="3578"/>
                      <a:pt x="5963" y="3598"/>
                      <a:pt x="5998" y="3598"/>
                    </a:cubicBezTo>
                    <a:cubicBezTo>
                      <a:pt x="6004" y="3598"/>
                      <a:pt x="6010" y="3598"/>
                      <a:pt x="6015" y="3596"/>
                    </a:cubicBezTo>
                    <a:cubicBezTo>
                      <a:pt x="6040" y="3596"/>
                      <a:pt x="6065" y="3572"/>
                      <a:pt x="6082" y="3547"/>
                    </a:cubicBezTo>
                    <a:cubicBezTo>
                      <a:pt x="6256" y="3356"/>
                      <a:pt x="6231" y="3058"/>
                      <a:pt x="6140" y="2818"/>
                    </a:cubicBezTo>
                    <a:cubicBezTo>
                      <a:pt x="6057" y="2577"/>
                      <a:pt x="5924" y="2345"/>
                      <a:pt x="5891" y="2089"/>
                    </a:cubicBezTo>
                    <a:cubicBezTo>
                      <a:pt x="5883" y="1973"/>
                      <a:pt x="5891" y="1857"/>
                      <a:pt x="5883" y="1749"/>
                    </a:cubicBezTo>
                    <a:cubicBezTo>
                      <a:pt x="5858" y="1293"/>
                      <a:pt x="5618" y="879"/>
                      <a:pt x="5568" y="431"/>
                    </a:cubicBezTo>
                    <a:lnTo>
                      <a:pt x="5493" y="1"/>
                    </a:lnTo>
                    <a:close/>
                  </a:path>
                </a:pathLst>
              </a:custGeom>
              <a:solidFill>
                <a:srgbClr val="7E62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8" name="Google Shape;5517;p31">
                <a:extLst>
                  <a:ext uri="{FF2B5EF4-FFF2-40B4-BE49-F238E27FC236}">
                    <a16:creationId xmlns:a16="http://schemas.microsoft.com/office/drawing/2014/main" id="{34C05C80-79DD-E39D-67C4-2059BF12366C}"/>
                  </a:ext>
                </a:extLst>
              </p:cNvPr>
              <p:cNvSpPr/>
              <p:nvPr/>
            </p:nvSpPr>
            <p:spPr>
              <a:xfrm>
                <a:off x="598950" y="4243300"/>
                <a:ext cx="86800" cy="44900"/>
              </a:xfrm>
              <a:custGeom>
                <a:avLst/>
                <a:gdLst/>
                <a:ahLst/>
                <a:cxnLst/>
                <a:rect l="l" t="t" r="r" b="b"/>
                <a:pathLst>
                  <a:path w="3472" h="1796" extrusionOk="0">
                    <a:moveTo>
                      <a:pt x="1951" y="0"/>
                    </a:moveTo>
                    <a:cubicBezTo>
                      <a:pt x="1839" y="0"/>
                      <a:pt x="1731" y="25"/>
                      <a:pt x="1641" y="89"/>
                    </a:cubicBezTo>
                    <a:cubicBezTo>
                      <a:pt x="1566" y="139"/>
                      <a:pt x="1500" y="213"/>
                      <a:pt x="1417" y="255"/>
                    </a:cubicBezTo>
                    <a:cubicBezTo>
                      <a:pt x="1368" y="278"/>
                      <a:pt x="1319" y="288"/>
                      <a:pt x="1269" y="288"/>
                    </a:cubicBezTo>
                    <a:cubicBezTo>
                      <a:pt x="1067" y="288"/>
                      <a:pt x="862" y="130"/>
                      <a:pt x="662" y="130"/>
                    </a:cubicBezTo>
                    <a:cubicBezTo>
                      <a:pt x="654" y="130"/>
                      <a:pt x="646" y="130"/>
                      <a:pt x="638" y="130"/>
                    </a:cubicBezTo>
                    <a:cubicBezTo>
                      <a:pt x="373" y="147"/>
                      <a:pt x="141" y="404"/>
                      <a:pt x="75" y="652"/>
                    </a:cubicBezTo>
                    <a:cubicBezTo>
                      <a:pt x="0" y="884"/>
                      <a:pt x="133" y="1116"/>
                      <a:pt x="249" y="1315"/>
                    </a:cubicBezTo>
                    <a:cubicBezTo>
                      <a:pt x="303" y="1392"/>
                      <a:pt x="399" y="1576"/>
                      <a:pt x="519" y="1576"/>
                    </a:cubicBezTo>
                    <a:cubicBezTo>
                      <a:pt x="528" y="1576"/>
                      <a:pt x="537" y="1575"/>
                      <a:pt x="547" y="1572"/>
                    </a:cubicBezTo>
                    <a:cubicBezTo>
                      <a:pt x="613" y="1547"/>
                      <a:pt x="721" y="1332"/>
                      <a:pt x="721" y="1266"/>
                    </a:cubicBezTo>
                    <a:cubicBezTo>
                      <a:pt x="721" y="1365"/>
                      <a:pt x="754" y="1464"/>
                      <a:pt x="812" y="1547"/>
                    </a:cubicBezTo>
                    <a:cubicBezTo>
                      <a:pt x="879" y="1464"/>
                      <a:pt x="928" y="1365"/>
                      <a:pt x="978" y="1274"/>
                    </a:cubicBezTo>
                    <a:cubicBezTo>
                      <a:pt x="1019" y="1398"/>
                      <a:pt x="1086" y="1522"/>
                      <a:pt x="1152" y="1647"/>
                    </a:cubicBezTo>
                    <a:cubicBezTo>
                      <a:pt x="1177" y="1680"/>
                      <a:pt x="1193" y="1713"/>
                      <a:pt x="1235" y="1730"/>
                    </a:cubicBezTo>
                    <a:cubicBezTo>
                      <a:pt x="1249" y="1738"/>
                      <a:pt x="1265" y="1741"/>
                      <a:pt x="1281" y="1741"/>
                    </a:cubicBezTo>
                    <a:cubicBezTo>
                      <a:pt x="1331" y="1741"/>
                      <a:pt x="1386" y="1707"/>
                      <a:pt x="1417" y="1663"/>
                    </a:cubicBezTo>
                    <a:cubicBezTo>
                      <a:pt x="1434" y="1629"/>
                      <a:pt x="1445" y="1592"/>
                      <a:pt x="1450" y="1555"/>
                    </a:cubicBezTo>
                    <a:lnTo>
                      <a:pt x="1450" y="1555"/>
                    </a:lnTo>
                    <a:cubicBezTo>
                      <a:pt x="1466" y="1656"/>
                      <a:pt x="1530" y="1746"/>
                      <a:pt x="1616" y="1796"/>
                    </a:cubicBezTo>
                    <a:cubicBezTo>
                      <a:pt x="1691" y="1672"/>
                      <a:pt x="1724" y="1531"/>
                      <a:pt x="1724" y="1390"/>
                    </a:cubicBezTo>
                    <a:cubicBezTo>
                      <a:pt x="1738" y="1481"/>
                      <a:pt x="1835" y="1555"/>
                      <a:pt x="1930" y="1555"/>
                    </a:cubicBezTo>
                    <a:cubicBezTo>
                      <a:pt x="1947" y="1555"/>
                      <a:pt x="1964" y="1552"/>
                      <a:pt x="1981" y="1547"/>
                    </a:cubicBezTo>
                    <a:cubicBezTo>
                      <a:pt x="2080" y="1514"/>
                      <a:pt x="2155" y="1398"/>
                      <a:pt x="2146" y="1290"/>
                    </a:cubicBezTo>
                    <a:lnTo>
                      <a:pt x="2146" y="1290"/>
                    </a:lnTo>
                    <a:cubicBezTo>
                      <a:pt x="2221" y="1373"/>
                      <a:pt x="2304" y="1456"/>
                      <a:pt x="2411" y="1489"/>
                    </a:cubicBezTo>
                    <a:cubicBezTo>
                      <a:pt x="2425" y="1492"/>
                      <a:pt x="2440" y="1494"/>
                      <a:pt x="2455" y="1494"/>
                    </a:cubicBezTo>
                    <a:cubicBezTo>
                      <a:pt x="2553" y="1494"/>
                      <a:pt x="2660" y="1424"/>
                      <a:pt x="2660" y="1324"/>
                    </a:cubicBezTo>
                    <a:cubicBezTo>
                      <a:pt x="2768" y="1448"/>
                      <a:pt x="2900" y="1556"/>
                      <a:pt x="3049" y="1630"/>
                    </a:cubicBezTo>
                    <a:cubicBezTo>
                      <a:pt x="3049" y="1506"/>
                      <a:pt x="3074" y="1382"/>
                      <a:pt x="3124" y="1266"/>
                    </a:cubicBezTo>
                    <a:cubicBezTo>
                      <a:pt x="3207" y="1324"/>
                      <a:pt x="3298" y="1373"/>
                      <a:pt x="3389" y="1406"/>
                    </a:cubicBezTo>
                    <a:cubicBezTo>
                      <a:pt x="3472" y="1108"/>
                      <a:pt x="3348" y="785"/>
                      <a:pt x="3141" y="553"/>
                    </a:cubicBezTo>
                    <a:cubicBezTo>
                      <a:pt x="2925" y="329"/>
                      <a:pt x="2643" y="188"/>
                      <a:pt x="2353" y="81"/>
                    </a:cubicBezTo>
                    <a:cubicBezTo>
                      <a:pt x="2227" y="36"/>
                      <a:pt x="2086" y="0"/>
                      <a:pt x="1951"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9" name="Google Shape;5518;p31">
                <a:extLst>
                  <a:ext uri="{FF2B5EF4-FFF2-40B4-BE49-F238E27FC236}">
                    <a16:creationId xmlns:a16="http://schemas.microsoft.com/office/drawing/2014/main" id="{14CE1C53-DC53-7886-C1D6-A1896C5606C9}"/>
                  </a:ext>
                </a:extLst>
              </p:cNvPr>
              <p:cNvSpPr/>
              <p:nvPr/>
            </p:nvSpPr>
            <p:spPr>
              <a:xfrm>
                <a:off x="691125" y="4138800"/>
                <a:ext cx="30000" cy="22125"/>
              </a:xfrm>
              <a:custGeom>
                <a:avLst/>
                <a:gdLst/>
                <a:ahLst/>
                <a:cxnLst/>
                <a:rect l="l" t="t" r="r" b="b"/>
                <a:pathLst>
                  <a:path w="1200" h="885" extrusionOk="0">
                    <a:moveTo>
                      <a:pt x="80" y="1"/>
                    </a:moveTo>
                    <a:cubicBezTo>
                      <a:pt x="41" y="1"/>
                      <a:pt x="1" y="45"/>
                      <a:pt x="34" y="85"/>
                    </a:cubicBezTo>
                    <a:cubicBezTo>
                      <a:pt x="67" y="135"/>
                      <a:pt x="100" y="168"/>
                      <a:pt x="150" y="193"/>
                    </a:cubicBezTo>
                    <a:cubicBezTo>
                      <a:pt x="158" y="201"/>
                      <a:pt x="158" y="201"/>
                      <a:pt x="158" y="201"/>
                    </a:cubicBezTo>
                    <a:lnTo>
                      <a:pt x="158" y="209"/>
                    </a:lnTo>
                    <a:cubicBezTo>
                      <a:pt x="92" y="242"/>
                      <a:pt x="50" y="300"/>
                      <a:pt x="50" y="383"/>
                    </a:cubicBezTo>
                    <a:cubicBezTo>
                      <a:pt x="50" y="433"/>
                      <a:pt x="83" y="483"/>
                      <a:pt x="116" y="516"/>
                    </a:cubicBezTo>
                    <a:cubicBezTo>
                      <a:pt x="141" y="565"/>
                      <a:pt x="174" y="607"/>
                      <a:pt x="199" y="648"/>
                    </a:cubicBezTo>
                    <a:cubicBezTo>
                      <a:pt x="315" y="773"/>
                      <a:pt x="481" y="855"/>
                      <a:pt x="647" y="880"/>
                    </a:cubicBezTo>
                    <a:cubicBezTo>
                      <a:pt x="672" y="883"/>
                      <a:pt x="697" y="884"/>
                      <a:pt x="723" y="884"/>
                    </a:cubicBezTo>
                    <a:cubicBezTo>
                      <a:pt x="790" y="884"/>
                      <a:pt x="855" y="873"/>
                      <a:pt x="903" y="831"/>
                    </a:cubicBezTo>
                    <a:lnTo>
                      <a:pt x="912" y="822"/>
                    </a:lnTo>
                    <a:cubicBezTo>
                      <a:pt x="928" y="814"/>
                      <a:pt x="937" y="806"/>
                      <a:pt x="953" y="797"/>
                    </a:cubicBezTo>
                    <a:cubicBezTo>
                      <a:pt x="986" y="831"/>
                      <a:pt x="1019" y="847"/>
                      <a:pt x="1069" y="855"/>
                    </a:cubicBezTo>
                    <a:cubicBezTo>
                      <a:pt x="1078" y="857"/>
                      <a:pt x="1086" y="858"/>
                      <a:pt x="1094" y="858"/>
                    </a:cubicBezTo>
                    <a:cubicBezTo>
                      <a:pt x="1156" y="858"/>
                      <a:pt x="1200" y="805"/>
                      <a:pt x="1185" y="739"/>
                    </a:cubicBezTo>
                    <a:cubicBezTo>
                      <a:pt x="1144" y="507"/>
                      <a:pt x="986" y="300"/>
                      <a:pt x="779" y="193"/>
                    </a:cubicBezTo>
                    <a:cubicBezTo>
                      <a:pt x="771" y="184"/>
                      <a:pt x="763" y="184"/>
                      <a:pt x="754" y="184"/>
                    </a:cubicBezTo>
                    <a:cubicBezTo>
                      <a:pt x="672" y="125"/>
                      <a:pt x="570" y="92"/>
                      <a:pt x="472" y="92"/>
                    </a:cubicBezTo>
                    <a:cubicBezTo>
                      <a:pt x="461" y="92"/>
                      <a:pt x="450" y="92"/>
                      <a:pt x="439" y="93"/>
                    </a:cubicBezTo>
                    <a:lnTo>
                      <a:pt x="398" y="93"/>
                    </a:lnTo>
                    <a:cubicBezTo>
                      <a:pt x="299" y="77"/>
                      <a:pt x="199" y="60"/>
                      <a:pt x="108" y="10"/>
                    </a:cubicBezTo>
                    <a:cubicBezTo>
                      <a:pt x="100" y="3"/>
                      <a:pt x="90" y="1"/>
                      <a:pt x="80"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0" name="Google Shape;5519;p31">
                <a:extLst>
                  <a:ext uri="{FF2B5EF4-FFF2-40B4-BE49-F238E27FC236}">
                    <a16:creationId xmlns:a16="http://schemas.microsoft.com/office/drawing/2014/main" id="{27CB06AF-14BC-8F3B-DAC8-7543751621B5}"/>
                  </a:ext>
                </a:extLst>
              </p:cNvPr>
              <p:cNvSpPr/>
              <p:nvPr/>
            </p:nvSpPr>
            <p:spPr>
              <a:xfrm>
                <a:off x="595850" y="4142925"/>
                <a:ext cx="21775" cy="21575"/>
              </a:xfrm>
              <a:custGeom>
                <a:avLst/>
                <a:gdLst/>
                <a:ahLst/>
                <a:cxnLst/>
                <a:rect l="l" t="t" r="r" b="b"/>
                <a:pathLst>
                  <a:path w="871" h="863" extrusionOk="0">
                    <a:moveTo>
                      <a:pt x="675" y="1"/>
                    </a:moveTo>
                    <a:cubicBezTo>
                      <a:pt x="654" y="1"/>
                      <a:pt x="633" y="4"/>
                      <a:pt x="613" y="11"/>
                    </a:cubicBezTo>
                    <a:cubicBezTo>
                      <a:pt x="580" y="19"/>
                      <a:pt x="547" y="36"/>
                      <a:pt x="514" y="61"/>
                    </a:cubicBezTo>
                    <a:lnTo>
                      <a:pt x="497" y="61"/>
                    </a:lnTo>
                    <a:cubicBezTo>
                      <a:pt x="406" y="69"/>
                      <a:pt x="331" y="127"/>
                      <a:pt x="265" y="185"/>
                    </a:cubicBezTo>
                    <a:cubicBezTo>
                      <a:pt x="215" y="243"/>
                      <a:pt x="166" y="301"/>
                      <a:pt x="133" y="367"/>
                    </a:cubicBezTo>
                    <a:cubicBezTo>
                      <a:pt x="99" y="400"/>
                      <a:pt x="75" y="434"/>
                      <a:pt x="50" y="475"/>
                    </a:cubicBezTo>
                    <a:cubicBezTo>
                      <a:pt x="0" y="574"/>
                      <a:pt x="0" y="690"/>
                      <a:pt x="91" y="765"/>
                    </a:cubicBezTo>
                    <a:cubicBezTo>
                      <a:pt x="91" y="765"/>
                      <a:pt x="99" y="773"/>
                      <a:pt x="108" y="773"/>
                    </a:cubicBezTo>
                    <a:cubicBezTo>
                      <a:pt x="116" y="782"/>
                      <a:pt x="116" y="782"/>
                      <a:pt x="124" y="790"/>
                    </a:cubicBezTo>
                    <a:cubicBezTo>
                      <a:pt x="124" y="790"/>
                      <a:pt x="124" y="790"/>
                      <a:pt x="124" y="798"/>
                    </a:cubicBezTo>
                    <a:cubicBezTo>
                      <a:pt x="166" y="831"/>
                      <a:pt x="215" y="848"/>
                      <a:pt x="265" y="856"/>
                    </a:cubicBezTo>
                    <a:cubicBezTo>
                      <a:pt x="285" y="861"/>
                      <a:pt x="306" y="863"/>
                      <a:pt x="328" y="863"/>
                    </a:cubicBezTo>
                    <a:cubicBezTo>
                      <a:pt x="387" y="863"/>
                      <a:pt x="449" y="847"/>
                      <a:pt x="497" y="823"/>
                    </a:cubicBezTo>
                    <a:cubicBezTo>
                      <a:pt x="539" y="806"/>
                      <a:pt x="580" y="773"/>
                      <a:pt x="605" y="732"/>
                    </a:cubicBezTo>
                    <a:cubicBezTo>
                      <a:pt x="655" y="699"/>
                      <a:pt x="704" y="649"/>
                      <a:pt x="737" y="599"/>
                    </a:cubicBezTo>
                    <a:cubicBezTo>
                      <a:pt x="771" y="550"/>
                      <a:pt x="795" y="500"/>
                      <a:pt x="812" y="442"/>
                    </a:cubicBezTo>
                    <a:cubicBezTo>
                      <a:pt x="820" y="434"/>
                      <a:pt x="820" y="425"/>
                      <a:pt x="829" y="417"/>
                    </a:cubicBezTo>
                    <a:cubicBezTo>
                      <a:pt x="845" y="376"/>
                      <a:pt x="870" y="334"/>
                      <a:pt x="870" y="293"/>
                    </a:cubicBezTo>
                    <a:cubicBezTo>
                      <a:pt x="870" y="251"/>
                      <a:pt x="853" y="218"/>
                      <a:pt x="820" y="202"/>
                    </a:cubicBezTo>
                    <a:lnTo>
                      <a:pt x="820" y="193"/>
                    </a:lnTo>
                    <a:cubicBezTo>
                      <a:pt x="820" y="177"/>
                      <a:pt x="829" y="160"/>
                      <a:pt x="829" y="144"/>
                    </a:cubicBezTo>
                    <a:cubicBezTo>
                      <a:pt x="829" y="51"/>
                      <a:pt x="755" y="1"/>
                      <a:pt x="675"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1" name="Google Shape;5520;p31">
                <a:extLst>
                  <a:ext uri="{FF2B5EF4-FFF2-40B4-BE49-F238E27FC236}">
                    <a16:creationId xmlns:a16="http://schemas.microsoft.com/office/drawing/2014/main" id="{DA45F568-44DF-CDC3-1289-6D059761051B}"/>
                  </a:ext>
                </a:extLst>
              </p:cNvPr>
              <p:cNvSpPr/>
              <p:nvPr/>
            </p:nvSpPr>
            <p:spPr>
              <a:xfrm>
                <a:off x="601025" y="4245000"/>
                <a:ext cx="20525" cy="16700"/>
              </a:xfrm>
              <a:custGeom>
                <a:avLst/>
                <a:gdLst/>
                <a:ahLst/>
                <a:cxnLst/>
                <a:rect l="l" t="t" r="r" b="b"/>
                <a:pathLst>
                  <a:path w="821" h="668" extrusionOk="0">
                    <a:moveTo>
                      <a:pt x="611" y="1"/>
                    </a:moveTo>
                    <a:cubicBezTo>
                      <a:pt x="599" y="1"/>
                      <a:pt x="586" y="2"/>
                      <a:pt x="572" y="4"/>
                    </a:cubicBezTo>
                    <a:cubicBezTo>
                      <a:pt x="497" y="4"/>
                      <a:pt x="423" y="29"/>
                      <a:pt x="348" y="62"/>
                    </a:cubicBezTo>
                    <a:cubicBezTo>
                      <a:pt x="216" y="120"/>
                      <a:pt x="100" y="236"/>
                      <a:pt x="42" y="377"/>
                    </a:cubicBezTo>
                    <a:cubicBezTo>
                      <a:pt x="17" y="444"/>
                      <a:pt x="0" y="510"/>
                      <a:pt x="8" y="584"/>
                    </a:cubicBezTo>
                    <a:cubicBezTo>
                      <a:pt x="17" y="618"/>
                      <a:pt x="42" y="667"/>
                      <a:pt x="83" y="667"/>
                    </a:cubicBezTo>
                    <a:cubicBezTo>
                      <a:pt x="133" y="667"/>
                      <a:pt x="149" y="618"/>
                      <a:pt x="166" y="584"/>
                    </a:cubicBezTo>
                    <a:cubicBezTo>
                      <a:pt x="191" y="526"/>
                      <a:pt x="207" y="477"/>
                      <a:pt x="249" y="410"/>
                    </a:cubicBezTo>
                    <a:cubicBezTo>
                      <a:pt x="257" y="402"/>
                      <a:pt x="265" y="386"/>
                      <a:pt x="274" y="377"/>
                    </a:cubicBezTo>
                    <a:cubicBezTo>
                      <a:pt x="278" y="369"/>
                      <a:pt x="280" y="367"/>
                      <a:pt x="280" y="367"/>
                    </a:cubicBezTo>
                    <a:lnTo>
                      <a:pt x="280" y="367"/>
                    </a:lnTo>
                    <a:cubicBezTo>
                      <a:pt x="280" y="367"/>
                      <a:pt x="278" y="369"/>
                      <a:pt x="274" y="369"/>
                    </a:cubicBezTo>
                    <a:cubicBezTo>
                      <a:pt x="282" y="361"/>
                      <a:pt x="290" y="352"/>
                      <a:pt x="290" y="352"/>
                    </a:cubicBezTo>
                    <a:lnTo>
                      <a:pt x="298" y="344"/>
                    </a:lnTo>
                    <a:cubicBezTo>
                      <a:pt x="315" y="344"/>
                      <a:pt x="332" y="336"/>
                      <a:pt x="340" y="311"/>
                    </a:cubicBezTo>
                    <a:lnTo>
                      <a:pt x="340" y="311"/>
                    </a:lnTo>
                    <a:cubicBezTo>
                      <a:pt x="338" y="314"/>
                      <a:pt x="338" y="316"/>
                      <a:pt x="337" y="316"/>
                    </a:cubicBezTo>
                    <a:cubicBezTo>
                      <a:pt x="337" y="316"/>
                      <a:pt x="344" y="301"/>
                      <a:pt x="342" y="301"/>
                    </a:cubicBezTo>
                    <a:cubicBezTo>
                      <a:pt x="341" y="301"/>
                      <a:pt x="341" y="302"/>
                      <a:pt x="340" y="303"/>
                    </a:cubicBezTo>
                    <a:cubicBezTo>
                      <a:pt x="348" y="294"/>
                      <a:pt x="356" y="286"/>
                      <a:pt x="365" y="278"/>
                    </a:cubicBezTo>
                    <a:lnTo>
                      <a:pt x="373" y="278"/>
                    </a:lnTo>
                    <a:cubicBezTo>
                      <a:pt x="373" y="270"/>
                      <a:pt x="373" y="270"/>
                      <a:pt x="373" y="270"/>
                    </a:cubicBezTo>
                    <a:cubicBezTo>
                      <a:pt x="390" y="261"/>
                      <a:pt x="398" y="261"/>
                      <a:pt x="406" y="253"/>
                    </a:cubicBezTo>
                    <a:cubicBezTo>
                      <a:pt x="423" y="245"/>
                      <a:pt x="431" y="236"/>
                      <a:pt x="448" y="228"/>
                    </a:cubicBezTo>
                    <a:cubicBezTo>
                      <a:pt x="481" y="212"/>
                      <a:pt x="514" y="203"/>
                      <a:pt x="547" y="187"/>
                    </a:cubicBezTo>
                    <a:cubicBezTo>
                      <a:pt x="588" y="178"/>
                      <a:pt x="622" y="170"/>
                      <a:pt x="655" y="170"/>
                    </a:cubicBezTo>
                    <a:cubicBezTo>
                      <a:pt x="696" y="170"/>
                      <a:pt x="746" y="170"/>
                      <a:pt x="787" y="154"/>
                    </a:cubicBezTo>
                    <a:cubicBezTo>
                      <a:pt x="820" y="129"/>
                      <a:pt x="820" y="79"/>
                      <a:pt x="796" y="46"/>
                    </a:cubicBezTo>
                    <a:cubicBezTo>
                      <a:pt x="771" y="21"/>
                      <a:pt x="729" y="13"/>
                      <a:pt x="688" y="4"/>
                    </a:cubicBezTo>
                    <a:cubicBezTo>
                      <a:pt x="660" y="4"/>
                      <a:pt x="636" y="1"/>
                      <a:pt x="611"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2" name="Google Shape;5521;p31">
                <a:extLst>
                  <a:ext uri="{FF2B5EF4-FFF2-40B4-BE49-F238E27FC236}">
                    <a16:creationId xmlns:a16="http://schemas.microsoft.com/office/drawing/2014/main" id="{A327C8F3-D544-28F1-DFD1-2C2B8F7AD2B6}"/>
                  </a:ext>
                </a:extLst>
              </p:cNvPr>
              <p:cNvSpPr/>
              <p:nvPr/>
            </p:nvSpPr>
            <p:spPr>
              <a:xfrm>
                <a:off x="651150" y="4241575"/>
                <a:ext cx="18650" cy="6950"/>
              </a:xfrm>
              <a:custGeom>
                <a:avLst/>
                <a:gdLst/>
                <a:ahLst/>
                <a:cxnLst/>
                <a:rect l="l" t="t" r="r" b="b"/>
                <a:pathLst>
                  <a:path w="746" h="278" extrusionOk="0">
                    <a:moveTo>
                      <a:pt x="183" y="1"/>
                    </a:moveTo>
                    <a:cubicBezTo>
                      <a:pt x="149" y="9"/>
                      <a:pt x="108" y="9"/>
                      <a:pt x="67" y="17"/>
                    </a:cubicBezTo>
                    <a:cubicBezTo>
                      <a:pt x="33" y="25"/>
                      <a:pt x="0" y="50"/>
                      <a:pt x="0" y="83"/>
                    </a:cubicBezTo>
                    <a:cubicBezTo>
                      <a:pt x="0" y="100"/>
                      <a:pt x="9" y="108"/>
                      <a:pt x="25" y="117"/>
                    </a:cubicBezTo>
                    <a:cubicBezTo>
                      <a:pt x="33" y="125"/>
                      <a:pt x="58" y="133"/>
                      <a:pt x="67" y="141"/>
                    </a:cubicBezTo>
                    <a:cubicBezTo>
                      <a:pt x="91" y="150"/>
                      <a:pt x="125" y="158"/>
                      <a:pt x="149" y="158"/>
                    </a:cubicBezTo>
                    <a:cubicBezTo>
                      <a:pt x="207" y="175"/>
                      <a:pt x="265" y="183"/>
                      <a:pt x="323" y="191"/>
                    </a:cubicBezTo>
                    <a:cubicBezTo>
                      <a:pt x="381" y="199"/>
                      <a:pt x="431" y="208"/>
                      <a:pt x="489" y="233"/>
                    </a:cubicBezTo>
                    <a:cubicBezTo>
                      <a:pt x="538" y="246"/>
                      <a:pt x="586" y="278"/>
                      <a:pt x="640" y="278"/>
                    </a:cubicBezTo>
                    <a:cubicBezTo>
                      <a:pt x="650" y="278"/>
                      <a:pt x="661" y="277"/>
                      <a:pt x="671" y="274"/>
                    </a:cubicBezTo>
                    <a:cubicBezTo>
                      <a:pt x="729" y="266"/>
                      <a:pt x="746" y="199"/>
                      <a:pt x="721" y="158"/>
                    </a:cubicBezTo>
                    <a:cubicBezTo>
                      <a:pt x="705" y="108"/>
                      <a:pt x="647" y="92"/>
                      <a:pt x="605" y="75"/>
                    </a:cubicBezTo>
                    <a:cubicBezTo>
                      <a:pt x="572" y="59"/>
                      <a:pt x="539" y="50"/>
                      <a:pt x="506" y="42"/>
                    </a:cubicBezTo>
                    <a:cubicBezTo>
                      <a:pt x="431" y="25"/>
                      <a:pt x="365" y="9"/>
                      <a:pt x="290" y="9"/>
                    </a:cubicBezTo>
                    <a:cubicBezTo>
                      <a:pt x="249" y="1"/>
                      <a:pt x="216" y="1"/>
                      <a:pt x="18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3" name="Google Shape;5522;p31">
                <a:extLst>
                  <a:ext uri="{FF2B5EF4-FFF2-40B4-BE49-F238E27FC236}">
                    <a16:creationId xmlns:a16="http://schemas.microsoft.com/office/drawing/2014/main" id="{101E567F-0DA3-F6AE-EFD2-E04248C445E0}"/>
                  </a:ext>
                </a:extLst>
              </p:cNvPr>
              <p:cNvSpPr/>
              <p:nvPr/>
            </p:nvSpPr>
            <p:spPr>
              <a:xfrm>
                <a:off x="665850" y="4240675"/>
                <a:ext cx="8525" cy="4850"/>
              </a:xfrm>
              <a:custGeom>
                <a:avLst/>
                <a:gdLst/>
                <a:ahLst/>
                <a:cxnLst/>
                <a:rect l="l" t="t" r="r" b="b"/>
                <a:pathLst>
                  <a:path w="341" h="194" extrusionOk="0">
                    <a:moveTo>
                      <a:pt x="64" y="0"/>
                    </a:moveTo>
                    <a:cubicBezTo>
                      <a:pt x="44" y="0"/>
                      <a:pt x="23" y="10"/>
                      <a:pt x="17" y="28"/>
                    </a:cubicBezTo>
                    <a:cubicBezTo>
                      <a:pt x="1" y="45"/>
                      <a:pt x="9" y="78"/>
                      <a:pt x="34" y="86"/>
                    </a:cubicBezTo>
                    <a:cubicBezTo>
                      <a:pt x="75" y="111"/>
                      <a:pt x="117" y="128"/>
                      <a:pt x="158" y="144"/>
                    </a:cubicBezTo>
                    <a:cubicBezTo>
                      <a:pt x="183" y="161"/>
                      <a:pt x="208" y="169"/>
                      <a:pt x="233" y="177"/>
                    </a:cubicBezTo>
                    <a:cubicBezTo>
                      <a:pt x="241" y="177"/>
                      <a:pt x="257" y="186"/>
                      <a:pt x="266" y="186"/>
                    </a:cubicBezTo>
                    <a:cubicBezTo>
                      <a:pt x="282" y="194"/>
                      <a:pt x="291" y="194"/>
                      <a:pt x="307" y="194"/>
                    </a:cubicBezTo>
                    <a:cubicBezTo>
                      <a:pt x="332" y="186"/>
                      <a:pt x="340" y="161"/>
                      <a:pt x="324" y="136"/>
                    </a:cubicBezTo>
                    <a:cubicBezTo>
                      <a:pt x="315" y="128"/>
                      <a:pt x="315" y="119"/>
                      <a:pt x="307" y="111"/>
                    </a:cubicBezTo>
                    <a:cubicBezTo>
                      <a:pt x="291" y="103"/>
                      <a:pt x="282" y="95"/>
                      <a:pt x="266" y="95"/>
                    </a:cubicBezTo>
                    <a:cubicBezTo>
                      <a:pt x="249" y="78"/>
                      <a:pt x="224" y="70"/>
                      <a:pt x="208" y="61"/>
                    </a:cubicBezTo>
                    <a:cubicBezTo>
                      <a:pt x="166" y="45"/>
                      <a:pt x="125" y="28"/>
                      <a:pt x="83" y="3"/>
                    </a:cubicBezTo>
                    <a:cubicBezTo>
                      <a:pt x="77" y="1"/>
                      <a:pt x="70" y="0"/>
                      <a:pt x="6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4" name="Google Shape;5523;p31">
                <a:extLst>
                  <a:ext uri="{FF2B5EF4-FFF2-40B4-BE49-F238E27FC236}">
                    <a16:creationId xmlns:a16="http://schemas.microsoft.com/office/drawing/2014/main" id="{3F1FA9F9-1BC5-404D-AE1C-9836615D4270}"/>
                  </a:ext>
                </a:extLst>
              </p:cNvPr>
              <p:cNvSpPr/>
              <p:nvPr/>
            </p:nvSpPr>
            <p:spPr>
              <a:xfrm>
                <a:off x="678700" y="4246125"/>
                <a:ext cx="2300" cy="1700"/>
              </a:xfrm>
              <a:custGeom>
                <a:avLst/>
                <a:gdLst/>
                <a:ahLst/>
                <a:cxnLst/>
                <a:rect l="l" t="t" r="r" b="b"/>
                <a:pathLst>
                  <a:path w="92" h="68" extrusionOk="0">
                    <a:moveTo>
                      <a:pt x="50" y="1"/>
                    </a:moveTo>
                    <a:cubicBezTo>
                      <a:pt x="0" y="1"/>
                      <a:pt x="0" y="67"/>
                      <a:pt x="50" y="67"/>
                    </a:cubicBezTo>
                    <a:cubicBezTo>
                      <a:pt x="91" y="67"/>
                      <a:pt x="91" y="1"/>
                      <a:pt x="5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5" name="Google Shape;5524;p31">
                <a:extLst>
                  <a:ext uri="{FF2B5EF4-FFF2-40B4-BE49-F238E27FC236}">
                    <a16:creationId xmlns:a16="http://schemas.microsoft.com/office/drawing/2014/main" id="{5E2B821B-7A7E-E266-2220-17A11E6A4DA4}"/>
                  </a:ext>
                </a:extLst>
              </p:cNvPr>
              <p:cNvSpPr/>
              <p:nvPr/>
            </p:nvSpPr>
            <p:spPr>
              <a:xfrm>
                <a:off x="622775" y="4341825"/>
                <a:ext cx="8875" cy="11425"/>
              </a:xfrm>
              <a:custGeom>
                <a:avLst/>
                <a:gdLst/>
                <a:ahLst/>
                <a:cxnLst/>
                <a:rect l="l" t="t" r="r" b="b"/>
                <a:pathLst>
                  <a:path w="355" h="457" extrusionOk="0">
                    <a:moveTo>
                      <a:pt x="282" y="1"/>
                    </a:moveTo>
                    <a:cubicBezTo>
                      <a:pt x="240" y="17"/>
                      <a:pt x="199" y="50"/>
                      <a:pt x="166" y="75"/>
                    </a:cubicBezTo>
                    <a:cubicBezTo>
                      <a:pt x="133" y="108"/>
                      <a:pt x="108" y="142"/>
                      <a:pt x="83" y="175"/>
                    </a:cubicBezTo>
                    <a:cubicBezTo>
                      <a:pt x="58" y="208"/>
                      <a:pt x="33" y="241"/>
                      <a:pt x="17" y="282"/>
                    </a:cubicBezTo>
                    <a:cubicBezTo>
                      <a:pt x="8" y="307"/>
                      <a:pt x="0" y="332"/>
                      <a:pt x="0" y="357"/>
                    </a:cubicBezTo>
                    <a:cubicBezTo>
                      <a:pt x="0" y="382"/>
                      <a:pt x="8" y="398"/>
                      <a:pt x="17" y="415"/>
                    </a:cubicBezTo>
                    <a:cubicBezTo>
                      <a:pt x="25" y="432"/>
                      <a:pt x="58" y="456"/>
                      <a:pt x="83" y="456"/>
                    </a:cubicBezTo>
                    <a:cubicBezTo>
                      <a:pt x="108" y="456"/>
                      <a:pt x="133" y="456"/>
                      <a:pt x="158" y="432"/>
                    </a:cubicBezTo>
                    <a:cubicBezTo>
                      <a:pt x="166" y="423"/>
                      <a:pt x="174" y="407"/>
                      <a:pt x="174" y="390"/>
                    </a:cubicBezTo>
                    <a:cubicBezTo>
                      <a:pt x="174" y="382"/>
                      <a:pt x="174" y="374"/>
                      <a:pt x="174" y="365"/>
                    </a:cubicBezTo>
                    <a:cubicBezTo>
                      <a:pt x="174" y="365"/>
                      <a:pt x="174" y="357"/>
                      <a:pt x="174" y="357"/>
                    </a:cubicBezTo>
                    <a:cubicBezTo>
                      <a:pt x="174" y="357"/>
                      <a:pt x="174" y="349"/>
                      <a:pt x="174" y="349"/>
                    </a:cubicBezTo>
                    <a:cubicBezTo>
                      <a:pt x="191" y="316"/>
                      <a:pt x="207" y="282"/>
                      <a:pt x="224" y="249"/>
                    </a:cubicBezTo>
                    <a:cubicBezTo>
                      <a:pt x="249" y="224"/>
                      <a:pt x="265" y="191"/>
                      <a:pt x="282" y="158"/>
                    </a:cubicBezTo>
                    <a:cubicBezTo>
                      <a:pt x="307" y="133"/>
                      <a:pt x="332" y="100"/>
                      <a:pt x="340" y="67"/>
                    </a:cubicBezTo>
                    <a:cubicBezTo>
                      <a:pt x="354" y="31"/>
                      <a:pt x="325" y="7"/>
                      <a:pt x="295" y="7"/>
                    </a:cubicBezTo>
                    <a:cubicBezTo>
                      <a:pt x="291" y="7"/>
                      <a:pt x="286" y="8"/>
                      <a:pt x="282" y="9"/>
                    </a:cubicBezTo>
                    <a:lnTo>
                      <a:pt x="282"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6" name="Google Shape;5525;p31">
                <a:extLst>
                  <a:ext uri="{FF2B5EF4-FFF2-40B4-BE49-F238E27FC236}">
                    <a16:creationId xmlns:a16="http://schemas.microsoft.com/office/drawing/2014/main" id="{3BAD2EEE-81A1-FE9C-CF19-08FA4405C3A4}"/>
                  </a:ext>
                </a:extLst>
              </p:cNvPr>
              <p:cNvSpPr/>
              <p:nvPr/>
            </p:nvSpPr>
            <p:spPr>
              <a:xfrm>
                <a:off x="627125" y="4350750"/>
                <a:ext cx="25" cy="225"/>
              </a:xfrm>
              <a:custGeom>
                <a:avLst/>
                <a:gdLst/>
                <a:ahLst/>
                <a:cxnLst/>
                <a:rect l="l" t="t" r="r" b="b"/>
                <a:pathLst>
                  <a:path w="1" h="9" extrusionOk="0">
                    <a:moveTo>
                      <a:pt x="0" y="0"/>
                    </a:moveTo>
                    <a:lnTo>
                      <a:pt x="0" y="0"/>
                    </a:lnTo>
                    <a:cubicBezTo>
                      <a:pt x="0" y="0"/>
                      <a:pt x="0" y="8"/>
                      <a:pt x="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7" name="Google Shape;5526;p31">
                <a:extLst>
                  <a:ext uri="{FF2B5EF4-FFF2-40B4-BE49-F238E27FC236}">
                    <a16:creationId xmlns:a16="http://schemas.microsoft.com/office/drawing/2014/main" id="{E595D42C-A190-5E6E-83D0-5C99571D3DD4}"/>
                  </a:ext>
                </a:extLst>
              </p:cNvPr>
              <p:cNvSpPr/>
              <p:nvPr/>
            </p:nvSpPr>
            <p:spPr>
              <a:xfrm>
                <a:off x="628775" y="4347500"/>
                <a:ext cx="4575" cy="8125"/>
              </a:xfrm>
              <a:custGeom>
                <a:avLst/>
                <a:gdLst/>
                <a:ahLst/>
                <a:cxnLst/>
                <a:rect l="l" t="t" r="r" b="b"/>
                <a:pathLst>
                  <a:path w="183" h="325" extrusionOk="0">
                    <a:moveTo>
                      <a:pt x="129" y="1"/>
                    </a:moveTo>
                    <a:cubicBezTo>
                      <a:pt x="112" y="1"/>
                      <a:pt x="97" y="7"/>
                      <a:pt x="92" y="22"/>
                    </a:cubicBezTo>
                    <a:cubicBezTo>
                      <a:pt x="67" y="64"/>
                      <a:pt x="42" y="113"/>
                      <a:pt x="25" y="155"/>
                    </a:cubicBezTo>
                    <a:cubicBezTo>
                      <a:pt x="17" y="180"/>
                      <a:pt x="17" y="196"/>
                      <a:pt x="9" y="221"/>
                    </a:cubicBezTo>
                    <a:cubicBezTo>
                      <a:pt x="9" y="238"/>
                      <a:pt x="0" y="246"/>
                      <a:pt x="0" y="263"/>
                    </a:cubicBezTo>
                    <a:cubicBezTo>
                      <a:pt x="0" y="279"/>
                      <a:pt x="0" y="287"/>
                      <a:pt x="9" y="304"/>
                    </a:cubicBezTo>
                    <a:cubicBezTo>
                      <a:pt x="9" y="314"/>
                      <a:pt x="22" y="325"/>
                      <a:pt x="36" y="325"/>
                    </a:cubicBezTo>
                    <a:cubicBezTo>
                      <a:pt x="44" y="325"/>
                      <a:pt x="52" y="321"/>
                      <a:pt x="58" y="312"/>
                    </a:cubicBezTo>
                    <a:cubicBezTo>
                      <a:pt x="67" y="304"/>
                      <a:pt x="75" y="296"/>
                      <a:pt x="83" y="287"/>
                    </a:cubicBezTo>
                    <a:cubicBezTo>
                      <a:pt x="83" y="279"/>
                      <a:pt x="92" y="263"/>
                      <a:pt x="92" y="254"/>
                    </a:cubicBezTo>
                    <a:cubicBezTo>
                      <a:pt x="100" y="238"/>
                      <a:pt x="100" y="229"/>
                      <a:pt x="108" y="221"/>
                    </a:cubicBezTo>
                    <a:lnTo>
                      <a:pt x="108" y="213"/>
                    </a:lnTo>
                    <a:cubicBezTo>
                      <a:pt x="108" y="205"/>
                      <a:pt x="116" y="196"/>
                      <a:pt x="116" y="188"/>
                    </a:cubicBezTo>
                    <a:cubicBezTo>
                      <a:pt x="125" y="180"/>
                      <a:pt x="125" y="180"/>
                      <a:pt x="125" y="171"/>
                    </a:cubicBezTo>
                    <a:lnTo>
                      <a:pt x="125" y="163"/>
                    </a:lnTo>
                    <a:cubicBezTo>
                      <a:pt x="133" y="155"/>
                      <a:pt x="141" y="147"/>
                      <a:pt x="141" y="138"/>
                    </a:cubicBezTo>
                    <a:cubicBezTo>
                      <a:pt x="150" y="113"/>
                      <a:pt x="166" y="97"/>
                      <a:pt x="174" y="72"/>
                    </a:cubicBezTo>
                    <a:cubicBezTo>
                      <a:pt x="183" y="55"/>
                      <a:pt x="183" y="22"/>
                      <a:pt x="158" y="6"/>
                    </a:cubicBezTo>
                    <a:cubicBezTo>
                      <a:pt x="149" y="3"/>
                      <a:pt x="139" y="1"/>
                      <a:pt x="12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8" name="Google Shape;5527;p31">
                <a:extLst>
                  <a:ext uri="{FF2B5EF4-FFF2-40B4-BE49-F238E27FC236}">
                    <a16:creationId xmlns:a16="http://schemas.microsoft.com/office/drawing/2014/main" id="{B6E5DB61-E071-9DF1-95BE-8FAC446FC0B2}"/>
                  </a:ext>
                </a:extLst>
              </p:cNvPr>
              <p:cNvSpPr/>
              <p:nvPr/>
            </p:nvSpPr>
            <p:spPr>
              <a:xfrm>
                <a:off x="612625" y="4358825"/>
                <a:ext cx="2500" cy="6250"/>
              </a:xfrm>
              <a:custGeom>
                <a:avLst/>
                <a:gdLst/>
                <a:ahLst/>
                <a:cxnLst/>
                <a:rect l="l" t="t" r="r" b="b"/>
                <a:pathLst>
                  <a:path w="100" h="250" extrusionOk="0">
                    <a:moveTo>
                      <a:pt x="58" y="0"/>
                    </a:moveTo>
                    <a:cubicBezTo>
                      <a:pt x="25" y="8"/>
                      <a:pt x="17" y="25"/>
                      <a:pt x="8" y="50"/>
                    </a:cubicBezTo>
                    <a:cubicBezTo>
                      <a:pt x="8" y="75"/>
                      <a:pt x="0" y="108"/>
                      <a:pt x="8" y="141"/>
                    </a:cubicBezTo>
                    <a:cubicBezTo>
                      <a:pt x="8" y="174"/>
                      <a:pt x="0" y="207"/>
                      <a:pt x="17" y="240"/>
                    </a:cubicBezTo>
                    <a:cubicBezTo>
                      <a:pt x="22" y="245"/>
                      <a:pt x="32" y="250"/>
                      <a:pt x="41" y="250"/>
                    </a:cubicBezTo>
                    <a:cubicBezTo>
                      <a:pt x="48" y="250"/>
                      <a:pt x="55" y="247"/>
                      <a:pt x="58" y="240"/>
                    </a:cubicBezTo>
                    <a:cubicBezTo>
                      <a:pt x="75" y="224"/>
                      <a:pt x="75" y="216"/>
                      <a:pt x="83" y="191"/>
                    </a:cubicBezTo>
                    <a:cubicBezTo>
                      <a:pt x="83" y="182"/>
                      <a:pt x="83" y="166"/>
                      <a:pt x="91" y="149"/>
                    </a:cubicBezTo>
                    <a:cubicBezTo>
                      <a:pt x="91" y="116"/>
                      <a:pt x="91" y="83"/>
                      <a:pt x="100" y="50"/>
                    </a:cubicBezTo>
                    <a:cubicBezTo>
                      <a:pt x="100" y="25"/>
                      <a:pt x="75" y="0"/>
                      <a:pt x="5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9" name="Google Shape;5528;p31">
                <a:extLst>
                  <a:ext uri="{FF2B5EF4-FFF2-40B4-BE49-F238E27FC236}">
                    <a16:creationId xmlns:a16="http://schemas.microsoft.com/office/drawing/2014/main" id="{8CBAC772-8539-E726-BADC-E9400A3399CA}"/>
                  </a:ext>
                </a:extLst>
              </p:cNvPr>
              <p:cNvSpPr/>
              <p:nvPr/>
            </p:nvSpPr>
            <p:spPr>
              <a:xfrm>
                <a:off x="767975" y="4230975"/>
                <a:ext cx="4775" cy="11825"/>
              </a:xfrm>
              <a:custGeom>
                <a:avLst/>
                <a:gdLst/>
                <a:ahLst/>
                <a:cxnLst/>
                <a:rect l="l" t="t" r="r" b="b"/>
                <a:pathLst>
                  <a:path w="191" h="473" extrusionOk="0">
                    <a:moveTo>
                      <a:pt x="99" y="1"/>
                    </a:moveTo>
                    <a:cubicBezTo>
                      <a:pt x="73" y="1"/>
                      <a:pt x="46" y="14"/>
                      <a:pt x="33" y="35"/>
                    </a:cubicBezTo>
                    <a:cubicBezTo>
                      <a:pt x="17" y="52"/>
                      <a:pt x="0" y="85"/>
                      <a:pt x="0" y="101"/>
                    </a:cubicBezTo>
                    <a:cubicBezTo>
                      <a:pt x="0" y="159"/>
                      <a:pt x="9" y="217"/>
                      <a:pt x="9" y="275"/>
                    </a:cubicBezTo>
                    <a:cubicBezTo>
                      <a:pt x="9" y="309"/>
                      <a:pt x="17" y="342"/>
                      <a:pt x="25" y="375"/>
                    </a:cubicBezTo>
                    <a:cubicBezTo>
                      <a:pt x="33" y="408"/>
                      <a:pt x="42" y="449"/>
                      <a:pt x="75" y="466"/>
                    </a:cubicBezTo>
                    <a:cubicBezTo>
                      <a:pt x="83" y="470"/>
                      <a:pt x="91" y="472"/>
                      <a:pt x="100" y="472"/>
                    </a:cubicBezTo>
                    <a:cubicBezTo>
                      <a:pt x="108" y="472"/>
                      <a:pt x="116" y="470"/>
                      <a:pt x="125" y="466"/>
                    </a:cubicBezTo>
                    <a:cubicBezTo>
                      <a:pt x="141" y="449"/>
                      <a:pt x="149" y="441"/>
                      <a:pt x="158" y="416"/>
                    </a:cubicBezTo>
                    <a:cubicBezTo>
                      <a:pt x="158" y="408"/>
                      <a:pt x="166" y="391"/>
                      <a:pt x="166" y="375"/>
                    </a:cubicBezTo>
                    <a:cubicBezTo>
                      <a:pt x="174" y="342"/>
                      <a:pt x="174" y="309"/>
                      <a:pt x="183" y="275"/>
                    </a:cubicBezTo>
                    <a:cubicBezTo>
                      <a:pt x="183" y="217"/>
                      <a:pt x="183" y="159"/>
                      <a:pt x="191" y="101"/>
                    </a:cubicBezTo>
                    <a:cubicBezTo>
                      <a:pt x="191" y="85"/>
                      <a:pt x="183" y="60"/>
                      <a:pt x="166" y="43"/>
                    </a:cubicBezTo>
                    <a:cubicBezTo>
                      <a:pt x="166" y="43"/>
                      <a:pt x="166" y="43"/>
                      <a:pt x="158" y="35"/>
                    </a:cubicBezTo>
                    <a:cubicBezTo>
                      <a:pt x="146" y="11"/>
                      <a:pt x="123" y="1"/>
                      <a:pt x="9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0" name="Google Shape;5529;p31">
                <a:extLst>
                  <a:ext uri="{FF2B5EF4-FFF2-40B4-BE49-F238E27FC236}">
                    <a16:creationId xmlns:a16="http://schemas.microsoft.com/office/drawing/2014/main" id="{4745DB18-BD04-6125-0308-56C38230AE18}"/>
                  </a:ext>
                </a:extLst>
              </p:cNvPr>
              <p:cNvSpPr/>
              <p:nvPr/>
            </p:nvSpPr>
            <p:spPr>
              <a:xfrm>
                <a:off x="769425" y="4215950"/>
                <a:ext cx="3125" cy="6800"/>
              </a:xfrm>
              <a:custGeom>
                <a:avLst/>
                <a:gdLst/>
                <a:ahLst/>
                <a:cxnLst/>
                <a:rect l="l" t="t" r="r" b="b"/>
                <a:pathLst>
                  <a:path w="125" h="272" extrusionOk="0">
                    <a:moveTo>
                      <a:pt x="52" y="0"/>
                    </a:moveTo>
                    <a:cubicBezTo>
                      <a:pt x="36" y="0"/>
                      <a:pt x="22" y="11"/>
                      <a:pt x="17" y="31"/>
                    </a:cubicBezTo>
                    <a:cubicBezTo>
                      <a:pt x="9" y="40"/>
                      <a:pt x="9" y="48"/>
                      <a:pt x="9" y="56"/>
                    </a:cubicBezTo>
                    <a:lnTo>
                      <a:pt x="9" y="64"/>
                    </a:lnTo>
                    <a:cubicBezTo>
                      <a:pt x="9" y="64"/>
                      <a:pt x="9" y="73"/>
                      <a:pt x="0" y="73"/>
                    </a:cubicBezTo>
                    <a:cubicBezTo>
                      <a:pt x="0" y="81"/>
                      <a:pt x="0" y="98"/>
                      <a:pt x="0" y="106"/>
                    </a:cubicBezTo>
                    <a:cubicBezTo>
                      <a:pt x="0" y="114"/>
                      <a:pt x="9" y="114"/>
                      <a:pt x="9" y="122"/>
                    </a:cubicBezTo>
                    <a:cubicBezTo>
                      <a:pt x="9" y="156"/>
                      <a:pt x="9" y="189"/>
                      <a:pt x="9" y="222"/>
                    </a:cubicBezTo>
                    <a:cubicBezTo>
                      <a:pt x="9" y="247"/>
                      <a:pt x="33" y="263"/>
                      <a:pt x="58" y="272"/>
                    </a:cubicBezTo>
                    <a:cubicBezTo>
                      <a:pt x="75" y="272"/>
                      <a:pt x="108" y="255"/>
                      <a:pt x="108" y="230"/>
                    </a:cubicBezTo>
                    <a:cubicBezTo>
                      <a:pt x="116" y="197"/>
                      <a:pt x="125" y="164"/>
                      <a:pt x="125" y="122"/>
                    </a:cubicBezTo>
                    <a:cubicBezTo>
                      <a:pt x="125" y="106"/>
                      <a:pt x="125" y="73"/>
                      <a:pt x="108" y="56"/>
                    </a:cubicBezTo>
                    <a:cubicBezTo>
                      <a:pt x="108" y="56"/>
                      <a:pt x="108" y="48"/>
                      <a:pt x="108" y="48"/>
                    </a:cubicBezTo>
                    <a:cubicBezTo>
                      <a:pt x="100" y="48"/>
                      <a:pt x="100" y="40"/>
                      <a:pt x="100" y="40"/>
                    </a:cubicBezTo>
                    <a:cubicBezTo>
                      <a:pt x="100" y="31"/>
                      <a:pt x="91" y="23"/>
                      <a:pt x="83" y="15"/>
                    </a:cubicBezTo>
                    <a:cubicBezTo>
                      <a:pt x="73" y="5"/>
                      <a:pt x="62" y="0"/>
                      <a:pt x="5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1" name="Google Shape;5530;p31">
                <a:extLst>
                  <a:ext uri="{FF2B5EF4-FFF2-40B4-BE49-F238E27FC236}">
                    <a16:creationId xmlns:a16="http://schemas.microsoft.com/office/drawing/2014/main" id="{D098C1A2-1B40-BEAB-8A4B-8166CAD6A0AD}"/>
                  </a:ext>
                </a:extLst>
              </p:cNvPr>
              <p:cNvSpPr/>
              <p:nvPr/>
            </p:nvSpPr>
            <p:spPr>
              <a:xfrm>
                <a:off x="771275" y="4199525"/>
                <a:ext cx="2725" cy="5450"/>
              </a:xfrm>
              <a:custGeom>
                <a:avLst/>
                <a:gdLst/>
                <a:ahLst/>
                <a:cxnLst/>
                <a:rect l="l" t="t" r="r" b="b"/>
                <a:pathLst>
                  <a:path w="109" h="218" extrusionOk="0">
                    <a:moveTo>
                      <a:pt x="42" y="1"/>
                    </a:moveTo>
                    <a:cubicBezTo>
                      <a:pt x="26" y="1"/>
                      <a:pt x="17" y="9"/>
                      <a:pt x="9" y="17"/>
                    </a:cubicBezTo>
                    <a:cubicBezTo>
                      <a:pt x="9" y="34"/>
                      <a:pt x="9" y="42"/>
                      <a:pt x="1" y="50"/>
                    </a:cubicBezTo>
                    <a:cubicBezTo>
                      <a:pt x="1" y="67"/>
                      <a:pt x="1" y="83"/>
                      <a:pt x="1" y="92"/>
                    </a:cubicBezTo>
                    <a:cubicBezTo>
                      <a:pt x="1" y="117"/>
                      <a:pt x="1" y="141"/>
                      <a:pt x="9" y="166"/>
                    </a:cubicBezTo>
                    <a:cubicBezTo>
                      <a:pt x="9" y="195"/>
                      <a:pt x="28" y="218"/>
                      <a:pt x="55" y="218"/>
                    </a:cubicBezTo>
                    <a:cubicBezTo>
                      <a:pt x="59" y="218"/>
                      <a:pt x="63" y="217"/>
                      <a:pt x="67" y="216"/>
                    </a:cubicBezTo>
                    <a:cubicBezTo>
                      <a:pt x="75" y="216"/>
                      <a:pt x="92" y="208"/>
                      <a:pt x="100" y="199"/>
                    </a:cubicBezTo>
                    <a:cubicBezTo>
                      <a:pt x="109" y="183"/>
                      <a:pt x="109" y="166"/>
                      <a:pt x="109" y="150"/>
                    </a:cubicBezTo>
                    <a:lnTo>
                      <a:pt x="92" y="83"/>
                    </a:lnTo>
                    <a:cubicBezTo>
                      <a:pt x="92" y="67"/>
                      <a:pt x="92" y="59"/>
                      <a:pt x="84" y="42"/>
                    </a:cubicBezTo>
                    <a:cubicBezTo>
                      <a:pt x="84" y="34"/>
                      <a:pt x="75" y="25"/>
                      <a:pt x="67" y="17"/>
                    </a:cubicBezTo>
                    <a:cubicBezTo>
                      <a:pt x="67" y="1"/>
                      <a:pt x="51" y="1"/>
                      <a:pt x="4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2" name="Google Shape;5531;p31">
                <a:extLst>
                  <a:ext uri="{FF2B5EF4-FFF2-40B4-BE49-F238E27FC236}">
                    <a16:creationId xmlns:a16="http://schemas.microsoft.com/office/drawing/2014/main" id="{33D6953E-83FA-0E90-9C5C-F27E21F4C1EE}"/>
                  </a:ext>
                </a:extLst>
              </p:cNvPr>
              <p:cNvSpPr/>
              <p:nvPr/>
            </p:nvSpPr>
            <p:spPr>
              <a:xfrm>
                <a:off x="671850" y="4252350"/>
                <a:ext cx="9350" cy="9475"/>
              </a:xfrm>
              <a:custGeom>
                <a:avLst/>
                <a:gdLst/>
                <a:ahLst/>
                <a:cxnLst/>
                <a:rect l="l" t="t" r="r" b="b"/>
                <a:pathLst>
                  <a:path w="374" h="379" extrusionOk="0">
                    <a:moveTo>
                      <a:pt x="59" y="0"/>
                    </a:moveTo>
                    <a:cubicBezTo>
                      <a:pt x="42" y="0"/>
                      <a:pt x="26" y="0"/>
                      <a:pt x="17" y="17"/>
                    </a:cubicBezTo>
                    <a:cubicBezTo>
                      <a:pt x="1" y="34"/>
                      <a:pt x="1" y="67"/>
                      <a:pt x="17" y="92"/>
                    </a:cubicBezTo>
                    <a:cubicBezTo>
                      <a:pt x="42" y="116"/>
                      <a:pt x="67" y="133"/>
                      <a:pt x="92" y="158"/>
                    </a:cubicBezTo>
                    <a:cubicBezTo>
                      <a:pt x="109" y="183"/>
                      <a:pt x="133" y="208"/>
                      <a:pt x="150" y="232"/>
                    </a:cubicBezTo>
                    <a:cubicBezTo>
                      <a:pt x="175" y="257"/>
                      <a:pt x="200" y="282"/>
                      <a:pt x="216" y="307"/>
                    </a:cubicBezTo>
                    <a:cubicBezTo>
                      <a:pt x="241" y="332"/>
                      <a:pt x="266" y="357"/>
                      <a:pt x="307" y="373"/>
                    </a:cubicBezTo>
                    <a:cubicBezTo>
                      <a:pt x="314" y="377"/>
                      <a:pt x="321" y="379"/>
                      <a:pt x="328" y="379"/>
                    </a:cubicBezTo>
                    <a:cubicBezTo>
                      <a:pt x="338" y="379"/>
                      <a:pt x="347" y="375"/>
                      <a:pt x="357" y="365"/>
                    </a:cubicBezTo>
                    <a:cubicBezTo>
                      <a:pt x="374" y="357"/>
                      <a:pt x="374" y="332"/>
                      <a:pt x="374" y="315"/>
                    </a:cubicBezTo>
                    <a:cubicBezTo>
                      <a:pt x="365" y="299"/>
                      <a:pt x="357" y="282"/>
                      <a:pt x="349" y="266"/>
                    </a:cubicBezTo>
                    <a:cubicBezTo>
                      <a:pt x="349" y="241"/>
                      <a:pt x="332" y="224"/>
                      <a:pt x="316" y="216"/>
                    </a:cubicBezTo>
                    <a:cubicBezTo>
                      <a:pt x="299" y="191"/>
                      <a:pt x="274" y="166"/>
                      <a:pt x="249" y="141"/>
                    </a:cubicBezTo>
                    <a:cubicBezTo>
                      <a:pt x="200" y="92"/>
                      <a:pt x="150" y="50"/>
                      <a:pt x="100" y="17"/>
                    </a:cubicBezTo>
                    <a:cubicBezTo>
                      <a:pt x="84" y="0"/>
                      <a:pt x="75" y="0"/>
                      <a:pt x="5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3" name="Google Shape;5532;p31">
                <a:extLst>
                  <a:ext uri="{FF2B5EF4-FFF2-40B4-BE49-F238E27FC236}">
                    <a16:creationId xmlns:a16="http://schemas.microsoft.com/office/drawing/2014/main" id="{CC78080D-A39D-0DE1-12E5-E525B1DD8D2A}"/>
                  </a:ext>
                </a:extLst>
              </p:cNvPr>
              <p:cNvSpPr/>
              <p:nvPr/>
            </p:nvSpPr>
            <p:spPr>
              <a:xfrm>
                <a:off x="493525" y="4744325"/>
                <a:ext cx="5400" cy="14775"/>
              </a:xfrm>
              <a:custGeom>
                <a:avLst/>
                <a:gdLst/>
                <a:ahLst/>
                <a:cxnLst/>
                <a:rect l="l" t="t" r="r" b="b"/>
                <a:pathLst>
                  <a:path w="216" h="591" extrusionOk="0">
                    <a:moveTo>
                      <a:pt x="121" y="0"/>
                    </a:moveTo>
                    <a:cubicBezTo>
                      <a:pt x="93" y="0"/>
                      <a:pt x="66" y="13"/>
                      <a:pt x="50" y="41"/>
                    </a:cubicBezTo>
                    <a:cubicBezTo>
                      <a:pt x="41" y="74"/>
                      <a:pt x="33" y="91"/>
                      <a:pt x="33" y="124"/>
                    </a:cubicBezTo>
                    <a:cubicBezTo>
                      <a:pt x="33" y="149"/>
                      <a:pt x="33" y="165"/>
                      <a:pt x="33" y="182"/>
                    </a:cubicBezTo>
                    <a:cubicBezTo>
                      <a:pt x="33" y="215"/>
                      <a:pt x="33" y="256"/>
                      <a:pt x="25" y="298"/>
                    </a:cubicBezTo>
                    <a:cubicBezTo>
                      <a:pt x="25" y="331"/>
                      <a:pt x="25" y="372"/>
                      <a:pt x="17" y="405"/>
                    </a:cubicBezTo>
                    <a:cubicBezTo>
                      <a:pt x="17" y="430"/>
                      <a:pt x="8" y="472"/>
                      <a:pt x="0" y="513"/>
                    </a:cubicBezTo>
                    <a:cubicBezTo>
                      <a:pt x="0" y="546"/>
                      <a:pt x="8" y="579"/>
                      <a:pt x="41" y="588"/>
                    </a:cubicBezTo>
                    <a:cubicBezTo>
                      <a:pt x="48" y="590"/>
                      <a:pt x="55" y="591"/>
                      <a:pt x="62" y="591"/>
                    </a:cubicBezTo>
                    <a:cubicBezTo>
                      <a:pt x="85" y="591"/>
                      <a:pt x="110" y="581"/>
                      <a:pt x="116" y="563"/>
                    </a:cubicBezTo>
                    <a:cubicBezTo>
                      <a:pt x="157" y="488"/>
                      <a:pt x="191" y="414"/>
                      <a:pt x="199" y="323"/>
                    </a:cubicBezTo>
                    <a:cubicBezTo>
                      <a:pt x="207" y="281"/>
                      <a:pt x="215" y="231"/>
                      <a:pt x="215" y="190"/>
                    </a:cubicBezTo>
                    <a:cubicBezTo>
                      <a:pt x="215" y="165"/>
                      <a:pt x="215" y="149"/>
                      <a:pt x="215" y="124"/>
                    </a:cubicBezTo>
                    <a:cubicBezTo>
                      <a:pt x="215" y="115"/>
                      <a:pt x="215" y="99"/>
                      <a:pt x="215" y="82"/>
                    </a:cubicBezTo>
                    <a:cubicBezTo>
                      <a:pt x="215" y="74"/>
                      <a:pt x="207" y="66"/>
                      <a:pt x="207" y="57"/>
                    </a:cubicBezTo>
                    <a:cubicBezTo>
                      <a:pt x="197" y="42"/>
                      <a:pt x="189" y="36"/>
                      <a:pt x="190" y="36"/>
                    </a:cubicBezTo>
                    <a:cubicBezTo>
                      <a:pt x="190" y="36"/>
                      <a:pt x="193" y="38"/>
                      <a:pt x="199" y="41"/>
                    </a:cubicBezTo>
                    <a:cubicBezTo>
                      <a:pt x="182" y="15"/>
                      <a:pt x="151" y="0"/>
                      <a:pt x="12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4" name="Google Shape;5533;p31">
                <a:extLst>
                  <a:ext uri="{FF2B5EF4-FFF2-40B4-BE49-F238E27FC236}">
                    <a16:creationId xmlns:a16="http://schemas.microsoft.com/office/drawing/2014/main" id="{0F69CFF8-1120-8C4E-8CE8-2655A17DF9C0}"/>
                  </a:ext>
                </a:extLst>
              </p:cNvPr>
              <p:cNvSpPr/>
              <p:nvPr/>
            </p:nvSpPr>
            <p:spPr>
              <a:xfrm>
                <a:off x="516400" y="4709125"/>
                <a:ext cx="8000" cy="17675"/>
              </a:xfrm>
              <a:custGeom>
                <a:avLst/>
                <a:gdLst/>
                <a:ahLst/>
                <a:cxnLst/>
                <a:rect l="l" t="t" r="r" b="b"/>
                <a:pathLst>
                  <a:path w="320" h="707" extrusionOk="0">
                    <a:moveTo>
                      <a:pt x="216" y="1"/>
                    </a:moveTo>
                    <a:cubicBezTo>
                      <a:pt x="185" y="1"/>
                      <a:pt x="154" y="20"/>
                      <a:pt x="137" y="57"/>
                    </a:cubicBezTo>
                    <a:cubicBezTo>
                      <a:pt x="129" y="90"/>
                      <a:pt x="121" y="115"/>
                      <a:pt x="121" y="148"/>
                    </a:cubicBezTo>
                    <a:cubicBezTo>
                      <a:pt x="121" y="156"/>
                      <a:pt x="121" y="173"/>
                      <a:pt x="121" y="181"/>
                    </a:cubicBezTo>
                    <a:cubicBezTo>
                      <a:pt x="121" y="189"/>
                      <a:pt x="121" y="198"/>
                      <a:pt x="121" y="206"/>
                    </a:cubicBezTo>
                    <a:cubicBezTo>
                      <a:pt x="121" y="206"/>
                      <a:pt x="112" y="214"/>
                      <a:pt x="112" y="214"/>
                    </a:cubicBezTo>
                    <a:cubicBezTo>
                      <a:pt x="112" y="264"/>
                      <a:pt x="96" y="305"/>
                      <a:pt x="88" y="355"/>
                    </a:cubicBezTo>
                    <a:cubicBezTo>
                      <a:pt x="79" y="397"/>
                      <a:pt x="63" y="446"/>
                      <a:pt x="46" y="496"/>
                    </a:cubicBezTo>
                    <a:cubicBezTo>
                      <a:pt x="38" y="513"/>
                      <a:pt x="30" y="537"/>
                      <a:pt x="21" y="562"/>
                    </a:cubicBezTo>
                    <a:cubicBezTo>
                      <a:pt x="21" y="587"/>
                      <a:pt x="21" y="612"/>
                      <a:pt x="13" y="645"/>
                    </a:cubicBezTo>
                    <a:cubicBezTo>
                      <a:pt x="1" y="676"/>
                      <a:pt x="34" y="707"/>
                      <a:pt x="66" y="707"/>
                    </a:cubicBezTo>
                    <a:cubicBezTo>
                      <a:pt x="77" y="707"/>
                      <a:pt x="87" y="703"/>
                      <a:pt x="96" y="695"/>
                    </a:cubicBezTo>
                    <a:cubicBezTo>
                      <a:pt x="112" y="670"/>
                      <a:pt x="137" y="653"/>
                      <a:pt x="154" y="637"/>
                    </a:cubicBezTo>
                    <a:cubicBezTo>
                      <a:pt x="170" y="612"/>
                      <a:pt x="187" y="587"/>
                      <a:pt x="204" y="554"/>
                    </a:cubicBezTo>
                    <a:cubicBezTo>
                      <a:pt x="228" y="504"/>
                      <a:pt x="245" y="455"/>
                      <a:pt x="262" y="397"/>
                    </a:cubicBezTo>
                    <a:cubicBezTo>
                      <a:pt x="278" y="347"/>
                      <a:pt x="286" y="297"/>
                      <a:pt x="295" y="247"/>
                    </a:cubicBezTo>
                    <a:cubicBezTo>
                      <a:pt x="303" y="181"/>
                      <a:pt x="320" y="115"/>
                      <a:pt x="295" y="57"/>
                    </a:cubicBezTo>
                    <a:cubicBezTo>
                      <a:pt x="278" y="20"/>
                      <a:pt x="247" y="1"/>
                      <a:pt x="21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5" name="Google Shape;5534;p31">
                <a:extLst>
                  <a:ext uri="{FF2B5EF4-FFF2-40B4-BE49-F238E27FC236}">
                    <a16:creationId xmlns:a16="http://schemas.microsoft.com/office/drawing/2014/main" id="{CEBF7719-8B1F-6D58-D4F6-F23AFCFDED1E}"/>
                  </a:ext>
                </a:extLst>
              </p:cNvPr>
              <p:cNvSpPr/>
              <p:nvPr/>
            </p:nvSpPr>
            <p:spPr>
              <a:xfrm>
                <a:off x="514225" y="4711075"/>
                <a:ext cx="2725" cy="4450"/>
              </a:xfrm>
              <a:custGeom>
                <a:avLst/>
                <a:gdLst/>
                <a:ahLst/>
                <a:cxnLst/>
                <a:rect l="l" t="t" r="r" b="b"/>
                <a:pathLst>
                  <a:path w="109" h="178" extrusionOk="0">
                    <a:moveTo>
                      <a:pt x="69" y="0"/>
                    </a:moveTo>
                    <a:cubicBezTo>
                      <a:pt x="59" y="0"/>
                      <a:pt x="50" y="6"/>
                      <a:pt x="50" y="12"/>
                    </a:cubicBezTo>
                    <a:cubicBezTo>
                      <a:pt x="34" y="45"/>
                      <a:pt x="17" y="70"/>
                      <a:pt x="9" y="103"/>
                    </a:cubicBezTo>
                    <a:cubicBezTo>
                      <a:pt x="1" y="111"/>
                      <a:pt x="1" y="120"/>
                      <a:pt x="1" y="128"/>
                    </a:cubicBezTo>
                    <a:cubicBezTo>
                      <a:pt x="1" y="136"/>
                      <a:pt x="1" y="145"/>
                      <a:pt x="9" y="153"/>
                    </a:cubicBezTo>
                    <a:cubicBezTo>
                      <a:pt x="9" y="161"/>
                      <a:pt x="25" y="169"/>
                      <a:pt x="34" y="178"/>
                    </a:cubicBezTo>
                    <a:cubicBezTo>
                      <a:pt x="50" y="178"/>
                      <a:pt x="59" y="178"/>
                      <a:pt x="75" y="169"/>
                    </a:cubicBezTo>
                    <a:cubicBezTo>
                      <a:pt x="75" y="161"/>
                      <a:pt x="83" y="161"/>
                      <a:pt x="92" y="153"/>
                    </a:cubicBezTo>
                    <a:cubicBezTo>
                      <a:pt x="92" y="145"/>
                      <a:pt x="92" y="136"/>
                      <a:pt x="92" y="128"/>
                    </a:cubicBezTo>
                    <a:cubicBezTo>
                      <a:pt x="100" y="95"/>
                      <a:pt x="100" y="62"/>
                      <a:pt x="108" y="29"/>
                    </a:cubicBezTo>
                    <a:cubicBezTo>
                      <a:pt x="108" y="20"/>
                      <a:pt x="100" y="12"/>
                      <a:pt x="100" y="12"/>
                    </a:cubicBezTo>
                    <a:cubicBezTo>
                      <a:pt x="92" y="4"/>
                      <a:pt x="92" y="4"/>
                      <a:pt x="83" y="4"/>
                    </a:cubicBezTo>
                    <a:cubicBezTo>
                      <a:pt x="79" y="1"/>
                      <a:pt x="74" y="0"/>
                      <a:pt x="6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6" name="Google Shape;5535;p31">
                <a:extLst>
                  <a:ext uri="{FF2B5EF4-FFF2-40B4-BE49-F238E27FC236}">
                    <a16:creationId xmlns:a16="http://schemas.microsoft.com/office/drawing/2014/main" id="{9084838E-E8D2-0B0F-9030-CCC8D066E36A}"/>
                  </a:ext>
                </a:extLst>
              </p:cNvPr>
              <p:cNvSpPr/>
              <p:nvPr/>
            </p:nvSpPr>
            <p:spPr>
              <a:xfrm>
                <a:off x="520225" y="4682850"/>
                <a:ext cx="4175" cy="18675"/>
              </a:xfrm>
              <a:custGeom>
                <a:avLst/>
                <a:gdLst/>
                <a:ahLst/>
                <a:cxnLst/>
                <a:rect l="l" t="t" r="r" b="b"/>
                <a:pathLst>
                  <a:path w="167" h="747" extrusionOk="0">
                    <a:moveTo>
                      <a:pt x="71" y="0"/>
                    </a:moveTo>
                    <a:cubicBezTo>
                      <a:pt x="62" y="0"/>
                      <a:pt x="52" y="5"/>
                      <a:pt x="42" y="14"/>
                    </a:cubicBezTo>
                    <a:cubicBezTo>
                      <a:pt x="26" y="31"/>
                      <a:pt x="17" y="64"/>
                      <a:pt x="9" y="89"/>
                    </a:cubicBezTo>
                    <a:cubicBezTo>
                      <a:pt x="1" y="114"/>
                      <a:pt x="9" y="155"/>
                      <a:pt x="9" y="180"/>
                    </a:cubicBezTo>
                    <a:cubicBezTo>
                      <a:pt x="17" y="238"/>
                      <a:pt x="17" y="296"/>
                      <a:pt x="17" y="346"/>
                    </a:cubicBezTo>
                    <a:cubicBezTo>
                      <a:pt x="17" y="404"/>
                      <a:pt x="17" y="462"/>
                      <a:pt x="17" y="520"/>
                    </a:cubicBezTo>
                    <a:cubicBezTo>
                      <a:pt x="17" y="578"/>
                      <a:pt x="26" y="636"/>
                      <a:pt x="17" y="694"/>
                    </a:cubicBezTo>
                    <a:cubicBezTo>
                      <a:pt x="17" y="727"/>
                      <a:pt x="50" y="746"/>
                      <a:pt x="79" y="746"/>
                    </a:cubicBezTo>
                    <a:cubicBezTo>
                      <a:pt x="101" y="746"/>
                      <a:pt x="122" y="735"/>
                      <a:pt x="125" y="710"/>
                    </a:cubicBezTo>
                    <a:cubicBezTo>
                      <a:pt x="133" y="652"/>
                      <a:pt x="150" y="602"/>
                      <a:pt x="158" y="544"/>
                    </a:cubicBezTo>
                    <a:cubicBezTo>
                      <a:pt x="158" y="486"/>
                      <a:pt x="167" y="437"/>
                      <a:pt x="167" y="379"/>
                    </a:cubicBezTo>
                    <a:cubicBezTo>
                      <a:pt x="167" y="329"/>
                      <a:pt x="167" y="271"/>
                      <a:pt x="167" y="221"/>
                    </a:cubicBezTo>
                    <a:cubicBezTo>
                      <a:pt x="167" y="172"/>
                      <a:pt x="167" y="105"/>
                      <a:pt x="133" y="64"/>
                    </a:cubicBezTo>
                    <a:cubicBezTo>
                      <a:pt x="125" y="39"/>
                      <a:pt x="117" y="14"/>
                      <a:pt x="92" y="6"/>
                    </a:cubicBezTo>
                    <a:cubicBezTo>
                      <a:pt x="85" y="2"/>
                      <a:pt x="78" y="0"/>
                      <a:pt x="7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7" name="Google Shape;5536;p31">
                <a:extLst>
                  <a:ext uri="{FF2B5EF4-FFF2-40B4-BE49-F238E27FC236}">
                    <a16:creationId xmlns:a16="http://schemas.microsoft.com/office/drawing/2014/main" id="{9B82F7FB-9507-53AB-BF7B-ADB54E552D36}"/>
                  </a:ext>
                </a:extLst>
              </p:cNvPr>
              <p:cNvSpPr/>
              <p:nvPr/>
            </p:nvSpPr>
            <p:spPr>
              <a:xfrm>
                <a:off x="520025" y="4659500"/>
                <a:ext cx="8300" cy="23900"/>
              </a:xfrm>
              <a:custGeom>
                <a:avLst/>
                <a:gdLst/>
                <a:ahLst/>
                <a:cxnLst/>
                <a:rect l="l" t="t" r="r" b="b"/>
                <a:pathLst>
                  <a:path w="332" h="956" extrusionOk="0">
                    <a:moveTo>
                      <a:pt x="57" y="1"/>
                    </a:moveTo>
                    <a:cubicBezTo>
                      <a:pt x="39" y="1"/>
                      <a:pt x="23" y="10"/>
                      <a:pt x="17" y="29"/>
                    </a:cubicBezTo>
                    <a:cubicBezTo>
                      <a:pt x="1" y="103"/>
                      <a:pt x="42" y="169"/>
                      <a:pt x="59" y="236"/>
                    </a:cubicBezTo>
                    <a:cubicBezTo>
                      <a:pt x="83" y="310"/>
                      <a:pt x="92" y="377"/>
                      <a:pt x="108" y="451"/>
                    </a:cubicBezTo>
                    <a:cubicBezTo>
                      <a:pt x="133" y="609"/>
                      <a:pt x="158" y="766"/>
                      <a:pt x="199" y="923"/>
                    </a:cubicBezTo>
                    <a:cubicBezTo>
                      <a:pt x="204" y="945"/>
                      <a:pt x="222" y="956"/>
                      <a:pt x="241" y="956"/>
                    </a:cubicBezTo>
                    <a:cubicBezTo>
                      <a:pt x="257" y="956"/>
                      <a:pt x="274" y="947"/>
                      <a:pt x="282" y="932"/>
                    </a:cubicBezTo>
                    <a:cubicBezTo>
                      <a:pt x="332" y="857"/>
                      <a:pt x="315" y="766"/>
                      <a:pt x="307" y="683"/>
                    </a:cubicBezTo>
                    <a:cubicBezTo>
                      <a:pt x="291" y="592"/>
                      <a:pt x="282" y="509"/>
                      <a:pt x="266" y="418"/>
                    </a:cubicBezTo>
                    <a:cubicBezTo>
                      <a:pt x="249" y="335"/>
                      <a:pt x="233" y="261"/>
                      <a:pt x="208" y="178"/>
                    </a:cubicBezTo>
                    <a:cubicBezTo>
                      <a:pt x="191" y="111"/>
                      <a:pt x="158" y="12"/>
                      <a:pt x="75" y="4"/>
                    </a:cubicBezTo>
                    <a:cubicBezTo>
                      <a:pt x="69" y="2"/>
                      <a:pt x="63" y="1"/>
                      <a:pt x="5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8" name="Google Shape;5537;p31">
                <a:extLst>
                  <a:ext uri="{FF2B5EF4-FFF2-40B4-BE49-F238E27FC236}">
                    <a16:creationId xmlns:a16="http://schemas.microsoft.com/office/drawing/2014/main" id="{ACBF7B8A-F3A3-29FF-F7DA-DEDFB6766E99}"/>
                  </a:ext>
                </a:extLst>
              </p:cNvPr>
              <p:cNvSpPr/>
              <p:nvPr/>
            </p:nvSpPr>
            <p:spPr>
              <a:xfrm>
                <a:off x="510075" y="4671750"/>
                <a:ext cx="2525" cy="7325"/>
              </a:xfrm>
              <a:custGeom>
                <a:avLst/>
                <a:gdLst/>
                <a:ahLst/>
                <a:cxnLst/>
                <a:rect l="l" t="t" r="r" b="b"/>
                <a:pathLst>
                  <a:path w="101" h="293" extrusionOk="0">
                    <a:moveTo>
                      <a:pt x="51" y="0"/>
                    </a:moveTo>
                    <a:cubicBezTo>
                      <a:pt x="38" y="0"/>
                      <a:pt x="26" y="7"/>
                      <a:pt x="17" y="19"/>
                    </a:cubicBezTo>
                    <a:cubicBezTo>
                      <a:pt x="17" y="19"/>
                      <a:pt x="17" y="27"/>
                      <a:pt x="9" y="27"/>
                    </a:cubicBezTo>
                    <a:cubicBezTo>
                      <a:pt x="9" y="36"/>
                      <a:pt x="9" y="44"/>
                      <a:pt x="9" y="52"/>
                    </a:cubicBezTo>
                    <a:cubicBezTo>
                      <a:pt x="9" y="61"/>
                      <a:pt x="9" y="77"/>
                      <a:pt x="9" y="85"/>
                    </a:cubicBezTo>
                    <a:cubicBezTo>
                      <a:pt x="9" y="102"/>
                      <a:pt x="1" y="119"/>
                      <a:pt x="1" y="135"/>
                    </a:cubicBezTo>
                    <a:cubicBezTo>
                      <a:pt x="1" y="177"/>
                      <a:pt x="9" y="218"/>
                      <a:pt x="9" y="251"/>
                    </a:cubicBezTo>
                    <a:cubicBezTo>
                      <a:pt x="9" y="276"/>
                      <a:pt x="26" y="292"/>
                      <a:pt x="51" y="292"/>
                    </a:cubicBezTo>
                    <a:cubicBezTo>
                      <a:pt x="75" y="292"/>
                      <a:pt x="92" y="276"/>
                      <a:pt x="92" y="251"/>
                    </a:cubicBezTo>
                    <a:cubicBezTo>
                      <a:pt x="92" y="218"/>
                      <a:pt x="92" y="177"/>
                      <a:pt x="100" y="135"/>
                    </a:cubicBezTo>
                    <a:cubicBezTo>
                      <a:pt x="100" y="119"/>
                      <a:pt x="100" y="102"/>
                      <a:pt x="92" y="85"/>
                    </a:cubicBezTo>
                    <a:cubicBezTo>
                      <a:pt x="92" y="77"/>
                      <a:pt x="92" y="61"/>
                      <a:pt x="92" y="52"/>
                    </a:cubicBezTo>
                    <a:cubicBezTo>
                      <a:pt x="92" y="52"/>
                      <a:pt x="92" y="44"/>
                      <a:pt x="92" y="36"/>
                    </a:cubicBezTo>
                    <a:cubicBezTo>
                      <a:pt x="92" y="27"/>
                      <a:pt x="84" y="19"/>
                      <a:pt x="84" y="19"/>
                    </a:cubicBezTo>
                    <a:cubicBezTo>
                      <a:pt x="75" y="7"/>
                      <a:pt x="63" y="0"/>
                      <a:pt x="5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9" name="Google Shape;5538;p31">
                <a:extLst>
                  <a:ext uri="{FF2B5EF4-FFF2-40B4-BE49-F238E27FC236}">
                    <a16:creationId xmlns:a16="http://schemas.microsoft.com/office/drawing/2014/main" id="{39B7930D-F5C7-00FC-E9DC-C39D4570E295}"/>
                  </a:ext>
                </a:extLst>
              </p:cNvPr>
              <p:cNvSpPr/>
              <p:nvPr/>
            </p:nvSpPr>
            <p:spPr>
              <a:xfrm>
                <a:off x="515475" y="4654575"/>
                <a:ext cx="3950" cy="6975"/>
              </a:xfrm>
              <a:custGeom>
                <a:avLst/>
                <a:gdLst/>
                <a:ahLst/>
                <a:cxnLst/>
                <a:rect l="l" t="t" r="r" b="b"/>
                <a:pathLst>
                  <a:path w="158" h="279" extrusionOk="0">
                    <a:moveTo>
                      <a:pt x="84" y="1"/>
                    </a:moveTo>
                    <a:cubicBezTo>
                      <a:pt x="61" y="1"/>
                      <a:pt x="39" y="17"/>
                      <a:pt x="33" y="43"/>
                    </a:cubicBezTo>
                    <a:cubicBezTo>
                      <a:pt x="25" y="52"/>
                      <a:pt x="33" y="68"/>
                      <a:pt x="25" y="76"/>
                    </a:cubicBezTo>
                    <a:cubicBezTo>
                      <a:pt x="25" y="85"/>
                      <a:pt x="25" y="93"/>
                      <a:pt x="25" y="101"/>
                    </a:cubicBezTo>
                    <a:lnTo>
                      <a:pt x="25" y="126"/>
                    </a:lnTo>
                    <a:cubicBezTo>
                      <a:pt x="25" y="134"/>
                      <a:pt x="25" y="143"/>
                      <a:pt x="25" y="151"/>
                    </a:cubicBezTo>
                    <a:cubicBezTo>
                      <a:pt x="25" y="168"/>
                      <a:pt x="17" y="184"/>
                      <a:pt x="17" y="201"/>
                    </a:cubicBezTo>
                    <a:cubicBezTo>
                      <a:pt x="0" y="226"/>
                      <a:pt x="25" y="267"/>
                      <a:pt x="58" y="275"/>
                    </a:cubicBezTo>
                    <a:cubicBezTo>
                      <a:pt x="63" y="278"/>
                      <a:pt x="68" y="279"/>
                      <a:pt x="73" y="279"/>
                    </a:cubicBezTo>
                    <a:cubicBezTo>
                      <a:pt x="85" y="279"/>
                      <a:pt x="96" y="273"/>
                      <a:pt x="108" y="267"/>
                    </a:cubicBezTo>
                    <a:cubicBezTo>
                      <a:pt x="125" y="259"/>
                      <a:pt x="133" y="250"/>
                      <a:pt x="133" y="234"/>
                    </a:cubicBezTo>
                    <a:cubicBezTo>
                      <a:pt x="149" y="209"/>
                      <a:pt x="149" y="176"/>
                      <a:pt x="158" y="151"/>
                    </a:cubicBezTo>
                    <a:cubicBezTo>
                      <a:pt x="158" y="143"/>
                      <a:pt x="158" y="126"/>
                      <a:pt x="158" y="118"/>
                    </a:cubicBezTo>
                    <a:lnTo>
                      <a:pt x="158" y="101"/>
                    </a:lnTo>
                    <a:cubicBezTo>
                      <a:pt x="158" y="85"/>
                      <a:pt x="149" y="76"/>
                      <a:pt x="149" y="68"/>
                    </a:cubicBezTo>
                    <a:cubicBezTo>
                      <a:pt x="149" y="68"/>
                      <a:pt x="141" y="60"/>
                      <a:pt x="141" y="60"/>
                    </a:cubicBezTo>
                    <a:cubicBezTo>
                      <a:pt x="141" y="43"/>
                      <a:pt x="133" y="27"/>
                      <a:pt x="125" y="18"/>
                    </a:cubicBezTo>
                    <a:cubicBezTo>
                      <a:pt x="112" y="6"/>
                      <a:pt x="98" y="1"/>
                      <a:pt x="8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0" name="Google Shape;5539;p31">
                <a:extLst>
                  <a:ext uri="{FF2B5EF4-FFF2-40B4-BE49-F238E27FC236}">
                    <a16:creationId xmlns:a16="http://schemas.microsoft.com/office/drawing/2014/main" id="{FEBAD26D-9D8B-5659-687B-402D9FAB55B2}"/>
                  </a:ext>
                </a:extLst>
              </p:cNvPr>
              <p:cNvSpPr/>
              <p:nvPr/>
            </p:nvSpPr>
            <p:spPr>
              <a:xfrm>
                <a:off x="412525" y="4688575"/>
                <a:ext cx="8925" cy="11300"/>
              </a:xfrm>
              <a:custGeom>
                <a:avLst/>
                <a:gdLst/>
                <a:ahLst/>
                <a:cxnLst/>
                <a:rect l="l" t="t" r="r" b="b"/>
                <a:pathLst>
                  <a:path w="357" h="452" extrusionOk="0">
                    <a:moveTo>
                      <a:pt x="83" y="1"/>
                    </a:moveTo>
                    <a:cubicBezTo>
                      <a:pt x="58" y="1"/>
                      <a:pt x="34" y="17"/>
                      <a:pt x="25" y="42"/>
                    </a:cubicBezTo>
                    <a:cubicBezTo>
                      <a:pt x="0" y="117"/>
                      <a:pt x="17" y="191"/>
                      <a:pt x="50" y="266"/>
                    </a:cubicBezTo>
                    <a:cubicBezTo>
                      <a:pt x="50" y="274"/>
                      <a:pt x="58" y="291"/>
                      <a:pt x="67" y="299"/>
                    </a:cubicBezTo>
                    <a:cubicBezTo>
                      <a:pt x="75" y="315"/>
                      <a:pt x="75" y="332"/>
                      <a:pt x="83" y="340"/>
                    </a:cubicBezTo>
                    <a:cubicBezTo>
                      <a:pt x="100" y="357"/>
                      <a:pt x="116" y="382"/>
                      <a:pt x="125" y="390"/>
                    </a:cubicBezTo>
                    <a:cubicBezTo>
                      <a:pt x="150" y="415"/>
                      <a:pt x="174" y="431"/>
                      <a:pt x="199" y="440"/>
                    </a:cubicBezTo>
                    <a:cubicBezTo>
                      <a:pt x="223" y="446"/>
                      <a:pt x="246" y="451"/>
                      <a:pt x="267" y="451"/>
                    </a:cubicBezTo>
                    <a:cubicBezTo>
                      <a:pt x="275" y="451"/>
                      <a:pt x="283" y="450"/>
                      <a:pt x="290" y="448"/>
                    </a:cubicBezTo>
                    <a:cubicBezTo>
                      <a:pt x="315" y="440"/>
                      <a:pt x="332" y="431"/>
                      <a:pt x="340" y="407"/>
                    </a:cubicBezTo>
                    <a:cubicBezTo>
                      <a:pt x="357" y="390"/>
                      <a:pt x="357" y="365"/>
                      <a:pt x="348" y="340"/>
                    </a:cubicBezTo>
                    <a:cubicBezTo>
                      <a:pt x="348" y="315"/>
                      <a:pt x="324" y="282"/>
                      <a:pt x="307" y="266"/>
                    </a:cubicBezTo>
                    <a:lnTo>
                      <a:pt x="307" y="266"/>
                    </a:lnTo>
                    <a:lnTo>
                      <a:pt x="311" y="272"/>
                    </a:lnTo>
                    <a:lnTo>
                      <a:pt x="311" y="272"/>
                    </a:lnTo>
                    <a:cubicBezTo>
                      <a:pt x="306" y="266"/>
                      <a:pt x="299" y="262"/>
                      <a:pt x="290" y="257"/>
                    </a:cubicBezTo>
                    <a:lnTo>
                      <a:pt x="299" y="257"/>
                    </a:lnTo>
                    <a:cubicBezTo>
                      <a:pt x="266" y="241"/>
                      <a:pt x="241" y="216"/>
                      <a:pt x="216" y="192"/>
                    </a:cubicBezTo>
                    <a:lnTo>
                      <a:pt x="216" y="192"/>
                    </a:lnTo>
                    <a:lnTo>
                      <a:pt x="232" y="208"/>
                    </a:lnTo>
                    <a:cubicBezTo>
                      <a:pt x="224" y="199"/>
                      <a:pt x="216" y="199"/>
                      <a:pt x="216" y="191"/>
                    </a:cubicBezTo>
                    <a:lnTo>
                      <a:pt x="216" y="191"/>
                    </a:lnTo>
                    <a:cubicBezTo>
                      <a:pt x="216" y="191"/>
                      <a:pt x="216" y="191"/>
                      <a:pt x="216" y="191"/>
                    </a:cubicBezTo>
                    <a:lnTo>
                      <a:pt x="208" y="191"/>
                    </a:lnTo>
                    <a:cubicBezTo>
                      <a:pt x="208" y="191"/>
                      <a:pt x="208" y="183"/>
                      <a:pt x="208" y="183"/>
                    </a:cubicBezTo>
                    <a:cubicBezTo>
                      <a:pt x="191" y="166"/>
                      <a:pt x="183" y="150"/>
                      <a:pt x="174" y="133"/>
                    </a:cubicBezTo>
                    <a:cubicBezTo>
                      <a:pt x="174" y="133"/>
                      <a:pt x="174" y="125"/>
                      <a:pt x="174" y="125"/>
                    </a:cubicBezTo>
                    <a:cubicBezTo>
                      <a:pt x="166" y="108"/>
                      <a:pt x="166" y="100"/>
                      <a:pt x="158" y="83"/>
                    </a:cubicBezTo>
                    <a:cubicBezTo>
                      <a:pt x="158" y="83"/>
                      <a:pt x="158" y="75"/>
                      <a:pt x="150" y="75"/>
                    </a:cubicBezTo>
                    <a:cubicBezTo>
                      <a:pt x="150" y="59"/>
                      <a:pt x="150" y="50"/>
                      <a:pt x="141" y="42"/>
                    </a:cubicBezTo>
                    <a:cubicBezTo>
                      <a:pt x="133" y="17"/>
                      <a:pt x="108" y="1"/>
                      <a:pt x="8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1" name="Google Shape;5540;p31">
                <a:extLst>
                  <a:ext uri="{FF2B5EF4-FFF2-40B4-BE49-F238E27FC236}">
                    <a16:creationId xmlns:a16="http://schemas.microsoft.com/office/drawing/2014/main" id="{59007490-A760-A993-64C4-D0CAA13DD523}"/>
                  </a:ext>
                </a:extLst>
              </p:cNvPr>
              <p:cNvSpPr/>
              <p:nvPr/>
            </p:nvSpPr>
            <p:spPr>
              <a:xfrm>
                <a:off x="425575" y="4700175"/>
                <a:ext cx="5825" cy="4575"/>
              </a:xfrm>
              <a:custGeom>
                <a:avLst/>
                <a:gdLst/>
                <a:ahLst/>
                <a:cxnLst/>
                <a:rect l="l" t="t" r="r" b="b"/>
                <a:pathLst>
                  <a:path w="233" h="183" extrusionOk="0">
                    <a:moveTo>
                      <a:pt x="58" y="1"/>
                    </a:moveTo>
                    <a:cubicBezTo>
                      <a:pt x="42" y="1"/>
                      <a:pt x="25" y="1"/>
                      <a:pt x="17" y="17"/>
                    </a:cubicBezTo>
                    <a:cubicBezTo>
                      <a:pt x="9" y="25"/>
                      <a:pt x="0" y="42"/>
                      <a:pt x="0" y="59"/>
                    </a:cubicBezTo>
                    <a:cubicBezTo>
                      <a:pt x="0" y="75"/>
                      <a:pt x="0" y="92"/>
                      <a:pt x="17" y="100"/>
                    </a:cubicBezTo>
                    <a:cubicBezTo>
                      <a:pt x="42" y="125"/>
                      <a:pt x="67" y="141"/>
                      <a:pt x="92" y="158"/>
                    </a:cubicBezTo>
                    <a:cubicBezTo>
                      <a:pt x="108" y="158"/>
                      <a:pt x="125" y="166"/>
                      <a:pt x="141" y="175"/>
                    </a:cubicBezTo>
                    <a:cubicBezTo>
                      <a:pt x="150" y="175"/>
                      <a:pt x="158" y="183"/>
                      <a:pt x="166" y="183"/>
                    </a:cubicBezTo>
                    <a:lnTo>
                      <a:pt x="191" y="183"/>
                    </a:lnTo>
                    <a:cubicBezTo>
                      <a:pt x="208" y="183"/>
                      <a:pt x="224" y="175"/>
                      <a:pt x="232" y="158"/>
                    </a:cubicBezTo>
                    <a:cubicBezTo>
                      <a:pt x="232" y="141"/>
                      <a:pt x="232" y="125"/>
                      <a:pt x="224" y="117"/>
                    </a:cubicBezTo>
                    <a:cubicBezTo>
                      <a:pt x="224" y="117"/>
                      <a:pt x="216" y="108"/>
                      <a:pt x="216" y="108"/>
                    </a:cubicBezTo>
                    <a:cubicBezTo>
                      <a:pt x="208" y="100"/>
                      <a:pt x="208" y="100"/>
                      <a:pt x="199" y="92"/>
                    </a:cubicBezTo>
                    <a:cubicBezTo>
                      <a:pt x="191" y="92"/>
                      <a:pt x="191" y="83"/>
                      <a:pt x="183" y="83"/>
                    </a:cubicBezTo>
                    <a:cubicBezTo>
                      <a:pt x="174" y="75"/>
                      <a:pt x="166" y="67"/>
                      <a:pt x="158" y="59"/>
                    </a:cubicBezTo>
                    <a:cubicBezTo>
                      <a:pt x="133" y="42"/>
                      <a:pt x="116" y="34"/>
                      <a:pt x="100" y="17"/>
                    </a:cubicBezTo>
                    <a:cubicBezTo>
                      <a:pt x="92" y="9"/>
                      <a:pt x="75" y="1"/>
                      <a:pt x="5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2" name="Google Shape;5541;p31">
                <a:extLst>
                  <a:ext uri="{FF2B5EF4-FFF2-40B4-BE49-F238E27FC236}">
                    <a16:creationId xmlns:a16="http://schemas.microsoft.com/office/drawing/2014/main" id="{2DC260B2-EB8D-7C2E-C412-8D1482D713F2}"/>
                  </a:ext>
                </a:extLst>
              </p:cNvPr>
              <p:cNvSpPr/>
              <p:nvPr/>
            </p:nvSpPr>
            <p:spPr>
              <a:xfrm>
                <a:off x="345825" y="4689025"/>
                <a:ext cx="13500" cy="4750"/>
              </a:xfrm>
              <a:custGeom>
                <a:avLst/>
                <a:gdLst/>
                <a:ahLst/>
                <a:cxnLst/>
                <a:rect l="l" t="t" r="r" b="b"/>
                <a:pathLst>
                  <a:path w="540" h="190" extrusionOk="0">
                    <a:moveTo>
                      <a:pt x="103" y="161"/>
                    </a:moveTo>
                    <a:cubicBezTo>
                      <a:pt x="103" y="161"/>
                      <a:pt x="104" y="162"/>
                      <a:pt x="105" y="162"/>
                    </a:cubicBezTo>
                    <a:lnTo>
                      <a:pt x="105" y="162"/>
                    </a:lnTo>
                    <a:cubicBezTo>
                      <a:pt x="104" y="162"/>
                      <a:pt x="103" y="161"/>
                      <a:pt x="103" y="161"/>
                    </a:cubicBezTo>
                    <a:close/>
                    <a:moveTo>
                      <a:pt x="434" y="1"/>
                    </a:moveTo>
                    <a:cubicBezTo>
                      <a:pt x="414" y="1"/>
                      <a:pt x="394" y="4"/>
                      <a:pt x="373" y="7"/>
                    </a:cubicBezTo>
                    <a:cubicBezTo>
                      <a:pt x="357" y="7"/>
                      <a:pt x="348" y="16"/>
                      <a:pt x="340" y="16"/>
                    </a:cubicBezTo>
                    <a:lnTo>
                      <a:pt x="191" y="16"/>
                    </a:lnTo>
                    <a:cubicBezTo>
                      <a:pt x="191" y="16"/>
                      <a:pt x="150" y="24"/>
                      <a:pt x="158" y="24"/>
                    </a:cubicBezTo>
                    <a:lnTo>
                      <a:pt x="108" y="24"/>
                    </a:lnTo>
                    <a:cubicBezTo>
                      <a:pt x="92" y="32"/>
                      <a:pt x="75" y="32"/>
                      <a:pt x="50" y="41"/>
                    </a:cubicBezTo>
                    <a:cubicBezTo>
                      <a:pt x="17" y="49"/>
                      <a:pt x="0" y="90"/>
                      <a:pt x="34" y="115"/>
                    </a:cubicBezTo>
                    <a:cubicBezTo>
                      <a:pt x="50" y="132"/>
                      <a:pt x="67" y="140"/>
                      <a:pt x="83" y="148"/>
                    </a:cubicBezTo>
                    <a:cubicBezTo>
                      <a:pt x="91" y="156"/>
                      <a:pt x="98" y="157"/>
                      <a:pt x="105" y="162"/>
                    </a:cubicBezTo>
                    <a:lnTo>
                      <a:pt x="105" y="162"/>
                    </a:lnTo>
                    <a:cubicBezTo>
                      <a:pt x="105" y="162"/>
                      <a:pt x="105" y="162"/>
                      <a:pt x="105" y="162"/>
                    </a:cubicBezTo>
                    <a:lnTo>
                      <a:pt x="105" y="162"/>
                    </a:lnTo>
                    <a:cubicBezTo>
                      <a:pt x="106" y="163"/>
                      <a:pt x="107" y="164"/>
                      <a:pt x="108" y="165"/>
                    </a:cubicBezTo>
                    <a:lnTo>
                      <a:pt x="108" y="165"/>
                    </a:lnTo>
                    <a:cubicBezTo>
                      <a:pt x="107" y="164"/>
                      <a:pt x="106" y="163"/>
                      <a:pt x="105" y="162"/>
                    </a:cubicBezTo>
                    <a:lnTo>
                      <a:pt x="105" y="162"/>
                    </a:lnTo>
                    <a:cubicBezTo>
                      <a:pt x="108" y="163"/>
                      <a:pt x="114" y="165"/>
                      <a:pt x="125" y="165"/>
                    </a:cubicBezTo>
                    <a:cubicBezTo>
                      <a:pt x="125" y="173"/>
                      <a:pt x="133" y="173"/>
                      <a:pt x="141" y="173"/>
                    </a:cubicBezTo>
                    <a:cubicBezTo>
                      <a:pt x="183" y="190"/>
                      <a:pt x="232" y="190"/>
                      <a:pt x="274" y="190"/>
                    </a:cubicBezTo>
                    <a:cubicBezTo>
                      <a:pt x="315" y="190"/>
                      <a:pt x="357" y="181"/>
                      <a:pt x="398" y="181"/>
                    </a:cubicBezTo>
                    <a:cubicBezTo>
                      <a:pt x="423" y="173"/>
                      <a:pt x="448" y="173"/>
                      <a:pt x="473" y="157"/>
                    </a:cubicBezTo>
                    <a:cubicBezTo>
                      <a:pt x="489" y="148"/>
                      <a:pt x="506" y="140"/>
                      <a:pt x="514" y="123"/>
                    </a:cubicBezTo>
                    <a:lnTo>
                      <a:pt x="514" y="123"/>
                    </a:lnTo>
                    <a:cubicBezTo>
                      <a:pt x="516" y="121"/>
                      <a:pt x="519" y="119"/>
                      <a:pt x="522" y="115"/>
                    </a:cubicBezTo>
                    <a:cubicBezTo>
                      <a:pt x="522" y="107"/>
                      <a:pt x="531" y="99"/>
                      <a:pt x="531" y="90"/>
                    </a:cubicBezTo>
                    <a:cubicBezTo>
                      <a:pt x="539" y="65"/>
                      <a:pt x="531" y="41"/>
                      <a:pt x="514" y="24"/>
                    </a:cubicBezTo>
                    <a:lnTo>
                      <a:pt x="514" y="32"/>
                    </a:lnTo>
                    <a:cubicBezTo>
                      <a:pt x="490" y="8"/>
                      <a:pt x="462" y="1"/>
                      <a:pt x="43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3" name="Google Shape;5542;p31">
                <a:extLst>
                  <a:ext uri="{FF2B5EF4-FFF2-40B4-BE49-F238E27FC236}">
                    <a16:creationId xmlns:a16="http://schemas.microsoft.com/office/drawing/2014/main" id="{75D5C7E6-9DB8-FD43-40EC-AC7DC543BB4B}"/>
                  </a:ext>
                </a:extLst>
              </p:cNvPr>
              <p:cNvSpPr/>
              <p:nvPr/>
            </p:nvSpPr>
            <p:spPr>
              <a:xfrm>
                <a:off x="366750" y="4682575"/>
                <a:ext cx="6650" cy="3800"/>
              </a:xfrm>
              <a:custGeom>
                <a:avLst/>
                <a:gdLst/>
                <a:ahLst/>
                <a:cxnLst/>
                <a:rect l="l" t="t" r="r" b="b"/>
                <a:pathLst>
                  <a:path w="266" h="152" extrusionOk="0">
                    <a:moveTo>
                      <a:pt x="191" y="0"/>
                    </a:moveTo>
                    <a:cubicBezTo>
                      <a:pt x="183" y="9"/>
                      <a:pt x="174" y="9"/>
                      <a:pt x="166" y="17"/>
                    </a:cubicBezTo>
                    <a:cubicBezTo>
                      <a:pt x="149" y="17"/>
                      <a:pt x="125" y="25"/>
                      <a:pt x="108" y="33"/>
                    </a:cubicBezTo>
                    <a:lnTo>
                      <a:pt x="58" y="33"/>
                    </a:lnTo>
                    <a:cubicBezTo>
                      <a:pt x="50" y="33"/>
                      <a:pt x="33" y="42"/>
                      <a:pt x="17" y="50"/>
                    </a:cubicBezTo>
                    <a:cubicBezTo>
                      <a:pt x="9" y="58"/>
                      <a:pt x="0" y="75"/>
                      <a:pt x="0" y="91"/>
                    </a:cubicBezTo>
                    <a:cubicBezTo>
                      <a:pt x="0" y="108"/>
                      <a:pt x="9" y="125"/>
                      <a:pt x="17" y="133"/>
                    </a:cubicBezTo>
                    <a:cubicBezTo>
                      <a:pt x="33" y="141"/>
                      <a:pt x="50" y="149"/>
                      <a:pt x="58" y="149"/>
                    </a:cubicBezTo>
                    <a:cubicBezTo>
                      <a:pt x="67" y="151"/>
                      <a:pt x="76" y="152"/>
                      <a:pt x="85" y="152"/>
                    </a:cubicBezTo>
                    <a:cubicBezTo>
                      <a:pt x="128" y="152"/>
                      <a:pt x="173" y="137"/>
                      <a:pt x="207" y="116"/>
                    </a:cubicBezTo>
                    <a:cubicBezTo>
                      <a:pt x="241" y="100"/>
                      <a:pt x="265" y="67"/>
                      <a:pt x="257" y="33"/>
                    </a:cubicBezTo>
                    <a:cubicBezTo>
                      <a:pt x="257" y="17"/>
                      <a:pt x="241" y="9"/>
                      <a:pt x="23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4" name="Google Shape;5543;p31">
                <a:extLst>
                  <a:ext uri="{FF2B5EF4-FFF2-40B4-BE49-F238E27FC236}">
                    <a16:creationId xmlns:a16="http://schemas.microsoft.com/office/drawing/2014/main" id="{067C687C-9839-D0D1-C155-A2ACAFB89EC6}"/>
                  </a:ext>
                </a:extLst>
              </p:cNvPr>
              <p:cNvSpPr/>
              <p:nvPr/>
            </p:nvSpPr>
            <p:spPr>
              <a:xfrm>
                <a:off x="618825" y="4641550"/>
                <a:ext cx="4600" cy="11000"/>
              </a:xfrm>
              <a:custGeom>
                <a:avLst/>
                <a:gdLst/>
                <a:ahLst/>
                <a:cxnLst/>
                <a:rect l="l" t="t" r="r" b="b"/>
                <a:pathLst>
                  <a:path w="184" h="440" extrusionOk="0">
                    <a:moveTo>
                      <a:pt x="1" y="1"/>
                    </a:moveTo>
                    <a:cubicBezTo>
                      <a:pt x="9" y="75"/>
                      <a:pt x="26" y="150"/>
                      <a:pt x="50" y="225"/>
                    </a:cubicBezTo>
                    <a:cubicBezTo>
                      <a:pt x="75" y="299"/>
                      <a:pt x="108" y="365"/>
                      <a:pt x="142" y="440"/>
                    </a:cubicBezTo>
                    <a:cubicBezTo>
                      <a:pt x="142" y="432"/>
                      <a:pt x="142" y="423"/>
                      <a:pt x="142" y="415"/>
                    </a:cubicBezTo>
                    <a:cubicBezTo>
                      <a:pt x="150" y="374"/>
                      <a:pt x="183" y="316"/>
                      <a:pt x="175" y="283"/>
                    </a:cubicBezTo>
                    <a:cubicBezTo>
                      <a:pt x="158" y="241"/>
                      <a:pt x="117" y="191"/>
                      <a:pt x="100" y="158"/>
                    </a:cubicBezTo>
                    <a:cubicBezTo>
                      <a:pt x="59" y="109"/>
                      <a:pt x="26" y="59"/>
                      <a:pt x="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5" name="Google Shape;5544;p31">
                <a:extLst>
                  <a:ext uri="{FF2B5EF4-FFF2-40B4-BE49-F238E27FC236}">
                    <a16:creationId xmlns:a16="http://schemas.microsoft.com/office/drawing/2014/main" id="{3D8E9725-38FF-7398-6B57-07E85E8AACC7}"/>
                  </a:ext>
                </a:extLst>
              </p:cNvPr>
              <p:cNvSpPr/>
              <p:nvPr/>
            </p:nvSpPr>
            <p:spPr>
              <a:xfrm>
                <a:off x="634150" y="4731450"/>
                <a:ext cx="4800" cy="4800"/>
              </a:xfrm>
              <a:custGeom>
                <a:avLst/>
                <a:gdLst/>
                <a:ahLst/>
                <a:cxnLst/>
                <a:rect l="l" t="t" r="r" b="b"/>
                <a:pathLst>
                  <a:path w="192" h="192" extrusionOk="0">
                    <a:moveTo>
                      <a:pt x="9" y="1"/>
                    </a:moveTo>
                    <a:cubicBezTo>
                      <a:pt x="9" y="50"/>
                      <a:pt x="9" y="108"/>
                      <a:pt x="1" y="158"/>
                    </a:cubicBezTo>
                    <a:cubicBezTo>
                      <a:pt x="9" y="158"/>
                      <a:pt x="9" y="150"/>
                      <a:pt x="17" y="150"/>
                    </a:cubicBezTo>
                    <a:cubicBezTo>
                      <a:pt x="34" y="139"/>
                      <a:pt x="50" y="134"/>
                      <a:pt x="64" y="134"/>
                    </a:cubicBezTo>
                    <a:cubicBezTo>
                      <a:pt x="93" y="134"/>
                      <a:pt x="117" y="153"/>
                      <a:pt x="133" y="175"/>
                    </a:cubicBezTo>
                    <a:cubicBezTo>
                      <a:pt x="142" y="183"/>
                      <a:pt x="142" y="183"/>
                      <a:pt x="142" y="191"/>
                    </a:cubicBezTo>
                    <a:cubicBezTo>
                      <a:pt x="158" y="175"/>
                      <a:pt x="175" y="158"/>
                      <a:pt x="191" y="142"/>
                    </a:cubicBezTo>
                    <a:cubicBezTo>
                      <a:pt x="183" y="133"/>
                      <a:pt x="167" y="133"/>
                      <a:pt x="158" y="125"/>
                    </a:cubicBezTo>
                    <a:cubicBezTo>
                      <a:pt x="158" y="125"/>
                      <a:pt x="150" y="125"/>
                      <a:pt x="150" y="117"/>
                    </a:cubicBezTo>
                    <a:cubicBezTo>
                      <a:pt x="100" y="92"/>
                      <a:pt x="51" y="50"/>
                      <a:pt x="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6" name="Google Shape;5545;p31">
                <a:extLst>
                  <a:ext uri="{FF2B5EF4-FFF2-40B4-BE49-F238E27FC236}">
                    <a16:creationId xmlns:a16="http://schemas.microsoft.com/office/drawing/2014/main" id="{545C9322-49D2-35C4-BE41-7EAB417B44B3}"/>
                  </a:ext>
                </a:extLst>
              </p:cNvPr>
              <p:cNvSpPr/>
              <p:nvPr/>
            </p:nvSpPr>
            <p:spPr>
              <a:xfrm>
                <a:off x="734625" y="4822400"/>
                <a:ext cx="225" cy="25"/>
              </a:xfrm>
              <a:custGeom>
                <a:avLst/>
                <a:gdLst/>
                <a:ahLst/>
                <a:cxnLst/>
                <a:rect l="l" t="t" r="r" b="b"/>
                <a:pathLst>
                  <a:path w="9" h="1" extrusionOk="0">
                    <a:moveTo>
                      <a:pt x="9" y="0"/>
                    </a:moveTo>
                    <a:cubicBezTo>
                      <a:pt x="9" y="0"/>
                      <a:pt x="9" y="0"/>
                      <a:pt x="0" y="0"/>
                    </a:cubicBezTo>
                    <a:cubicBezTo>
                      <a:pt x="0" y="0"/>
                      <a:pt x="0" y="0"/>
                      <a:pt x="0" y="0"/>
                    </a:cubicBezTo>
                    <a:cubicBezTo>
                      <a:pt x="0" y="0"/>
                      <a:pt x="0" y="0"/>
                      <a:pt x="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7" name="Google Shape;5546;p31">
                <a:extLst>
                  <a:ext uri="{FF2B5EF4-FFF2-40B4-BE49-F238E27FC236}">
                    <a16:creationId xmlns:a16="http://schemas.microsoft.com/office/drawing/2014/main" id="{70708A9E-0D11-F555-1A7F-040262F274F4}"/>
                  </a:ext>
                </a:extLst>
              </p:cNvPr>
              <p:cNvSpPr/>
              <p:nvPr/>
            </p:nvSpPr>
            <p:spPr>
              <a:xfrm>
                <a:off x="733375" y="4817950"/>
                <a:ext cx="10375" cy="4675"/>
              </a:xfrm>
              <a:custGeom>
                <a:avLst/>
                <a:gdLst/>
                <a:ahLst/>
                <a:cxnLst/>
                <a:rect l="l" t="t" r="r" b="b"/>
                <a:pathLst>
                  <a:path w="415" h="187" extrusionOk="0">
                    <a:moveTo>
                      <a:pt x="299" y="0"/>
                    </a:moveTo>
                    <a:cubicBezTo>
                      <a:pt x="265" y="0"/>
                      <a:pt x="230" y="4"/>
                      <a:pt x="191" y="4"/>
                    </a:cubicBezTo>
                    <a:cubicBezTo>
                      <a:pt x="141" y="12"/>
                      <a:pt x="67" y="21"/>
                      <a:pt x="25" y="62"/>
                    </a:cubicBezTo>
                    <a:cubicBezTo>
                      <a:pt x="9" y="79"/>
                      <a:pt x="1" y="103"/>
                      <a:pt x="9" y="128"/>
                    </a:cubicBezTo>
                    <a:cubicBezTo>
                      <a:pt x="17" y="153"/>
                      <a:pt x="34" y="170"/>
                      <a:pt x="50" y="178"/>
                    </a:cubicBezTo>
                    <a:lnTo>
                      <a:pt x="67" y="178"/>
                    </a:lnTo>
                    <a:cubicBezTo>
                      <a:pt x="75" y="186"/>
                      <a:pt x="83" y="186"/>
                      <a:pt x="92" y="186"/>
                    </a:cubicBezTo>
                    <a:lnTo>
                      <a:pt x="108" y="186"/>
                    </a:lnTo>
                    <a:cubicBezTo>
                      <a:pt x="133" y="186"/>
                      <a:pt x="150" y="178"/>
                      <a:pt x="175" y="178"/>
                    </a:cubicBezTo>
                    <a:lnTo>
                      <a:pt x="324" y="178"/>
                    </a:lnTo>
                    <a:cubicBezTo>
                      <a:pt x="365" y="170"/>
                      <a:pt x="407" y="145"/>
                      <a:pt x="407" y="103"/>
                    </a:cubicBezTo>
                    <a:cubicBezTo>
                      <a:pt x="415" y="62"/>
                      <a:pt x="390" y="12"/>
                      <a:pt x="349" y="4"/>
                    </a:cubicBezTo>
                    <a:cubicBezTo>
                      <a:pt x="332" y="1"/>
                      <a:pt x="315" y="0"/>
                      <a:pt x="29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8" name="Google Shape;5547;p31">
                <a:extLst>
                  <a:ext uri="{FF2B5EF4-FFF2-40B4-BE49-F238E27FC236}">
                    <a16:creationId xmlns:a16="http://schemas.microsoft.com/office/drawing/2014/main" id="{1942D6A7-214C-35FB-C895-E26F3FA20687}"/>
                  </a:ext>
                </a:extLst>
              </p:cNvPr>
              <p:cNvSpPr/>
              <p:nvPr/>
            </p:nvSpPr>
            <p:spPr>
              <a:xfrm>
                <a:off x="749125" y="4819900"/>
                <a:ext cx="3750" cy="2725"/>
              </a:xfrm>
              <a:custGeom>
                <a:avLst/>
                <a:gdLst/>
                <a:ahLst/>
                <a:cxnLst/>
                <a:rect l="l" t="t" r="r" b="b"/>
                <a:pathLst>
                  <a:path w="150" h="109" extrusionOk="0">
                    <a:moveTo>
                      <a:pt x="33" y="1"/>
                    </a:moveTo>
                    <a:cubicBezTo>
                      <a:pt x="25" y="1"/>
                      <a:pt x="17" y="9"/>
                      <a:pt x="9" y="17"/>
                    </a:cubicBezTo>
                    <a:cubicBezTo>
                      <a:pt x="9" y="17"/>
                      <a:pt x="0" y="25"/>
                      <a:pt x="0" y="25"/>
                    </a:cubicBezTo>
                    <a:cubicBezTo>
                      <a:pt x="0" y="34"/>
                      <a:pt x="0" y="42"/>
                      <a:pt x="0" y="42"/>
                    </a:cubicBezTo>
                    <a:cubicBezTo>
                      <a:pt x="0" y="50"/>
                      <a:pt x="0" y="59"/>
                      <a:pt x="0" y="67"/>
                    </a:cubicBezTo>
                    <a:cubicBezTo>
                      <a:pt x="0" y="67"/>
                      <a:pt x="9" y="75"/>
                      <a:pt x="9" y="75"/>
                    </a:cubicBezTo>
                    <a:cubicBezTo>
                      <a:pt x="17" y="83"/>
                      <a:pt x="25" y="83"/>
                      <a:pt x="33" y="92"/>
                    </a:cubicBezTo>
                    <a:lnTo>
                      <a:pt x="67" y="100"/>
                    </a:lnTo>
                    <a:cubicBezTo>
                      <a:pt x="75" y="100"/>
                      <a:pt x="75" y="108"/>
                      <a:pt x="83" y="108"/>
                    </a:cubicBezTo>
                    <a:lnTo>
                      <a:pt x="116" y="108"/>
                    </a:lnTo>
                    <a:cubicBezTo>
                      <a:pt x="125" y="108"/>
                      <a:pt x="133" y="100"/>
                      <a:pt x="133" y="100"/>
                    </a:cubicBezTo>
                    <a:cubicBezTo>
                      <a:pt x="141" y="92"/>
                      <a:pt x="141" y="92"/>
                      <a:pt x="141" y="83"/>
                    </a:cubicBezTo>
                    <a:cubicBezTo>
                      <a:pt x="149" y="75"/>
                      <a:pt x="149" y="67"/>
                      <a:pt x="141" y="67"/>
                    </a:cubicBezTo>
                    <a:cubicBezTo>
                      <a:pt x="141" y="59"/>
                      <a:pt x="141" y="50"/>
                      <a:pt x="133" y="50"/>
                    </a:cubicBezTo>
                    <a:lnTo>
                      <a:pt x="133" y="42"/>
                    </a:lnTo>
                    <a:cubicBezTo>
                      <a:pt x="133" y="42"/>
                      <a:pt x="125" y="34"/>
                      <a:pt x="116" y="25"/>
                    </a:cubicBezTo>
                    <a:lnTo>
                      <a:pt x="100" y="25"/>
                    </a:lnTo>
                    <a:lnTo>
                      <a:pt x="67" y="9"/>
                    </a:lnTo>
                    <a:cubicBezTo>
                      <a:pt x="58" y="1"/>
                      <a:pt x="50" y="1"/>
                      <a:pt x="4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9" name="Google Shape;5548;p31">
                <a:extLst>
                  <a:ext uri="{FF2B5EF4-FFF2-40B4-BE49-F238E27FC236}">
                    <a16:creationId xmlns:a16="http://schemas.microsoft.com/office/drawing/2014/main" id="{CF16A3DE-0A95-7D5A-E589-FF51647267E2}"/>
                  </a:ext>
                </a:extLst>
              </p:cNvPr>
              <p:cNvSpPr/>
              <p:nvPr/>
            </p:nvSpPr>
            <p:spPr>
              <a:xfrm>
                <a:off x="657150" y="4753550"/>
                <a:ext cx="7900" cy="9625"/>
              </a:xfrm>
              <a:custGeom>
                <a:avLst/>
                <a:gdLst/>
                <a:ahLst/>
                <a:cxnLst/>
                <a:rect l="l" t="t" r="r" b="b"/>
                <a:pathLst>
                  <a:path w="316" h="385" extrusionOk="0">
                    <a:moveTo>
                      <a:pt x="118" y="0"/>
                    </a:moveTo>
                    <a:cubicBezTo>
                      <a:pt x="98" y="0"/>
                      <a:pt x="77" y="6"/>
                      <a:pt x="59" y="20"/>
                    </a:cubicBezTo>
                    <a:cubicBezTo>
                      <a:pt x="1" y="78"/>
                      <a:pt x="50" y="177"/>
                      <a:pt x="83" y="235"/>
                    </a:cubicBezTo>
                    <a:cubicBezTo>
                      <a:pt x="92" y="260"/>
                      <a:pt x="100" y="285"/>
                      <a:pt x="117" y="302"/>
                    </a:cubicBezTo>
                    <a:cubicBezTo>
                      <a:pt x="125" y="326"/>
                      <a:pt x="141" y="351"/>
                      <a:pt x="166" y="360"/>
                    </a:cubicBezTo>
                    <a:cubicBezTo>
                      <a:pt x="183" y="376"/>
                      <a:pt x="208" y="376"/>
                      <a:pt x="233" y="384"/>
                    </a:cubicBezTo>
                    <a:cubicBezTo>
                      <a:pt x="257" y="384"/>
                      <a:pt x="282" y="360"/>
                      <a:pt x="299" y="343"/>
                    </a:cubicBezTo>
                    <a:cubicBezTo>
                      <a:pt x="307" y="318"/>
                      <a:pt x="315" y="302"/>
                      <a:pt x="315" y="277"/>
                    </a:cubicBezTo>
                    <a:cubicBezTo>
                      <a:pt x="315" y="244"/>
                      <a:pt x="307" y="219"/>
                      <a:pt x="291" y="194"/>
                    </a:cubicBezTo>
                    <a:lnTo>
                      <a:pt x="257" y="128"/>
                    </a:lnTo>
                    <a:cubicBezTo>
                      <a:pt x="249" y="111"/>
                      <a:pt x="233" y="86"/>
                      <a:pt x="216" y="70"/>
                    </a:cubicBezTo>
                    <a:cubicBezTo>
                      <a:pt x="208" y="45"/>
                      <a:pt x="191" y="28"/>
                      <a:pt x="166" y="12"/>
                    </a:cubicBezTo>
                    <a:cubicBezTo>
                      <a:pt x="151" y="4"/>
                      <a:pt x="135" y="0"/>
                      <a:pt x="11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0" name="Google Shape;5549;p31">
                <a:extLst>
                  <a:ext uri="{FF2B5EF4-FFF2-40B4-BE49-F238E27FC236}">
                    <a16:creationId xmlns:a16="http://schemas.microsoft.com/office/drawing/2014/main" id="{7B3CF123-2DFC-51BA-07E9-FDA9B4BF8C01}"/>
                  </a:ext>
                </a:extLst>
              </p:cNvPr>
              <p:cNvSpPr/>
              <p:nvPr/>
            </p:nvSpPr>
            <p:spPr>
              <a:xfrm>
                <a:off x="668125" y="4763150"/>
                <a:ext cx="3550" cy="5700"/>
              </a:xfrm>
              <a:custGeom>
                <a:avLst/>
                <a:gdLst/>
                <a:ahLst/>
                <a:cxnLst/>
                <a:rect l="l" t="t" r="r" b="b"/>
                <a:pathLst>
                  <a:path w="142" h="228" extrusionOk="0">
                    <a:moveTo>
                      <a:pt x="50" y="0"/>
                    </a:moveTo>
                    <a:cubicBezTo>
                      <a:pt x="26" y="9"/>
                      <a:pt x="1" y="34"/>
                      <a:pt x="9" y="67"/>
                    </a:cubicBezTo>
                    <a:cubicBezTo>
                      <a:pt x="17" y="75"/>
                      <a:pt x="26" y="92"/>
                      <a:pt x="26" y="100"/>
                    </a:cubicBezTo>
                    <a:cubicBezTo>
                      <a:pt x="34" y="116"/>
                      <a:pt x="34" y="133"/>
                      <a:pt x="50" y="150"/>
                    </a:cubicBezTo>
                    <a:cubicBezTo>
                      <a:pt x="59" y="183"/>
                      <a:pt x="75" y="216"/>
                      <a:pt x="108" y="224"/>
                    </a:cubicBezTo>
                    <a:cubicBezTo>
                      <a:pt x="111" y="227"/>
                      <a:pt x="114" y="228"/>
                      <a:pt x="117" y="228"/>
                    </a:cubicBezTo>
                    <a:cubicBezTo>
                      <a:pt x="125" y="228"/>
                      <a:pt x="133" y="222"/>
                      <a:pt x="133" y="216"/>
                    </a:cubicBezTo>
                    <a:cubicBezTo>
                      <a:pt x="142" y="199"/>
                      <a:pt x="142" y="183"/>
                      <a:pt x="142" y="166"/>
                    </a:cubicBezTo>
                    <a:cubicBezTo>
                      <a:pt x="142" y="150"/>
                      <a:pt x="133" y="133"/>
                      <a:pt x="133" y="116"/>
                    </a:cubicBezTo>
                    <a:cubicBezTo>
                      <a:pt x="133" y="108"/>
                      <a:pt x="125" y="92"/>
                      <a:pt x="125" y="75"/>
                    </a:cubicBezTo>
                    <a:cubicBezTo>
                      <a:pt x="117" y="67"/>
                      <a:pt x="117" y="50"/>
                      <a:pt x="108" y="34"/>
                    </a:cubicBezTo>
                    <a:cubicBezTo>
                      <a:pt x="108" y="25"/>
                      <a:pt x="100" y="17"/>
                      <a:pt x="84" y="9"/>
                    </a:cubicBezTo>
                    <a:cubicBezTo>
                      <a:pt x="75" y="0"/>
                      <a:pt x="59" y="0"/>
                      <a:pt x="5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1" name="Google Shape;5550;p31">
                <a:extLst>
                  <a:ext uri="{FF2B5EF4-FFF2-40B4-BE49-F238E27FC236}">
                    <a16:creationId xmlns:a16="http://schemas.microsoft.com/office/drawing/2014/main" id="{B7BFE650-6DBC-9A7B-F194-5066118F4DD6}"/>
                  </a:ext>
                </a:extLst>
              </p:cNvPr>
              <p:cNvSpPr/>
              <p:nvPr/>
            </p:nvSpPr>
            <p:spPr>
              <a:xfrm>
                <a:off x="670400" y="4770200"/>
                <a:ext cx="3350" cy="4150"/>
              </a:xfrm>
              <a:custGeom>
                <a:avLst/>
                <a:gdLst/>
                <a:ahLst/>
                <a:cxnLst/>
                <a:rect l="l" t="t" r="r" b="b"/>
                <a:pathLst>
                  <a:path w="134" h="166" extrusionOk="0">
                    <a:moveTo>
                      <a:pt x="84" y="0"/>
                    </a:moveTo>
                    <a:cubicBezTo>
                      <a:pt x="67" y="0"/>
                      <a:pt x="59" y="8"/>
                      <a:pt x="51" y="8"/>
                    </a:cubicBezTo>
                    <a:cubicBezTo>
                      <a:pt x="51" y="17"/>
                      <a:pt x="42" y="17"/>
                      <a:pt x="34" y="25"/>
                    </a:cubicBezTo>
                    <a:cubicBezTo>
                      <a:pt x="26" y="33"/>
                      <a:pt x="26" y="33"/>
                      <a:pt x="17" y="42"/>
                    </a:cubicBezTo>
                    <a:cubicBezTo>
                      <a:pt x="17" y="50"/>
                      <a:pt x="9" y="66"/>
                      <a:pt x="9" y="75"/>
                    </a:cubicBezTo>
                    <a:cubicBezTo>
                      <a:pt x="1" y="83"/>
                      <a:pt x="1" y="91"/>
                      <a:pt x="1" y="91"/>
                    </a:cubicBezTo>
                    <a:lnTo>
                      <a:pt x="1" y="100"/>
                    </a:lnTo>
                    <a:cubicBezTo>
                      <a:pt x="1" y="108"/>
                      <a:pt x="1" y="116"/>
                      <a:pt x="9" y="116"/>
                    </a:cubicBezTo>
                    <a:cubicBezTo>
                      <a:pt x="9" y="124"/>
                      <a:pt x="9" y="133"/>
                      <a:pt x="9" y="141"/>
                    </a:cubicBezTo>
                    <a:lnTo>
                      <a:pt x="17" y="141"/>
                    </a:lnTo>
                    <a:cubicBezTo>
                      <a:pt x="17" y="149"/>
                      <a:pt x="26" y="158"/>
                      <a:pt x="34" y="158"/>
                    </a:cubicBezTo>
                    <a:cubicBezTo>
                      <a:pt x="42" y="166"/>
                      <a:pt x="51" y="166"/>
                      <a:pt x="59" y="166"/>
                    </a:cubicBezTo>
                    <a:cubicBezTo>
                      <a:pt x="59" y="166"/>
                      <a:pt x="59" y="166"/>
                      <a:pt x="67" y="158"/>
                    </a:cubicBezTo>
                    <a:cubicBezTo>
                      <a:pt x="67" y="158"/>
                      <a:pt x="75" y="158"/>
                      <a:pt x="75" y="149"/>
                    </a:cubicBezTo>
                    <a:cubicBezTo>
                      <a:pt x="84" y="149"/>
                      <a:pt x="84" y="141"/>
                      <a:pt x="92" y="133"/>
                    </a:cubicBezTo>
                    <a:cubicBezTo>
                      <a:pt x="92" y="124"/>
                      <a:pt x="100" y="124"/>
                      <a:pt x="100" y="116"/>
                    </a:cubicBezTo>
                    <a:lnTo>
                      <a:pt x="100" y="116"/>
                    </a:lnTo>
                    <a:cubicBezTo>
                      <a:pt x="100" y="116"/>
                      <a:pt x="100" y="116"/>
                      <a:pt x="100" y="116"/>
                    </a:cubicBezTo>
                    <a:cubicBezTo>
                      <a:pt x="100" y="108"/>
                      <a:pt x="100" y="108"/>
                      <a:pt x="109" y="100"/>
                    </a:cubicBezTo>
                    <a:cubicBezTo>
                      <a:pt x="109" y="100"/>
                      <a:pt x="109" y="100"/>
                      <a:pt x="117" y="91"/>
                    </a:cubicBezTo>
                    <a:cubicBezTo>
                      <a:pt x="125" y="91"/>
                      <a:pt x="125" y="83"/>
                      <a:pt x="125" y="75"/>
                    </a:cubicBezTo>
                    <a:cubicBezTo>
                      <a:pt x="133" y="66"/>
                      <a:pt x="133" y="58"/>
                      <a:pt x="133" y="58"/>
                    </a:cubicBezTo>
                    <a:cubicBezTo>
                      <a:pt x="133" y="50"/>
                      <a:pt x="133" y="42"/>
                      <a:pt x="133" y="42"/>
                    </a:cubicBezTo>
                    <a:cubicBezTo>
                      <a:pt x="133" y="33"/>
                      <a:pt x="125" y="25"/>
                      <a:pt x="125" y="25"/>
                    </a:cubicBezTo>
                    <a:cubicBezTo>
                      <a:pt x="117" y="17"/>
                      <a:pt x="117" y="17"/>
                      <a:pt x="117" y="17"/>
                    </a:cubicBezTo>
                    <a:cubicBezTo>
                      <a:pt x="109" y="8"/>
                      <a:pt x="100" y="8"/>
                      <a:pt x="92" y="8"/>
                    </a:cubicBezTo>
                    <a:cubicBezTo>
                      <a:pt x="92" y="8"/>
                      <a:pt x="84" y="0"/>
                      <a:pt x="8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2" name="Google Shape;5551;p31">
                <a:extLst>
                  <a:ext uri="{FF2B5EF4-FFF2-40B4-BE49-F238E27FC236}">
                    <a16:creationId xmlns:a16="http://schemas.microsoft.com/office/drawing/2014/main" id="{2CE1169C-C2D6-3CA5-762C-9A46EF45BBF5}"/>
                  </a:ext>
                </a:extLst>
              </p:cNvPr>
              <p:cNvSpPr/>
              <p:nvPr/>
            </p:nvSpPr>
            <p:spPr>
              <a:xfrm>
                <a:off x="655900" y="4729800"/>
                <a:ext cx="3750" cy="10175"/>
              </a:xfrm>
              <a:custGeom>
                <a:avLst/>
                <a:gdLst/>
                <a:ahLst/>
                <a:cxnLst/>
                <a:rect l="l" t="t" r="r" b="b"/>
                <a:pathLst>
                  <a:path w="150" h="407" extrusionOk="0">
                    <a:moveTo>
                      <a:pt x="75" y="0"/>
                    </a:moveTo>
                    <a:cubicBezTo>
                      <a:pt x="51" y="0"/>
                      <a:pt x="26" y="17"/>
                      <a:pt x="17" y="42"/>
                    </a:cubicBezTo>
                    <a:cubicBezTo>
                      <a:pt x="17" y="42"/>
                      <a:pt x="12" y="53"/>
                      <a:pt x="10" y="62"/>
                    </a:cubicBezTo>
                    <a:lnTo>
                      <a:pt x="10" y="62"/>
                    </a:lnTo>
                    <a:cubicBezTo>
                      <a:pt x="7" y="68"/>
                      <a:pt x="1" y="83"/>
                      <a:pt x="1" y="83"/>
                    </a:cubicBezTo>
                    <a:cubicBezTo>
                      <a:pt x="1" y="100"/>
                      <a:pt x="1" y="125"/>
                      <a:pt x="1" y="141"/>
                    </a:cubicBezTo>
                    <a:cubicBezTo>
                      <a:pt x="1" y="158"/>
                      <a:pt x="1" y="166"/>
                      <a:pt x="1" y="183"/>
                    </a:cubicBezTo>
                    <a:cubicBezTo>
                      <a:pt x="9" y="241"/>
                      <a:pt x="9" y="290"/>
                      <a:pt x="9" y="348"/>
                    </a:cubicBezTo>
                    <a:cubicBezTo>
                      <a:pt x="9" y="382"/>
                      <a:pt x="42" y="406"/>
                      <a:pt x="75" y="406"/>
                    </a:cubicBezTo>
                    <a:cubicBezTo>
                      <a:pt x="109" y="406"/>
                      <a:pt x="133" y="382"/>
                      <a:pt x="133" y="348"/>
                    </a:cubicBezTo>
                    <a:cubicBezTo>
                      <a:pt x="142" y="290"/>
                      <a:pt x="142" y="241"/>
                      <a:pt x="142" y="183"/>
                    </a:cubicBezTo>
                    <a:cubicBezTo>
                      <a:pt x="142" y="166"/>
                      <a:pt x="150" y="158"/>
                      <a:pt x="150" y="141"/>
                    </a:cubicBezTo>
                    <a:cubicBezTo>
                      <a:pt x="150" y="125"/>
                      <a:pt x="150" y="100"/>
                      <a:pt x="142" y="83"/>
                    </a:cubicBezTo>
                    <a:cubicBezTo>
                      <a:pt x="142" y="83"/>
                      <a:pt x="142" y="75"/>
                      <a:pt x="142" y="75"/>
                    </a:cubicBezTo>
                    <a:cubicBezTo>
                      <a:pt x="136" y="63"/>
                      <a:pt x="134" y="55"/>
                      <a:pt x="134" y="55"/>
                    </a:cubicBezTo>
                    <a:cubicBezTo>
                      <a:pt x="133" y="55"/>
                      <a:pt x="133" y="56"/>
                      <a:pt x="133" y="58"/>
                    </a:cubicBezTo>
                    <a:cubicBezTo>
                      <a:pt x="133" y="50"/>
                      <a:pt x="125" y="42"/>
                      <a:pt x="125" y="42"/>
                    </a:cubicBezTo>
                    <a:cubicBezTo>
                      <a:pt x="117" y="17"/>
                      <a:pt x="92" y="0"/>
                      <a:pt x="7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3" name="Google Shape;5552;p31">
                <a:extLst>
                  <a:ext uri="{FF2B5EF4-FFF2-40B4-BE49-F238E27FC236}">
                    <a16:creationId xmlns:a16="http://schemas.microsoft.com/office/drawing/2014/main" id="{9893C4C6-DC25-7636-04F1-02B29D1E8B8D}"/>
                  </a:ext>
                </a:extLst>
              </p:cNvPr>
              <p:cNvSpPr/>
              <p:nvPr/>
            </p:nvSpPr>
            <p:spPr>
              <a:xfrm>
                <a:off x="654675" y="4717650"/>
                <a:ext cx="2500" cy="5350"/>
              </a:xfrm>
              <a:custGeom>
                <a:avLst/>
                <a:gdLst/>
                <a:ahLst/>
                <a:cxnLst/>
                <a:rect l="l" t="t" r="r" b="b"/>
                <a:pathLst>
                  <a:path w="100" h="214" extrusionOk="0">
                    <a:moveTo>
                      <a:pt x="38" y="0"/>
                    </a:moveTo>
                    <a:cubicBezTo>
                      <a:pt x="29" y="0"/>
                      <a:pt x="22" y="4"/>
                      <a:pt x="17" y="14"/>
                    </a:cubicBezTo>
                    <a:cubicBezTo>
                      <a:pt x="8" y="14"/>
                      <a:pt x="8" y="22"/>
                      <a:pt x="8" y="31"/>
                    </a:cubicBezTo>
                    <a:cubicBezTo>
                      <a:pt x="0" y="39"/>
                      <a:pt x="0" y="47"/>
                      <a:pt x="0" y="56"/>
                    </a:cubicBezTo>
                    <a:lnTo>
                      <a:pt x="0" y="97"/>
                    </a:lnTo>
                    <a:cubicBezTo>
                      <a:pt x="0" y="114"/>
                      <a:pt x="0" y="138"/>
                      <a:pt x="8" y="163"/>
                    </a:cubicBezTo>
                    <a:cubicBezTo>
                      <a:pt x="8" y="180"/>
                      <a:pt x="8" y="188"/>
                      <a:pt x="17" y="196"/>
                    </a:cubicBezTo>
                    <a:cubicBezTo>
                      <a:pt x="25" y="205"/>
                      <a:pt x="42" y="213"/>
                      <a:pt x="50" y="213"/>
                    </a:cubicBezTo>
                    <a:cubicBezTo>
                      <a:pt x="66" y="213"/>
                      <a:pt x="83" y="205"/>
                      <a:pt x="91" y="196"/>
                    </a:cubicBezTo>
                    <a:cubicBezTo>
                      <a:pt x="100" y="188"/>
                      <a:pt x="100" y="180"/>
                      <a:pt x="100" y="163"/>
                    </a:cubicBezTo>
                    <a:cubicBezTo>
                      <a:pt x="100" y="138"/>
                      <a:pt x="100" y="105"/>
                      <a:pt x="91" y="80"/>
                    </a:cubicBezTo>
                    <a:cubicBezTo>
                      <a:pt x="83" y="72"/>
                      <a:pt x="83" y="56"/>
                      <a:pt x="83" y="47"/>
                    </a:cubicBezTo>
                    <a:cubicBezTo>
                      <a:pt x="75" y="39"/>
                      <a:pt x="75" y="31"/>
                      <a:pt x="66" y="22"/>
                    </a:cubicBezTo>
                    <a:cubicBezTo>
                      <a:pt x="66" y="14"/>
                      <a:pt x="58" y="14"/>
                      <a:pt x="58" y="6"/>
                    </a:cubicBezTo>
                    <a:cubicBezTo>
                      <a:pt x="51" y="2"/>
                      <a:pt x="44" y="0"/>
                      <a:pt x="3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4" name="Google Shape;5553;p31">
                <a:extLst>
                  <a:ext uri="{FF2B5EF4-FFF2-40B4-BE49-F238E27FC236}">
                    <a16:creationId xmlns:a16="http://schemas.microsoft.com/office/drawing/2014/main" id="{C3F47E5D-8C9B-76F2-EBE5-8F141EFFF605}"/>
                  </a:ext>
                </a:extLst>
              </p:cNvPr>
              <p:cNvSpPr/>
              <p:nvPr/>
            </p:nvSpPr>
            <p:spPr>
              <a:xfrm>
                <a:off x="612400" y="4226575"/>
                <a:ext cx="41450" cy="14825"/>
              </a:xfrm>
              <a:custGeom>
                <a:avLst/>
                <a:gdLst/>
                <a:ahLst/>
                <a:cxnLst/>
                <a:rect l="l" t="t" r="r" b="b"/>
                <a:pathLst>
                  <a:path w="1658" h="593" extrusionOk="0">
                    <a:moveTo>
                      <a:pt x="1352" y="1"/>
                    </a:moveTo>
                    <a:cubicBezTo>
                      <a:pt x="1253" y="1"/>
                      <a:pt x="1155" y="6"/>
                      <a:pt x="1061" y="12"/>
                    </a:cubicBezTo>
                    <a:cubicBezTo>
                      <a:pt x="805" y="21"/>
                      <a:pt x="539" y="45"/>
                      <a:pt x="291" y="112"/>
                    </a:cubicBezTo>
                    <a:cubicBezTo>
                      <a:pt x="285" y="68"/>
                      <a:pt x="250" y="38"/>
                      <a:pt x="215" y="38"/>
                    </a:cubicBezTo>
                    <a:cubicBezTo>
                      <a:pt x="198" y="38"/>
                      <a:pt x="180" y="45"/>
                      <a:pt x="167" y="62"/>
                    </a:cubicBezTo>
                    <a:cubicBezTo>
                      <a:pt x="142" y="62"/>
                      <a:pt x="125" y="70"/>
                      <a:pt x="109" y="87"/>
                    </a:cubicBezTo>
                    <a:cubicBezTo>
                      <a:pt x="92" y="112"/>
                      <a:pt x="84" y="137"/>
                      <a:pt x="67" y="170"/>
                    </a:cubicBezTo>
                    <a:cubicBezTo>
                      <a:pt x="59" y="178"/>
                      <a:pt x="59" y="195"/>
                      <a:pt x="51" y="211"/>
                    </a:cubicBezTo>
                    <a:cubicBezTo>
                      <a:pt x="51" y="219"/>
                      <a:pt x="42" y="219"/>
                      <a:pt x="42" y="228"/>
                    </a:cubicBezTo>
                    <a:cubicBezTo>
                      <a:pt x="17" y="302"/>
                      <a:pt x="9" y="377"/>
                      <a:pt x="1" y="460"/>
                    </a:cubicBezTo>
                    <a:cubicBezTo>
                      <a:pt x="1" y="509"/>
                      <a:pt x="39" y="534"/>
                      <a:pt x="78" y="534"/>
                    </a:cubicBezTo>
                    <a:cubicBezTo>
                      <a:pt x="112" y="534"/>
                      <a:pt x="147" y="515"/>
                      <a:pt x="158" y="476"/>
                    </a:cubicBezTo>
                    <a:cubicBezTo>
                      <a:pt x="158" y="476"/>
                      <a:pt x="158" y="468"/>
                      <a:pt x="167" y="460"/>
                    </a:cubicBezTo>
                    <a:cubicBezTo>
                      <a:pt x="196" y="480"/>
                      <a:pt x="233" y="489"/>
                      <a:pt x="271" y="489"/>
                    </a:cubicBezTo>
                    <a:cubicBezTo>
                      <a:pt x="310" y="489"/>
                      <a:pt x="349" y="480"/>
                      <a:pt x="382" y="468"/>
                    </a:cubicBezTo>
                    <a:cubicBezTo>
                      <a:pt x="415" y="460"/>
                      <a:pt x="448" y="451"/>
                      <a:pt x="490" y="443"/>
                    </a:cubicBezTo>
                    <a:lnTo>
                      <a:pt x="515" y="443"/>
                    </a:lnTo>
                    <a:cubicBezTo>
                      <a:pt x="614" y="443"/>
                      <a:pt x="713" y="451"/>
                      <a:pt x="813" y="460"/>
                    </a:cubicBezTo>
                    <a:cubicBezTo>
                      <a:pt x="912" y="468"/>
                      <a:pt x="1012" y="476"/>
                      <a:pt x="1111" y="501"/>
                    </a:cubicBezTo>
                    <a:cubicBezTo>
                      <a:pt x="1182" y="525"/>
                      <a:pt x="1238" y="593"/>
                      <a:pt x="1321" y="593"/>
                    </a:cubicBezTo>
                    <a:cubicBezTo>
                      <a:pt x="1325" y="593"/>
                      <a:pt x="1330" y="593"/>
                      <a:pt x="1335" y="592"/>
                    </a:cubicBezTo>
                    <a:cubicBezTo>
                      <a:pt x="1376" y="592"/>
                      <a:pt x="1409" y="567"/>
                      <a:pt x="1434" y="543"/>
                    </a:cubicBezTo>
                    <a:cubicBezTo>
                      <a:pt x="1451" y="534"/>
                      <a:pt x="1467" y="534"/>
                      <a:pt x="1484" y="526"/>
                    </a:cubicBezTo>
                    <a:cubicBezTo>
                      <a:pt x="1608" y="485"/>
                      <a:pt x="1650" y="369"/>
                      <a:pt x="1650" y="253"/>
                    </a:cubicBezTo>
                    <a:cubicBezTo>
                      <a:pt x="1658" y="128"/>
                      <a:pt x="1617" y="12"/>
                      <a:pt x="1476" y="4"/>
                    </a:cubicBezTo>
                    <a:cubicBezTo>
                      <a:pt x="1434" y="2"/>
                      <a:pt x="1393" y="1"/>
                      <a:pt x="135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5" name="Google Shape;5554;p31">
                <a:extLst>
                  <a:ext uri="{FF2B5EF4-FFF2-40B4-BE49-F238E27FC236}">
                    <a16:creationId xmlns:a16="http://schemas.microsoft.com/office/drawing/2014/main" id="{66639C2E-C67E-E466-73F8-6B074D4D8B98}"/>
                  </a:ext>
                </a:extLst>
              </p:cNvPr>
              <p:cNvSpPr/>
              <p:nvPr/>
            </p:nvSpPr>
            <p:spPr>
              <a:xfrm>
                <a:off x="596250" y="4076800"/>
                <a:ext cx="43525" cy="35875"/>
              </a:xfrm>
              <a:custGeom>
                <a:avLst/>
                <a:gdLst/>
                <a:ahLst/>
                <a:cxnLst/>
                <a:rect l="l" t="t" r="r" b="b"/>
                <a:pathLst>
                  <a:path w="1741" h="1435" extrusionOk="0">
                    <a:moveTo>
                      <a:pt x="1656" y="1"/>
                    </a:moveTo>
                    <a:cubicBezTo>
                      <a:pt x="1648" y="1"/>
                      <a:pt x="1640" y="2"/>
                      <a:pt x="1633" y="5"/>
                    </a:cubicBezTo>
                    <a:cubicBezTo>
                      <a:pt x="1558" y="21"/>
                      <a:pt x="1500" y="96"/>
                      <a:pt x="1517" y="179"/>
                    </a:cubicBezTo>
                    <a:cubicBezTo>
                      <a:pt x="1467" y="179"/>
                      <a:pt x="1417" y="203"/>
                      <a:pt x="1384" y="237"/>
                    </a:cubicBezTo>
                    <a:cubicBezTo>
                      <a:pt x="1343" y="278"/>
                      <a:pt x="1277" y="353"/>
                      <a:pt x="1277" y="419"/>
                    </a:cubicBezTo>
                    <a:cubicBezTo>
                      <a:pt x="1268" y="427"/>
                      <a:pt x="1260" y="435"/>
                      <a:pt x="1243" y="444"/>
                    </a:cubicBezTo>
                    <a:cubicBezTo>
                      <a:pt x="1238" y="398"/>
                      <a:pt x="1199" y="365"/>
                      <a:pt x="1158" y="365"/>
                    </a:cubicBezTo>
                    <a:cubicBezTo>
                      <a:pt x="1132" y="365"/>
                      <a:pt x="1105" y="378"/>
                      <a:pt x="1086" y="411"/>
                    </a:cubicBezTo>
                    <a:cubicBezTo>
                      <a:pt x="1045" y="469"/>
                      <a:pt x="1020" y="518"/>
                      <a:pt x="987" y="576"/>
                    </a:cubicBezTo>
                    <a:cubicBezTo>
                      <a:pt x="987" y="576"/>
                      <a:pt x="987" y="568"/>
                      <a:pt x="978" y="560"/>
                    </a:cubicBezTo>
                    <a:cubicBezTo>
                      <a:pt x="959" y="520"/>
                      <a:pt x="923" y="497"/>
                      <a:pt x="885" y="497"/>
                    </a:cubicBezTo>
                    <a:cubicBezTo>
                      <a:pt x="875" y="497"/>
                      <a:pt x="864" y="498"/>
                      <a:pt x="854" y="502"/>
                    </a:cubicBezTo>
                    <a:cubicBezTo>
                      <a:pt x="796" y="510"/>
                      <a:pt x="746" y="568"/>
                      <a:pt x="713" y="609"/>
                    </a:cubicBezTo>
                    <a:cubicBezTo>
                      <a:pt x="697" y="626"/>
                      <a:pt x="672" y="651"/>
                      <a:pt x="655" y="676"/>
                    </a:cubicBezTo>
                    <a:cubicBezTo>
                      <a:pt x="646" y="670"/>
                      <a:pt x="635" y="667"/>
                      <a:pt x="624" y="667"/>
                    </a:cubicBezTo>
                    <a:cubicBezTo>
                      <a:pt x="603" y="667"/>
                      <a:pt x="580" y="676"/>
                      <a:pt x="564" y="692"/>
                    </a:cubicBezTo>
                    <a:cubicBezTo>
                      <a:pt x="556" y="701"/>
                      <a:pt x="539" y="717"/>
                      <a:pt x="531" y="734"/>
                    </a:cubicBezTo>
                    <a:cubicBezTo>
                      <a:pt x="524" y="732"/>
                      <a:pt x="517" y="732"/>
                      <a:pt x="510" y="732"/>
                    </a:cubicBezTo>
                    <a:cubicBezTo>
                      <a:pt x="476" y="732"/>
                      <a:pt x="444" y="748"/>
                      <a:pt x="423" y="775"/>
                    </a:cubicBezTo>
                    <a:cubicBezTo>
                      <a:pt x="415" y="783"/>
                      <a:pt x="415" y="792"/>
                      <a:pt x="407" y="800"/>
                    </a:cubicBezTo>
                    <a:cubicBezTo>
                      <a:pt x="397" y="798"/>
                      <a:pt x="387" y="797"/>
                      <a:pt x="376" y="797"/>
                    </a:cubicBezTo>
                    <a:cubicBezTo>
                      <a:pt x="343" y="797"/>
                      <a:pt x="310" y="808"/>
                      <a:pt x="291" y="833"/>
                    </a:cubicBezTo>
                    <a:cubicBezTo>
                      <a:pt x="282" y="850"/>
                      <a:pt x="282" y="866"/>
                      <a:pt x="274" y="883"/>
                    </a:cubicBezTo>
                    <a:lnTo>
                      <a:pt x="241" y="883"/>
                    </a:lnTo>
                    <a:cubicBezTo>
                      <a:pt x="241" y="875"/>
                      <a:pt x="241" y="858"/>
                      <a:pt x="233" y="850"/>
                    </a:cubicBezTo>
                    <a:cubicBezTo>
                      <a:pt x="257" y="808"/>
                      <a:pt x="291" y="775"/>
                      <a:pt x="332" y="742"/>
                    </a:cubicBezTo>
                    <a:cubicBezTo>
                      <a:pt x="382" y="706"/>
                      <a:pt x="352" y="646"/>
                      <a:pt x="306" y="646"/>
                    </a:cubicBezTo>
                    <a:cubicBezTo>
                      <a:pt x="298" y="646"/>
                      <a:pt x="290" y="647"/>
                      <a:pt x="282" y="651"/>
                    </a:cubicBezTo>
                    <a:cubicBezTo>
                      <a:pt x="158" y="709"/>
                      <a:pt x="67" y="808"/>
                      <a:pt x="42" y="941"/>
                    </a:cubicBezTo>
                    <a:cubicBezTo>
                      <a:pt x="34" y="949"/>
                      <a:pt x="34" y="966"/>
                      <a:pt x="42" y="974"/>
                    </a:cubicBezTo>
                    <a:cubicBezTo>
                      <a:pt x="17" y="1040"/>
                      <a:pt x="1" y="1107"/>
                      <a:pt x="1" y="1173"/>
                    </a:cubicBezTo>
                    <a:cubicBezTo>
                      <a:pt x="1" y="1239"/>
                      <a:pt x="34" y="1305"/>
                      <a:pt x="83" y="1339"/>
                    </a:cubicBezTo>
                    <a:cubicBezTo>
                      <a:pt x="100" y="1380"/>
                      <a:pt x="125" y="1413"/>
                      <a:pt x="175" y="1430"/>
                    </a:cubicBezTo>
                    <a:cubicBezTo>
                      <a:pt x="188" y="1433"/>
                      <a:pt x="201" y="1434"/>
                      <a:pt x="213" y="1434"/>
                    </a:cubicBezTo>
                    <a:cubicBezTo>
                      <a:pt x="269" y="1434"/>
                      <a:pt x="315" y="1404"/>
                      <a:pt x="349" y="1363"/>
                    </a:cubicBezTo>
                    <a:lnTo>
                      <a:pt x="365" y="1363"/>
                    </a:lnTo>
                    <a:cubicBezTo>
                      <a:pt x="390" y="1355"/>
                      <a:pt x="415" y="1339"/>
                      <a:pt x="440" y="1314"/>
                    </a:cubicBezTo>
                    <a:cubicBezTo>
                      <a:pt x="443" y="1314"/>
                      <a:pt x="447" y="1314"/>
                      <a:pt x="450" y="1314"/>
                    </a:cubicBezTo>
                    <a:cubicBezTo>
                      <a:pt x="546" y="1314"/>
                      <a:pt x="641" y="1204"/>
                      <a:pt x="697" y="1148"/>
                    </a:cubicBezTo>
                    <a:cubicBezTo>
                      <a:pt x="705" y="1148"/>
                      <a:pt x="705" y="1140"/>
                      <a:pt x="713" y="1131"/>
                    </a:cubicBezTo>
                    <a:cubicBezTo>
                      <a:pt x="821" y="1123"/>
                      <a:pt x="912" y="1024"/>
                      <a:pt x="978" y="933"/>
                    </a:cubicBezTo>
                    <a:cubicBezTo>
                      <a:pt x="995" y="933"/>
                      <a:pt x="1020" y="933"/>
                      <a:pt x="1036" y="924"/>
                    </a:cubicBezTo>
                    <a:cubicBezTo>
                      <a:pt x="1111" y="875"/>
                      <a:pt x="1185" y="817"/>
                      <a:pt x="1260" y="759"/>
                    </a:cubicBezTo>
                    <a:cubicBezTo>
                      <a:pt x="1401" y="701"/>
                      <a:pt x="1525" y="593"/>
                      <a:pt x="1600" y="460"/>
                    </a:cubicBezTo>
                    <a:cubicBezTo>
                      <a:pt x="1616" y="435"/>
                      <a:pt x="1625" y="402"/>
                      <a:pt x="1641" y="369"/>
                    </a:cubicBezTo>
                    <a:cubicBezTo>
                      <a:pt x="1699" y="286"/>
                      <a:pt x="1732" y="187"/>
                      <a:pt x="1741" y="79"/>
                    </a:cubicBezTo>
                    <a:cubicBezTo>
                      <a:pt x="1741" y="37"/>
                      <a:pt x="1699" y="1"/>
                      <a:pt x="1656"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6" name="Google Shape;5555;p31">
                <a:extLst>
                  <a:ext uri="{FF2B5EF4-FFF2-40B4-BE49-F238E27FC236}">
                    <a16:creationId xmlns:a16="http://schemas.microsoft.com/office/drawing/2014/main" id="{133C7B2E-22F9-5F4C-5D64-2506338F2F10}"/>
                  </a:ext>
                </a:extLst>
              </p:cNvPr>
              <p:cNvSpPr/>
              <p:nvPr/>
            </p:nvSpPr>
            <p:spPr>
              <a:xfrm>
                <a:off x="738775" y="4094575"/>
                <a:ext cx="71475" cy="32850"/>
              </a:xfrm>
              <a:custGeom>
                <a:avLst/>
                <a:gdLst/>
                <a:ahLst/>
                <a:cxnLst/>
                <a:rect l="l" t="t" r="r" b="b"/>
                <a:pathLst>
                  <a:path w="2859" h="1314" extrusionOk="0">
                    <a:moveTo>
                      <a:pt x="1897" y="1000"/>
                    </a:moveTo>
                    <a:cubicBezTo>
                      <a:pt x="1906" y="1017"/>
                      <a:pt x="1922" y="1034"/>
                      <a:pt x="1931" y="1042"/>
                    </a:cubicBezTo>
                    <a:cubicBezTo>
                      <a:pt x="1931" y="1050"/>
                      <a:pt x="1922" y="1058"/>
                      <a:pt x="1922" y="1067"/>
                    </a:cubicBezTo>
                    <a:cubicBezTo>
                      <a:pt x="1922" y="1067"/>
                      <a:pt x="1914" y="1075"/>
                      <a:pt x="1914" y="1083"/>
                    </a:cubicBezTo>
                    <a:cubicBezTo>
                      <a:pt x="1906" y="1067"/>
                      <a:pt x="1897" y="1050"/>
                      <a:pt x="1897" y="1042"/>
                    </a:cubicBezTo>
                    <a:cubicBezTo>
                      <a:pt x="1897" y="1034"/>
                      <a:pt x="1897" y="1025"/>
                      <a:pt x="1897" y="1017"/>
                    </a:cubicBezTo>
                    <a:cubicBezTo>
                      <a:pt x="1897" y="1009"/>
                      <a:pt x="1897" y="1009"/>
                      <a:pt x="1897" y="1000"/>
                    </a:cubicBezTo>
                    <a:close/>
                    <a:moveTo>
                      <a:pt x="2671" y="0"/>
                    </a:moveTo>
                    <a:cubicBezTo>
                      <a:pt x="2632" y="0"/>
                      <a:pt x="2595" y="23"/>
                      <a:pt x="2577" y="72"/>
                    </a:cubicBezTo>
                    <a:cubicBezTo>
                      <a:pt x="2569" y="89"/>
                      <a:pt x="2569" y="106"/>
                      <a:pt x="2560" y="122"/>
                    </a:cubicBezTo>
                    <a:cubicBezTo>
                      <a:pt x="2552" y="121"/>
                      <a:pt x="2544" y="120"/>
                      <a:pt x="2536" y="120"/>
                    </a:cubicBezTo>
                    <a:cubicBezTo>
                      <a:pt x="2491" y="120"/>
                      <a:pt x="2442" y="140"/>
                      <a:pt x="2428" y="188"/>
                    </a:cubicBezTo>
                    <a:cubicBezTo>
                      <a:pt x="2395" y="197"/>
                      <a:pt x="2361" y="213"/>
                      <a:pt x="2345" y="263"/>
                    </a:cubicBezTo>
                    <a:cubicBezTo>
                      <a:pt x="2337" y="296"/>
                      <a:pt x="2337" y="321"/>
                      <a:pt x="2328" y="354"/>
                    </a:cubicBezTo>
                    <a:cubicBezTo>
                      <a:pt x="2295" y="354"/>
                      <a:pt x="2270" y="371"/>
                      <a:pt x="2254" y="404"/>
                    </a:cubicBezTo>
                    <a:cubicBezTo>
                      <a:pt x="2229" y="454"/>
                      <a:pt x="2212" y="495"/>
                      <a:pt x="2204" y="545"/>
                    </a:cubicBezTo>
                    <a:cubicBezTo>
                      <a:pt x="2187" y="533"/>
                      <a:pt x="2167" y="528"/>
                      <a:pt x="2147" y="528"/>
                    </a:cubicBezTo>
                    <a:cubicBezTo>
                      <a:pt x="2109" y="528"/>
                      <a:pt x="2071" y="548"/>
                      <a:pt x="2055" y="586"/>
                    </a:cubicBezTo>
                    <a:cubicBezTo>
                      <a:pt x="2041" y="583"/>
                      <a:pt x="2027" y="582"/>
                      <a:pt x="2014" y="582"/>
                    </a:cubicBezTo>
                    <a:cubicBezTo>
                      <a:pt x="1987" y="582"/>
                      <a:pt x="1961" y="589"/>
                      <a:pt x="1939" y="611"/>
                    </a:cubicBezTo>
                    <a:cubicBezTo>
                      <a:pt x="1931" y="628"/>
                      <a:pt x="1914" y="644"/>
                      <a:pt x="1906" y="661"/>
                    </a:cubicBezTo>
                    <a:cubicBezTo>
                      <a:pt x="1897" y="652"/>
                      <a:pt x="1897" y="636"/>
                      <a:pt x="1897" y="619"/>
                    </a:cubicBezTo>
                    <a:cubicBezTo>
                      <a:pt x="1888" y="559"/>
                      <a:pt x="1837" y="522"/>
                      <a:pt x="1788" y="522"/>
                    </a:cubicBezTo>
                    <a:cubicBezTo>
                      <a:pt x="1750" y="522"/>
                      <a:pt x="1713" y="544"/>
                      <a:pt x="1699" y="594"/>
                    </a:cubicBezTo>
                    <a:cubicBezTo>
                      <a:pt x="1690" y="628"/>
                      <a:pt x="1682" y="661"/>
                      <a:pt x="1674" y="694"/>
                    </a:cubicBezTo>
                    <a:cubicBezTo>
                      <a:pt x="1659" y="658"/>
                      <a:pt x="1620" y="634"/>
                      <a:pt x="1582" y="634"/>
                    </a:cubicBezTo>
                    <a:cubicBezTo>
                      <a:pt x="1577" y="634"/>
                      <a:pt x="1571" y="635"/>
                      <a:pt x="1566" y="636"/>
                    </a:cubicBezTo>
                    <a:cubicBezTo>
                      <a:pt x="1549" y="636"/>
                      <a:pt x="1533" y="644"/>
                      <a:pt x="1516" y="661"/>
                    </a:cubicBezTo>
                    <a:cubicBezTo>
                      <a:pt x="1516" y="652"/>
                      <a:pt x="1516" y="644"/>
                      <a:pt x="1516" y="644"/>
                    </a:cubicBezTo>
                    <a:cubicBezTo>
                      <a:pt x="1512" y="593"/>
                      <a:pt x="1467" y="568"/>
                      <a:pt x="1422" y="568"/>
                    </a:cubicBezTo>
                    <a:cubicBezTo>
                      <a:pt x="1387" y="568"/>
                      <a:pt x="1352" y="582"/>
                      <a:pt x="1334" y="611"/>
                    </a:cubicBezTo>
                    <a:cubicBezTo>
                      <a:pt x="1334" y="594"/>
                      <a:pt x="1334" y="586"/>
                      <a:pt x="1334" y="578"/>
                    </a:cubicBezTo>
                    <a:cubicBezTo>
                      <a:pt x="1326" y="529"/>
                      <a:pt x="1284" y="506"/>
                      <a:pt x="1241" y="506"/>
                    </a:cubicBezTo>
                    <a:cubicBezTo>
                      <a:pt x="1195" y="506"/>
                      <a:pt x="1148" y="531"/>
                      <a:pt x="1135" y="578"/>
                    </a:cubicBezTo>
                    <a:cubicBezTo>
                      <a:pt x="1135" y="594"/>
                      <a:pt x="1127" y="619"/>
                      <a:pt x="1127" y="636"/>
                    </a:cubicBezTo>
                    <a:cubicBezTo>
                      <a:pt x="1113" y="587"/>
                      <a:pt x="1064" y="557"/>
                      <a:pt x="1018" y="557"/>
                    </a:cubicBezTo>
                    <a:cubicBezTo>
                      <a:pt x="979" y="557"/>
                      <a:pt x="944" y="578"/>
                      <a:pt x="936" y="628"/>
                    </a:cubicBezTo>
                    <a:cubicBezTo>
                      <a:pt x="936" y="636"/>
                      <a:pt x="928" y="644"/>
                      <a:pt x="928" y="652"/>
                    </a:cubicBezTo>
                    <a:cubicBezTo>
                      <a:pt x="919" y="649"/>
                      <a:pt x="908" y="647"/>
                      <a:pt x="896" y="647"/>
                    </a:cubicBezTo>
                    <a:cubicBezTo>
                      <a:pt x="875" y="647"/>
                      <a:pt x="853" y="653"/>
                      <a:pt x="837" y="669"/>
                    </a:cubicBezTo>
                    <a:cubicBezTo>
                      <a:pt x="819" y="651"/>
                      <a:pt x="797" y="643"/>
                      <a:pt x="774" y="643"/>
                    </a:cubicBezTo>
                    <a:cubicBezTo>
                      <a:pt x="755" y="643"/>
                      <a:pt x="736" y="649"/>
                      <a:pt x="721" y="661"/>
                    </a:cubicBezTo>
                    <a:cubicBezTo>
                      <a:pt x="704" y="647"/>
                      <a:pt x="682" y="640"/>
                      <a:pt x="660" y="640"/>
                    </a:cubicBezTo>
                    <a:cubicBezTo>
                      <a:pt x="630" y="640"/>
                      <a:pt x="599" y="653"/>
                      <a:pt x="580" y="677"/>
                    </a:cubicBezTo>
                    <a:cubicBezTo>
                      <a:pt x="580" y="677"/>
                      <a:pt x="580" y="677"/>
                      <a:pt x="580" y="669"/>
                    </a:cubicBezTo>
                    <a:cubicBezTo>
                      <a:pt x="566" y="626"/>
                      <a:pt x="526" y="601"/>
                      <a:pt x="488" y="601"/>
                    </a:cubicBezTo>
                    <a:cubicBezTo>
                      <a:pt x="483" y="601"/>
                      <a:pt x="478" y="602"/>
                      <a:pt x="472" y="603"/>
                    </a:cubicBezTo>
                    <a:cubicBezTo>
                      <a:pt x="456" y="578"/>
                      <a:pt x="447" y="553"/>
                      <a:pt x="431" y="528"/>
                    </a:cubicBezTo>
                    <a:cubicBezTo>
                      <a:pt x="414" y="500"/>
                      <a:pt x="382" y="483"/>
                      <a:pt x="350" y="483"/>
                    </a:cubicBezTo>
                    <a:cubicBezTo>
                      <a:pt x="335" y="483"/>
                      <a:pt x="320" y="487"/>
                      <a:pt x="307" y="495"/>
                    </a:cubicBezTo>
                    <a:cubicBezTo>
                      <a:pt x="298" y="487"/>
                      <a:pt x="298" y="478"/>
                      <a:pt x="290" y="470"/>
                    </a:cubicBezTo>
                    <a:cubicBezTo>
                      <a:pt x="267" y="443"/>
                      <a:pt x="239" y="430"/>
                      <a:pt x="212" y="430"/>
                    </a:cubicBezTo>
                    <a:cubicBezTo>
                      <a:pt x="190" y="430"/>
                      <a:pt x="168" y="439"/>
                      <a:pt x="149" y="454"/>
                    </a:cubicBezTo>
                    <a:cubicBezTo>
                      <a:pt x="149" y="379"/>
                      <a:pt x="157" y="304"/>
                      <a:pt x="166" y="230"/>
                    </a:cubicBezTo>
                    <a:cubicBezTo>
                      <a:pt x="170" y="193"/>
                      <a:pt x="138" y="171"/>
                      <a:pt x="107" y="171"/>
                    </a:cubicBezTo>
                    <a:cubicBezTo>
                      <a:pt x="82" y="171"/>
                      <a:pt x="57" y="184"/>
                      <a:pt x="50" y="213"/>
                    </a:cubicBezTo>
                    <a:cubicBezTo>
                      <a:pt x="17" y="362"/>
                      <a:pt x="0" y="512"/>
                      <a:pt x="17" y="669"/>
                    </a:cubicBezTo>
                    <a:cubicBezTo>
                      <a:pt x="17" y="744"/>
                      <a:pt x="33" y="818"/>
                      <a:pt x="41" y="893"/>
                    </a:cubicBezTo>
                    <a:cubicBezTo>
                      <a:pt x="58" y="951"/>
                      <a:pt x="75" y="1009"/>
                      <a:pt x="133" y="1042"/>
                    </a:cubicBezTo>
                    <a:cubicBezTo>
                      <a:pt x="157" y="1052"/>
                      <a:pt x="178" y="1056"/>
                      <a:pt x="200" y="1056"/>
                    </a:cubicBezTo>
                    <a:cubicBezTo>
                      <a:pt x="216" y="1056"/>
                      <a:pt x="231" y="1054"/>
                      <a:pt x="249" y="1050"/>
                    </a:cubicBezTo>
                    <a:cubicBezTo>
                      <a:pt x="273" y="1075"/>
                      <a:pt x="307" y="1100"/>
                      <a:pt x="348" y="1116"/>
                    </a:cubicBezTo>
                    <a:cubicBezTo>
                      <a:pt x="365" y="1125"/>
                      <a:pt x="373" y="1133"/>
                      <a:pt x="389" y="1133"/>
                    </a:cubicBezTo>
                    <a:cubicBezTo>
                      <a:pt x="398" y="1133"/>
                      <a:pt x="398" y="1141"/>
                      <a:pt x="398" y="1141"/>
                    </a:cubicBezTo>
                    <a:cubicBezTo>
                      <a:pt x="412" y="1161"/>
                      <a:pt x="435" y="1169"/>
                      <a:pt x="460" y="1169"/>
                    </a:cubicBezTo>
                    <a:cubicBezTo>
                      <a:pt x="478" y="1169"/>
                      <a:pt x="497" y="1165"/>
                      <a:pt x="514" y="1158"/>
                    </a:cubicBezTo>
                    <a:cubicBezTo>
                      <a:pt x="522" y="1174"/>
                      <a:pt x="530" y="1191"/>
                      <a:pt x="547" y="1199"/>
                    </a:cubicBezTo>
                    <a:cubicBezTo>
                      <a:pt x="569" y="1221"/>
                      <a:pt x="595" y="1229"/>
                      <a:pt x="619" y="1229"/>
                    </a:cubicBezTo>
                    <a:cubicBezTo>
                      <a:pt x="632" y="1229"/>
                      <a:pt x="644" y="1227"/>
                      <a:pt x="655" y="1224"/>
                    </a:cubicBezTo>
                    <a:cubicBezTo>
                      <a:pt x="663" y="1232"/>
                      <a:pt x="663" y="1241"/>
                      <a:pt x="679" y="1249"/>
                    </a:cubicBezTo>
                    <a:cubicBezTo>
                      <a:pt x="697" y="1270"/>
                      <a:pt x="721" y="1279"/>
                      <a:pt x="746" y="1279"/>
                    </a:cubicBezTo>
                    <a:cubicBezTo>
                      <a:pt x="780" y="1279"/>
                      <a:pt x="814" y="1261"/>
                      <a:pt x="829" y="1232"/>
                    </a:cubicBezTo>
                    <a:cubicBezTo>
                      <a:pt x="837" y="1232"/>
                      <a:pt x="837" y="1224"/>
                      <a:pt x="837" y="1224"/>
                    </a:cubicBezTo>
                    <a:cubicBezTo>
                      <a:pt x="878" y="1216"/>
                      <a:pt x="903" y="1191"/>
                      <a:pt x="928" y="1158"/>
                    </a:cubicBezTo>
                    <a:cubicBezTo>
                      <a:pt x="949" y="1174"/>
                      <a:pt x="974" y="1183"/>
                      <a:pt x="998" y="1183"/>
                    </a:cubicBezTo>
                    <a:cubicBezTo>
                      <a:pt x="1023" y="1183"/>
                      <a:pt x="1048" y="1174"/>
                      <a:pt x="1069" y="1158"/>
                    </a:cubicBezTo>
                    <a:cubicBezTo>
                      <a:pt x="1069" y="1158"/>
                      <a:pt x="1069" y="1166"/>
                      <a:pt x="1077" y="1166"/>
                    </a:cubicBezTo>
                    <a:cubicBezTo>
                      <a:pt x="1095" y="1188"/>
                      <a:pt x="1124" y="1199"/>
                      <a:pt x="1151" y="1199"/>
                    </a:cubicBezTo>
                    <a:cubicBezTo>
                      <a:pt x="1186" y="1199"/>
                      <a:pt x="1221" y="1182"/>
                      <a:pt x="1235" y="1150"/>
                    </a:cubicBezTo>
                    <a:cubicBezTo>
                      <a:pt x="1243" y="1125"/>
                      <a:pt x="1259" y="1108"/>
                      <a:pt x="1268" y="1083"/>
                    </a:cubicBezTo>
                    <a:cubicBezTo>
                      <a:pt x="1276" y="1092"/>
                      <a:pt x="1276" y="1100"/>
                      <a:pt x="1284" y="1108"/>
                    </a:cubicBezTo>
                    <a:cubicBezTo>
                      <a:pt x="1302" y="1130"/>
                      <a:pt x="1329" y="1140"/>
                      <a:pt x="1355" y="1140"/>
                    </a:cubicBezTo>
                    <a:cubicBezTo>
                      <a:pt x="1378" y="1140"/>
                      <a:pt x="1401" y="1132"/>
                      <a:pt x="1417" y="1116"/>
                    </a:cubicBezTo>
                    <a:cubicBezTo>
                      <a:pt x="1433" y="1125"/>
                      <a:pt x="1450" y="1133"/>
                      <a:pt x="1467" y="1133"/>
                    </a:cubicBezTo>
                    <a:cubicBezTo>
                      <a:pt x="1491" y="1133"/>
                      <a:pt x="1508" y="1133"/>
                      <a:pt x="1533" y="1125"/>
                    </a:cubicBezTo>
                    <a:cubicBezTo>
                      <a:pt x="1566" y="1191"/>
                      <a:pt x="1632" y="1249"/>
                      <a:pt x="1715" y="1249"/>
                    </a:cubicBezTo>
                    <a:lnTo>
                      <a:pt x="1765" y="1249"/>
                    </a:lnTo>
                    <a:cubicBezTo>
                      <a:pt x="1790" y="1274"/>
                      <a:pt x="1823" y="1299"/>
                      <a:pt x="1864" y="1307"/>
                    </a:cubicBezTo>
                    <a:cubicBezTo>
                      <a:pt x="1880" y="1311"/>
                      <a:pt x="1895" y="1313"/>
                      <a:pt x="1909" y="1313"/>
                    </a:cubicBezTo>
                    <a:cubicBezTo>
                      <a:pt x="2009" y="1313"/>
                      <a:pt x="2077" y="1220"/>
                      <a:pt x="2113" y="1133"/>
                    </a:cubicBezTo>
                    <a:cubicBezTo>
                      <a:pt x="2131" y="1142"/>
                      <a:pt x="2152" y="1149"/>
                      <a:pt x="2175" y="1149"/>
                    </a:cubicBezTo>
                    <a:cubicBezTo>
                      <a:pt x="2194" y="1149"/>
                      <a:pt x="2215" y="1144"/>
                      <a:pt x="2237" y="1133"/>
                    </a:cubicBezTo>
                    <a:cubicBezTo>
                      <a:pt x="2287" y="1108"/>
                      <a:pt x="2320" y="1067"/>
                      <a:pt x="2345" y="1009"/>
                    </a:cubicBezTo>
                    <a:cubicBezTo>
                      <a:pt x="2359" y="1017"/>
                      <a:pt x="2374" y="1020"/>
                      <a:pt x="2389" y="1020"/>
                    </a:cubicBezTo>
                    <a:cubicBezTo>
                      <a:pt x="2436" y="1020"/>
                      <a:pt x="2481" y="986"/>
                      <a:pt x="2494" y="942"/>
                    </a:cubicBezTo>
                    <a:cubicBezTo>
                      <a:pt x="2511" y="868"/>
                      <a:pt x="2527" y="793"/>
                      <a:pt x="2544" y="719"/>
                    </a:cubicBezTo>
                    <a:cubicBezTo>
                      <a:pt x="2560" y="710"/>
                      <a:pt x="2585" y="686"/>
                      <a:pt x="2593" y="661"/>
                    </a:cubicBezTo>
                    <a:cubicBezTo>
                      <a:pt x="2593" y="644"/>
                      <a:pt x="2593" y="636"/>
                      <a:pt x="2602" y="619"/>
                    </a:cubicBezTo>
                    <a:cubicBezTo>
                      <a:pt x="2615" y="628"/>
                      <a:pt x="2631" y="632"/>
                      <a:pt x="2647" y="632"/>
                    </a:cubicBezTo>
                    <a:cubicBezTo>
                      <a:pt x="2691" y="632"/>
                      <a:pt x="2739" y="602"/>
                      <a:pt x="2751" y="553"/>
                    </a:cubicBezTo>
                    <a:cubicBezTo>
                      <a:pt x="2759" y="495"/>
                      <a:pt x="2776" y="437"/>
                      <a:pt x="2776" y="379"/>
                    </a:cubicBezTo>
                    <a:cubicBezTo>
                      <a:pt x="2834" y="346"/>
                      <a:pt x="2859" y="280"/>
                      <a:pt x="2801" y="222"/>
                    </a:cubicBezTo>
                    <a:cubicBezTo>
                      <a:pt x="2801" y="222"/>
                      <a:pt x="2792" y="213"/>
                      <a:pt x="2792" y="213"/>
                    </a:cubicBezTo>
                    <a:cubicBezTo>
                      <a:pt x="2792" y="172"/>
                      <a:pt x="2792" y="139"/>
                      <a:pt x="2784" y="106"/>
                    </a:cubicBezTo>
                    <a:cubicBezTo>
                      <a:pt x="2775" y="39"/>
                      <a:pt x="2722" y="0"/>
                      <a:pt x="2671"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7" name="Google Shape;5556;p31">
                <a:extLst>
                  <a:ext uri="{FF2B5EF4-FFF2-40B4-BE49-F238E27FC236}">
                    <a16:creationId xmlns:a16="http://schemas.microsoft.com/office/drawing/2014/main" id="{CFCEBF19-1285-195A-D908-F8C6BF71CD8F}"/>
                  </a:ext>
                </a:extLst>
              </p:cNvPr>
              <p:cNvSpPr/>
              <p:nvPr/>
            </p:nvSpPr>
            <p:spPr>
              <a:xfrm>
                <a:off x="621725" y="4149600"/>
                <a:ext cx="4375" cy="13075"/>
              </a:xfrm>
              <a:custGeom>
                <a:avLst/>
                <a:gdLst/>
                <a:ahLst/>
                <a:cxnLst/>
                <a:rect l="l" t="t" r="r" b="b"/>
                <a:pathLst>
                  <a:path w="175" h="523" extrusionOk="0">
                    <a:moveTo>
                      <a:pt x="59" y="1"/>
                    </a:moveTo>
                    <a:cubicBezTo>
                      <a:pt x="50" y="9"/>
                      <a:pt x="42" y="9"/>
                      <a:pt x="34" y="26"/>
                    </a:cubicBezTo>
                    <a:cubicBezTo>
                      <a:pt x="26" y="26"/>
                      <a:pt x="26" y="26"/>
                      <a:pt x="17" y="34"/>
                    </a:cubicBezTo>
                    <a:cubicBezTo>
                      <a:pt x="18" y="33"/>
                      <a:pt x="19" y="33"/>
                      <a:pt x="19" y="33"/>
                    </a:cubicBezTo>
                    <a:cubicBezTo>
                      <a:pt x="22" y="33"/>
                      <a:pt x="13" y="52"/>
                      <a:pt x="15" y="52"/>
                    </a:cubicBezTo>
                    <a:cubicBezTo>
                      <a:pt x="16" y="52"/>
                      <a:pt x="16" y="51"/>
                      <a:pt x="17" y="51"/>
                    </a:cubicBezTo>
                    <a:lnTo>
                      <a:pt x="17" y="51"/>
                    </a:lnTo>
                    <a:cubicBezTo>
                      <a:pt x="1" y="75"/>
                      <a:pt x="1" y="100"/>
                      <a:pt x="1" y="125"/>
                    </a:cubicBezTo>
                    <a:cubicBezTo>
                      <a:pt x="1" y="158"/>
                      <a:pt x="1" y="200"/>
                      <a:pt x="1" y="233"/>
                    </a:cubicBezTo>
                    <a:cubicBezTo>
                      <a:pt x="1" y="266"/>
                      <a:pt x="1" y="307"/>
                      <a:pt x="1" y="341"/>
                    </a:cubicBezTo>
                    <a:cubicBezTo>
                      <a:pt x="1" y="357"/>
                      <a:pt x="1" y="382"/>
                      <a:pt x="9" y="399"/>
                    </a:cubicBezTo>
                    <a:cubicBezTo>
                      <a:pt x="9" y="415"/>
                      <a:pt x="9" y="440"/>
                      <a:pt x="17" y="465"/>
                    </a:cubicBezTo>
                    <a:cubicBezTo>
                      <a:pt x="26" y="498"/>
                      <a:pt x="50" y="523"/>
                      <a:pt x="92" y="523"/>
                    </a:cubicBezTo>
                    <a:cubicBezTo>
                      <a:pt x="125" y="523"/>
                      <a:pt x="150" y="498"/>
                      <a:pt x="166" y="465"/>
                    </a:cubicBezTo>
                    <a:cubicBezTo>
                      <a:pt x="175" y="432"/>
                      <a:pt x="166" y="382"/>
                      <a:pt x="166" y="341"/>
                    </a:cubicBezTo>
                    <a:lnTo>
                      <a:pt x="158" y="341"/>
                    </a:lnTo>
                    <a:cubicBezTo>
                      <a:pt x="158" y="307"/>
                      <a:pt x="158" y="274"/>
                      <a:pt x="150" y="233"/>
                    </a:cubicBezTo>
                    <a:cubicBezTo>
                      <a:pt x="150" y="191"/>
                      <a:pt x="150" y="150"/>
                      <a:pt x="142" y="117"/>
                    </a:cubicBezTo>
                    <a:cubicBezTo>
                      <a:pt x="133" y="84"/>
                      <a:pt x="125" y="42"/>
                      <a:pt x="100" y="17"/>
                    </a:cubicBezTo>
                    <a:cubicBezTo>
                      <a:pt x="92" y="9"/>
                      <a:pt x="75" y="1"/>
                      <a:pt x="5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8" name="Google Shape;5557;p31">
                <a:extLst>
                  <a:ext uri="{FF2B5EF4-FFF2-40B4-BE49-F238E27FC236}">
                    <a16:creationId xmlns:a16="http://schemas.microsoft.com/office/drawing/2014/main" id="{7B5F750F-EA98-CD02-A600-E3CD76B3362A}"/>
                  </a:ext>
                </a:extLst>
              </p:cNvPr>
              <p:cNvSpPr/>
              <p:nvPr/>
            </p:nvSpPr>
            <p:spPr>
              <a:xfrm>
                <a:off x="627325" y="4154375"/>
                <a:ext cx="2725" cy="6450"/>
              </a:xfrm>
              <a:custGeom>
                <a:avLst/>
                <a:gdLst/>
                <a:ahLst/>
                <a:cxnLst/>
                <a:rect l="l" t="t" r="r" b="b"/>
                <a:pathLst>
                  <a:path w="109" h="258" extrusionOk="0">
                    <a:moveTo>
                      <a:pt x="58" y="0"/>
                    </a:moveTo>
                    <a:cubicBezTo>
                      <a:pt x="25" y="0"/>
                      <a:pt x="9" y="25"/>
                      <a:pt x="9" y="50"/>
                    </a:cubicBezTo>
                    <a:lnTo>
                      <a:pt x="9" y="150"/>
                    </a:lnTo>
                    <a:cubicBezTo>
                      <a:pt x="0" y="166"/>
                      <a:pt x="9" y="183"/>
                      <a:pt x="9" y="199"/>
                    </a:cubicBezTo>
                    <a:cubicBezTo>
                      <a:pt x="9" y="208"/>
                      <a:pt x="9" y="208"/>
                      <a:pt x="9" y="216"/>
                    </a:cubicBezTo>
                    <a:cubicBezTo>
                      <a:pt x="17" y="224"/>
                      <a:pt x="17" y="232"/>
                      <a:pt x="25" y="241"/>
                    </a:cubicBezTo>
                    <a:cubicBezTo>
                      <a:pt x="34" y="249"/>
                      <a:pt x="42" y="257"/>
                      <a:pt x="58" y="257"/>
                    </a:cubicBezTo>
                    <a:cubicBezTo>
                      <a:pt x="67" y="257"/>
                      <a:pt x="75" y="249"/>
                      <a:pt x="83" y="241"/>
                    </a:cubicBezTo>
                    <a:cubicBezTo>
                      <a:pt x="100" y="224"/>
                      <a:pt x="100" y="216"/>
                      <a:pt x="100" y="199"/>
                    </a:cubicBezTo>
                    <a:cubicBezTo>
                      <a:pt x="100" y="183"/>
                      <a:pt x="108" y="166"/>
                      <a:pt x="100" y="150"/>
                    </a:cubicBezTo>
                    <a:cubicBezTo>
                      <a:pt x="100" y="116"/>
                      <a:pt x="100" y="83"/>
                      <a:pt x="100" y="50"/>
                    </a:cubicBezTo>
                    <a:cubicBezTo>
                      <a:pt x="100" y="25"/>
                      <a:pt x="83" y="0"/>
                      <a:pt x="5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9" name="Google Shape;5558;p31">
                <a:extLst>
                  <a:ext uri="{FF2B5EF4-FFF2-40B4-BE49-F238E27FC236}">
                    <a16:creationId xmlns:a16="http://schemas.microsoft.com/office/drawing/2014/main" id="{45D36112-70F6-FF4D-F0C4-AAAF9D8CFA3D}"/>
                  </a:ext>
                </a:extLst>
              </p:cNvPr>
              <p:cNvSpPr/>
              <p:nvPr/>
            </p:nvSpPr>
            <p:spPr>
              <a:xfrm>
                <a:off x="675800" y="4149575"/>
                <a:ext cx="7275" cy="12100"/>
              </a:xfrm>
              <a:custGeom>
                <a:avLst/>
                <a:gdLst/>
                <a:ahLst/>
                <a:cxnLst/>
                <a:rect l="l" t="t" r="r" b="b"/>
                <a:pathLst>
                  <a:path w="291" h="484" extrusionOk="0">
                    <a:moveTo>
                      <a:pt x="132" y="1"/>
                    </a:moveTo>
                    <a:cubicBezTo>
                      <a:pt x="95" y="1"/>
                      <a:pt x="66" y="46"/>
                      <a:pt x="58" y="76"/>
                    </a:cubicBezTo>
                    <a:cubicBezTo>
                      <a:pt x="42" y="110"/>
                      <a:pt x="33" y="143"/>
                      <a:pt x="25" y="184"/>
                    </a:cubicBezTo>
                    <a:cubicBezTo>
                      <a:pt x="9" y="259"/>
                      <a:pt x="0" y="342"/>
                      <a:pt x="25" y="424"/>
                    </a:cubicBezTo>
                    <a:cubicBezTo>
                      <a:pt x="32" y="460"/>
                      <a:pt x="65" y="484"/>
                      <a:pt x="100" y="484"/>
                    </a:cubicBezTo>
                    <a:cubicBezTo>
                      <a:pt x="106" y="484"/>
                      <a:pt x="111" y="483"/>
                      <a:pt x="116" y="482"/>
                    </a:cubicBezTo>
                    <a:cubicBezTo>
                      <a:pt x="158" y="474"/>
                      <a:pt x="199" y="441"/>
                      <a:pt x="191" y="400"/>
                    </a:cubicBezTo>
                    <a:cubicBezTo>
                      <a:pt x="191" y="391"/>
                      <a:pt x="191" y="375"/>
                      <a:pt x="191" y="366"/>
                    </a:cubicBezTo>
                    <a:cubicBezTo>
                      <a:pt x="183" y="358"/>
                      <a:pt x="183" y="342"/>
                      <a:pt x="183" y="333"/>
                    </a:cubicBezTo>
                    <a:cubicBezTo>
                      <a:pt x="183" y="325"/>
                      <a:pt x="183" y="325"/>
                      <a:pt x="183" y="325"/>
                    </a:cubicBezTo>
                    <a:lnTo>
                      <a:pt x="183" y="317"/>
                    </a:lnTo>
                    <a:cubicBezTo>
                      <a:pt x="183" y="308"/>
                      <a:pt x="183" y="308"/>
                      <a:pt x="174" y="300"/>
                    </a:cubicBezTo>
                    <a:cubicBezTo>
                      <a:pt x="174" y="284"/>
                      <a:pt x="174" y="272"/>
                      <a:pt x="174" y="259"/>
                    </a:cubicBezTo>
                    <a:cubicBezTo>
                      <a:pt x="174" y="267"/>
                      <a:pt x="183" y="284"/>
                      <a:pt x="183" y="292"/>
                    </a:cubicBezTo>
                    <a:cubicBezTo>
                      <a:pt x="183" y="300"/>
                      <a:pt x="183" y="308"/>
                      <a:pt x="183" y="317"/>
                    </a:cubicBezTo>
                    <a:cubicBezTo>
                      <a:pt x="183" y="325"/>
                      <a:pt x="191" y="333"/>
                      <a:pt x="199" y="342"/>
                    </a:cubicBezTo>
                    <a:cubicBezTo>
                      <a:pt x="207" y="350"/>
                      <a:pt x="216" y="358"/>
                      <a:pt x="232" y="358"/>
                    </a:cubicBezTo>
                    <a:cubicBezTo>
                      <a:pt x="249" y="358"/>
                      <a:pt x="257" y="350"/>
                      <a:pt x="265" y="342"/>
                    </a:cubicBezTo>
                    <a:cubicBezTo>
                      <a:pt x="274" y="333"/>
                      <a:pt x="282" y="325"/>
                      <a:pt x="282" y="317"/>
                    </a:cubicBezTo>
                    <a:cubicBezTo>
                      <a:pt x="282" y="308"/>
                      <a:pt x="282" y="300"/>
                      <a:pt x="282" y="292"/>
                    </a:cubicBezTo>
                    <a:cubicBezTo>
                      <a:pt x="282" y="284"/>
                      <a:pt x="282" y="267"/>
                      <a:pt x="282" y="259"/>
                    </a:cubicBezTo>
                    <a:cubicBezTo>
                      <a:pt x="290" y="250"/>
                      <a:pt x="290" y="242"/>
                      <a:pt x="290" y="234"/>
                    </a:cubicBezTo>
                    <a:lnTo>
                      <a:pt x="290" y="217"/>
                    </a:lnTo>
                    <a:cubicBezTo>
                      <a:pt x="290" y="209"/>
                      <a:pt x="290" y="192"/>
                      <a:pt x="290" y="184"/>
                    </a:cubicBezTo>
                    <a:cubicBezTo>
                      <a:pt x="290" y="168"/>
                      <a:pt x="282" y="159"/>
                      <a:pt x="274" y="143"/>
                    </a:cubicBezTo>
                    <a:cubicBezTo>
                      <a:pt x="265" y="134"/>
                      <a:pt x="249" y="126"/>
                      <a:pt x="232" y="126"/>
                    </a:cubicBezTo>
                    <a:cubicBezTo>
                      <a:pt x="202" y="126"/>
                      <a:pt x="179" y="146"/>
                      <a:pt x="175" y="175"/>
                    </a:cubicBezTo>
                    <a:lnTo>
                      <a:pt x="175" y="175"/>
                    </a:lnTo>
                    <a:cubicBezTo>
                      <a:pt x="177" y="147"/>
                      <a:pt x="183" y="120"/>
                      <a:pt x="183" y="93"/>
                    </a:cubicBezTo>
                    <a:cubicBezTo>
                      <a:pt x="183" y="60"/>
                      <a:pt x="183" y="2"/>
                      <a:pt x="141" y="2"/>
                    </a:cubicBezTo>
                    <a:cubicBezTo>
                      <a:pt x="138" y="1"/>
                      <a:pt x="135" y="1"/>
                      <a:pt x="13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0" name="Google Shape;5559;p31">
                <a:extLst>
                  <a:ext uri="{FF2B5EF4-FFF2-40B4-BE49-F238E27FC236}">
                    <a16:creationId xmlns:a16="http://schemas.microsoft.com/office/drawing/2014/main" id="{2C8083CA-9D7F-3566-439C-D44049193FE3}"/>
                  </a:ext>
                </a:extLst>
              </p:cNvPr>
              <p:cNvSpPr/>
              <p:nvPr/>
            </p:nvSpPr>
            <p:spPr>
              <a:xfrm>
                <a:off x="762650" y="4147150"/>
                <a:ext cx="29575" cy="55750"/>
              </a:xfrm>
              <a:custGeom>
                <a:avLst/>
                <a:gdLst/>
                <a:ahLst/>
                <a:cxnLst/>
                <a:rect l="l" t="t" r="r" b="b"/>
                <a:pathLst>
                  <a:path w="1183" h="2230" extrusionOk="0">
                    <a:moveTo>
                      <a:pt x="1071" y="1"/>
                    </a:moveTo>
                    <a:cubicBezTo>
                      <a:pt x="1040" y="1"/>
                      <a:pt x="1008" y="15"/>
                      <a:pt x="984" y="49"/>
                    </a:cubicBezTo>
                    <a:cubicBezTo>
                      <a:pt x="860" y="240"/>
                      <a:pt x="677" y="389"/>
                      <a:pt x="462" y="472"/>
                    </a:cubicBezTo>
                    <a:cubicBezTo>
                      <a:pt x="457" y="469"/>
                      <a:pt x="452" y="468"/>
                      <a:pt x="447" y="468"/>
                    </a:cubicBezTo>
                    <a:cubicBezTo>
                      <a:pt x="432" y="468"/>
                      <a:pt x="414" y="476"/>
                      <a:pt x="396" y="488"/>
                    </a:cubicBezTo>
                    <a:cubicBezTo>
                      <a:pt x="371" y="497"/>
                      <a:pt x="346" y="513"/>
                      <a:pt x="321" y="521"/>
                    </a:cubicBezTo>
                    <a:cubicBezTo>
                      <a:pt x="304" y="521"/>
                      <a:pt x="280" y="530"/>
                      <a:pt x="255" y="538"/>
                    </a:cubicBezTo>
                    <a:cubicBezTo>
                      <a:pt x="172" y="555"/>
                      <a:pt x="164" y="637"/>
                      <a:pt x="197" y="687"/>
                    </a:cubicBezTo>
                    <a:lnTo>
                      <a:pt x="197" y="695"/>
                    </a:lnTo>
                    <a:cubicBezTo>
                      <a:pt x="197" y="704"/>
                      <a:pt x="197" y="704"/>
                      <a:pt x="197" y="712"/>
                    </a:cubicBezTo>
                    <a:lnTo>
                      <a:pt x="81" y="712"/>
                    </a:lnTo>
                    <a:cubicBezTo>
                      <a:pt x="78" y="712"/>
                      <a:pt x="75" y="711"/>
                      <a:pt x="73" y="711"/>
                    </a:cubicBezTo>
                    <a:cubicBezTo>
                      <a:pt x="6" y="711"/>
                      <a:pt x="0" y="812"/>
                      <a:pt x="64" y="828"/>
                    </a:cubicBezTo>
                    <a:cubicBezTo>
                      <a:pt x="130" y="845"/>
                      <a:pt x="205" y="853"/>
                      <a:pt x="280" y="861"/>
                    </a:cubicBezTo>
                    <a:lnTo>
                      <a:pt x="280" y="878"/>
                    </a:lnTo>
                    <a:cubicBezTo>
                      <a:pt x="280" y="903"/>
                      <a:pt x="280" y="936"/>
                      <a:pt x="280" y="961"/>
                    </a:cubicBezTo>
                    <a:cubicBezTo>
                      <a:pt x="284" y="1016"/>
                      <a:pt x="325" y="1043"/>
                      <a:pt x="366" y="1043"/>
                    </a:cubicBezTo>
                    <a:cubicBezTo>
                      <a:pt x="398" y="1043"/>
                      <a:pt x="431" y="1026"/>
                      <a:pt x="445" y="994"/>
                    </a:cubicBezTo>
                    <a:lnTo>
                      <a:pt x="462" y="994"/>
                    </a:lnTo>
                    <a:cubicBezTo>
                      <a:pt x="437" y="1035"/>
                      <a:pt x="412" y="1068"/>
                      <a:pt x="387" y="1110"/>
                    </a:cubicBezTo>
                    <a:cubicBezTo>
                      <a:pt x="346" y="1159"/>
                      <a:pt x="379" y="1209"/>
                      <a:pt x="429" y="1234"/>
                    </a:cubicBezTo>
                    <a:cubicBezTo>
                      <a:pt x="379" y="1259"/>
                      <a:pt x="354" y="1325"/>
                      <a:pt x="404" y="1375"/>
                    </a:cubicBezTo>
                    <a:cubicBezTo>
                      <a:pt x="437" y="1408"/>
                      <a:pt x="462" y="1433"/>
                      <a:pt x="487" y="1466"/>
                    </a:cubicBezTo>
                    <a:cubicBezTo>
                      <a:pt x="545" y="1574"/>
                      <a:pt x="611" y="1673"/>
                      <a:pt x="644" y="1781"/>
                    </a:cubicBezTo>
                    <a:cubicBezTo>
                      <a:pt x="702" y="1922"/>
                      <a:pt x="652" y="2096"/>
                      <a:pt x="768" y="2203"/>
                    </a:cubicBezTo>
                    <a:cubicBezTo>
                      <a:pt x="793" y="2221"/>
                      <a:pt x="818" y="2229"/>
                      <a:pt x="842" y="2229"/>
                    </a:cubicBezTo>
                    <a:cubicBezTo>
                      <a:pt x="876" y="2229"/>
                      <a:pt x="907" y="2212"/>
                      <a:pt x="926" y="2178"/>
                    </a:cubicBezTo>
                    <a:cubicBezTo>
                      <a:pt x="959" y="2145"/>
                      <a:pt x="984" y="2104"/>
                      <a:pt x="1000" y="2062"/>
                    </a:cubicBezTo>
                    <a:cubicBezTo>
                      <a:pt x="1010" y="2065"/>
                      <a:pt x="1020" y="2067"/>
                      <a:pt x="1031" y="2067"/>
                    </a:cubicBezTo>
                    <a:cubicBezTo>
                      <a:pt x="1081" y="2067"/>
                      <a:pt x="1132" y="2033"/>
                      <a:pt x="1125" y="1971"/>
                    </a:cubicBezTo>
                    <a:cubicBezTo>
                      <a:pt x="1116" y="1830"/>
                      <a:pt x="1108" y="1681"/>
                      <a:pt x="1100" y="1540"/>
                    </a:cubicBezTo>
                    <a:cubicBezTo>
                      <a:pt x="1092" y="1481"/>
                      <a:pt x="1045" y="1448"/>
                      <a:pt x="999" y="1448"/>
                    </a:cubicBezTo>
                    <a:cubicBezTo>
                      <a:pt x="994" y="1448"/>
                      <a:pt x="989" y="1449"/>
                      <a:pt x="984" y="1449"/>
                    </a:cubicBezTo>
                    <a:cubicBezTo>
                      <a:pt x="942" y="1350"/>
                      <a:pt x="884" y="1250"/>
                      <a:pt x="851" y="1143"/>
                    </a:cubicBezTo>
                    <a:cubicBezTo>
                      <a:pt x="851" y="1143"/>
                      <a:pt x="851" y="1135"/>
                      <a:pt x="851" y="1135"/>
                    </a:cubicBezTo>
                    <a:cubicBezTo>
                      <a:pt x="851" y="1077"/>
                      <a:pt x="851" y="1010"/>
                      <a:pt x="851" y="952"/>
                    </a:cubicBezTo>
                    <a:cubicBezTo>
                      <a:pt x="851" y="936"/>
                      <a:pt x="851" y="927"/>
                      <a:pt x="843" y="919"/>
                    </a:cubicBezTo>
                    <a:cubicBezTo>
                      <a:pt x="893" y="861"/>
                      <a:pt x="934" y="795"/>
                      <a:pt x="967" y="729"/>
                    </a:cubicBezTo>
                    <a:cubicBezTo>
                      <a:pt x="967" y="720"/>
                      <a:pt x="967" y="712"/>
                      <a:pt x="967" y="704"/>
                    </a:cubicBezTo>
                    <a:cubicBezTo>
                      <a:pt x="976" y="704"/>
                      <a:pt x="984" y="695"/>
                      <a:pt x="992" y="687"/>
                    </a:cubicBezTo>
                    <a:cubicBezTo>
                      <a:pt x="1025" y="654"/>
                      <a:pt x="1017" y="596"/>
                      <a:pt x="992" y="563"/>
                    </a:cubicBezTo>
                    <a:cubicBezTo>
                      <a:pt x="1009" y="530"/>
                      <a:pt x="1017" y="505"/>
                      <a:pt x="1034" y="480"/>
                    </a:cubicBezTo>
                    <a:cubicBezTo>
                      <a:pt x="1092" y="414"/>
                      <a:pt x="1133" y="331"/>
                      <a:pt x="1158" y="231"/>
                    </a:cubicBezTo>
                    <a:cubicBezTo>
                      <a:pt x="1158" y="223"/>
                      <a:pt x="1158" y="207"/>
                      <a:pt x="1158" y="198"/>
                    </a:cubicBezTo>
                    <a:cubicBezTo>
                      <a:pt x="1158" y="182"/>
                      <a:pt x="1166" y="157"/>
                      <a:pt x="1174" y="140"/>
                    </a:cubicBezTo>
                    <a:cubicBezTo>
                      <a:pt x="1183" y="115"/>
                      <a:pt x="1183" y="91"/>
                      <a:pt x="1174" y="74"/>
                    </a:cubicBezTo>
                    <a:cubicBezTo>
                      <a:pt x="1160" y="30"/>
                      <a:pt x="1116" y="1"/>
                      <a:pt x="1071"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1" name="Google Shape;5560;p31">
                <a:extLst>
                  <a:ext uri="{FF2B5EF4-FFF2-40B4-BE49-F238E27FC236}">
                    <a16:creationId xmlns:a16="http://schemas.microsoft.com/office/drawing/2014/main" id="{DE79F83A-E607-13C1-CF5D-229A49071056}"/>
                  </a:ext>
                </a:extLst>
              </p:cNvPr>
              <p:cNvSpPr/>
              <p:nvPr/>
            </p:nvSpPr>
            <p:spPr>
              <a:xfrm>
                <a:off x="583200" y="4370825"/>
                <a:ext cx="7075" cy="10100"/>
              </a:xfrm>
              <a:custGeom>
                <a:avLst/>
                <a:gdLst/>
                <a:ahLst/>
                <a:cxnLst/>
                <a:rect l="l" t="t" r="r" b="b"/>
                <a:pathLst>
                  <a:path w="283" h="404" extrusionOk="0">
                    <a:moveTo>
                      <a:pt x="222" y="0"/>
                    </a:moveTo>
                    <a:cubicBezTo>
                      <a:pt x="213" y="0"/>
                      <a:pt x="205" y="3"/>
                      <a:pt x="199" y="9"/>
                    </a:cubicBezTo>
                    <a:cubicBezTo>
                      <a:pt x="141" y="42"/>
                      <a:pt x="100" y="84"/>
                      <a:pt x="67" y="133"/>
                    </a:cubicBezTo>
                    <a:cubicBezTo>
                      <a:pt x="34" y="183"/>
                      <a:pt x="9" y="241"/>
                      <a:pt x="1" y="291"/>
                    </a:cubicBezTo>
                    <a:cubicBezTo>
                      <a:pt x="1" y="316"/>
                      <a:pt x="1" y="340"/>
                      <a:pt x="9" y="357"/>
                    </a:cubicBezTo>
                    <a:cubicBezTo>
                      <a:pt x="25" y="382"/>
                      <a:pt x="42" y="398"/>
                      <a:pt x="59" y="398"/>
                    </a:cubicBezTo>
                    <a:cubicBezTo>
                      <a:pt x="69" y="402"/>
                      <a:pt x="79" y="404"/>
                      <a:pt x="89" y="404"/>
                    </a:cubicBezTo>
                    <a:cubicBezTo>
                      <a:pt x="103" y="404"/>
                      <a:pt x="115" y="400"/>
                      <a:pt x="125" y="390"/>
                    </a:cubicBezTo>
                    <a:cubicBezTo>
                      <a:pt x="141" y="382"/>
                      <a:pt x="166" y="365"/>
                      <a:pt x="166" y="340"/>
                    </a:cubicBezTo>
                    <a:cubicBezTo>
                      <a:pt x="166" y="324"/>
                      <a:pt x="175" y="307"/>
                      <a:pt x="175" y="291"/>
                    </a:cubicBezTo>
                    <a:cubicBezTo>
                      <a:pt x="175" y="299"/>
                      <a:pt x="175" y="307"/>
                      <a:pt x="175" y="316"/>
                    </a:cubicBezTo>
                    <a:cubicBezTo>
                      <a:pt x="175" y="291"/>
                      <a:pt x="175" y="266"/>
                      <a:pt x="183" y="249"/>
                    </a:cubicBezTo>
                    <a:cubicBezTo>
                      <a:pt x="191" y="241"/>
                      <a:pt x="191" y="224"/>
                      <a:pt x="199" y="216"/>
                    </a:cubicBezTo>
                    <a:cubicBezTo>
                      <a:pt x="199" y="216"/>
                      <a:pt x="199" y="208"/>
                      <a:pt x="199" y="200"/>
                    </a:cubicBezTo>
                    <a:cubicBezTo>
                      <a:pt x="208" y="183"/>
                      <a:pt x="224" y="166"/>
                      <a:pt x="233" y="150"/>
                    </a:cubicBezTo>
                    <a:cubicBezTo>
                      <a:pt x="241" y="142"/>
                      <a:pt x="241" y="133"/>
                      <a:pt x="249" y="117"/>
                    </a:cubicBezTo>
                    <a:cubicBezTo>
                      <a:pt x="249" y="117"/>
                      <a:pt x="257" y="108"/>
                      <a:pt x="257" y="108"/>
                    </a:cubicBezTo>
                    <a:cubicBezTo>
                      <a:pt x="257" y="108"/>
                      <a:pt x="266" y="100"/>
                      <a:pt x="266" y="100"/>
                    </a:cubicBezTo>
                    <a:cubicBezTo>
                      <a:pt x="282" y="84"/>
                      <a:pt x="282" y="50"/>
                      <a:pt x="266" y="26"/>
                    </a:cubicBezTo>
                    <a:cubicBezTo>
                      <a:pt x="255" y="10"/>
                      <a:pt x="237" y="0"/>
                      <a:pt x="22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2" name="Google Shape;5561;p31">
                <a:extLst>
                  <a:ext uri="{FF2B5EF4-FFF2-40B4-BE49-F238E27FC236}">
                    <a16:creationId xmlns:a16="http://schemas.microsoft.com/office/drawing/2014/main" id="{D8A653E9-049E-0259-99C1-28AB4A7FFE19}"/>
                  </a:ext>
                </a:extLst>
              </p:cNvPr>
              <p:cNvSpPr/>
              <p:nvPr/>
            </p:nvSpPr>
            <p:spPr>
              <a:xfrm>
                <a:off x="587350" y="4378600"/>
                <a:ext cx="3550" cy="4775"/>
              </a:xfrm>
              <a:custGeom>
                <a:avLst/>
                <a:gdLst/>
                <a:ahLst/>
                <a:cxnLst/>
                <a:rect l="l" t="t" r="r" b="b"/>
                <a:pathLst>
                  <a:path w="142" h="191" extrusionOk="0">
                    <a:moveTo>
                      <a:pt x="83" y="1"/>
                    </a:moveTo>
                    <a:cubicBezTo>
                      <a:pt x="78" y="1"/>
                      <a:pt x="72" y="5"/>
                      <a:pt x="67" y="5"/>
                    </a:cubicBezTo>
                    <a:cubicBezTo>
                      <a:pt x="50" y="5"/>
                      <a:pt x="42" y="13"/>
                      <a:pt x="33" y="29"/>
                    </a:cubicBezTo>
                    <a:cubicBezTo>
                      <a:pt x="25" y="38"/>
                      <a:pt x="25" y="46"/>
                      <a:pt x="17" y="54"/>
                    </a:cubicBezTo>
                    <a:cubicBezTo>
                      <a:pt x="17" y="63"/>
                      <a:pt x="9" y="71"/>
                      <a:pt x="9" y="79"/>
                    </a:cubicBezTo>
                    <a:cubicBezTo>
                      <a:pt x="9" y="87"/>
                      <a:pt x="9" y="96"/>
                      <a:pt x="9" y="112"/>
                    </a:cubicBezTo>
                    <a:cubicBezTo>
                      <a:pt x="9" y="121"/>
                      <a:pt x="0" y="129"/>
                      <a:pt x="0" y="137"/>
                    </a:cubicBezTo>
                    <a:lnTo>
                      <a:pt x="0" y="145"/>
                    </a:lnTo>
                    <a:cubicBezTo>
                      <a:pt x="0" y="162"/>
                      <a:pt x="17" y="179"/>
                      <a:pt x="33" y="187"/>
                    </a:cubicBezTo>
                    <a:cubicBezTo>
                      <a:pt x="38" y="189"/>
                      <a:pt x="43" y="190"/>
                      <a:pt x="48" y="190"/>
                    </a:cubicBezTo>
                    <a:cubicBezTo>
                      <a:pt x="59" y="190"/>
                      <a:pt x="69" y="184"/>
                      <a:pt x="75" y="179"/>
                    </a:cubicBezTo>
                    <a:cubicBezTo>
                      <a:pt x="83" y="179"/>
                      <a:pt x="83" y="170"/>
                      <a:pt x="91" y="170"/>
                    </a:cubicBezTo>
                    <a:cubicBezTo>
                      <a:pt x="91" y="162"/>
                      <a:pt x="100" y="154"/>
                      <a:pt x="108" y="154"/>
                    </a:cubicBezTo>
                    <a:cubicBezTo>
                      <a:pt x="108" y="145"/>
                      <a:pt x="116" y="137"/>
                      <a:pt x="125" y="129"/>
                    </a:cubicBezTo>
                    <a:cubicBezTo>
                      <a:pt x="125" y="121"/>
                      <a:pt x="125" y="112"/>
                      <a:pt x="133" y="104"/>
                    </a:cubicBezTo>
                    <a:cubicBezTo>
                      <a:pt x="133" y="96"/>
                      <a:pt x="141" y="87"/>
                      <a:pt x="141" y="79"/>
                    </a:cubicBezTo>
                    <a:cubicBezTo>
                      <a:pt x="141" y="71"/>
                      <a:pt x="141" y="63"/>
                      <a:pt x="141" y="54"/>
                    </a:cubicBezTo>
                    <a:cubicBezTo>
                      <a:pt x="141" y="46"/>
                      <a:pt x="141" y="38"/>
                      <a:pt x="133" y="29"/>
                    </a:cubicBezTo>
                    <a:lnTo>
                      <a:pt x="125" y="21"/>
                    </a:lnTo>
                    <a:cubicBezTo>
                      <a:pt x="125" y="13"/>
                      <a:pt x="116" y="5"/>
                      <a:pt x="108" y="5"/>
                    </a:cubicBezTo>
                    <a:lnTo>
                      <a:pt x="91" y="5"/>
                    </a:lnTo>
                    <a:cubicBezTo>
                      <a:pt x="89" y="2"/>
                      <a:pt x="86" y="1"/>
                      <a:pt x="8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3" name="Google Shape;5562;p31">
                <a:extLst>
                  <a:ext uri="{FF2B5EF4-FFF2-40B4-BE49-F238E27FC236}">
                    <a16:creationId xmlns:a16="http://schemas.microsoft.com/office/drawing/2014/main" id="{6E0B2BD0-237B-DD20-DCB8-F59CCBB792BA}"/>
                  </a:ext>
                </a:extLst>
              </p:cNvPr>
              <p:cNvSpPr/>
              <p:nvPr/>
            </p:nvSpPr>
            <p:spPr>
              <a:xfrm>
                <a:off x="809800" y="4377200"/>
                <a:ext cx="9975" cy="14875"/>
              </a:xfrm>
              <a:custGeom>
                <a:avLst/>
                <a:gdLst/>
                <a:ahLst/>
                <a:cxnLst/>
                <a:rect l="l" t="t" r="r" b="b"/>
                <a:pathLst>
                  <a:path w="399" h="595" extrusionOk="0">
                    <a:moveTo>
                      <a:pt x="70" y="1"/>
                    </a:moveTo>
                    <a:cubicBezTo>
                      <a:pt x="46" y="1"/>
                      <a:pt x="24" y="10"/>
                      <a:pt x="9" y="36"/>
                    </a:cubicBezTo>
                    <a:cubicBezTo>
                      <a:pt x="1" y="52"/>
                      <a:pt x="1" y="77"/>
                      <a:pt x="9" y="85"/>
                    </a:cubicBezTo>
                    <a:cubicBezTo>
                      <a:pt x="9" y="94"/>
                      <a:pt x="18" y="102"/>
                      <a:pt x="18" y="102"/>
                    </a:cubicBezTo>
                    <a:cubicBezTo>
                      <a:pt x="18" y="102"/>
                      <a:pt x="18" y="102"/>
                      <a:pt x="18" y="110"/>
                    </a:cubicBezTo>
                    <a:cubicBezTo>
                      <a:pt x="26" y="127"/>
                      <a:pt x="26" y="143"/>
                      <a:pt x="34" y="168"/>
                    </a:cubicBezTo>
                    <a:cubicBezTo>
                      <a:pt x="51" y="218"/>
                      <a:pt x="76" y="259"/>
                      <a:pt x="92" y="309"/>
                    </a:cubicBezTo>
                    <a:cubicBezTo>
                      <a:pt x="100" y="317"/>
                      <a:pt x="100" y="317"/>
                      <a:pt x="100" y="317"/>
                    </a:cubicBezTo>
                    <a:cubicBezTo>
                      <a:pt x="100" y="317"/>
                      <a:pt x="100" y="326"/>
                      <a:pt x="100" y="326"/>
                    </a:cubicBezTo>
                    <a:cubicBezTo>
                      <a:pt x="109" y="342"/>
                      <a:pt x="117" y="359"/>
                      <a:pt x="125" y="375"/>
                    </a:cubicBezTo>
                    <a:cubicBezTo>
                      <a:pt x="134" y="400"/>
                      <a:pt x="142" y="417"/>
                      <a:pt x="150" y="442"/>
                    </a:cubicBezTo>
                    <a:cubicBezTo>
                      <a:pt x="158" y="458"/>
                      <a:pt x="175" y="483"/>
                      <a:pt x="183" y="508"/>
                    </a:cubicBezTo>
                    <a:cubicBezTo>
                      <a:pt x="192" y="516"/>
                      <a:pt x="192" y="525"/>
                      <a:pt x="200" y="541"/>
                    </a:cubicBezTo>
                    <a:cubicBezTo>
                      <a:pt x="216" y="566"/>
                      <a:pt x="241" y="583"/>
                      <a:pt x="266" y="591"/>
                    </a:cubicBezTo>
                    <a:cubicBezTo>
                      <a:pt x="273" y="593"/>
                      <a:pt x="281" y="594"/>
                      <a:pt x="289" y="594"/>
                    </a:cubicBezTo>
                    <a:cubicBezTo>
                      <a:pt x="309" y="594"/>
                      <a:pt x="329" y="588"/>
                      <a:pt x="341" y="583"/>
                    </a:cubicBezTo>
                    <a:cubicBezTo>
                      <a:pt x="366" y="566"/>
                      <a:pt x="382" y="549"/>
                      <a:pt x="390" y="525"/>
                    </a:cubicBezTo>
                    <a:cubicBezTo>
                      <a:pt x="399" y="475"/>
                      <a:pt x="382" y="433"/>
                      <a:pt x="357" y="392"/>
                    </a:cubicBezTo>
                    <a:cubicBezTo>
                      <a:pt x="349" y="375"/>
                      <a:pt x="341" y="351"/>
                      <a:pt x="324" y="326"/>
                    </a:cubicBezTo>
                    <a:cubicBezTo>
                      <a:pt x="299" y="276"/>
                      <a:pt x="274" y="226"/>
                      <a:pt x="250" y="177"/>
                    </a:cubicBezTo>
                    <a:cubicBezTo>
                      <a:pt x="233" y="160"/>
                      <a:pt x="225" y="135"/>
                      <a:pt x="208" y="110"/>
                    </a:cubicBezTo>
                    <a:cubicBezTo>
                      <a:pt x="192" y="85"/>
                      <a:pt x="183" y="61"/>
                      <a:pt x="158" y="36"/>
                    </a:cubicBezTo>
                    <a:cubicBezTo>
                      <a:pt x="135" y="17"/>
                      <a:pt x="101" y="1"/>
                      <a:pt x="7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4" name="Google Shape;5563;p31">
                <a:extLst>
                  <a:ext uri="{FF2B5EF4-FFF2-40B4-BE49-F238E27FC236}">
                    <a16:creationId xmlns:a16="http://schemas.microsoft.com/office/drawing/2014/main" id="{F367C829-8B92-6B0D-4398-2590EC7AC81A}"/>
                  </a:ext>
                </a:extLst>
              </p:cNvPr>
              <p:cNvSpPr/>
              <p:nvPr/>
            </p:nvSpPr>
            <p:spPr>
              <a:xfrm>
                <a:off x="818050" y="4380775"/>
                <a:ext cx="4825" cy="11075"/>
              </a:xfrm>
              <a:custGeom>
                <a:avLst/>
                <a:gdLst/>
                <a:ahLst/>
                <a:cxnLst/>
                <a:rect l="l" t="t" r="r" b="b"/>
                <a:pathLst>
                  <a:path w="193" h="443" extrusionOk="0">
                    <a:moveTo>
                      <a:pt x="56" y="1"/>
                    </a:moveTo>
                    <a:cubicBezTo>
                      <a:pt x="30" y="1"/>
                      <a:pt x="1" y="23"/>
                      <a:pt x="11" y="58"/>
                    </a:cubicBezTo>
                    <a:cubicBezTo>
                      <a:pt x="36" y="116"/>
                      <a:pt x="52" y="183"/>
                      <a:pt x="69" y="241"/>
                    </a:cubicBezTo>
                    <a:cubicBezTo>
                      <a:pt x="94" y="307"/>
                      <a:pt x="110" y="365"/>
                      <a:pt x="143" y="431"/>
                    </a:cubicBezTo>
                    <a:cubicBezTo>
                      <a:pt x="143" y="437"/>
                      <a:pt x="156" y="443"/>
                      <a:pt x="166" y="443"/>
                    </a:cubicBezTo>
                    <a:cubicBezTo>
                      <a:pt x="170" y="443"/>
                      <a:pt x="174" y="442"/>
                      <a:pt x="176" y="440"/>
                    </a:cubicBezTo>
                    <a:cubicBezTo>
                      <a:pt x="193" y="431"/>
                      <a:pt x="193" y="423"/>
                      <a:pt x="193" y="406"/>
                    </a:cubicBezTo>
                    <a:cubicBezTo>
                      <a:pt x="185" y="340"/>
                      <a:pt x="168" y="274"/>
                      <a:pt x="152" y="216"/>
                    </a:cubicBezTo>
                    <a:cubicBezTo>
                      <a:pt x="135" y="158"/>
                      <a:pt x="118" y="92"/>
                      <a:pt x="94" y="34"/>
                    </a:cubicBezTo>
                    <a:cubicBezTo>
                      <a:pt x="90" y="11"/>
                      <a:pt x="74" y="1"/>
                      <a:pt x="5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5" name="Google Shape;5564;p31">
                <a:extLst>
                  <a:ext uri="{FF2B5EF4-FFF2-40B4-BE49-F238E27FC236}">
                    <a16:creationId xmlns:a16="http://schemas.microsoft.com/office/drawing/2014/main" id="{60139948-2F5E-4122-FA29-D22E27CDAF63}"/>
                  </a:ext>
                </a:extLst>
              </p:cNvPr>
              <p:cNvSpPr/>
              <p:nvPr/>
            </p:nvSpPr>
            <p:spPr>
              <a:xfrm>
                <a:off x="754300" y="4504900"/>
                <a:ext cx="11625" cy="10175"/>
              </a:xfrm>
              <a:custGeom>
                <a:avLst/>
                <a:gdLst/>
                <a:ahLst/>
                <a:cxnLst/>
                <a:rect l="l" t="t" r="r" b="b"/>
                <a:pathLst>
                  <a:path w="465" h="407" extrusionOk="0">
                    <a:moveTo>
                      <a:pt x="377" y="0"/>
                    </a:moveTo>
                    <a:cubicBezTo>
                      <a:pt x="365" y="0"/>
                      <a:pt x="353" y="3"/>
                      <a:pt x="340" y="7"/>
                    </a:cubicBezTo>
                    <a:cubicBezTo>
                      <a:pt x="340" y="15"/>
                      <a:pt x="332" y="23"/>
                      <a:pt x="324" y="23"/>
                    </a:cubicBezTo>
                    <a:lnTo>
                      <a:pt x="315" y="32"/>
                    </a:lnTo>
                    <a:cubicBezTo>
                      <a:pt x="299" y="48"/>
                      <a:pt x="290" y="65"/>
                      <a:pt x="282" y="81"/>
                    </a:cubicBezTo>
                    <a:cubicBezTo>
                      <a:pt x="274" y="90"/>
                      <a:pt x="274" y="98"/>
                      <a:pt x="266" y="98"/>
                    </a:cubicBezTo>
                    <a:cubicBezTo>
                      <a:pt x="266" y="106"/>
                      <a:pt x="266" y="106"/>
                      <a:pt x="266" y="106"/>
                    </a:cubicBezTo>
                    <a:cubicBezTo>
                      <a:pt x="249" y="131"/>
                      <a:pt x="224" y="156"/>
                      <a:pt x="199" y="172"/>
                    </a:cubicBezTo>
                    <a:lnTo>
                      <a:pt x="158" y="206"/>
                    </a:lnTo>
                    <a:cubicBezTo>
                      <a:pt x="158" y="214"/>
                      <a:pt x="150" y="214"/>
                      <a:pt x="150" y="222"/>
                    </a:cubicBezTo>
                    <a:cubicBezTo>
                      <a:pt x="141" y="222"/>
                      <a:pt x="141" y="222"/>
                      <a:pt x="133" y="230"/>
                    </a:cubicBezTo>
                    <a:cubicBezTo>
                      <a:pt x="116" y="239"/>
                      <a:pt x="108" y="247"/>
                      <a:pt x="92" y="255"/>
                    </a:cubicBezTo>
                    <a:cubicBezTo>
                      <a:pt x="83" y="255"/>
                      <a:pt x="83" y="255"/>
                      <a:pt x="83" y="264"/>
                    </a:cubicBezTo>
                    <a:lnTo>
                      <a:pt x="75" y="264"/>
                    </a:lnTo>
                    <a:cubicBezTo>
                      <a:pt x="50" y="264"/>
                      <a:pt x="25" y="272"/>
                      <a:pt x="17" y="288"/>
                    </a:cubicBezTo>
                    <a:cubicBezTo>
                      <a:pt x="0" y="313"/>
                      <a:pt x="9" y="346"/>
                      <a:pt x="25" y="363"/>
                    </a:cubicBezTo>
                    <a:cubicBezTo>
                      <a:pt x="53" y="390"/>
                      <a:pt x="92" y="407"/>
                      <a:pt x="132" y="407"/>
                    </a:cubicBezTo>
                    <a:cubicBezTo>
                      <a:pt x="141" y="407"/>
                      <a:pt x="149" y="406"/>
                      <a:pt x="158" y="404"/>
                    </a:cubicBezTo>
                    <a:cubicBezTo>
                      <a:pt x="191" y="396"/>
                      <a:pt x="224" y="380"/>
                      <a:pt x="257" y="355"/>
                    </a:cubicBezTo>
                    <a:cubicBezTo>
                      <a:pt x="315" y="305"/>
                      <a:pt x="365" y="264"/>
                      <a:pt x="406" y="214"/>
                    </a:cubicBezTo>
                    <a:cubicBezTo>
                      <a:pt x="440" y="172"/>
                      <a:pt x="464" y="131"/>
                      <a:pt x="464" y="90"/>
                    </a:cubicBezTo>
                    <a:cubicBezTo>
                      <a:pt x="464" y="88"/>
                      <a:pt x="464" y="85"/>
                      <a:pt x="464" y="81"/>
                    </a:cubicBezTo>
                    <a:lnTo>
                      <a:pt x="456" y="81"/>
                    </a:lnTo>
                    <a:cubicBezTo>
                      <a:pt x="456" y="73"/>
                      <a:pt x="456" y="56"/>
                      <a:pt x="456" y="56"/>
                    </a:cubicBezTo>
                    <a:cubicBezTo>
                      <a:pt x="448" y="32"/>
                      <a:pt x="431" y="15"/>
                      <a:pt x="415" y="7"/>
                    </a:cubicBezTo>
                    <a:cubicBezTo>
                      <a:pt x="402" y="3"/>
                      <a:pt x="390" y="0"/>
                      <a:pt x="37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6" name="Google Shape;5565;p31">
                <a:extLst>
                  <a:ext uri="{FF2B5EF4-FFF2-40B4-BE49-F238E27FC236}">
                    <a16:creationId xmlns:a16="http://schemas.microsoft.com/office/drawing/2014/main" id="{4E1B24CC-E54F-3153-A9D6-8E7DFB25B103}"/>
                  </a:ext>
                </a:extLst>
              </p:cNvPr>
              <p:cNvSpPr/>
              <p:nvPr/>
            </p:nvSpPr>
            <p:spPr>
              <a:xfrm>
                <a:off x="756775" y="4502575"/>
                <a:ext cx="5000" cy="4375"/>
              </a:xfrm>
              <a:custGeom>
                <a:avLst/>
                <a:gdLst/>
                <a:ahLst/>
                <a:cxnLst/>
                <a:rect l="l" t="t" r="r" b="b"/>
                <a:pathLst>
                  <a:path w="200" h="175" extrusionOk="0">
                    <a:moveTo>
                      <a:pt x="175" y="0"/>
                    </a:moveTo>
                    <a:lnTo>
                      <a:pt x="175" y="9"/>
                    </a:lnTo>
                    <a:lnTo>
                      <a:pt x="150" y="9"/>
                    </a:lnTo>
                    <a:cubicBezTo>
                      <a:pt x="142" y="9"/>
                      <a:pt x="133" y="17"/>
                      <a:pt x="125" y="17"/>
                    </a:cubicBezTo>
                    <a:cubicBezTo>
                      <a:pt x="117" y="25"/>
                      <a:pt x="100" y="33"/>
                      <a:pt x="92" y="42"/>
                    </a:cubicBezTo>
                    <a:cubicBezTo>
                      <a:pt x="67" y="50"/>
                      <a:pt x="42" y="75"/>
                      <a:pt x="17" y="91"/>
                    </a:cubicBezTo>
                    <a:cubicBezTo>
                      <a:pt x="9" y="100"/>
                      <a:pt x="1" y="116"/>
                      <a:pt x="1" y="125"/>
                    </a:cubicBezTo>
                    <a:cubicBezTo>
                      <a:pt x="1" y="133"/>
                      <a:pt x="9" y="149"/>
                      <a:pt x="17" y="158"/>
                    </a:cubicBezTo>
                    <a:cubicBezTo>
                      <a:pt x="26" y="166"/>
                      <a:pt x="42" y="174"/>
                      <a:pt x="51" y="174"/>
                    </a:cubicBezTo>
                    <a:cubicBezTo>
                      <a:pt x="51" y="174"/>
                      <a:pt x="59" y="166"/>
                      <a:pt x="59" y="166"/>
                    </a:cubicBezTo>
                    <a:cubicBezTo>
                      <a:pt x="67" y="166"/>
                      <a:pt x="75" y="166"/>
                      <a:pt x="84" y="158"/>
                    </a:cubicBezTo>
                    <a:cubicBezTo>
                      <a:pt x="100" y="141"/>
                      <a:pt x="125" y="125"/>
                      <a:pt x="142" y="108"/>
                    </a:cubicBezTo>
                    <a:cubicBezTo>
                      <a:pt x="158" y="100"/>
                      <a:pt x="167" y="91"/>
                      <a:pt x="175" y="75"/>
                    </a:cubicBezTo>
                    <a:cubicBezTo>
                      <a:pt x="175" y="75"/>
                      <a:pt x="183" y="67"/>
                      <a:pt x="191" y="58"/>
                    </a:cubicBezTo>
                    <a:cubicBezTo>
                      <a:pt x="191" y="50"/>
                      <a:pt x="200" y="42"/>
                      <a:pt x="200" y="33"/>
                    </a:cubicBezTo>
                    <a:cubicBezTo>
                      <a:pt x="200" y="17"/>
                      <a:pt x="191" y="0"/>
                      <a:pt x="17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7" name="Google Shape;5566;p31">
                <a:extLst>
                  <a:ext uri="{FF2B5EF4-FFF2-40B4-BE49-F238E27FC236}">
                    <a16:creationId xmlns:a16="http://schemas.microsoft.com/office/drawing/2014/main" id="{BB6875DB-795A-6379-7A5E-DFCD4643199C}"/>
                  </a:ext>
                </a:extLst>
              </p:cNvPr>
              <p:cNvSpPr/>
              <p:nvPr/>
            </p:nvSpPr>
            <p:spPr>
              <a:xfrm>
                <a:off x="772725" y="4500825"/>
                <a:ext cx="8325" cy="7575"/>
              </a:xfrm>
              <a:custGeom>
                <a:avLst/>
                <a:gdLst/>
                <a:ahLst/>
                <a:cxnLst/>
                <a:rect l="l" t="t" r="r" b="b"/>
                <a:pathLst>
                  <a:path w="333" h="303" extrusionOk="0">
                    <a:moveTo>
                      <a:pt x="243" y="1"/>
                    </a:moveTo>
                    <a:cubicBezTo>
                      <a:pt x="231" y="1"/>
                      <a:pt x="220" y="6"/>
                      <a:pt x="208" y="12"/>
                    </a:cubicBezTo>
                    <a:lnTo>
                      <a:pt x="200" y="12"/>
                    </a:lnTo>
                    <a:cubicBezTo>
                      <a:pt x="191" y="21"/>
                      <a:pt x="191" y="21"/>
                      <a:pt x="183" y="21"/>
                    </a:cubicBezTo>
                    <a:cubicBezTo>
                      <a:pt x="175" y="29"/>
                      <a:pt x="167" y="37"/>
                      <a:pt x="158" y="37"/>
                    </a:cubicBezTo>
                    <a:cubicBezTo>
                      <a:pt x="158" y="45"/>
                      <a:pt x="150" y="54"/>
                      <a:pt x="150" y="54"/>
                    </a:cubicBezTo>
                    <a:lnTo>
                      <a:pt x="117" y="87"/>
                    </a:lnTo>
                    <a:cubicBezTo>
                      <a:pt x="109" y="103"/>
                      <a:pt x="92" y="112"/>
                      <a:pt x="84" y="128"/>
                    </a:cubicBezTo>
                    <a:cubicBezTo>
                      <a:pt x="75" y="137"/>
                      <a:pt x="67" y="145"/>
                      <a:pt x="67" y="153"/>
                    </a:cubicBezTo>
                    <a:cubicBezTo>
                      <a:pt x="51" y="170"/>
                      <a:pt x="42" y="186"/>
                      <a:pt x="26" y="195"/>
                    </a:cubicBezTo>
                    <a:cubicBezTo>
                      <a:pt x="9" y="219"/>
                      <a:pt x="1" y="253"/>
                      <a:pt x="26" y="277"/>
                    </a:cubicBezTo>
                    <a:cubicBezTo>
                      <a:pt x="36" y="293"/>
                      <a:pt x="54" y="303"/>
                      <a:pt x="72" y="303"/>
                    </a:cubicBezTo>
                    <a:cubicBezTo>
                      <a:pt x="82" y="303"/>
                      <a:pt x="91" y="300"/>
                      <a:pt x="100" y="294"/>
                    </a:cubicBezTo>
                    <a:cubicBezTo>
                      <a:pt x="125" y="277"/>
                      <a:pt x="150" y="269"/>
                      <a:pt x="175" y="253"/>
                    </a:cubicBezTo>
                    <a:cubicBezTo>
                      <a:pt x="183" y="253"/>
                      <a:pt x="191" y="244"/>
                      <a:pt x="200" y="244"/>
                    </a:cubicBezTo>
                    <a:cubicBezTo>
                      <a:pt x="208" y="236"/>
                      <a:pt x="216" y="228"/>
                      <a:pt x="225" y="219"/>
                    </a:cubicBezTo>
                    <a:cubicBezTo>
                      <a:pt x="241" y="211"/>
                      <a:pt x="249" y="203"/>
                      <a:pt x="258" y="195"/>
                    </a:cubicBezTo>
                    <a:cubicBezTo>
                      <a:pt x="266" y="195"/>
                      <a:pt x="274" y="186"/>
                      <a:pt x="274" y="178"/>
                    </a:cubicBezTo>
                    <a:cubicBezTo>
                      <a:pt x="283" y="170"/>
                      <a:pt x="291" y="161"/>
                      <a:pt x="299" y="153"/>
                    </a:cubicBezTo>
                    <a:cubicBezTo>
                      <a:pt x="316" y="137"/>
                      <a:pt x="316" y="112"/>
                      <a:pt x="324" y="95"/>
                    </a:cubicBezTo>
                    <a:cubicBezTo>
                      <a:pt x="332" y="87"/>
                      <a:pt x="324" y="70"/>
                      <a:pt x="324" y="54"/>
                    </a:cubicBezTo>
                    <a:lnTo>
                      <a:pt x="324" y="62"/>
                    </a:lnTo>
                    <a:cubicBezTo>
                      <a:pt x="324" y="37"/>
                      <a:pt x="307" y="29"/>
                      <a:pt x="299" y="21"/>
                    </a:cubicBezTo>
                    <a:cubicBezTo>
                      <a:pt x="283" y="12"/>
                      <a:pt x="274" y="4"/>
                      <a:pt x="258" y="4"/>
                    </a:cubicBezTo>
                    <a:cubicBezTo>
                      <a:pt x="253" y="2"/>
                      <a:pt x="248" y="1"/>
                      <a:pt x="24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8" name="Google Shape;5567;p31">
                <a:extLst>
                  <a:ext uri="{FF2B5EF4-FFF2-40B4-BE49-F238E27FC236}">
                    <a16:creationId xmlns:a16="http://schemas.microsoft.com/office/drawing/2014/main" id="{C51BD414-B840-9A12-1C7B-300A0D721804}"/>
                  </a:ext>
                </a:extLst>
              </p:cNvPr>
              <p:cNvSpPr/>
              <p:nvPr/>
            </p:nvSpPr>
            <p:spPr>
              <a:xfrm>
                <a:off x="782250" y="4491175"/>
                <a:ext cx="5425" cy="6325"/>
              </a:xfrm>
              <a:custGeom>
                <a:avLst/>
                <a:gdLst/>
                <a:ahLst/>
                <a:cxnLst/>
                <a:rect l="l" t="t" r="r" b="b"/>
                <a:pathLst>
                  <a:path w="217" h="253" extrusionOk="0">
                    <a:moveTo>
                      <a:pt x="183" y="1"/>
                    </a:moveTo>
                    <a:cubicBezTo>
                      <a:pt x="167" y="1"/>
                      <a:pt x="158" y="9"/>
                      <a:pt x="142" y="9"/>
                    </a:cubicBezTo>
                    <a:cubicBezTo>
                      <a:pt x="134" y="17"/>
                      <a:pt x="125" y="25"/>
                      <a:pt x="117" y="34"/>
                    </a:cubicBezTo>
                    <a:cubicBezTo>
                      <a:pt x="109" y="50"/>
                      <a:pt x="92" y="67"/>
                      <a:pt x="76" y="83"/>
                    </a:cubicBezTo>
                    <a:lnTo>
                      <a:pt x="9" y="175"/>
                    </a:lnTo>
                    <a:cubicBezTo>
                      <a:pt x="1" y="183"/>
                      <a:pt x="1" y="199"/>
                      <a:pt x="9" y="216"/>
                    </a:cubicBezTo>
                    <a:cubicBezTo>
                      <a:pt x="9" y="224"/>
                      <a:pt x="18" y="241"/>
                      <a:pt x="26" y="241"/>
                    </a:cubicBezTo>
                    <a:cubicBezTo>
                      <a:pt x="38" y="247"/>
                      <a:pt x="49" y="253"/>
                      <a:pt x="58" y="253"/>
                    </a:cubicBezTo>
                    <a:cubicBezTo>
                      <a:pt x="62" y="253"/>
                      <a:pt x="65" y="252"/>
                      <a:pt x="67" y="249"/>
                    </a:cubicBezTo>
                    <a:cubicBezTo>
                      <a:pt x="84" y="249"/>
                      <a:pt x="92" y="241"/>
                      <a:pt x="100" y="224"/>
                    </a:cubicBezTo>
                    <a:cubicBezTo>
                      <a:pt x="125" y="199"/>
                      <a:pt x="142" y="166"/>
                      <a:pt x="167" y="141"/>
                    </a:cubicBezTo>
                    <a:cubicBezTo>
                      <a:pt x="175" y="125"/>
                      <a:pt x="183" y="108"/>
                      <a:pt x="192" y="100"/>
                    </a:cubicBezTo>
                    <a:cubicBezTo>
                      <a:pt x="200" y="83"/>
                      <a:pt x="208" y="75"/>
                      <a:pt x="208" y="67"/>
                    </a:cubicBezTo>
                    <a:cubicBezTo>
                      <a:pt x="216" y="50"/>
                      <a:pt x="216" y="42"/>
                      <a:pt x="208" y="25"/>
                    </a:cubicBezTo>
                    <a:lnTo>
                      <a:pt x="216" y="25"/>
                    </a:lnTo>
                    <a:cubicBezTo>
                      <a:pt x="208" y="9"/>
                      <a:pt x="200" y="1"/>
                      <a:pt x="18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9" name="Google Shape;5568;p31">
                <a:extLst>
                  <a:ext uri="{FF2B5EF4-FFF2-40B4-BE49-F238E27FC236}">
                    <a16:creationId xmlns:a16="http://schemas.microsoft.com/office/drawing/2014/main" id="{27D47A39-F0B2-A3B6-57CD-1E37C6DC589F}"/>
                  </a:ext>
                </a:extLst>
              </p:cNvPr>
              <p:cNvSpPr/>
              <p:nvPr/>
            </p:nvSpPr>
            <p:spPr>
              <a:xfrm>
                <a:off x="613650" y="4564900"/>
                <a:ext cx="12875" cy="51225"/>
              </a:xfrm>
              <a:custGeom>
                <a:avLst/>
                <a:gdLst/>
                <a:ahLst/>
                <a:cxnLst/>
                <a:rect l="l" t="t" r="r" b="b"/>
                <a:pathLst>
                  <a:path w="515" h="2049" extrusionOk="0">
                    <a:moveTo>
                      <a:pt x="220" y="1"/>
                    </a:moveTo>
                    <a:cubicBezTo>
                      <a:pt x="211" y="1"/>
                      <a:pt x="201" y="4"/>
                      <a:pt x="191" y="9"/>
                    </a:cubicBezTo>
                    <a:cubicBezTo>
                      <a:pt x="42" y="92"/>
                      <a:pt x="1" y="308"/>
                      <a:pt x="1" y="473"/>
                    </a:cubicBezTo>
                    <a:cubicBezTo>
                      <a:pt x="1" y="556"/>
                      <a:pt x="17" y="647"/>
                      <a:pt x="42" y="730"/>
                    </a:cubicBezTo>
                    <a:cubicBezTo>
                      <a:pt x="59" y="772"/>
                      <a:pt x="75" y="813"/>
                      <a:pt x="100" y="855"/>
                    </a:cubicBezTo>
                    <a:cubicBezTo>
                      <a:pt x="117" y="879"/>
                      <a:pt x="141" y="904"/>
                      <a:pt x="158" y="929"/>
                    </a:cubicBezTo>
                    <a:cubicBezTo>
                      <a:pt x="150" y="954"/>
                      <a:pt x="133" y="971"/>
                      <a:pt x="125" y="995"/>
                    </a:cubicBezTo>
                    <a:cubicBezTo>
                      <a:pt x="117" y="1020"/>
                      <a:pt x="108" y="1053"/>
                      <a:pt x="100" y="1078"/>
                    </a:cubicBezTo>
                    <a:cubicBezTo>
                      <a:pt x="92" y="1153"/>
                      <a:pt x="92" y="1227"/>
                      <a:pt x="108" y="1294"/>
                    </a:cubicBezTo>
                    <a:cubicBezTo>
                      <a:pt x="125" y="1401"/>
                      <a:pt x="183" y="1493"/>
                      <a:pt x="257" y="1559"/>
                    </a:cubicBezTo>
                    <a:cubicBezTo>
                      <a:pt x="208" y="1642"/>
                      <a:pt x="175" y="1733"/>
                      <a:pt x="183" y="1832"/>
                    </a:cubicBezTo>
                    <a:cubicBezTo>
                      <a:pt x="199" y="1948"/>
                      <a:pt x="274" y="2039"/>
                      <a:pt x="398" y="2048"/>
                    </a:cubicBezTo>
                    <a:cubicBezTo>
                      <a:pt x="401" y="2048"/>
                      <a:pt x="404" y="2048"/>
                      <a:pt x="407" y="2048"/>
                    </a:cubicBezTo>
                    <a:cubicBezTo>
                      <a:pt x="467" y="2048"/>
                      <a:pt x="488" y="1963"/>
                      <a:pt x="448" y="1923"/>
                    </a:cubicBezTo>
                    <a:cubicBezTo>
                      <a:pt x="349" y="1816"/>
                      <a:pt x="423" y="1691"/>
                      <a:pt x="481" y="1592"/>
                    </a:cubicBezTo>
                    <a:cubicBezTo>
                      <a:pt x="514" y="1542"/>
                      <a:pt x="489" y="1476"/>
                      <a:pt x="448" y="1443"/>
                    </a:cubicBezTo>
                    <a:lnTo>
                      <a:pt x="448" y="1451"/>
                    </a:lnTo>
                    <a:cubicBezTo>
                      <a:pt x="357" y="1393"/>
                      <a:pt x="299" y="1285"/>
                      <a:pt x="299" y="1178"/>
                    </a:cubicBezTo>
                    <a:cubicBezTo>
                      <a:pt x="299" y="1128"/>
                      <a:pt x="315" y="1078"/>
                      <a:pt x="340" y="1029"/>
                    </a:cubicBezTo>
                    <a:cubicBezTo>
                      <a:pt x="390" y="946"/>
                      <a:pt x="373" y="888"/>
                      <a:pt x="315" y="813"/>
                    </a:cubicBezTo>
                    <a:cubicBezTo>
                      <a:pt x="241" y="714"/>
                      <a:pt x="199" y="589"/>
                      <a:pt x="191" y="457"/>
                    </a:cubicBezTo>
                    <a:cubicBezTo>
                      <a:pt x="191" y="391"/>
                      <a:pt x="191" y="324"/>
                      <a:pt x="208" y="258"/>
                    </a:cubicBezTo>
                    <a:cubicBezTo>
                      <a:pt x="224" y="192"/>
                      <a:pt x="257" y="125"/>
                      <a:pt x="266" y="59"/>
                    </a:cubicBezTo>
                    <a:cubicBezTo>
                      <a:pt x="272" y="28"/>
                      <a:pt x="250" y="1"/>
                      <a:pt x="22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0" name="Google Shape;5569;p31">
                <a:extLst>
                  <a:ext uri="{FF2B5EF4-FFF2-40B4-BE49-F238E27FC236}">
                    <a16:creationId xmlns:a16="http://schemas.microsoft.com/office/drawing/2014/main" id="{2D7BC4B2-FDFE-19A2-EB3B-7D6519C35536}"/>
                  </a:ext>
                </a:extLst>
              </p:cNvPr>
              <p:cNvSpPr/>
              <p:nvPr/>
            </p:nvSpPr>
            <p:spPr>
              <a:xfrm>
                <a:off x="628350" y="4600500"/>
                <a:ext cx="4375" cy="9350"/>
              </a:xfrm>
              <a:custGeom>
                <a:avLst/>
                <a:gdLst/>
                <a:ahLst/>
                <a:cxnLst/>
                <a:rect l="l" t="t" r="r" b="b"/>
                <a:pathLst>
                  <a:path w="175" h="374" extrusionOk="0">
                    <a:moveTo>
                      <a:pt x="83" y="0"/>
                    </a:moveTo>
                    <a:cubicBezTo>
                      <a:pt x="57" y="0"/>
                      <a:pt x="33" y="16"/>
                      <a:pt x="26" y="44"/>
                    </a:cubicBezTo>
                    <a:cubicBezTo>
                      <a:pt x="9" y="93"/>
                      <a:pt x="1" y="151"/>
                      <a:pt x="9" y="201"/>
                    </a:cubicBezTo>
                    <a:cubicBezTo>
                      <a:pt x="9" y="259"/>
                      <a:pt x="26" y="359"/>
                      <a:pt x="92" y="367"/>
                    </a:cubicBezTo>
                    <a:cubicBezTo>
                      <a:pt x="100" y="371"/>
                      <a:pt x="109" y="373"/>
                      <a:pt x="117" y="373"/>
                    </a:cubicBezTo>
                    <a:cubicBezTo>
                      <a:pt x="125" y="373"/>
                      <a:pt x="133" y="371"/>
                      <a:pt x="142" y="367"/>
                    </a:cubicBezTo>
                    <a:cubicBezTo>
                      <a:pt x="158" y="359"/>
                      <a:pt x="167" y="350"/>
                      <a:pt x="167" y="334"/>
                    </a:cubicBezTo>
                    <a:cubicBezTo>
                      <a:pt x="175" y="317"/>
                      <a:pt x="175" y="292"/>
                      <a:pt x="167" y="276"/>
                    </a:cubicBezTo>
                    <a:lnTo>
                      <a:pt x="167" y="267"/>
                    </a:lnTo>
                    <a:cubicBezTo>
                      <a:pt x="167" y="259"/>
                      <a:pt x="158" y="251"/>
                      <a:pt x="158" y="243"/>
                    </a:cubicBezTo>
                    <a:cubicBezTo>
                      <a:pt x="150" y="226"/>
                      <a:pt x="142" y="201"/>
                      <a:pt x="142" y="176"/>
                    </a:cubicBezTo>
                    <a:cubicBezTo>
                      <a:pt x="142" y="176"/>
                      <a:pt x="142" y="160"/>
                      <a:pt x="133" y="160"/>
                    </a:cubicBezTo>
                    <a:lnTo>
                      <a:pt x="133" y="127"/>
                    </a:lnTo>
                    <a:cubicBezTo>
                      <a:pt x="133" y="118"/>
                      <a:pt x="133" y="110"/>
                      <a:pt x="142" y="102"/>
                    </a:cubicBezTo>
                    <a:cubicBezTo>
                      <a:pt x="142" y="102"/>
                      <a:pt x="142" y="93"/>
                      <a:pt x="142" y="93"/>
                    </a:cubicBezTo>
                    <a:cubicBezTo>
                      <a:pt x="142" y="85"/>
                      <a:pt x="142" y="85"/>
                      <a:pt x="142" y="77"/>
                    </a:cubicBezTo>
                    <a:cubicBezTo>
                      <a:pt x="150" y="44"/>
                      <a:pt x="133" y="11"/>
                      <a:pt x="100" y="2"/>
                    </a:cubicBezTo>
                    <a:cubicBezTo>
                      <a:pt x="95" y="1"/>
                      <a:pt x="89" y="0"/>
                      <a:pt x="8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1" name="Google Shape;5570;p31">
                <a:extLst>
                  <a:ext uri="{FF2B5EF4-FFF2-40B4-BE49-F238E27FC236}">
                    <a16:creationId xmlns:a16="http://schemas.microsoft.com/office/drawing/2014/main" id="{CD82E38D-7545-90DC-B911-458A20E0ADC3}"/>
                  </a:ext>
                </a:extLst>
              </p:cNvPr>
              <p:cNvSpPr/>
              <p:nvPr/>
            </p:nvSpPr>
            <p:spPr>
              <a:xfrm>
                <a:off x="633125" y="4609450"/>
                <a:ext cx="3750" cy="5200"/>
              </a:xfrm>
              <a:custGeom>
                <a:avLst/>
                <a:gdLst/>
                <a:ahLst/>
                <a:cxnLst/>
                <a:rect l="l" t="t" r="r" b="b"/>
                <a:pathLst>
                  <a:path w="150" h="208" extrusionOk="0">
                    <a:moveTo>
                      <a:pt x="75" y="1"/>
                    </a:moveTo>
                    <a:cubicBezTo>
                      <a:pt x="67" y="1"/>
                      <a:pt x="58" y="1"/>
                      <a:pt x="50" y="9"/>
                    </a:cubicBezTo>
                    <a:cubicBezTo>
                      <a:pt x="34" y="9"/>
                      <a:pt x="17" y="17"/>
                      <a:pt x="9" y="34"/>
                    </a:cubicBezTo>
                    <a:cubicBezTo>
                      <a:pt x="0" y="50"/>
                      <a:pt x="0" y="67"/>
                      <a:pt x="0" y="83"/>
                    </a:cubicBezTo>
                    <a:cubicBezTo>
                      <a:pt x="9" y="100"/>
                      <a:pt x="17" y="117"/>
                      <a:pt x="17" y="133"/>
                    </a:cubicBezTo>
                    <a:cubicBezTo>
                      <a:pt x="17" y="141"/>
                      <a:pt x="25" y="158"/>
                      <a:pt x="34" y="166"/>
                    </a:cubicBezTo>
                    <a:cubicBezTo>
                      <a:pt x="42" y="183"/>
                      <a:pt x="50" y="199"/>
                      <a:pt x="67" y="199"/>
                    </a:cubicBezTo>
                    <a:cubicBezTo>
                      <a:pt x="67" y="208"/>
                      <a:pt x="75" y="208"/>
                      <a:pt x="83" y="208"/>
                    </a:cubicBezTo>
                    <a:lnTo>
                      <a:pt x="116" y="208"/>
                    </a:lnTo>
                    <a:cubicBezTo>
                      <a:pt x="125" y="199"/>
                      <a:pt x="133" y="191"/>
                      <a:pt x="141" y="183"/>
                    </a:cubicBezTo>
                    <a:cubicBezTo>
                      <a:pt x="150" y="166"/>
                      <a:pt x="150" y="150"/>
                      <a:pt x="150" y="141"/>
                    </a:cubicBezTo>
                    <a:cubicBezTo>
                      <a:pt x="150" y="125"/>
                      <a:pt x="150" y="108"/>
                      <a:pt x="141" y="100"/>
                    </a:cubicBezTo>
                    <a:cubicBezTo>
                      <a:pt x="141" y="83"/>
                      <a:pt x="133" y="67"/>
                      <a:pt x="133" y="50"/>
                    </a:cubicBezTo>
                    <a:cubicBezTo>
                      <a:pt x="125" y="34"/>
                      <a:pt x="116" y="17"/>
                      <a:pt x="100" y="9"/>
                    </a:cubicBezTo>
                    <a:cubicBezTo>
                      <a:pt x="92" y="9"/>
                      <a:pt x="83" y="9"/>
                      <a:pt x="7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2" name="Google Shape;5571;p31">
                <a:extLst>
                  <a:ext uri="{FF2B5EF4-FFF2-40B4-BE49-F238E27FC236}">
                    <a16:creationId xmlns:a16="http://schemas.microsoft.com/office/drawing/2014/main" id="{831AA7FB-73F4-D232-A62D-592C37BFCD4B}"/>
                  </a:ext>
                </a:extLst>
              </p:cNvPr>
              <p:cNvSpPr/>
              <p:nvPr/>
            </p:nvSpPr>
            <p:spPr>
              <a:xfrm>
                <a:off x="764650" y="4570725"/>
                <a:ext cx="650" cy="3550"/>
              </a:xfrm>
              <a:custGeom>
                <a:avLst/>
                <a:gdLst/>
                <a:ahLst/>
                <a:cxnLst/>
                <a:rect l="l" t="t" r="r" b="b"/>
                <a:pathLst>
                  <a:path w="26" h="142" extrusionOk="0">
                    <a:moveTo>
                      <a:pt x="17" y="0"/>
                    </a:moveTo>
                    <a:cubicBezTo>
                      <a:pt x="9" y="42"/>
                      <a:pt x="1" y="91"/>
                      <a:pt x="1" y="141"/>
                    </a:cubicBezTo>
                    <a:cubicBezTo>
                      <a:pt x="9" y="116"/>
                      <a:pt x="17" y="100"/>
                      <a:pt x="26" y="75"/>
                    </a:cubicBezTo>
                    <a:cubicBezTo>
                      <a:pt x="26" y="66"/>
                      <a:pt x="17" y="66"/>
                      <a:pt x="17" y="58"/>
                    </a:cubicBezTo>
                    <a:cubicBezTo>
                      <a:pt x="17" y="42"/>
                      <a:pt x="17" y="17"/>
                      <a:pt x="1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3" name="Google Shape;5572;p31">
                <a:extLst>
                  <a:ext uri="{FF2B5EF4-FFF2-40B4-BE49-F238E27FC236}">
                    <a16:creationId xmlns:a16="http://schemas.microsoft.com/office/drawing/2014/main" id="{B08D2C68-9260-A3E2-363E-9AE3B70D5530}"/>
                  </a:ext>
                </a:extLst>
              </p:cNvPr>
              <p:cNvSpPr/>
              <p:nvPr/>
            </p:nvSpPr>
            <p:spPr>
              <a:xfrm>
                <a:off x="766100" y="4530525"/>
                <a:ext cx="101525" cy="260225"/>
              </a:xfrm>
              <a:custGeom>
                <a:avLst/>
                <a:gdLst/>
                <a:ahLst/>
                <a:cxnLst/>
                <a:rect l="l" t="t" r="r" b="b"/>
                <a:pathLst>
                  <a:path w="4061" h="10409" extrusionOk="0">
                    <a:moveTo>
                      <a:pt x="581" y="1"/>
                    </a:moveTo>
                    <a:cubicBezTo>
                      <a:pt x="423" y="59"/>
                      <a:pt x="357" y="225"/>
                      <a:pt x="307" y="382"/>
                    </a:cubicBezTo>
                    <a:cubicBezTo>
                      <a:pt x="191" y="713"/>
                      <a:pt x="75" y="1045"/>
                      <a:pt x="1" y="1384"/>
                    </a:cubicBezTo>
                    <a:cubicBezTo>
                      <a:pt x="34" y="1293"/>
                      <a:pt x="92" y="1210"/>
                      <a:pt x="175" y="1186"/>
                    </a:cubicBezTo>
                    <a:cubicBezTo>
                      <a:pt x="178" y="1185"/>
                      <a:pt x="182" y="1184"/>
                      <a:pt x="185" y="1184"/>
                    </a:cubicBezTo>
                    <a:cubicBezTo>
                      <a:pt x="214" y="1184"/>
                      <a:pt x="240" y="1214"/>
                      <a:pt x="233" y="1244"/>
                    </a:cubicBezTo>
                    <a:cubicBezTo>
                      <a:pt x="216" y="1293"/>
                      <a:pt x="183" y="1335"/>
                      <a:pt x="158" y="1384"/>
                    </a:cubicBezTo>
                    <a:cubicBezTo>
                      <a:pt x="142" y="1426"/>
                      <a:pt x="125" y="1476"/>
                      <a:pt x="117" y="1525"/>
                    </a:cubicBezTo>
                    <a:cubicBezTo>
                      <a:pt x="158" y="1525"/>
                      <a:pt x="175" y="1575"/>
                      <a:pt x="150" y="1608"/>
                    </a:cubicBezTo>
                    <a:cubicBezTo>
                      <a:pt x="133" y="1616"/>
                      <a:pt x="133" y="1633"/>
                      <a:pt x="125" y="1641"/>
                    </a:cubicBezTo>
                    <a:cubicBezTo>
                      <a:pt x="142" y="1724"/>
                      <a:pt x="166" y="1799"/>
                      <a:pt x="150" y="1882"/>
                    </a:cubicBezTo>
                    <a:cubicBezTo>
                      <a:pt x="142" y="1948"/>
                      <a:pt x="117" y="2006"/>
                      <a:pt x="117" y="2072"/>
                    </a:cubicBezTo>
                    <a:cubicBezTo>
                      <a:pt x="117" y="2122"/>
                      <a:pt x="142" y="2180"/>
                      <a:pt x="166" y="2230"/>
                    </a:cubicBezTo>
                    <a:cubicBezTo>
                      <a:pt x="200" y="2288"/>
                      <a:pt x="241" y="2346"/>
                      <a:pt x="282" y="2387"/>
                    </a:cubicBezTo>
                    <a:cubicBezTo>
                      <a:pt x="324" y="2437"/>
                      <a:pt x="374" y="2470"/>
                      <a:pt x="390" y="2536"/>
                    </a:cubicBezTo>
                    <a:cubicBezTo>
                      <a:pt x="390" y="2544"/>
                      <a:pt x="390" y="2544"/>
                      <a:pt x="390" y="2553"/>
                    </a:cubicBezTo>
                    <a:cubicBezTo>
                      <a:pt x="398" y="2553"/>
                      <a:pt x="398" y="2561"/>
                      <a:pt x="398" y="2561"/>
                    </a:cubicBezTo>
                    <a:cubicBezTo>
                      <a:pt x="415" y="2569"/>
                      <a:pt x="423" y="2586"/>
                      <a:pt x="423" y="2602"/>
                    </a:cubicBezTo>
                    <a:cubicBezTo>
                      <a:pt x="415" y="2644"/>
                      <a:pt x="382" y="2652"/>
                      <a:pt x="357" y="2677"/>
                    </a:cubicBezTo>
                    <a:cubicBezTo>
                      <a:pt x="324" y="2702"/>
                      <a:pt x="299" y="2743"/>
                      <a:pt x="274" y="2768"/>
                    </a:cubicBezTo>
                    <a:cubicBezTo>
                      <a:pt x="282" y="2768"/>
                      <a:pt x="291" y="2776"/>
                      <a:pt x="291" y="2776"/>
                    </a:cubicBezTo>
                    <a:cubicBezTo>
                      <a:pt x="316" y="2793"/>
                      <a:pt x="332" y="2801"/>
                      <a:pt x="349" y="2810"/>
                    </a:cubicBezTo>
                    <a:cubicBezTo>
                      <a:pt x="390" y="2834"/>
                      <a:pt x="432" y="2851"/>
                      <a:pt x="473" y="2868"/>
                    </a:cubicBezTo>
                    <a:cubicBezTo>
                      <a:pt x="523" y="2876"/>
                      <a:pt x="556" y="2942"/>
                      <a:pt x="523" y="2984"/>
                    </a:cubicBezTo>
                    <a:cubicBezTo>
                      <a:pt x="415" y="3141"/>
                      <a:pt x="407" y="3340"/>
                      <a:pt x="498" y="3506"/>
                    </a:cubicBezTo>
                    <a:cubicBezTo>
                      <a:pt x="556" y="3605"/>
                      <a:pt x="630" y="3680"/>
                      <a:pt x="697" y="3771"/>
                    </a:cubicBezTo>
                    <a:cubicBezTo>
                      <a:pt x="722" y="3804"/>
                      <a:pt x="746" y="3837"/>
                      <a:pt x="780" y="3870"/>
                    </a:cubicBezTo>
                    <a:cubicBezTo>
                      <a:pt x="829" y="3804"/>
                      <a:pt x="904" y="3754"/>
                      <a:pt x="987" y="3754"/>
                    </a:cubicBezTo>
                    <a:cubicBezTo>
                      <a:pt x="1045" y="3754"/>
                      <a:pt x="1061" y="3829"/>
                      <a:pt x="1012" y="3862"/>
                    </a:cubicBezTo>
                    <a:cubicBezTo>
                      <a:pt x="945" y="3903"/>
                      <a:pt x="887" y="3945"/>
                      <a:pt x="871" y="4019"/>
                    </a:cubicBezTo>
                    <a:cubicBezTo>
                      <a:pt x="871" y="4028"/>
                      <a:pt x="862" y="4036"/>
                      <a:pt x="862" y="4044"/>
                    </a:cubicBezTo>
                    <a:cubicBezTo>
                      <a:pt x="871" y="4052"/>
                      <a:pt x="862" y="4061"/>
                      <a:pt x="862" y="4069"/>
                    </a:cubicBezTo>
                    <a:cubicBezTo>
                      <a:pt x="862" y="4115"/>
                      <a:pt x="884" y="4161"/>
                      <a:pt x="933" y="4161"/>
                    </a:cubicBezTo>
                    <a:cubicBezTo>
                      <a:pt x="937" y="4161"/>
                      <a:pt x="941" y="4161"/>
                      <a:pt x="945" y="4160"/>
                    </a:cubicBezTo>
                    <a:cubicBezTo>
                      <a:pt x="953" y="4158"/>
                      <a:pt x="961" y="4158"/>
                      <a:pt x="968" y="4158"/>
                    </a:cubicBezTo>
                    <a:cubicBezTo>
                      <a:pt x="1029" y="4158"/>
                      <a:pt x="1066" y="4217"/>
                      <a:pt x="1036" y="4276"/>
                    </a:cubicBezTo>
                    <a:cubicBezTo>
                      <a:pt x="987" y="4376"/>
                      <a:pt x="929" y="4492"/>
                      <a:pt x="929" y="4608"/>
                    </a:cubicBezTo>
                    <a:cubicBezTo>
                      <a:pt x="929" y="4707"/>
                      <a:pt x="970" y="4798"/>
                      <a:pt x="1036" y="4873"/>
                    </a:cubicBezTo>
                    <a:cubicBezTo>
                      <a:pt x="1103" y="4956"/>
                      <a:pt x="1177" y="5030"/>
                      <a:pt x="1260" y="5096"/>
                    </a:cubicBezTo>
                    <a:cubicBezTo>
                      <a:pt x="1302" y="5130"/>
                      <a:pt x="1351" y="5146"/>
                      <a:pt x="1401" y="5171"/>
                    </a:cubicBezTo>
                    <a:cubicBezTo>
                      <a:pt x="1401" y="5171"/>
                      <a:pt x="1409" y="5163"/>
                      <a:pt x="1409" y="5154"/>
                    </a:cubicBezTo>
                    <a:cubicBezTo>
                      <a:pt x="1420" y="5147"/>
                      <a:pt x="1433" y="5144"/>
                      <a:pt x="1446" y="5144"/>
                    </a:cubicBezTo>
                    <a:cubicBezTo>
                      <a:pt x="1490" y="5144"/>
                      <a:pt x="1534" y="5184"/>
                      <a:pt x="1509" y="5229"/>
                    </a:cubicBezTo>
                    <a:cubicBezTo>
                      <a:pt x="1509" y="5229"/>
                      <a:pt x="1517" y="5237"/>
                      <a:pt x="1525" y="5237"/>
                    </a:cubicBezTo>
                    <a:cubicBezTo>
                      <a:pt x="1550" y="5254"/>
                      <a:pt x="1558" y="5312"/>
                      <a:pt x="1525" y="5328"/>
                    </a:cubicBezTo>
                    <a:cubicBezTo>
                      <a:pt x="1509" y="5337"/>
                      <a:pt x="1492" y="5337"/>
                      <a:pt x="1484" y="5345"/>
                    </a:cubicBezTo>
                    <a:cubicBezTo>
                      <a:pt x="1484" y="5411"/>
                      <a:pt x="1525" y="5486"/>
                      <a:pt x="1600" y="5494"/>
                    </a:cubicBezTo>
                    <a:cubicBezTo>
                      <a:pt x="1666" y="5494"/>
                      <a:pt x="1699" y="5560"/>
                      <a:pt x="1674" y="5618"/>
                    </a:cubicBezTo>
                    <a:cubicBezTo>
                      <a:pt x="1625" y="5734"/>
                      <a:pt x="1724" y="5875"/>
                      <a:pt x="1840" y="5875"/>
                    </a:cubicBezTo>
                    <a:cubicBezTo>
                      <a:pt x="1890" y="5875"/>
                      <a:pt x="1940" y="5917"/>
                      <a:pt x="1931" y="5966"/>
                    </a:cubicBezTo>
                    <a:cubicBezTo>
                      <a:pt x="1923" y="6190"/>
                      <a:pt x="1915" y="6480"/>
                      <a:pt x="2130" y="6613"/>
                    </a:cubicBezTo>
                    <a:cubicBezTo>
                      <a:pt x="2163" y="6629"/>
                      <a:pt x="2180" y="6671"/>
                      <a:pt x="2163" y="6704"/>
                    </a:cubicBezTo>
                    <a:cubicBezTo>
                      <a:pt x="2130" y="6853"/>
                      <a:pt x="2180" y="7002"/>
                      <a:pt x="2279" y="7110"/>
                    </a:cubicBezTo>
                    <a:cubicBezTo>
                      <a:pt x="2340" y="7163"/>
                      <a:pt x="2283" y="7236"/>
                      <a:pt x="2222" y="7236"/>
                    </a:cubicBezTo>
                    <a:cubicBezTo>
                      <a:pt x="2216" y="7236"/>
                      <a:pt x="2211" y="7235"/>
                      <a:pt x="2205" y="7234"/>
                    </a:cubicBezTo>
                    <a:lnTo>
                      <a:pt x="2205" y="7242"/>
                    </a:lnTo>
                    <a:cubicBezTo>
                      <a:pt x="2205" y="7251"/>
                      <a:pt x="2213" y="7275"/>
                      <a:pt x="2213" y="7284"/>
                    </a:cubicBezTo>
                    <a:cubicBezTo>
                      <a:pt x="2221" y="7325"/>
                      <a:pt x="2230" y="7358"/>
                      <a:pt x="2246" y="7400"/>
                    </a:cubicBezTo>
                    <a:cubicBezTo>
                      <a:pt x="2263" y="7466"/>
                      <a:pt x="2279" y="7532"/>
                      <a:pt x="2296" y="7599"/>
                    </a:cubicBezTo>
                    <a:cubicBezTo>
                      <a:pt x="2337" y="7739"/>
                      <a:pt x="2379" y="7880"/>
                      <a:pt x="2412" y="8021"/>
                    </a:cubicBezTo>
                    <a:cubicBezTo>
                      <a:pt x="2420" y="8054"/>
                      <a:pt x="2412" y="8079"/>
                      <a:pt x="2395" y="8096"/>
                    </a:cubicBezTo>
                    <a:cubicBezTo>
                      <a:pt x="2445" y="8195"/>
                      <a:pt x="2428" y="8328"/>
                      <a:pt x="2379" y="8427"/>
                    </a:cubicBezTo>
                    <a:cubicBezTo>
                      <a:pt x="2362" y="8477"/>
                      <a:pt x="2329" y="8535"/>
                      <a:pt x="2354" y="8576"/>
                    </a:cubicBezTo>
                    <a:cubicBezTo>
                      <a:pt x="2379" y="8618"/>
                      <a:pt x="2428" y="8643"/>
                      <a:pt x="2470" y="8667"/>
                    </a:cubicBezTo>
                    <a:cubicBezTo>
                      <a:pt x="2503" y="8692"/>
                      <a:pt x="2520" y="8742"/>
                      <a:pt x="2495" y="8783"/>
                    </a:cubicBezTo>
                    <a:cubicBezTo>
                      <a:pt x="2453" y="8850"/>
                      <a:pt x="2370" y="9024"/>
                      <a:pt x="2470" y="9082"/>
                    </a:cubicBezTo>
                    <a:cubicBezTo>
                      <a:pt x="2486" y="9090"/>
                      <a:pt x="2503" y="9098"/>
                      <a:pt x="2520" y="9098"/>
                    </a:cubicBezTo>
                    <a:cubicBezTo>
                      <a:pt x="2533" y="9081"/>
                      <a:pt x="2550" y="9074"/>
                      <a:pt x="2567" y="9074"/>
                    </a:cubicBezTo>
                    <a:cubicBezTo>
                      <a:pt x="2590" y="9074"/>
                      <a:pt x="2613" y="9087"/>
                      <a:pt x="2627" y="9107"/>
                    </a:cubicBezTo>
                    <a:cubicBezTo>
                      <a:pt x="2641" y="9107"/>
                      <a:pt x="2656" y="9106"/>
                      <a:pt x="2669" y="9106"/>
                    </a:cubicBezTo>
                    <a:cubicBezTo>
                      <a:pt x="2704" y="9106"/>
                      <a:pt x="2736" y="9110"/>
                      <a:pt x="2760" y="9140"/>
                    </a:cubicBezTo>
                    <a:cubicBezTo>
                      <a:pt x="2776" y="9165"/>
                      <a:pt x="2785" y="9189"/>
                      <a:pt x="2768" y="9223"/>
                    </a:cubicBezTo>
                    <a:cubicBezTo>
                      <a:pt x="2743" y="9281"/>
                      <a:pt x="2652" y="9281"/>
                      <a:pt x="2586" y="9281"/>
                    </a:cubicBezTo>
                    <a:cubicBezTo>
                      <a:pt x="2561" y="9355"/>
                      <a:pt x="2544" y="9438"/>
                      <a:pt x="2553" y="9513"/>
                    </a:cubicBezTo>
                    <a:cubicBezTo>
                      <a:pt x="2553" y="9529"/>
                      <a:pt x="2561" y="9546"/>
                      <a:pt x="2569" y="9562"/>
                    </a:cubicBezTo>
                    <a:cubicBezTo>
                      <a:pt x="2578" y="9571"/>
                      <a:pt x="2578" y="9579"/>
                      <a:pt x="2586" y="9579"/>
                    </a:cubicBezTo>
                    <a:cubicBezTo>
                      <a:pt x="2591" y="9581"/>
                      <a:pt x="2596" y="9581"/>
                      <a:pt x="2602" y="9581"/>
                    </a:cubicBezTo>
                    <a:cubicBezTo>
                      <a:pt x="2616" y="9581"/>
                      <a:pt x="2631" y="9576"/>
                      <a:pt x="2649" y="9576"/>
                    </a:cubicBezTo>
                    <a:cubicBezTo>
                      <a:pt x="2655" y="9576"/>
                      <a:pt x="2662" y="9577"/>
                      <a:pt x="2669" y="9579"/>
                    </a:cubicBezTo>
                    <a:cubicBezTo>
                      <a:pt x="2702" y="9579"/>
                      <a:pt x="2735" y="9587"/>
                      <a:pt x="2760" y="9604"/>
                    </a:cubicBezTo>
                    <a:cubicBezTo>
                      <a:pt x="2851" y="9662"/>
                      <a:pt x="2851" y="9778"/>
                      <a:pt x="2934" y="9836"/>
                    </a:cubicBezTo>
                    <a:cubicBezTo>
                      <a:pt x="2967" y="9861"/>
                      <a:pt x="3008" y="9877"/>
                      <a:pt x="3041" y="9885"/>
                    </a:cubicBezTo>
                    <a:cubicBezTo>
                      <a:pt x="3050" y="9885"/>
                      <a:pt x="3058" y="9885"/>
                      <a:pt x="3066" y="9894"/>
                    </a:cubicBezTo>
                    <a:cubicBezTo>
                      <a:pt x="3077" y="9872"/>
                      <a:pt x="3094" y="9863"/>
                      <a:pt x="3111" y="9863"/>
                    </a:cubicBezTo>
                    <a:cubicBezTo>
                      <a:pt x="3134" y="9863"/>
                      <a:pt x="3156" y="9879"/>
                      <a:pt x="3166" y="9902"/>
                    </a:cubicBezTo>
                    <a:cubicBezTo>
                      <a:pt x="3166" y="9902"/>
                      <a:pt x="3166" y="9910"/>
                      <a:pt x="3166" y="9910"/>
                    </a:cubicBezTo>
                    <a:cubicBezTo>
                      <a:pt x="3174" y="9910"/>
                      <a:pt x="3182" y="9910"/>
                      <a:pt x="3182" y="9919"/>
                    </a:cubicBezTo>
                    <a:cubicBezTo>
                      <a:pt x="3207" y="9927"/>
                      <a:pt x="3215" y="9960"/>
                      <a:pt x="3199" y="9977"/>
                    </a:cubicBezTo>
                    <a:cubicBezTo>
                      <a:pt x="3199" y="9985"/>
                      <a:pt x="3191" y="9993"/>
                      <a:pt x="3182" y="10001"/>
                    </a:cubicBezTo>
                    <a:cubicBezTo>
                      <a:pt x="3182" y="10010"/>
                      <a:pt x="3182" y="10018"/>
                      <a:pt x="3182" y="10026"/>
                    </a:cubicBezTo>
                    <a:cubicBezTo>
                      <a:pt x="3182" y="10043"/>
                      <a:pt x="3191" y="10068"/>
                      <a:pt x="3191" y="10084"/>
                    </a:cubicBezTo>
                    <a:cubicBezTo>
                      <a:pt x="3199" y="10068"/>
                      <a:pt x="3215" y="10059"/>
                      <a:pt x="3224" y="10051"/>
                    </a:cubicBezTo>
                    <a:cubicBezTo>
                      <a:pt x="3249" y="10026"/>
                      <a:pt x="3273" y="10001"/>
                      <a:pt x="3298" y="9985"/>
                    </a:cubicBezTo>
                    <a:cubicBezTo>
                      <a:pt x="3312" y="9978"/>
                      <a:pt x="3326" y="9975"/>
                      <a:pt x="3339" y="9975"/>
                    </a:cubicBezTo>
                    <a:cubicBezTo>
                      <a:pt x="3376" y="9975"/>
                      <a:pt x="3410" y="9998"/>
                      <a:pt x="3423" y="10035"/>
                    </a:cubicBezTo>
                    <a:cubicBezTo>
                      <a:pt x="3472" y="10167"/>
                      <a:pt x="3522" y="10341"/>
                      <a:pt x="3671" y="10391"/>
                    </a:cubicBezTo>
                    <a:cubicBezTo>
                      <a:pt x="3702" y="10403"/>
                      <a:pt x="3733" y="10408"/>
                      <a:pt x="3764" y="10408"/>
                    </a:cubicBezTo>
                    <a:cubicBezTo>
                      <a:pt x="3835" y="10408"/>
                      <a:pt x="3906" y="10383"/>
                      <a:pt x="3969" y="10366"/>
                    </a:cubicBezTo>
                    <a:cubicBezTo>
                      <a:pt x="4003" y="10358"/>
                      <a:pt x="4036" y="10341"/>
                      <a:pt x="4061" y="10341"/>
                    </a:cubicBezTo>
                    <a:lnTo>
                      <a:pt x="4061" y="10333"/>
                    </a:lnTo>
                    <a:cubicBezTo>
                      <a:pt x="3994" y="10275"/>
                      <a:pt x="3936" y="10209"/>
                      <a:pt x="3887" y="10134"/>
                    </a:cubicBezTo>
                    <a:cubicBezTo>
                      <a:pt x="3804" y="9993"/>
                      <a:pt x="3771" y="9811"/>
                      <a:pt x="3829" y="9653"/>
                    </a:cubicBezTo>
                    <a:cubicBezTo>
                      <a:pt x="3845" y="9620"/>
                      <a:pt x="3862" y="9595"/>
                      <a:pt x="3862" y="9562"/>
                    </a:cubicBezTo>
                    <a:cubicBezTo>
                      <a:pt x="3853" y="9529"/>
                      <a:pt x="3837" y="9504"/>
                      <a:pt x="3820" y="9488"/>
                    </a:cubicBezTo>
                    <a:cubicBezTo>
                      <a:pt x="3713" y="9372"/>
                      <a:pt x="3539" y="9380"/>
                      <a:pt x="3406" y="9305"/>
                    </a:cubicBezTo>
                    <a:cubicBezTo>
                      <a:pt x="3182" y="9198"/>
                      <a:pt x="3099" y="8891"/>
                      <a:pt x="3224" y="8684"/>
                    </a:cubicBezTo>
                    <a:lnTo>
                      <a:pt x="3224" y="8684"/>
                    </a:lnTo>
                    <a:cubicBezTo>
                      <a:pt x="3208" y="8687"/>
                      <a:pt x="3192" y="8689"/>
                      <a:pt x="3175" y="8689"/>
                    </a:cubicBezTo>
                    <a:cubicBezTo>
                      <a:pt x="3015" y="8689"/>
                      <a:pt x="2820" y="8552"/>
                      <a:pt x="2843" y="8394"/>
                    </a:cubicBezTo>
                    <a:cubicBezTo>
                      <a:pt x="2669" y="8187"/>
                      <a:pt x="2627" y="7880"/>
                      <a:pt x="2743" y="7640"/>
                    </a:cubicBezTo>
                    <a:cubicBezTo>
                      <a:pt x="2644" y="7574"/>
                      <a:pt x="2602" y="7441"/>
                      <a:pt x="2602" y="7317"/>
                    </a:cubicBezTo>
                    <a:cubicBezTo>
                      <a:pt x="2594" y="7201"/>
                      <a:pt x="2611" y="7077"/>
                      <a:pt x="2578" y="6961"/>
                    </a:cubicBezTo>
                    <a:cubicBezTo>
                      <a:pt x="2544" y="6878"/>
                      <a:pt x="2495" y="6811"/>
                      <a:pt x="2470" y="6729"/>
                    </a:cubicBezTo>
                    <a:cubicBezTo>
                      <a:pt x="2420" y="6596"/>
                      <a:pt x="2453" y="6447"/>
                      <a:pt x="2478" y="6306"/>
                    </a:cubicBezTo>
                    <a:cubicBezTo>
                      <a:pt x="2486" y="6248"/>
                      <a:pt x="2495" y="6190"/>
                      <a:pt x="2470" y="6140"/>
                    </a:cubicBezTo>
                    <a:cubicBezTo>
                      <a:pt x="2445" y="6099"/>
                      <a:pt x="2412" y="6066"/>
                      <a:pt x="2370" y="6033"/>
                    </a:cubicBezTo>
                    <a:cubicBezTo>
                      <a:pt x="2213" y="5884"/>
                      <a:pt x="2122" y="5676"/>
                      <a:pt x="2122" y="5461"/>
                    </a:cubicBezTo>
                    <a:cubicBezTo>
                      <a:pt x="2122" y="5403"/>
                      <a:pt x="2130" y="5337"/>
                      <a:pt x="2114" y="5279"/>
                    </a:cubicBezTo>
                    <a:cubicBezTo>
                      <a:pt x="2080" y="5121"/>
                      <a:pt x="1931" y="5022"/>
                      <a:pt x="1848" y="4881"/>
                    </a:cubicBezTo>
                    <a:cubicBezTo>
                      <a:pt x="1757" y="4732"/>
                      <a:pt x="1757" y="4541"/>
                      <a:pt x="1840" y="4392"/>
                    </a:cubicBezTo>
                    <a:cubicBezTo>
                      <a:pt x="1542" y="4243"/>
                      <a:pt x="1335" y="3920"/>
                      <a:pt x="1326" y="3588"/>
                    </a:cubicBezTo>
                    <a:cubicBezTo>
                      <a:pt x="1318" y="3530"/>
                      <a:pt x="1326" y="3464"/>
                      <a:pt x="1310" y="3406"/>
                    </a:cubicBezTo>
                    <a:cubicBezTo>
                      <a:pt x="1285" y="3323"/>
                      <a:pt x="1219" y="3265"/>
                      <a:pt x="1169" y="3191"/>
                    </a:cubicBezTo>
                    <a:cubicBezTo>
                      <a:pt x="987" y="2917"/>
                      <a:pt x="1070" y="2553"/>
                      <a:pt x="1144" y="2238"/>
                    </a:cubicBezTo>
                    <a:cubicBezTo>
                      <a:pt x="1152" y="2188"/>
                      <a:pt x="1161" y="2138"/>
                      <a:pt x="1152" y="2097"/>
                    </a:cubicBezTo>
                    <a:cubicBezTo>
                      <a:pt x="1136" y="2047"/>
                      <a:pt x="1103" y="2006"/>
                      <a:pt x="1070" y="1973"/>
                    </a:cubicBezTo>
                    <a:cubicBezTo>
                      <a:pt x="854" y="1716"/>
                      <a:pt x="771" y="1343"/>
                      <a:pt x="854" y="1020"/>
                    </a:cubicBezTo>
                    <a:cubicBezTo>
                      <a:pt x="871" y="970"/>
                      <a:pt x="887" y="920"/>
                      <a:pt x="871" y="871"/>
                    </a:cubicBezTo>
                    <a:cubicBezTo>
                      <a:pt x="854" y="829"/>
                      <a:pt x="821" y="805"/>
                      <a:pt x="788" y="771"/>
                    </a:cubicBezTo>
                    <a:cubicBezTo>
                      <a:pt x="597" y="597"/>
                      <a:pt x="531" y="299"/>
                      <a:pt x="630" y="59"/>
                    </a:cubicBezTo>
                    <a:lnTo>
                      <a:pt x="581" y="1"/>
                    </a:ln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4" name="Google Shape;5573;p31">
                <a:extLst>
                  <a:ext uri="{FF2B5EF4-FFF2-40B4-BE49-F238E27FC236}">
                    <a16:creationId xmlns:a16="http://schemas.microsoft.com/office/drawing/2014/main" id="{47D29AAA-5F26-A6BA-E7B7-D4FA62C8E29B}"/>
                  </a:ext>
                </a:extLst>
              </p:cNvPr>
              <p:cNvSpPr/>
              <p:nvPr/>
            </p:nvSpPr>
            <p:spPr>
              <a:xfrm>
                <a:off x="807125" y="4623125"/>
                <a:ext cx="4575" cy="10175"/>
              </a:xfrm>
              <a:custGeom>
                <a:avLst/>
                <a:gdLst/>
                <a:ahLst/>
                <a:cxnLst/>
                <a:rect l="l" t="t" r="r" b="b"/>
                <a:pathLst>
                  <a:path w="183" h="407" extrusionOk="0">
                    <a:moveTo>
                      <a:pt x="100" y="0"/>
                    </a:moveTo>
                    <a:cubicBezTo>
                      <a:pt x="75" y="0"/>
                      <a:pt x="58" y="9"/>
                      <a:pt x="33" y="17"/>
                    </a:cubicBezTo>
                    <a:cubicBezTo>
                      <a:pt x="9" y="42"/>
                      <a:pt x="0" y="58"/>
                      <a:pt x="0" y="92"/>
                    </a:cubicBezTo>
                    <a:cubicBezTo>
                      <a:pt x="0" y="100"/>
                      <a:pt x="0" y="108"/>
                      <a:pt x="0" y="108"/>
                    </a:cubicBezTo>
                    <a:cubicBezTo>
                      <a:pt x="0" y="116"/>
                      <a:pt x="0" y="125"/>
                      <a:pt x="0" y="133"/>
                    </a:cubicBezTo>
                    <a:lnTo>
                      <a:pt x="0" y="174"/>
                    </a:lnTo>
                    <a:cubicBezTo>
                      <a:pt x="0" y="199"/>
                      <a:pt x="0" y="216"/>
                      <a:pt x="0" y="232"/>
                    </a:cubicBezTo>
                    <a:cubicBezTo>
                      <a:pt x="9" y="274"/>
                      <a:pt x="17" y="315"/>
                      <a:pt x="25" y="357"/>
                    </a:cubicBezTo>
                    <a:cubicBezTo>
                      <a:pt x="33" y="390"/>
                      <a:pt x="67" y="406"/>
                      <a:pt x="91" y="406"/>
                    </a:cubicBezTo>
                    <a:cubicBezTo>
                      <a:pt x="125" y="398"/>
                      <a:pt x="149" y="373"/>
                      <a:pt x="149" y="340"/>
                    </a:cubicBezTo>
                    <a:cubicBezTo>
                      <a:pt x="149" y="282"/>
                      <a:pt x="158" y="224"/>
                      <a:pt x="166" y="166"/>
                    </a:cubicBezTo>
                    <a:cubicBezTo>
                      <a:pt x="166" y="158"/>
                      <a:pt x="166" y="158"/>
                      <a:pt x="166" y="150"/>
                    </a:cubicBezTo>
                    <a:cubicBezTo>
                      <a:pt x="174" y="133"/>
                      <a:pt x="174" y="125"/>
                      <a:pt x="174" y="116"/>
                    </a:cubicBezTo>
                    <a:lnTo>
                      <a:pt x="183" y="116"/>
                    </a:lnTo>
                    <a:cubicBezTo>
                      <a:pt x="183" y="92"/>
                      <a:pt x="183" y="67"/>
                      <a:pt x="166" y="50"/>
                    </a:cubicBezTo>
                    <a:cubicBezTo>
                      <a:pt x="158" y="25"/>
                      <a:pt x="133" y="9"/>
                      <a:pt x="10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5" name="Google Shape;5574;p31">
                <a:extLst>
                  <a:ext uri="{FF2B5EF4-FFF2-40B4-BE49-F238E27FC236}">
                    <a16:creationId xmlns:a16="http://schemas.microsoft.com/office/drawing/2014/main" id="{F170AEFE-A822-C160-596C-C19F00259448}"/>
                  </a:ext>
                </a:extLst>
              </p:cNvPr>
              <p:cNvSpPr/>
              <p:nvPr/>
            </p:nvSpPr>
            <p:spPr>
              <a:xfrm>
                <a:off x="819125" y="4639975"/>
                <a:ext cx="3350" cy="6775"/>
              </a:xfrm>
              <a:custGeom>
                <a:avLst/>
                <a:gdLst/>
                <a:ahLst/>
                <a:cxnLst/>
                <a:rect l="l" t="t" r="r" b="b"/>
                <a:pathLst>
                  <a:path w="134" h="271" extrusionOk="0">
                    <a:moveTo>
                      <a:pt x="53" y="1"/>
                    </a:moveTo>
                    <a:cubicBezTo>
                      <a:pt x="26" y="1"/>
                      <a:pt x="1" y="23"/>
                      <a:pt x="1" y="56"/>
                    </a:cubicBezTo>
                    <a:cubicBezTo>
                      <a:pt x="1" y="64"/>
                      <a:pt x="1" y="72"/>
                      <a:pt x="1" y="80"/>
                    </a:cubicBezTo>
                    <a:cubicBezTo>
                      <a:pt x="1" y="83"/>
                      <a:pt x="1" y="86"/>
                      <a:pt x="1" y="89"/>
                    </a:cubicBezTo>
                    <a:cubicBezTo>
                      <a:pt x="1" y="97"/>
                      <a:pt x="9" y="105"/>
                      <a:pt x="9" y="105"/>
                    </a:cubicBezTo>
                    <a:cubicBezTo>
                      <a:pt x="9" y="114"/>
                      <a:pt x="9" y="130"/>
                      <a:pt x="17" y="138"/>
                    </a:cubicBezTo>
                    <a:cubicBezTo>
                      <a:pt x="17" y="147"/>
                      <a:pt x="17" y="163"/>
                      <a:pt x="17" y="172"/>
                    </a:cubicBezTo>
                    <a:cubicBezTo>
                      <a:pt x="17" y="180"/>
                      <a:pt x="9" y="188"/>
                      <a:pt x="9" y="196"/>
                    </a:cubicBezTo>
                    <a:cubicBezTo>
                      <a:pt x="1" y="230"/>
                      <a:pt x="17" y="263"/>
                      <a:pt x="51" y="271"/>
                    </a:cubicBezTo>
                    <a:cubicBezTo>
                      <a:pt x="84" y="271"/>
                      <a:pt x="109" y="263"/>
                      <a:pt x="117" y="230"/>
                    </a:cubicBezTo>
                    <a:cubicBezTo>
                      <a:pt x="133" y="196"/>
                      <a:pt x="133" y="163"/>
                      <a:pt x="133" y="130"/>
                    </a:cubicBezTo>
                    <a:cubicBezTo>
                      <a:pt x="133" y="105"/>
                      <a:pt x="125" y="89"/>
                      <a:pt x="125" y="72"/>
                    </a:cubicBezTo>
                    <a:cubicBezTo>
                      <a:pt x="117" y="56"/>
                      <a:pt x="109" y="39"/>
                      <a:pt x="100" y="31"/>
                    </a:cubicBezTo>
                    <a:cubicBezTo>
                      <a:pt x="92" y="22"/>
                      <a:pt x="84" y="14"/>
                      <a:pt x="75" y="6"/>
                    </a:cubicBezTo>
                    <a:cubicBezTo>
                      <a:pt x="68" y="2"/>
                      <a:pt x="61" y="1"/>
                      <a:pt x="5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6" name="Google Shape;5575;p31">
                <a:extLst>
                  <a:ext uri="{FF2B5EF4-FFF2-40B4-BE49-F238E27FC236}">
                    <a16:creationId xmlns:a16="http://schemas.microsoft.com/office/drawing/2014/main" id="{C807CD41-4F76-28EB-8D16-03F984CCD427}"/>
                  </a:ext>
                </a:extLst>
              </p:cNvPr>
              <p:cNvSpPr/>
              <p:nvPr/>
            </p:nvSpPr>
            <p:spPr>
              <a:xfrm>
                <a:off x="796350" y="4552500"/>
                <a:ext cx="5200" cy="6525"/>
              </a:xfrm>
              <a:custGeom>
                <a:avLst/>
                <a:gdLst/>
                <a:ahLst/>
                <a:cxnLst/>
                <a:rect l="l" t="t" r="r" b="b"/>
                <a:pathLst>
                  <a:path w="208" h="261" extrusionOk="0">
                    <a:moveTo>
                      <a:pt x="67" y="0"/>
                    </a:moveTo>
                    <a:cubicBezTo>
                      <a:pt x="58" y="0"/>
                      <a:pt x="50" y="0"/>
                      <a:pt x="50" y="8"/>
                    </a:cubicBezTo>
                    <a:lnTo>
                      <a:pt x="34" y="8"/>
                    </a:lnTo>
                    <a:cubicBezTo>
                      <a:pt x="34" y="17"/>
                      <a:pt x="25" y="17"/>
                      <a:pt x="25" y="25"/>
                    </a:cubicBezTo>
                    <a:cubicBezTo>
                      <a:pt x="9" y="33"/>
                      <a:pt x="0" y="58"/>
                      <a:pt x="9" y="75"/>
                    </a:cubicBezTo>
                    <a:cubicBezTo>
                      <a:pt x="17" y="91"/>
                      <a:pt x="17" y="99"/>
                      <a:pt x="25" y="108"/>
                    </a:cubicBezTo>
                    <a:lnTo>
                      <a:pt x="34" y="108"/>
                    </a:lnTo>
                    <a:cubicBezTo>
                      <a:pt x="34" y="116"/>
                      <a:pt x="34" y="116"/>
                      <a:pt x="42" y="124"/>
                    </a:cubicBezTo>
                    <a:cubicBezTo>
                      <a:pt x="42" y="124"/>
                      <a:pt x="50" y="133"/>
                      <a:pt x="50" y="133"/>
                    </a:cubicBezTo>
                    <a:cubicBezTo>
                      <a:pt x="50" y="133"/>
                      <a:pt x="50" y="133"/>
                      <a:pt x="58" y="141"/>
                    </a:cubicBezTo>
                    <a:cubicBezTo>
                      <a:pt x="58" y="141"/>
                      <a:pt x="58" y="141"/>
                      <a:pt x="58" y="149"/>
                    </a:cubicBezTo>
                    <a:cubicBezTo>
                      <a:pt x="58" y="149"/>
                      <a:pt x="67" y="157"/>
                      <a:pt x="67" y="166"/>
                    </a:cubicBezTo>
                    <a:lnTo>
                      <a:pt x="67" y="174"/>
                    </a:lnTo>
                    <a:cubicBezTo>
                      <a:pt x="58" y="191"/>
                      <a:pt x="67" y="207"/>
                      <a:pt x="75" y="224"/>
                    </a:cubicBezTo>
                    <a:cubicBezTo>
                      <a:pt x="83" y="240"/>
                      <a:pt x="100" y="257"/>
                      <a:pt x="116" y="257"/>
                    </a:cubicBezTo>
                    <a:cubicBezTo>
                      <a:pt x="121" y="259"/>
                      <a:pt x="126" y="260"/>
                      <a:pt x="131" y="260"/>
                    </a:cubicBezTo>
                    <a:cubicBezTo>
                      <a:pt x="143" y="260"/>
                      <a:pt x="154" y="254"/>
                      <a:pt x="166" y="249"/>
                    </a:cubicBezTo>
                    <a:cubicBezTo>
                      <a:pt x="183" y="240"/>
                      <a:pt x="191" y="224"/>
                      <a:pt x="199" y="207"/>
                    </a:cubicBezTo>
                    <a:cubicBezTo>
                      <a:pt x="199" y="199"/>
                      <a:pt x="208" y="199"/>
                      <a:pt x="208" y="191"/>
                    </a:cubicBezTo>
                    <a:cubicBezTo>
                      <a:pt x="208" y="182"/>
                      <a:pt x="208" y="166"/>
                      <a:pt x="208" y="157"/>
                    </a:cubicBezTo>
                    <a:cubicBezTo>
                      <a:pt x="208" y="133"/>
                      <a:pt x="199" y="108"/>
                      <a:pt x="191" y="83"/>
                    </a:cubicBezTo>
                    <a:cubicBezTo>
                      <a:pt x="183" y="66"/>
                      <a:pt x="174" y="58"/>
                      <a:pt x="158" y="41"/>
                    </a:cubicBezTo>
                    <a:cubicBezTo>
                      <a:pt x="158" y="33"/>
                      <a:pt x="150" y="33"/>
                      <a:pt x="150" y="25"/>
                    </a:cubicBezTo>
                    <a:cubicBezTo>
                      <a:pt x="133" y="17"/>
                      <a:pt x="125" y="8"/>
                      <a:pt x="108" y="8"/>
                    </a:cubicBezTo>
                    <a:cubicBezTo>
                      <a:pt x="108" y="0"/>
                      <a:pt x="100" y="0"/>
                      <a:pt x="9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7" name="Google Shape;5576;p31">
                <a:extLst>
                  <a:ext uri="{FF2B5EF4-FFF2-40B4-BE49-F238E27FC236}">
                    <a16:creationId xmlns:a16="http://schemas.microsoft.com/office/drawing/2014/main" id="{D9835EA2-2CEB-7667-9B4F-3F7914263CDF}"/>
                  </a:ext>
                </a:extLst>
              </p:cNvPr>
              <p:cNvSpPr/>
              <p:nvPr/>
            </p:nvSpPr>
            <p:spPr>
              <a:xfrm>
                <a:off x="804425" y="4560575"/>
                <a:ext cx="2925" cy="5400"/>
              </a:xfrm>
              <a:custGeom>
                <a:avLst/>
                <a:gdLst/>
                <a:ahLst/>
                <a:cxnLst/>
                <a:rect l="l" t="t" r="r" b="b"/>
                <a:pathLst>
                  <a:path w="117" h="216" extrusionOk="0">
                    <a:moveTo>
                      <a:pt x="92" y="0"/>
                    </a:moveTo>
                    <a:cubicBezTo>
                      <a:pt x="75" y="0"/>
                      <a:pt x="59" y="0"/>
                      <a:pt x="59" y="17"/>
                    </a:cubicBezTo>
                    <a:cubicBezTo>
                      <a:pt x="50" y="25"/>
                      <a:pt x="42" y="42"/>
                      <a:pt x="42" y="50"/>
                    </a:cubicBezTo>
                    <a:cubicBezTo>
                      <a:pt x="34" y="66"/>
                      <a:pt x="34" y="75"/>
                      <a:pt x="34" y="83"/>
                    </a:cubicBezTo>
                    <a:cubicBezTo>
                      <a:pt x="25" y="108"/>
                      <a:pt x="17" y="133"/>
                      <a:pt x="9" y="158"/>
                    </a:cubicBezTo>
                    <a:cubicBezTo>
                      <a:pt x="1" y="182"/>
                      <a:pt x="25" y="207"/>
                      <a:pt x="50" y="216"/>
                    </a:cubicBezTo>
                    <a:cubicBezTo>
                      <a:pt x="67" y="216"/>
                      <a:pt x="75" y="216"/>
                      <a:pt x="83" y="207"/>
                    </a:cubicBezTo>
                    <a:cubicBezTo>
                      <a:pt x="100" y="199"/>
                      <a:pt x="100" y="182"/>
                      <a:pt x="108" y="166"/>
                    </a:cubicBezTo>
                    <a:lnTo>
                      <a:pt x="108" y="100"/>
                    </a:lnTo>
                    <a:cubicBezTo>
                      <a:pt x="117" y="91"/>
                      <a:pt x="117" y="75"/>
                      <a:pt x="117" y="66"/>
                    </a:cubicBezTo>
                    <a:cubicBezTo>
                      <a:pt x="117" y="58"/>
                      <a:pt x="117" y="42"/>
                      <a:pt x="117" y="33"/>
                    </a:cubicBezTo>
                    <a:cubicBezTo>
                      <a:pt x="117" y="17"/>
                      <a:pt x="108" y="0"/>
                      <a:pt x="9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8" name="Google Shape;5577;p31">
                <a:extLst>
                  <a:ext uri="{FF2B5EF4-FFF2-40B4-BE49-F238E27FC236}">
                    <a16:creationId xmlns:a16="http://schemas.microsoft.com/office/drawing/2014/main" id="{D4344994-0806-7487-72CA-961EE13A56D7}"/>
                  </a:ext>
                </a:extLst>
              </p:cNvPr>
              <p:cNvSpPr/>
              <p:nvPr/>
            </p:nvSpPr>
            <p:spPr>
              <a:xfrm>
                <a:off x="643075" y="4156850"/>
                <a:ext cx="25" cy="250"/>
              </a:xfrm>
              <a:custGeom>
                <a:avLst/>
                <a:gdLst/>
                <a:ahLst/>
                <a:cxnLst/>
                <a:rect l="l" t="t" r="r" b="b"/>
                <a:pathLst>
                  <a:path w="1" h="10" extrusionOk="0">
                    <a:moveTo>
                      <a:pt x="0" y="1"/>
                    </a:moveTo>
                    <a:lnTo>
                      <a:pt x="0" y="9"/>
                    </a:lnTo>
                    <a:cubicBezTo>
                      <a:pt x="0" y="9"/>
                      <a:pt x="0" y="1"/>
                      <a:pt x="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9" name="Google Shape;5578;p31">
                <a:extLst>
                  <a:ext uri="{FF2B5EF4-FFF2-40B4-BE49-F238E27FC236}">
                    <a16:creationId xmlns:a16="http://schemas.microsoft.com/office/drawing/2014/main" id="{AA1A5939-E300-7046-BD14-EFDAC0AFD045}"/>
                  </a:ext>
                </a:extLst>
              </p:cNvPr>
              <p:cNvSpPr/>
              <p:nvPr/>
            </p:nvSpPr>
            <p:spPr>
              <a:xfrm>
                <a:off x="643075" y="4156850"/>
                <a:ext cx="225" cy="25"/>
              </a:xfrm>
              <a:custGeom>
                <a:avLst/>
                <a:gdLst/>
                <a:ahLst/>
                <a:cxnLst/>
                <a:rect l="l" t="t" r="r" b="b"/>
                <a:pathLst>
                  <a:path w="9" h="1" extrusionOk="0">
                    <a:moveTo>
                      <a:pt x="0" y="1"/>
                    </a:moveTo>
                    <a:lnTo>
                      <a:pt x="0" y="1"/>
                    </a:lnTo>
                    <a:lnTo>
                      <a:pt x="8"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0" name="Google Shape;5579;p31">
                <a:extLst>
                  <a:ext uri="{FF2B5EF4-FFF2-40B4-BE49-F238E27FC236}">
                    <a16:creationId xmlns:a16="http://schemas.microsoft.com/office/drawing/2014/main" id="{13D0360C-5167-E5C5-0C37-206DCB7AC8BE}"/>
                  </a:ext>
                </a:extLst>
              </p:cNvPr>
              <p:cNvSpPr/>
              <p:nvPr/>
            </p:nvSpPr>
            <p:spPr>
              <a:xfrm>
                <a:off x="639950" y="4155100"/>
                <a:ext cx="3350" cy="6950"/>
              </a:xfrm>
              <a:custGeom>
                <a:avLst/>
                <a:gdLst/>
                <a:ahLst/>
                <a:cxnLst/>
                <a:rect l="l" t="t" r="r" b="b"/>
                <a:pathLst>
                  <a:path w="134" h="278" extrusionOk="0">
                    <a:moveTo>
                      <a:pt x="76" y="1"/>
                    </a:moveTo>
                    <a:cubicBezTo>
                      <a:pt x="65" y="1"/>
                      <a:pt x="56" y="5"/>
                      <a:pt x="51" y="5"/>
                    </a:cubicBezTo>
                    <a:cubicBezTo>
                      <a:pt x="26" y="21"/>
                      <a:pt x="17" y="54"/>
                      <a:pt x="9" y="71"/>
                    </a:cubicBezTo>
                    <a:cubicBezTo>
                      <a:pt x="9" y="96"/>
                      <a:pt x="1" y="112"/>
                      <a:pt x="1" y="129"/>
                    </a:cubicBezTo>
                    <a:cubicBezTo>
                      <a:pt x="1" y="162"/>
                      <a:pt x="1" y="195"/>
                      <a:pt x="1" y="228"/>
                    </a:cubicBezTo>
                    <a:cubicBezTo>
                      <a:pt x="1" y="237"/>
                      <a:pt x="9" y="253"/>
                      <a:pt x="17" y="261"/>
                    </a:cubicBezTo>
                    <a:cubicBezTo>
                      <a:pt x="26" y="270"/>
                      <a:pt x="42" y="278"/>
                      <a:pt x="59" y="278"/>
                    </a:cubicBezTo>
                    <a:cubicBezTo>
                      <a:pt x="84" y="278"/>
                      <a:pt x="109" y="253"/>
                      <a:pt x="109" y="228"/>
                    </a:cubicBezTo>
                    <a:cubicBezTo>
                      <a:pt x="109" y="212"/>
                      <a:pt x="109" y="195"/>
                      <a:pt x="109" y="179"/>
                    </a:cubicBezTo>
                    <a:cubicBezTo>
                      <a:pt x="117" y="137"/>
                      <a:pt x="125" y="104"/>
                      <a:pt x="133" y="71"/>
                    </a:cubicBezTo>
                    <a:cubicBezTo>
                      <a:pt x="133" y="54"/>
                      <a:pt x="133" y="46"/>
                      <a:pt x="125" y="29"/>
                    </a:cubicBezTo>
                    <a:cubicBezTo>
                      <a:pt x="117" y="13"/>
                      <a:pt x="100" y="5"/>
                      <a:pt x="92" y="5"/>
                    </a:cubicBezTo>
                    <a:cubicBezTo>
                      <a:pt x="86" y="2"/>
                      <a:pt x="81" y="1"/>
                      <a:pt x="7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1" name="Google Shape;5580;p31">
                <a:extLst>
                  <a:ext uri="{FF2B5EF4-FFF2-40B4-BE49-F238E27FC236}">
                    <a16:creationId xmlns:a16="http://schemas.microsoft.com/office/drawing/2014/main" id="{565B580A-E5BB-537B-FCC8-6BDEB8431897}"/>
                  </a:ext>
                </a:extLst>
              </p:cNvPr>
              <p:cNvSpPr/>
              <p:nvPr/>
            </p:nvSpPr>
            <p:spPr>
              <a:xfrm>
                <a:off x="642650" y="4157825"/>
                <a:ext cx="4175" cy="6100"/>
              </a:xfrm>
              <a:custGeom>
                <a:avLst/>
                <a:gdLst/>
                <a:ahLst/>
                <a:cxnLst/>
                <a:rect l="l" t="t" r="r" b="b"/>
                <a:pathLst>
                  <a:path w="167" h="244" extrusionOk="0">
                    <a:moveTo>
                      <a:pt x="127" y="0"/>
                    </a:moveTo>
                    <a:cubicBezTo>
                      <a:pt x="120" y="0"/>
                      <a:pt x="114" y="1"/>
                      <a:pt x="108" y="3"/>
                    </a:cubicBezTo>
                    <a:cubicBezTo>
                      <a:pt x="100" y="3"/>
                      <a:pt x="92" y="12"/>
                      <a:pt x="92" y="20"/>
                    </a:cubicBezTo>
                    <a:cubicBezTo>
                      <a:pt x="83" y="28"/>
                      <a:pt x="75" y="36"/>
                      <a:pt x="67" y="45"/>
                    </a:cubicBezTo>
                    <a:cubicBezTo>
                      <a:pt x="59" y="53"/>
                      <a:pt x="50" y="70"/>
                      <a:pt x="42" y="78"/>
                    </a:cubicBezTo>
                    <a:cubicBezTo>
                      <a:pt x="25" y="111"/>
                      <a:pt x="17" y="144"/>
                      <a:pt x="9" y="177"/>
                    </a:cubicBezTo>
                    <a:cubicBezTo>
                      <a:pt x="1" y="202"/>
                      <a:pt x="17" y="235"/>
                      <a:pt x="50" y="244"/>
                    </a:cubicBezTo>
                    <a:cubicBezTo>
                      <a:pt x="75" y="244"/>
                      <a:pt x="108" y="235"/>
                      <a:pt x="117" y="202"/>
                    </a:cubicBezTo>
                    <a:cubicBezTo>
                      <a:pt x="125" y="177"/>
                      <a:pt x="133" y="152"/>
                      <a:pt x="141" y="119"/>
                    </a:cubicBezTo>
                    <a:cubicBezTo>
                      <a:pt x="141" y="111"/>
                      <a:pt x="150" y="94"/>
                      <a:pt x="158" y="86"/>
                    </a:cubicBezTo>
                    <a:cubicBezTo>
                      <a:pt x="158" y="78"/>
                      <a:pt x="158" y="70"/>
                      <a:pt x="158" y="61"/>
                    </a:cubicBezTo>
                    <a:cubicBezTo>
                      <a:pt x="166" y="53"/>
                      <a:pt x="166" y="45"/>
                      <a:pt x="166" y="36"/>
                    </a:cubicBezTo>
                    <a:cubicBezTo>
                      <a:pt x="166" y="11"/>
                      <a:pt x="147" y="0"/>
                      <a:pt x="12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2" name="Google Shape;5581;p31">
                <a:extLst>
                  <a:ext uri="{FF2B5EF4-FFF2-40B4-BE49-F238E27FC236}">
                    <a16:creationId xmlns:a16="http://schemas.microsoft.com/office/drawing/2014/main" id="{BB083986-B753-E420-751A-F4074F292947}"/>
                  </a:ext>
                </a:extLst>
              </p:cNvPr>
              <p:cNvSpPr/>
              <p:nvPr/>
            </p:nvSpPr>
            <p:spPr>
              <a:xfrm>
                <a:off x="593350" y="4241850"/>
                <a:ext cx="19225" cy="22000"/>
              </a:xfrm>
              <a:custGeom>
                <a:avLst/>
                <a:gdLst/>
                <a:ahLst/>
                <a:cxnLst/>
                <a:rect l="l" t="t" r="r" b="b"/>
                <a:pathLst>
                  <a:path w="769" h="880" extrusionOk="0">
                    <a:moveTo>
                      <a:pt x="681" y="0"/>
                    </a:moveTo>
                    <a:cubicBezTo>
                      <a:pt x="664" y="0"/>
                      <a:pt x="646" y="7"/>
                      <a:pt x="630" y="23"/>
                    </a:cubicBezTo>
                    <a:lnTo>
                      <a:pt x="639" y="23"/>
                    </a:lnTo>
                    <a:cubicBezTo>
                      <a:pt x="589" y="72"/>
                      <a:pt x="531" y="114"/>
                      <a:pt x="481" y="172"/>
                    </a:cubicBezTo>
                    <a:cubicBezTo>
                      <a:pt x="465" y="197"/>
                      <a:pt x="440" y="222"/>
                      <a:pt x="423" y="246"/>
                    </a:cubicBezTo>
                    <a:cubicBezTo>
                      <a:pt x="415" y="246"/>
                      <a:pt x="415" y="246"/>
                      <a:pt x="407" y="238"/>
                    </a:cubicBezTo>
                    <a:cubicBezTo>
                      <a:pt x="390" y="230"/>
                      <a:pt x="373" y="222"/>
                      <a:pt x="349" y="222"/>
                    </a:cubicBezTo>
                    <a:cubicBezTo>
                      <a:pt x="355" y="156"/>
                      <a:pt x="305" y="104"/>
                      <a:pt x="249" y="104"/>
                    </a:cubicBezTo>
                    <a:cubicBezTo>
                      <a:pt x="227" y="104"/>
                      <a:pt x="204" y="112"/>
                      <a:pt x="183" y="130"/>
                    </a:cubicBezTo>
                    <a:cubicBezTo>
                      <a:pt x="1" y="280"/>
                      <a:pt x="42" y="536"/>
                      <a:pt x="92" y="735"/>
                    </a:cubicBezTo>
                    <a:cubicBezTo>
                      <a:pt x="106" y="791"/>
                      <a:pt x="149" y="812"/>
                      <a:pt x="198" y="812"/>
                    </a:cubicBezTo>
                    <a:cubicBezTo>
                      <a:pt x="206" y="812"/>
                      <a:pt x="215" y="811"/>
                      <a:pt x="224" y="810"/>
                    </a:cubicBezTo>
                    <a:cubicBezTo>
                      <a:pt x="241" y="835"/>
                      <a:pt x="257" y="851"/>
                      <a:pt x="291" y="868"/>
                    </a:cubicBezTo>
                    <a:cubicBezTo>
                      <a:pt x="308" y="876"/>
                      <a:pt x="326" y="879"/>
                      <a:pt x="343" y="879"/>
                    </a:cubicBezTo>
                    <a:cubicBezTo>
                      <a:pt x="399" y="879"/>
                      <a:pt x="448" y="840"/>
                      <a:pt x="448" y="777"/>
                    </a:cubicBezTo>
                    <a:cubicBezTo>
                      <a:pt x="448" y="661"/>
                      <a:pt x="489" y="545"/>
                      <a:pt x="547" y="437"/>
                    </a:cubicBezTo>
                    <a:cubicBezTo>
                      <a:pt x="572" y="387"/>
                      <a:pt x="605" y="329"/>
                      <a:pt x="639" y="271"/>
                    </a:cubicBezTo>
                    <a:cubicBezTo>
                      <a:pt x="672" y="213"/>
                      <a:pt x="705" y="155"/>
                      <a:pt x="738" y="97"/>
                    </a:cubicBezTo>
                    <a:cubicBezTo>
                      <a:pt x="768" y="49"/>
                      <a:pt x="728" y="0"/>
                      <a:pt x="681"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3" name="Google Shape;5582;p31">
                <a:extLst>
                  <a:ext uri="{FF2B5EF4-FFF2-40B4-BE49-F238E27FC236}">
                    <a16:creationId xmlns:a16="http://schemas.microsoft.com/office/drawing/2014/main" id="{48487559-0736-371C-DCD2-BD76850A8F1A}"/>
                  </a:ext>
                </a:extLst>
              </p:cNvPr>
              <p:cNvSpPr/>
              <p:nvPr/>
            </p:nvSpPr>
            <p:spPr>
              <a:xfrm>
                <a:off x="657825" y="4244475"/>
                <a:ext cx="33025" cy="20200"/>
              </a:xfrm>
              <a:custGeom>
                <a:avLst/>
                <a:gdLst/>
                <a:ahLst/>
                <a:cxnLst/>
                <a:rect l="l" t="t" r="r" b="b"/>
                <a:pathLst>
                  <a:path w="1321" h="808" extrusionOk="0">
                    <a:moveTo>
                      <a:pt x="82" y="0"/>
                    </a:moveTo>
                    <a:cubicBezTo>
                      <a:pt x="6" y="0"/>
                      <a:pt x="1" y="117"/>
                      <a:pt x="65" y="133"/>
                    </a:cubicBezTo>
                    <a:cubicBezTo>
                      <a:pt x="272" y="183"/>
                      <a:pt x="462" y="291"/>
                      <a:pt x="603" y="440"/>
                    </a:cubicBezTo>
                    <a:cubicBezTo>
                      <a:pt x="661" y="498"/>
                      <a:pt x="703" y="564"/>
                      <a:pt x="752" y="639"/>
                    </a:cubicBezTo>
                    <a:cubicBezTo>
                      <a:pt x="772" y="668"/>
                      <a:pt x="800" y="680"/>
                      <a:pt x="828" y="680"/>
                    </a:cubicBezTo>
                    <a:cubicBezTo>
                      <a:pt x="848" y="680"/>
                      <a:pt x="868" y="674"/>
                      <a:pt x="885" y="663"/>
                    </a:cubicBezTo>
                    <a:cubicBezTo>
                      <a:pt x="893" y="680"/>
                      <a:pt x="902" y="697"/>
                      <a:pt x="902" y="713"/>
                    </a:cubicBezTo>
                    <a:cubicBezTo>
                      <a:pt x="916" y="762"/>
                      <a:pt x="951" y="782"/>
                      <a:pt x="987" y="782"/>
                    </a:cubicBezTo>
                    <a:cubicBezTo>
                      <a:pt x="1012" y="782"/>
                      <a:pt x="1038" y="772"/>
                      <a:pt x="1059" y="755"/>
                    </a:cubicBezTo>
                    <a:lnTo>
                      <a:pt x="1059" y="763"/>
                    </a:lnTo>
                    <a:cubicBezTo>
                      <a:pt x="1080" y="794"/>
                      <a:pt x="1104" y="806"/>
                      <a:pt x="1130" y="806"/>
                    </a:cubicBezTo>
                    <a:cubicBezTo>
                      <a:pt x="1145" y="806"/>
                      <a:pt x="1160" y="802"/>
                      <a:pt x="1175" y="796"/>
                    </a:cubicBezTo>
                    <a:cubicBezTo>
                      <a:pt x="1187" y="804"/>
                      <a:pt x="1201" y="807"/>
                      <a:pt x="1216" y="807"/>
                    </a:cubicBezTo>
                    <a:cubicBezTo>
                      <a:pt x="1265" y="807"/>
                      <a:pt x="1320" y="768"/>
                      <a:pt x="1308" y="705"/>
                    </a:cubicBezTo>
                    <a:lnTo>
                      <a:pt x="1308" y="697"/>
                    </a:lnTo>
                    <a:cubicBezTo>
                      <a:pt x="1274" y="498"/>
                      <a:pt x="1175" y="307"/>
                      <a:pt x="1034" y="150"/>
                    </a:cubicBezTo>
                    <a:cubicBezTo>
                      <a:pt x="1015" y="130"/>
                      <a:pt x="992" y="122"/>
                      <a:pt x="972" y="122"/>
                    </a:cubicBezTo>
                    <a:cubicBezTo>
                      <a:pt x="958" y="122"/>
                      <a:pt x="945" y="126"/>
                      <a:pt x="935" y="133"/>
                    </a:cubicBezTo>
                    <a:lnTo>
                      <a:pt x="902" y="83"/>
                    </a:lnTo>
                    <a:cubicBezTo>
                      <a:pt x="890" y="55"/>
                      <a:pt x="856" y="39"/>
                      <a:pt x="822" y="39"/>
                    </a:cubicBezTo>
                    <a:cubicBezTo>
                      <a:pt x="806" y="39"/>
                      <a:pt x="791" y="42"/>
                      <a:pt x="777" y="50"/>
                    </a:cubicBezTo>
                    <a:cubicBezTo>
                      <a:pt x="728" y="75"/>
                      <a:pt x="728" y="133"/>
                      <a:pt x="744" y="175"/>
                    </a:cubicBezTo>
                    <a:cubicBezTo>
                      <a:pt x="752" y="199"/>
                      <a:pt x="761" y="224"/>
                      <a:pt x="769" y="249"/>
                    </a:cubicBezTo>
                    <a:cubicBezTo>
                      <a:pt x="678" y="175"/>
                      <a:pt x="570" y="108"/>
                      <a:pt x="471" y="50"/>
                    </a:cubicBezTo>
                    <a:cubicBezTo>
                      <a:pt x="453" y="42"/>
                      <a:pt x="437" y="38"/>
                      <a:pt x="422" y="38"/>
                    </a:cubicBezTo>
                    <a:cubicBezTo>
                      <a:pt x="394" y="38"/>
                      <a:pt x="371" y="51"/>
                      <a:pt x="355" y="67"/>
                    </a:cubicBezTo>
                    <a:cubicBezTo>
                      <a:pt x="272" y="34"/>
                      <a:pt x="181" y="9"/>
                      <a:pt x="90" y="1"/>
                    </a:cubicBezTo>
                    <a:cubicBezTo>
                      <a:pt x="87" y="0"/>
                      <a:pt x="84" y="0"/>
                      <a:pt x="82"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4" name="Google Shape;5583;p31">
                <a:extLst>
                  <a:ext uri="{FF2B5EF4-FFF2-40B4-BE49-F238E27FC236}">
                    <a16:creationId xmlns:a16="http://schemas.microsoft.com/office/drawing/2014/main" id="{D5B40113-85FC-71B5-7EDC-9EB16CF64B4C}"/>
                  </a:ext>
                </a:extLst>
              </p:cNvPr>
              <p:cNvSpPr/>
              <p:nvPr/>
            </p:nvSpPr>
            <p:spPr>
              <a:xfrm>
                <a:off x="613250" y="4271475"/>
                <a:ext cx="17625" cy="22950"/>
              </a:xfrm>
              <a:custGeom>
                <a:avLst/>
                <a:gdLst/>
                <a:ahLst/>
                <a:cxnLst/>
                <a:rect l="l" t="t" r="r" b="b"/>
                <a:pathLst>
                  <a:path w="705" h="918" extrusionOk="0">
                    <a:moveTo>
                      <a:pt x="88" y="1"/>
                    </a:moveTo>
                    <a:cubicBezTo>
                      <a:pt x="44" y="1"/>
                      <a:pt x="0" y="37"/>
                      <a:pt x="0" y="89"/>
                    </a:cubicBezTo>
                    <a:cubicBezTo>
                      <a:pt x="0" y="346"/>
                      <a:pt x="116" y="611"/>
                      <a:pt x="290" y="801"/>
                    </a:cubicBezTo>
                    <a:cubicBezTo>
                      <a:pt x="331" y="851"/>
                      <a:pt x="389" y="893"/>
                      <a:pt x="456" y="893"/>
                    </a:cubicBezTo>
                    <a:cubicBezTo>
                      <a:pt x="472" y="909"/>
                      <a:pt x="497" y="917"/>
                      <a:pt x="530" y="917"/>
                    </a:cubicBezTo>
                    <a:cubicBezTo>
                      <a:pt x="555" y="917"/>
                      <a:pt x="580" y="909"/>
                      <a:pt x="597" y="901"/>
                    </a:cubicBezTo>
                    <a:cubicBezTo>
                      <a:pt x="601" y="902"/>
                      <a:pt x="605" y="902"/>
                      <a:pt x="610" y="902"/>
                    </a:cubicBezTo>
                    <a:cubicBezTo>
                      <a:pt x="640" y="902"/>
                      <a:pt x="673" y="880"/>
                      <a:pt x="688" y="851"/>
                    </a:cubicBezTo>
                    <a:cubicBezTo>
                      <a:pt x="704" y="818"/>
                      <a:pt x="688" y="777"/>
                      <a:pt x="655" y="752"/>
                    </a:cubicBezTo>
                    <a:cubicBezTo>
                      <a:pt x="655" y="702"/>
                      <a:pt x="646" y="652"/>
                      <a:pt x="638" y="611"/>
                    </a:cubicBezTo>
                    <a:cubicBezTo>
                      <a:pt x="605" y="520"/>
                      <a:pt x="572" y="420"/>
                      <a:pt x="497" y="337"/>
                    </a:cubicBezTo>
                    <a:cubicBezTo>
                      <a:pt x="481" y="321"/>
                      <a:pt x="456" y="313"/>
                      <a:pt x="431" y="313"/>
                    </a:cubicBezTo>
                    <a:cubicBezTo>
                      <a:pt x="431" y="313"/>
                      <a:pt x="431" y="313"/>
                      <a:pt x="423" y="304"/>
                    </a:cubicBezTo>
                    <a:cubicBezTo>
                      <a:pt x="423" y="296"/>
                      <a:pt x="414" y="296"/>
                      <a:pt x="406" y="288"/>
                    </a:cubicBezTo>
                    <a:cubicBezTo>
                      <a:pt x="406" y="271"/>
                      <a:pt x="406" y="255"/>
                      <a:pt x="406" y="238"/>
                    </a:cubicBezTo>
                    <a:lnTo>
                      <a:pt x="406" y="221"/>
                    </a:lnTo>
                    <a:cubicBezTo>
                      <a:pt x="423" y="188"/>
                      <a:pt x="406" y="163"/>
                      <a:pt x="381" y="155"/>
                    </a:cubicBezTo>
                    <a:cubicBezTo>
                      <a:pt x="365" y="122"/>
                      <a:pt x="340" y="81"/>
                      <a:pt x="298" y="72"/>
                    </a:cubicBezTo>
                    <a:cubicBezTo>
                      <a:pt x="290" y="70"/>
                      <a:pt x="282" y="69"/>
                      <a:pt x="274" y="69"/>
                    </a:cubicBezTo>
                    <a:cubicBezTo>
                      <a:pt x="247" y="69"/>
                      <a:pt x="220" y="80"/>
                      <a:pt x="207" y="105"/>
                    </a:cubicBezTo>
                    <a:cubicBezTo>
                      <a:pt x="182" y="81"/>
                      <a:pt x="166" y="47"/>
                      <a:pt x="141" y="23"/>
                    </a:cubicBezTo>
                    <a:cubicBezTo>
                      <a:pt x="126" y="8"/>
                      <a:pt x="107" y="1"/>
                      <a:pt x="88" y="1"/>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5" name="Google Shape;5584;p31">
                <a:extLst>
                  <a:ext uri="{FF2B5EF4-FFF2-40B4-BE49-F238E27FC236}">
                    <a16:creationId xmlns:a16="http://schemas.microsoft.com/office/drawing/2014/main" id="{6C9B7E6F-17B2-F7A6-9A53-C36251C4BD63}"/>
                  </a:ext>
                </a:extLst>
              </p:cNvPr>
              <p:cNvSpPr/>
              <p:nvPr/>
            </p:nvSpPr>
            <p:spPr>
              <a:xfrm>
                <a:off x="618425" y="4223150"/>
                <a:ext cx="4150" cy="5725"/>
              </a:xfrm>
              <a:custGeom>
                <a:avLst/>
                <a:gdLst/>
                <a:ahLst/>
                <a:cxnLst/>
                <a:rect l="l" t="t" r="r" b="b"/>
                <a:pathLst>
                  <a:path w="166" h="229" extrusionOk="0">
                    <a:moveTo>
                      <a:pt x="133" y="0"/>
                    </a:moveTo>
                    <a:cubicBezTo>
                      <a:pt x="124" y="0"/>
                      <a:pt x="116" y="0"/>
                      <a:pt x="108" y="8"/>
                    </a:cubicBezTo>
                    <a:cubicBezTo>
                      <a:pt x="100" y="17"/>
                      <a:pt x="91" y="25"/>
                      <a:pt x="83" y="33"/>
                    </a:cubicBezTo>
                    <a:cubicBezTo>
                      <a:pt x="75" y="42"/>
                      <a:pt x="58" y="58"/>
                      <a:pt x="50" y="75"/>
                    </a:cubicBezTo>
                    <a:cubicBezTo>
                      <a:pt x="33" y="108"/>
                      <a:pt x="17" y="133"/>
                      <a:pt x="8" y="166"/>
                    </a:cubicBezTo>
                    <a:cubicBezTo>
                      <a:pt x="8" y="174"/>
                      <a:pt x="0" y="182"/>
                      <a:pt x="8" y="199"/>
                    </a:cubicBezTo>
                    <a:cubicBezTo>
                      <a:pt x="8" y="207"/>
                      <a:pt x="17" y="216"/>
                      <a:pt x="25" y="224"/>
                    </a:cubicBezTo>
                    <a:cubicBezTo>
                      <a:pt x="31" y="227"/>
                      <a:pt x="38" y="229"/>
                      <a:pt x="46" y="229"/>
                    </a:cubicBezTo>
                    <a:cubicBezTo>
                      <a:pt x="59" y="229"/>
                      <a:pt x="73" y="223"/>
                      <a:pt x="83" y="207"/>
                    </a:cubicBezTo>
                    <a:cubicBezTo>
                      <a:pt x="91" y="182"/>
                      <a:pt x="108" y="149"/>
                      <a:pt x="124" y="124"/>
                    </a:cubicBezTo>
                    <a:cubicBezTo>
                      <a:pt x="133" y="108"/>
                      <a:pt x="141" y="91"/>
                      <a:pt x="149" y="83"/>
                    </a:cubicBezTo>
                    <a:cubicBezTo>
                      <a:pt x="149" y="66"/>
                      <a:pt x="158" y="58"/>
                      <a:pt x="158" y="50"/>
                    </a:cubicBezTo>
                    <a:cubicBezTo>
                      <a:pt x="166" y="42"/>
                      <a:pt x="166" y="33"/>
                      <a:pt x="166" y="17"/>
                    </a:cubicBezTo>
                    <a:cubicBezTo>
                      <a:pt x="158" y="8"/>
                      <a:pt x="149" y="0"/>
                      <a:pt x="13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6" name="Google Shape;5585;p31">
                <a:extLst>
                  <a:ext uri="{FF2B5EF4-FFF2-40B4-BE49-F238E27FC236}">
                    <a16:creationId xmlns:a16="http://schemas.microsoft.com/office/drawing/2014/main" id="{2B478B78-AC47-52C7-8674-12C3C1EB78A6}"/>
                  </a:ext>
                </a:extLst>
              </p:cNvPr>
              <p:cNvSpPr/>
              <p:nvPr/>
            </p:nvSpPr>
            <p:spPr>
              <a:xfrm>
                <a:off x="622550" y="4223975"/>
                <a:ext cx="2925" cy="3500"/>
              </a:xfrm>
              <a:custGeom>
                <a:avLst/>
                <a:gdLst/>
                <a:ahLst/>
                <a:cxnLst/>
                <a:rect l="l" t="t" r="r" b="b"/>
                <a:pathLst>
                  <a:path w="117" h="140" extrusionOk="0">
                    <a:moveTo>
                      <a:pt x="67" y="0"/>
                    </a:moveTo>
                    <a:cubicBezTo>
                      <a:pt x="59" y="9"/>
                      <a:pt x="59" y="9"/>
                      <a:pt x="51" y="9"/>
                    </a:cubicBezTo>
                    <a:cubicBezTo>
                      <a:pt x="51" y="17"/>
                      <a:pt x="42" y="17"/>
                      <a:pt x="42" y="25"/>
                    </a:cubicBezTo>
                    <a:cubicBezTo>
                      <a:pt x="34" y="33"/>
                      <a:pt x="34" y="42"/>
                      <a:pt x="34" y="42"/>
                    </a:cubicBezTo>
                    <a:cubicBezTo>
                      <a:pt x="26" y="50"/>
                      <a:pt x="17" y="50"/>
                      <a:pt x="17" y="58"/>
                    </a:cubicBezTo>
                    <a:cubicBezTo>
                      <a:pt x="9" y="67"/>
                      <a:pt x="9" y="67"/>
                      <a:pt x="1" y="75"/>
                    </a:cubicBezTo>
                    <a:lnTo>
                      <a:pt x="1" y="91"/>
                    </a:lnTo>
                    <a:cubicBezTo>
                      <a:pt x="1" y="100"/>
                      <a:pt x="1" y="108"/>
                      <a:pt x="9" y="116"/>
                    </a:cubicBezTo>
                    <a:cubicBezTo>
                      <a:pt x="9" y="116"/>
                      <a:pt x="17" y="125"/>
                      <a:pt x="17" y="125"/>
                    </a:cubicBezTo>
                    <a:cubicBezTo>
                      <a:pt x="26" y="133"/>
                      <a:pt x="34" y="133"/>
                      <a:pt x="34" y="133"/>
                    </a:cubicBezTo>
                    <a:cubicBezTo>
                      <a:pt x="38" y="137"/>
                      <a:pt x="42" y="139"/>
                      <a:pt x="46" y="139"/>
                    </a:cubicBezTo>
                    <a:cubicBezTo>
                      <a:pt x="51" y="139"/>
                      <a:pt x="55" y="137"/>
                      <a:pt x="59" y="133"/>
                    </a:cubicBezTo>
                    <a:lnTo>
                      <a:pt x="75" y="133"/>
                    </a:lnTo>
                    <a:cubicBezTo>
                      <a:pt x="75" y="125"/>
                      <a:pt x="84" y="125"/>
                      <a:pt x="92" y="116"/>
                    </a:cubicBezTo>
                    <a:cubicBezTo>
                      <a:pt x="92" y="108"/>
                      <a:pt x="92" y="100"/>
                      <a:pt x="100" y="100"/>
                    </a:cubicBezTo>
                    <a:cubicBezTo>
                      <a:pt x="100" y="91"/>
                      <a:pt x="109" y="83"/>
                      <a:pt x="109" y="67"/>
                    </a:cubicBezTo>
                    <a:cubicBezTo>
                      <a:pt x="109" y="58"/>
                      <a:pt x="117" y="42"/>
                      <a:pt x="109" y="33"/>
                    </a:cubicBezTo>
                    <a:cubicBezTo>
                      <a:pt x="109" y="33"/>
                      <a:pt x="109" y="25"/>
                      <a:pt x="109" y="25"/>
                    </a:cubicBezTo>
                    <a:cubicBezTo>
                      <a:pt x="109" y="17"/>
                      <a:pt x="109" y="17"/>
                      <a:pt x="100" y="9"/>
                    </a:cubicBezTo>
                    <a:cubicBezTo>
                      <a:pt x="92" y="0"/>
                      <a:pt x="92" y="0"/>
                      <a:pt x="8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7" name="Google Shape;5586;p31">
                <a:extLst>
                  <a:ext uri="{FF2B5EF4-FFF2-40B4-BE49-F238E27FC236}">
                    <a16:creationId xmlns:a16="http://schemas.microsoft.com/office/drawing/2014/main" id="{ABE2EB45-957E-B510-647F-756EE3656D76}"/>
                  </a:ext>
                </a:extLst>
              </p:cNvPr>
              <p:cNvSpPr/>
              <p:nvPr/>
            </p:nvSpPr>
            <p:spPr>
              <a:xfrm>
                <a:off x="631875" y="4223775"/>
                <a:ext cx="1700" cy="1250"/>
              </a:xfrm>
              <a:custGeom>
                <a:avLst/>
                <a:gdLst/>
                <a:ahLst/>
                <a:cxnLst/>
                <a:rect l="l" t="t" r="r" b="b"/>
                <a:pathLst>
                  <a:path w="68" h="50" extrusionOk="0">
                    <a:moveTo>
                      <a:pt x="34" y="0"/>
                    </a:moveTo>
                    <a:cubicBezTo>
                      <a:pt x="1" y="0"/>
                      <a:pt x="1" y="50"/>
                      <a:pt x="34" y="50"/>
                    </a:cubicBezTo>
                    <a:cubicBezTo>
                      <a:pt x="67" y="50"/>
                      <a:pt x="67" y="0"/>
                      <a:pt x="3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8" name="Google Shape;5587;p31">
                <a:extLst>
                  <a:ext uri="{FF2B5EF4-FFF2-40B4-BE49-F238E27FC236}">
                    <a16:creationId xmlns:a16="http://schemas.microsoft.com/office/drawing/2014/main" id="{D8D9AD82-03C4-C67B-B03A-52A2E9E05F4D}"/>
                  </a:ext>
                </a:extLst>
              </p:cNvPr>
              <p:cNvSpPr/>
              <p:nvPr/>
            </p:nvSpPr>
            <p:spPr>
              <a:xfrm>
                <a:off x="642025" y="4222100"/>
                <a:ext cx="2300" cy="3150"/>
              </a:xfrm>
              <a:custGeom>
                <a:avLst/>
                <a:gdLst/>
                <a:ahLst/>
                <a:cxnLst/>
                <a:rect l="l" t="t" r="r" b="b"/>
                <a:pathLst>
                  <a:path w="92" h="126" extrusionOk="0">
                    <a:moveTo>
                      <a:pt x="50" y="1"/>
                    </a:moveTo>
                    <a:cubicBezTo>
                      <a:pt x="42" y="1"/>
                      <a:pt x="42" y="1"/>
                      <a:pt x="42" y="9"/>
                    </a:cubicBezTo>
                    <a:lnTo>
                      <a:pt x="34" y="9"/>
                    </a:lnTo>
                    <a:cubicBezTo>
                      <a:pt x="34" y="9"/>
                      <a:pt x="26" y="17"/>
                      <a:pt x="26" y="17"/>
                    </a:cubicBezTo>
                    <a:lnTo>
                      <a:pt x="17" y="26"/>
                    </a:lnTo>
                    <a:cubicBezTo>
                      <a:pt x="17" y="34"/>
                      <a:pt x="9" y="42"/>
                      <a:pt x="9" y="50"/>
                    </a:cubicBezTo>
                    <a:cubicBezTo>
                      <a:pt x="9" y="59"/>
                      <a:pt x="9" y="67"/>
                      <a:pt x="1" y="67"/>
                    </a:cubicBezTo>
                    <a:cubicBezTo>
                      <a:pt x="1" y="84"/>
                      <a:pt x="1" y="92"/>
                      <a:pt x="9" y="100"/>
                    </a:cubicBezTo>
                    <a:cubicBezTo>
                      <a:pt x="9" y="108"/>
                      <a:pt x="17" y="117"/>
                      <a:pt x="26" y="117"/>
                    </a:cubicBezTo>
                    <a:cubicBezTo>
                      <a:pt x="26" y="125"/>
                      <a:pt x="34" y="125"/>
                      <a:pt x="42" y="125"/>
                    </a:cubicBezTo>
                    <a:lnTo>
                      <a:pt x="59" y="125"/>
                    </a:lnTo>
                    <a:cubicBezTo>
                      <a:pt x="59" y="125"/>
                      <a:pt x="67" y="117"/>
                      <a:pt x="67" y="117"/>
                    </a:cubicBezTo>
                    <a:cubicBezTo>
                      <a:pt x="75" y="117"/>
                      <a:pt x="75" y="108"/>
                      <a:pt x="84" y="108"/>
                    </a:cubicBezTo>
                    <a:cubicBezTo>
                      <a:pt x="84" y="100"/>
                      <a:pt x="84" y="92"/>
                      <a:pt x="84" y="84"/>
                    </a:cubicBezTo>
                    <a:cubicBezTo>
                      <a:pt x="84" y="75"/>
                      <a:pt x="84" y="67"/>
                      <a:pt x="92" y="59"/>
                    </a:cubicBezTo>
                    <a:cubicBezTo>
                      <a:pt x="92" y="50"/>
                      <a:pt x="84" y="42"/>
                      <a:pt x="84" y="42"/>
                    </a:cubicBezTo>
                    <a:lnTo>
                      <a:pt x="84" y="26"/>
                    </a:lnTo>
                    <a:cubicBezTo>
                      <a:pt x="84" y="26"/>
                      <a:pt x="84" y="26"/>
                      <a:pt x="84" y="17"/>
                    </a:cubicBezTo>
                    <a:lnTo>
                      <a:pt x="75" y="17"/>
                    </a:lnTo>
                    <a:cubicBezTo>
                      <a:pt x="75" y="9"/>
                      <a:pt x="75" y="9"/>
                      <a:pt x="67" y="9"/>
                    </a:cubicBezTo>
                    <a:cubicBezTo>
                      <a:pt x="67" y="9"/>
                      <a:pt x="59" y="1"/>
                      <a:pt x="5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9" name="Google Shape;5588;p31">
                <a:extLst>
                  <a:ext uri="{FF2B5EF4-FFF2-40B4-BE49-F238E27FC236}">
                    <a16:creationId xmlns:a16="http://schemas.microsoft.com/office/drawing/2014/main" id="{361AEB56-07E3-3BAF-5AF4-111CCA8EEADF}"/>
                  </a:ext>
                </a:extLst>
              </p:cNvPr>
              <p:cNvSpPr/>
              <p:nvPr/>
            </p:nvSpPr>
            <p:spPr>
              <a:xfrm>
                <a:off x="648250" y="4222725"/>
                <a:ext cx="2500" cy="1900"/>
              </a:xfrm>
              <a:custGeom>
                <a:avLst/>
                <a:gdLst/>
                <a:ahLst/>
                <a:cxnLst/>
                <a:rect l="l" t="t" r="r" b="b"/>
                <a:pathLst>
                  <a:path w="100" h="76" extrusionOk="0">
                    <a:moveTo>
                      <a:pt x="50" y="1"/>
                    </a:moveTo>
                    <a:cubicBezTo>
                      <a:pt x="0" y="1"/>
                      <a:pt x="0" y="75"/>
                      <a:pt x="50" y="75"/>
                    </a:cubicBezTo>
                    <a:cubicBezTo>
                      <a:pt x="100" y="75"/>
                      <a:pt x="100" y="1"/>
                      <a:pt x="5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0" name="Google Shape;5589;p31">
                <a:extLst>
                  <a:ext uri="{FF2B5EF4-FFF2-40B4-BE49-F238E27FC236}">
                    <a16:creationId xmlns:a16="http://schemas.microsoft.com/office/drawing/2014/main" id="{6ACB886D-C871-A454-6C00-2BDE9A5BD445}"/>
                  </a:ext>
                </a:extLst>
              </p:cNvPr>
              <p:cNvSpPr/>
              <p:nvPr/>
            </p:nvSpPr>
            <p:spPr>
              <a:xfrm>
                <a:off x="780200" y="4145775"/>
                <a:ext cx="15350" cy="49875"/>
              </a:xfrm>
              <a:custGeom>
                <a:avLst/>
                <a:gdLst/>
                <a:ahLst/>
                <a:cxnLst/>
                <a:rect l="l" t="t" r="r" b="b"/>
                <a:pathLst>
                  <a:path w="614" h="1995" extrusionOk="0">
                    <a:moveTo>
                      <a:pt x="466" y="0"/>
                    </a:moveTo>
                    <a:cubicBezTo>
                      <a:pt x="457" y="0"/>
                      <a:pt x="448" y="2"/>
                      <a:pt x="439" y="5"/>
                    </a:cubicBezTo>
                    <a:cubicBezTo>
                      <a:pt x="373" y="21"/>
                      <a:pt x="356" y="71"/>
                      <a:pt x="365" y="129"/>
                    </a:cubicBezTo>
                    <a:cubicBezTo>
                      <a:pt x="381" y="286"/>
                      <a:pt x="315" y="444"/>
                      <a:pt x="265" y="585"/>
                    </a:cubicBezTo>
                    <a:cubicBezTo>
                      <a:pt x="199" y="734"/>
                      <a:pt x="124" y="875"/>
                      <a:pt x="58" y="1024"/>
                    </a:cubicBezTo>
                    <a:cubicBezTo>
                      <a:pt x="25" y="1098"/>
                      <a:pt x="0" y="1165"/>
                      <a:pt x="17" y="1248"/>
                    </a:cubicBezTo>
                    <a:cubicBezTo>
                      <a:pt x="33" y="1322"/>
                      <a:pt x="66" y="1388"/>
                      <a:pt x="100" y="1455"/>
                    </a:cubicBezTo>
                    <a:cubicBezTo>
                      <a:pt x="174" y="1604"/>
                      <a:pt x="224" y="1761"/>
                      <a:pt x="257" y="1919"/>
                    </a:cubicBezTo>
                    <a:cubicBezTo>
                      <a:pt x="264" y="1971"/>
                      <a:pt x="299" y="1994"/>
                      <a:pt x="339" y="1994"/>
                    </a:cubicBezTo>
                    <a:cubicBezTo>
                      <a:pt x="393" y="1994"/>
                      <a:pt x="455" y="1952"/>
                      <a:pt x="464" y="1885"/>
                    </a:cubicBezTo>
                    <a:cubicBezTo>
                      <a:pt x="472" y="1745"/>
                      <a:pt x="456" y="1604"/>
                      <a:pt x="406" y="1471"/>
                    </a:cubicBezTo>
                    <a:cubicBezTo>
                      <a:pt x="365" y="1355"/>
                      <a:pt x="298" y="1256"/>
                      <a:pt x="216" y="1165"/>
                    </a:cubicBezTo>
                    <a:cubicBezTo>
                      <a:pt x="232" y="1107"/>
                      <a:pt x="274" y="1049"/>
                      <a:pt x="298" y="999"/>
                    </a:cubicBezTo>
                    <a:cubicBezTo>
                      <a:pt x="439" y="717"/>
                      <a:pt x="613" y="402"/>
                      <a:pt x="564" y="79"/>
                    </a:cubicBezTo>
                    <a:cubicBezTo>
                      <a:pt x="557" y="31"/>
                      <a:pt x="510" y="0"/>
                      <a:pt x="46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1" name="Google Shape;5590;p31">
                <a:extLst>
                  <a:ext uri="{FF2B5EF4-FFF2-40B4-BE49-F238E27FC236}">
                    <a16:creationId xmlns:a16="http://schemas.microsoft.com/office/drawing/2014/main" id="{05B1B5CF-E997-8175-C60D-50CC559E0F9C}"/>
                  </a:ext>
                </a:extLst>
              </p:cNvPr>
              <p:cNvSpPr/>
              <p:nvPr/>
            </p:nvSpPr>
            <p:spPr>
              <a:xfrm>
                <a:off x="800900" y="4094025"/>
                <a:ext cx="9350" cy="20425"/>
              </a:xfrm>
              <a:custGeom>
                <a:avLst/>
                <a:gdLst/>
                <a:ahLst/>
                <a:cxnLst/>
                <a:rect l="l" t="t" r="r" b="b"/>
                <a:pathLst>
                  <a:path w="374" h="817" extrusionOk="0">
                    <a:moveTo>
                      <a:pt x="210" y="0"/>
                    </a:moveTo>
                    <a:cubicBezTo>
                      <a:pt x="204" y="0"/>
                      <a:pt x="197" y="1"/>
                      <a:pt x="191" y="3"/>
                    </a:cubicBezTo>
                    <a:cubicBezTo>
                      <a:pt x="166" y="12"/>
                      <a:pt x="150" y="45"/>
                      <a:pt x="158" y="70"/>
                    </a:cubicBezTo>
                    <a:cubicBezTo>
                      <a:pt x="166" y="111"/>
                      <a:pt x="175" y="152"/>
                      <a:pt x="183" y="194"/>
                    </a:cubicBezTo>
                    <a:cubicBezTo>
                      <a:pt x="166" y="202"/>
                      <a:pt x="150" y="210"/>
                      <a:pt x="142" y="227"/>
                    </a:cubicBezTo>
                    <a:cubicBezTo>
                      <a:pt x="84" y="360"/>
                      <a:pt x="26" y="500"/>
                      <a:pt x="9" y="641"/>
                    </a:cubicBezTo>
                    <a:cubicBezTo>
                      <a:pt x="1" y="666"/>
                      <a:pt x="1" y="683"/>
                      <a:pt x="9" y="708"/>
                    </a:cubicBezTo>
                    <a:cubicBezTo>
                      <a:pt x="1" y="749"/>
                      <a:pt x="34" y="790"/>
                      <a:pt x="75" y="807"/>
                    </a:cubicBezTo>
                    <a:cubicBezTo>
                      <a:pt x="87" y="814"/>
                      <a:pt x="99" y="817"/>
                      <a:pt x="112" y="817"/>
                    </a:cubicBezTo>
                    <a:cubicBezTo>
                      <a:pt x="146" y="817"/>
                      <a:pt x="182" y="796"/>
                      <a:pt x="200" y="766"/>
                    </a:cubicBezTo>
                    <a:cubicBezTo>
                      <a:pt x="266" y="658"/>
                      <a:pt x="332" y="542"/>
                      <a:pt x="357" y="409"/>
                    </a:cubicBezTo>
                    <a:cubicBezTo>
                      <a:pt x="365" y="343"/>
                      <a:pt x="374" y="277"/>
                      <a:pt x="349" y="202"/>
                    </a:cubicBezTo>
                    <a:cubicBezTo>
                      <a:pt x="332" y="144"/>
                      <a:pt x="307" y="78"/>
                      <a:pt x="266" y="28"/>
                    </a:cubicBezTo>
                    <a:cubicBezTo>
                      <a:pt x="247" y="10"/>
                      <a:pt x="229" y="0"/>
                      <a:pt x="21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2" name="Google Shape;5591;p31">
                <a:extLst>
                  <a:ext uri="{FF2B5EF4-FFF2-40B4-BE49-F238E27FC236}">
                    <a16:creationId xmlns:a16="http://schemas.microsoft.com/office/drawing/2014/main" id="{83E38518-30EF-75A7-7FDF-E3C91C881D87}"/>
                  </a:ext>
                </a:extLst>
              </p:cNvPr>
              <p:cNvSpPr/>
              <p:nvPr/>
            </p:nvSpPr>
            <p:spPr>
              <a:xfrm>
                <a:off x="614075" y="4093050"/>
                <a:ext cx="6650" cy="10575"/>
              </a:xfrm>
              <a:custGeom>
                <a:avLst/>
                <a:gdLst/>
                <a:ahLst/>
                <a:cxnLst/>
                <a:rect l="l" t="t" r="r" b="b"/>
                <a:pathLst>
                  <a:path w="266" h="423" extrusionOk="0">
                    <a:moveTo>
                      <a:pt x="207" y="1"/>
                    </a:moveTo>
                    <a:cubicBezTo>
                      <a:pt x="199" y="1"/>
                      <a:pt x="191" y="1"/>
                      <a:pt x="182" y="9"/>
                    </a:cubicBezTo>
                    <a:cubicBezTo>
                      <a:pt x="166" y="9"/>
                      <a:pt x="158" y="17"/>
                      <a:pt x="149" y="34"/>
                    </a:cubicBezTo>
                    <a:cubicBezTo>
                      <a:pt x="133" y="42"/>
                      <a:pt x="124" y="59"/>
                      <a:pt x="116" y="67"/>
                    </a:cubicBezTo>
                    <a:cubicBezTo>
                      <a:pt x="91" y="100"/>
                      <a:pt x="58" y="133"/>
                      <a:pt x="42" y="167"/>
                    </a:cubicBezTo>
                    <a:cubicBezTo>
                      <a:pt x="8" y="241"/>
                      <a:pt x="0" y="324"/>
                      <a:pt x="33" y="399"/>
                    </a:cubicBezTo>
                    <a:cubicBezTo>
                      <a:pt x="40" y="415"/>
                      <a:pt x="53" y="422"/>
                      <a:pt x="65" y="422"/>
                    </a:cubicBezTo>
                    <a:cubicBezTo>
                      <a:pt x="85" y="422"/>
                      <a:pt x="105" y="404"/>
                      <a:pt x="100" y="374"/>
                    </a:cubicBezTo>
                    <a:cubicBezTo>
                      <a:pt x="91" y="316"/>
                      <a:pt x="116" y="258"/>
                      <a:pt x="149" y="216"/>
                    </a:cubicBezTo>
                    <a:cubicBezTo>
                      <a:pt x="166" y="183"/>
                      <a:pt x="182" y="175"/>
                      <a:pt x="199" y="150"/>
                    </a:cubicBezTo>
                    <a:cubicBezTo>
                      <a:pt x="216" y="133"/>
                      <a:pt x="224" y="125"/>
                      <a:pt x="232" y="109"/>
                    </a:cubicBezTo>
                    <a:cubicBezTo>
                      <a:pt x="249" y="100"/>
                      <a:pt x="257" y="92"/>
                      <a:pt x="257" y="75"/>
                    </a:cubicBezTo>
                    <a:cubicBezTo>
                      <a:pt x="265" y="67"/>
                      <a:pt x="265" y="59"/>
                      <a:pt x="265" y="59"/>
                    </a:cubicBezTo>
                    <a:cubicBezTo>
                      <a:pt x="259" y="47"/>
                      <a:pt x="258" y="39"/>
                      <a:pt x="260" y="39"/>
                    </a:cubicBezTo>
                    <a:cubicBezTo>
                      <a:pt x="261" y="39"/>
                      <a:pt x="263" y="40"/>
                      <a:pt x="265" y="42"/>
                    </a:cubicBezTo>
                    <a:cubicBezTo>
                      <a:pt x="265" y="17"/>
                      <a:pt x="240" y="1"/>
                      <a:pt x="22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3" name="Google Shape;5592;p31">
                <a:extLst>
                  <a:ext uri="{FF2B5EF4-FFF2-40B4-BE49-F238E27FC236}">
                    <a16:creationId xmlns:a16="http://schemas.microsoft.com/office/drawing/2014/main" id="{D9FB0B26-CA15-E6F8-D67E-FE44756899A8}"/>
                  </a:ext>
                </a:extLst>
              </p:cNvPr>
              <p:cNvSpPr/>
              <p:nvPr/>
            </p:nvSpPr>
            <p:spPr>
              <a:xfrm>
                <a:off x="619450" y="4086975"/>
                <a:ext cx="6025" cy="5275"/>
              </a:xfrm>
              <a:custGeom>
                <a:avLst/>
                <a:gdLst/>
                <a:ahLst/>
                <a:cxnLst/>
                <a:rect l="l" t="t" r="r" b="b"/>
                <a:pathLst>
                  <a:path w="241" h="211" extrusionOk="0">
                    <a:moveTo>
                      <a:pt x="199" y="0"/>
                    </a:moveTo>
                    <a:cubicBezTo>
                      <a:pt x="193" y="0"/>
                      <a:pt x="188" y="1"/>
                      <a:pt x="183" y="4"/>
                    </a:cubicBezTo>
                    <a:cubicBezTo>
                      <a:pt x="158" y="28"/>
                      <a:pt x="125" y="45"/>
                      <a:pt x="100" y="62"/>
                    </a:cubicBezTo>
                    <a:cubicBezTo>
                      <a:pt x="75" y="86"/>
                      <a:pt x="42" y="103"/>
                      <a:pt x="17" y="128"/>
                    </a:cubicBezTo>
                    <a:cubicBezTo>
                      <a:pt x="9" y="136"/>
                      <a:pt x="1" y="153"/>
                      <a:pt x="1" y="161"/>
                    </a:cubicBezTo>
                    <a:cubicBezTo>
                      <a:pt x="1" y="178"/>
                      <a:pt x="9" y="186"/>
                      <a:pt x="17" y="194"/>
                    </a:cubicBezTo>
                    <a:cubicBezTo>
                      <a:pt x="25" y="202"/>
                      <a:pt x="42" y="211"/>
                      <a:pt x="50" y="211"/>
                    </a:cubicBezTo>
                    <a:cubicBezTo>
                      <a:pt x="67" y="211"/>
                      <a:pt x="75" y="211"/>
                      <a:pt x="83" y="194"/>
                    </a:cubicBezTo>
                    <a:cubicBezTo>
                      <a:pt x="100" y="186"/>
                      <a:pt x="108" y="178"/>
                      <a:pt x="125" y="169"/>
                    </a:cubicBezTo>
                    <a:cubicBezTo>
                      <a:pt x="133" y="161"/>
                      <a:pt x="150" y="144"/>
                      <a:pt x="158" y="136"/>
                    </a:cubicBezTo>
                    <a:cubicBezTo>
                      <a:pt x="183" y="111"/>
                      <a:pt x="208" y="86"/>
                      <a:pt x="233" y="70"/>
                    </a:cubicBezTo>
                    <a:cubicBezTo>
                      <a:pt x="241" y="53"/>
                      <a:pt x="241" y="28"/>
                      <a:pt x="233" y="12"/>
                    </a:cubicBezTo>
                    <a:cubicBezTo>
                      <a:pt x="227" y="6"/>
                      <a:pt x="213" y="0"/>
                      <a:pt x="19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4" name="Google Shape;5593;p31">
                <a:extLst>
                  <a:ext uri="{FF2B5EF4-FFF2-40B4-BE49-F238E27FC236}">
                    <a16:creationId xmlns:a16="http://schemas.microsoft.com/office/drawing/2014/main" id="{B0A2C5AF-69D6-D8AE-06C3-D8A1BD634263}"/>
                  </a:ext>
                </a:extLst>
              </p:cNvPr>
              <p:cNvSpPr/>
              <p:nvPr/>
            </p:nvSpPr>
            <p:spPr>
              <a:xfrm>
                <a:off x="610125" y="4105775"/>
                <a:ext cx="3750" cy="4575"/>
              </a:xfrm>
              <a:custGeom>
                <a:avLst/>
                <a:gdLst/>
                <a:ahLst/>
                <a:cxnLst/>
                <a:rect l="l" t="t" r="r" b="b"/>
                <a:pathLst>
                  <a:path w="150" h="183" extrusionOk="0">
                    <a:moveTo>
                      <a:pt x="107" y="1"/>
                    </a:moveTo>
                    <a:cubicBezTo>
                      <a:pt x="92" y="1"/>
                      <a:pt x="81" y="6"/>
                      <a:pt x="75" y="22"/>
                    </a:cubicBezTo>
                    <a:cubicBezTo>
                      <a:pt x="59" y="55"/>
                      <a:pt x="34" y="97"/>
                      <a:pt x="9" y="130"/>
                    </a:cubicBezTo>
                    <a:cubicBezTo>
                      <a:pt x="1" y="146"/>
                      <a:pt x="9" y="171"/>
                      <a:pt x="26" y="180"/>
                    </a:cubicBezTo>
                    <a:cubicBezTo>
                      <a:pt x="30" y="182"/>
                      <a:pt x="34" y="183"/>
                      <a:pt x="39" y="183"/>
                    </a:cubicBezTo>
                    <a:cubicBezTo>
                      <a:pt x="51" y="183"/>
                      <a:pt x="63" y="175"/>
                      <a:pt x="75" y="163"/>
                    </a:cubicBezTo>
                    <a:cubicBezTo>
                      <a:pt x="92" y="130"/>
                      <a:pt x="117" y="97"/>
                      <a:pt x="142" y="64"/>
                    </a:cubicBezTo>
                    <a:cubicBezTo>
                      <a:pt x="150" y="55"/>
                      <a:pt x="150" y="39"/>
                      <a:pt x="150" y="30"/>
                    </a:cubicBezTo>
                    <a:cubicBezTo>
                      <a:pt x="150" y="22"/>
                      <a:pt x="142" y="6"/>
                      <a:pt x="133" y="6"/>
                    </a:cubicBezTo>
                    <a:cubicBezTo>
                      <a:pt x="124" y="3"/>
                      <a:pt x="115" y="1"/>
                      <a:pt x="10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5" name="Google Shape;5594;p31">
                <a:extLst>
                  <a:ext uri="{FF2B5EF4-FFF2-40B4-BE49-F238E27FC236}">
                    <a16:creationId xmlns:a16="http://schemas.microsoft.com/office/drawing/2014/main" id="{1F4B264B-0A48-F91A-3A39-A56B749C7F5E}"/>
                  </a:ext>
                </a:extLst>
              </p:cNvPr>
              <p:cNvSpPr/>
              <p:nvPr/>
            </p:nvSpPr>
            <p:spPr>
              <a:xfrm>
                <a:off x="625875" y="4078300"/>
                <a:ext cx="5625" cy="4700"/>
              </a:xfrm>
              <a:custGeom>
                <a:avLst/>
                <a:gdLst/>
                <a:ahLst/>
                <a:cxnLst/>
                <a:rect l="l" t="t" r="r" b="b"/>
                <a:pathLst>
                  <a:path w="225" h="188" extrusionOk="0">
                    <a:moveTo>
                      <a:pt x="192" y="0"/>
                    </a:moveTo>
                    <a:cubicBezTo>
                      <a:pt x="189" y="0"/>
                      <a:pt x="186" y="1"/>
                      <a:pt x="183" y="3"/>
                    </a:cubicBezTo>
                    <a:cubicBezTo>
                      <a:pt x="174" y="3"/>
                      <a:pt x="166" y="3"/>
                      <a:pt x="166" y="11"/>
                    </a:cubicBezTo>
                    <a:cubicBezTo>
                      <a:pt x="158" y="11"/>
                      <a:pt x="150" y="19"/>
                      <a:pt x="150" y="19"/>
                    </a:cubicBezTo>
                    <a:cubicBezTo>
                      <a:pt x="141" y="27"/>
                      <a:pt x="141" y="27"/>
                      <a:pt x="133" y="36"/>
                    </a:cubicBezTo>
                    <a:lnTo>
                      <a:pt x="125" y="36"/>
                    </a:lnTo>
                    <a:cubicBezTo>
                      <a:pt x="116" y="44"/>
                      <a:pt x="116" y="44"/>
                      <a:pt x="108" y="52"/>
                    </a:cubicBezTo>
                    <a:cubicBezTo>
                      <a:pt x="100" y="52"/>
                      <a:pt x="100" y="61"/>
                      <a:pt x="92" y="61"/>
                    </a:cubicBezTo>
                    <a:cubicBezTo>
                      <a:pt x="75" y="77"/>
                      <a:pt x="50" y="94"/>
                      <a:pt x="25" y="102"/>
                    </a:cubicBezTo>
                    <a:cubicBezTo>
                      <a:pt x="17" y="102"/>
                      <a:pt x="9" y="119"/>
                      <a:pt x="9" y="127"/>
                    </a:cubicBezTo>
                    <a:cubicBezTo>
                      <a:pt x="0" y="135"/>
                      <a:pt x="0" y="152"/>
                      <a:pt x="9" y="160"/>
                    </a:cubicBezTo>
                    <a:cubicBezTo>
                      <a:pt x="15" y="174"/>
                      <a:pt x="33" y="187"/>
                      <a:pt x="53" y="187"/>
                    </a:cubicBezTo>
                    <a:cubicBezTo>
                      <a:pt x="58" y="187"/>
                      <a:pt x="62" y="186"/>
                      <a:pt x="67" y="185"/>
                    </a:cubicBezTo>
                    <a:cubicBezTo>
                      <a:pt x="92" y="177"/>
                      <a:pt x="108" y="168"/>
                      <a:pt x="133" y="152"/>
                    </a:cubicBezTo>
                    <a:cubicBezTo>
                      <a:pt x="141" y="152"/>
                      <a:pt x="150" y="143"/>
                      <a:pt x="158" y="135"/>
                    </a:cubicBezTo>
                    <a:cubicBezTo>
                      <a:pt x="166" y="135"/>
                      <a:pt x="174" y="127"/>
                      <a:pt x="183" y="119"/>
                    </a:cubicBezTo>
                    <a:cubicBezTo>
                      <a:pt x="191" y="110"/>
                      <a:pt x="191" y="102"/>
                      <a:pt x="199" y="94"/>
                    </a:cubicBezTo>
                    <a:lnTo>
                      <a:pt x="199" y="94"/>
                    </a:lnTo>
                    <a:cubicBezTo>
                      <a:pt x="191" y="102"/>
                      <a:pt x="191" y="102"/>
                      <a:pt x="191" y="102"/>
                    </a:cubicBezTo>
                    <a:lnTo>
                      <a:pt x="191" y="102"/>
                    </a:lnTo>
                    <a:cubicBezTo>
                      <a:pt x="199" y="94"/>
                      <a:pt x="208" y="85"/>
                      <a:pt x="208" y="77"/>
                    </a:cubicBezTo>
                    <a:cubicBezTo>
                      <a:pt x="216" y="69"/>
                      <a:pt x="216" y="69"/>
                      <a:pt x="216" y="61"/>
                    </a:cubicBezTo>
                    <a:cubicBezTo>
                      <a:pt x="224" y="52"/>
                      <a:pt x="224" y="44"/>
                      <a:pt x="224" y="36"/>
                    </a:cubicBezTo>
                    <a:cubicBezTo>
                      <a:pt x="224" y="15"/>
                      <a:pt x="207" y="0"/>
                      <a:pt x="19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6" name="Google Shape;5595;p31">
                <a:extLst>
                  <a:ext uri="{FF2B5EF4-FFF2-40B4-BE49-F238E27FC236}">
                    <a16:creationId xmlns:a16="http://schemas.microsoft.com/office/drawing/2014/main" id="{2213F26E-0756-6098-BC1B-339E5DAE9AD1}"/>
                  </a:ext>
                </a:extLst>
              </p:cNvPr>
              <p:cNvSpPr/>
              <p:nvPr/>
            </p:nvSpPr>
            <p:spPr>
              <a:xfrm>
                <a:off x="596250" y="4138125"/>
                <a:ext cx="25450" cy="8075"/>
              </a:xfrm>
              <a:custGeom>
                <a:avLst/>
                <a:gdLst/>
                <a:ahLst/>
                <a:cxnLst/>
                <a:rect l="l" t="t" r="r" b="b"/>
                <a:pathLst>
                  <a:path w="1018" h="323" extrusionOk="0">
                    <a:moveTo>
                      <a:pt x="537" y="1"/>
                    </a:moveTo>
                    <a:cubicBezTo>
                      <a:pt x="483" y="1"/>
                      <a:pt x="428" y="9"/>
                      <a:pt x="373" y="21"/>
                    </a:cubicBezTo>
                    <a:cubicBezTo>
                      <a:pt x="357" y="29"/>
                      <a:pt x="332" y="37"/>
                      <a:pt x="315" y="46"/>
                    </a:cubicBezTo>
                    <a:cubicBezTo>
                      <a:pt x="299" y="54"/>
                      <a:pt x="282" y="70"/>
                      <a:pt x="266" y="79"/>
                    </a:cubicBezTo>
                    <a:cubicBezTo>
                      <a:pt x="266" y="87"/>
                      <a:pt x="241" y="104"/>
                      <a:pt x="233" y="112"/>
                    </a:cubicBezTo>
                    <a:cubicBezTo>
                      <a:pt x="224" y="120"/>
                      <a:pt x="216" y="128"/>
                      <a:pt x="208" y="145"/>
                    </a:cubicBezTo>
                    <a:cubicBezTo>
                      <a:pt x="199" y="137"/>
                      <a:pt x="191" y="137"/>
                      <a:pt x="183" y="137"/>
                    </a:cubicBezTo>
                    <a:cubicBezTo>
                      <a:pt x="141" y="137"/>
                      <a:pt x="100" y="153"/>
                      <a:pt x="67" y="170"/>
                    </a:cubicBezTo>
                    <a:cubicBezTo>
                      <a:pt x="59" y="178"/>
                      <a:pt x="50" y="186"/>
                      <a:pt x="34" y="195"/>
                    </a:cubicBezTo>
                    <a:cubicBezTo>
                      <a:pt x="25" y="203"/>
                      <a:pt x="17" y="211"/>
                      <a:pt x="17" y="220"/>
                    </a:cubicBezTo>
                    <a:cubicBezTo>
                      <a:pt x="1" y="244"/>
                      <a:pt x="1" y="269"/>
                      <a:pt x="9" y="294"/>
                    </a:cubicBezTo>
                    <a:cubicBezTo>
                      <a:pt x="21" y="313"/>
                      <a:pt x="43" y="322"/>
                      <a:pt x="64" y="322"/>
                    </a:cubicBezTo>
                    <a:cubicBezTo>
                      <a:pt x="71" y="322"/>
                      <a:pt x="77" y="321"/>
                      <a:pt x="83" y="319"/>
                    </a:cubicBezTo>
                    <a:cubicBezTo>
                      <a:pt x="100" y="319"/>
                      <a:pt x="117" y="302"/>
                      <a:pt x="133" y="294"/>
                    </a:cubicBezTo>
                    <a:cubicBezTo>
                      <a:pt x="141" y="286"/>
                      <a:pt x="158" y="278"/>
                      <a:pt x="166" y="278"/>
                    </a:cubicBezTo>
                    <a:cubicBezTo>
                      <a:pt x="175" y="269"/>
                      <a:pt x="183" y="269"/>
                      <a:pt x="191" y="269"/>
                    </a:cubicBezTo>
                    <a:lnTo>
                      <a:pt x="216" y="261"/>
                    </a:lnTo>
                    <a:lnTo>
                      <a:pt x="257" y="261"/>
                    </a:lnTo>
                    <a:cubicBezTo>
                      <a:pt x="262" y="262"/>
                      <a:pt x="266" y="263"/>
                      <a:pt x="271" y="263"/>
                    </a:cubicBezTo>
                    <a:cubicBezTo>
                      <a:pt x="291" y="263"/>
                      <a:pt x="309" y="248"/>
                      <a:pt x="315" y="228"/>
                    </a:cubicBezTo>
                    <a:cubicBezTo>
                      <a:pt x="315" y="220"/>
                      <a:pt x="315" y="211"/>
                      <a:pt x="315" y="203"/>
                    </a:cubicBezTo>
                    <a:cubicBezTo>
                      <a:pt x="324" y="203"/>
                      <a:pt x="324" y="203"/>
                      <a:pt x="324" y="211"/>
                    </a:cubicBezTo>
                    <a:lnTo>
                      <a:pt x="365" y="211"/>
                    </a:lnTo>
                    <a:cubicBezTo>
                      <a:pt x="365" y="211"/>
                      <a:pt x="373" y="211"/>
                      <a:pt x="382" y="203"/>
                    </a:cubicBezTo>
                    <a:lnTo>
                      <a:pt x="407" y="203"/>
                    </a:lnTo>
                    <a:cubicBezTo>
                      <a:pt x="423" y="203"/>
                      <a:pt x="431" y="203"/>
                      <a:pt x="440" y="195"/>
                    </a:cubicBezTo>
                    <a:lnTo>
                      <a:pt x="456" y="195"/>
                    </a:lnTo>
                    <a:cubicBezTo>
                      <a:pt x="473" y="195"/>
                      <a:pt x="481" y="195"/>
                      <a:pt x="498" y="186"/>
                    </a:cubicBezTo>
                    <a:cubicBezTo>
                      <a:pt x="523" y="186"/>
                      <a:pt x="547" y="170"/>
                      <a:pt x="556" y="145"/>
                    </a:cubicBezTo>
                    <a:lnTo>
                      <a:pt x="589" y="145"/>
                    </a:lnTo>
                    <a:cubicBezTo>
                      <a:pt x="705" y="153"/>
                      <a:pt x="829" y="195"/>
                      <a:pt x="912" y="278"/>
                    </a:cubicBezTo>
                    <a:cubicBezTo>
                      <a:pt x="924" y="290"/>
                      <a:pt x="938" y="295"/>
                      <a:pt x="950" y="295"/>
                    </a:cubicBezTo>
                    <a:cubicBezTo>
                      <a:pt x="988" y="295"/>
                      <a:pt x="1018" y="247"/>
                      <a:pt x="987" y="203"/>
                    </a:cubicBezTo>
                    <a:lnTo>
                      <a:pt x="987" y="203"/>
                    </a:lnTo>
                    <a:lnTo>
                      <a:pt x="995" y="211"/>
                    </a:lnTo>
                    <a:cubicBezTo>
                      <a:pt x="895" y="87"/>
                      <a:pt x="755" y="12"/>
                      <a:pt x="597" y="4"/>
                    </a:cubicBezTo>
                    <a:cubicBezTo>
                      <a:pt x="577" y="2"/>
                      <a:pt x="557" y="1"/>
                      <a:pt x="53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7" name="Google Shape;5596;p31">
                <a:extLst>
                  <a:ext uri="{FF2B5EF4-FFF2-40B4-BE49-F238E27FC236}">
                    <a16:creationId xmlns:a16="http://schemas.microsoft.com/office/drawing/2014/main" id="{A152079D-B282-8075-DBA2-5D2C0EDB2C91}"/>
                  </a:ext>
                </a:extLst>
              </p:cNvPr>
              <p:cNvSpPr/>
              <p:nvPr/>
            </p:nvSpPr>
            <p:spPr>
              <a:xfrm>
                <a:off x="612400" y="4229300"/>
                <a:ext cx="43750" cy="37050"/>
              </a:xfrm>
              <a:custGeom>
                <a:avLst/>
                <a:gdLst/>
                <a:ahLst/>
                <a:cxnLst/>
                <a:rect l="l" t="t" r="r" b="b"/>
                <a:pathLst>
                  <a:path w="1750" h="1482" extrusionOk="0">
                    <a:moveTo>
                      <a:pt x="767" y="237"/>
                    </a:moveTo>
                    <a:cubicBezTo>
                      <a:pt x="843" y="237"/>
                      <a:pt x="919" y="254"/>
                      <a:pt x="987" y="284"/>
                    </a:cubicBezTo>
                    <a:cubicBezTo>
                      <a:pt x="994" y="284"/>
                      <a:pt x="1000" y="290"/>
                      <a:pt x="1007" y="292"/>
                    </a:cubicBezTo>
                    <a:lnTo>
                      <a:pt x="1007" y="292"/>
                    </a:lnTo>
                    <a:cubicBezTo>
                      <a:pt x="959" y="284"/>
                      <a:pt x="919" y="284"/>
                      <a:pt x="871" y="284"/>
                    </a:cubicBezTo>
                    <a:cubicBezTo>
                      <a:pt x="825" y="280"/>
                      <a:pt x="782" y="278"/>
                      <a:pt x="738" y="278"/>
                    </a:cubicBezTo>
                    <a:cubicBezTo>
                      <a:pt x="695" y="278"/>
                      <a:pt x="651" y="280"/>
                      <a:pt x="606" y="284"/>
                    </a:cubicBezTo>
                    <a:cubicBezTo>
                      <a:pt x="573" y="293"/>
                      <a:pt x="539" y="293"/>
                      <a:pt x="498" y="309"/>
                    </a:cubicBezTo>
                    <a:cubicBezTo>
                      <a:pt x="481" y="301"/>
                      <a:pt x="465" y="301"/>
                      <a:pt x="448" y="301"/>
                    </a:cubicBezTo>
                    <a:cubicBezTo>
                      <a:pt x="531" y="276"/>
                      <a:pt x="614" y="251"/>
                      <a:pt x="689" y="243"/>
                    </a:cubicBezTo>
                    <a:cubicBezTo>
                      <a:pt x="714" y="239"/>
                      <a:pt x="741" y="237"/>
                      <a:pt x="767" y="237"/>
                    </a:cubicBezTo>
                    <a:close/>
                    <a:moveTo>
                      <a:pt x="1551" y="1"/>
                    </a:moveTo>
                    <a:cubicBezTo>
                      <a:pt x="1523" y="1"/>
                      <a:pt x="1498" y="27"/>
                      <a:pt x="1492" y="61"/>
                    </a:cubicBezTo>
                    <a:lnTo>
                      <a:pt x="1492" y="94"/>
                    </a:lnTo>
                    <a:cubicBezTo>
                      <a:pt x="1426" y="94"/>
                      <a:pt x="1434" y="152"/>
                      <a:pt x="1418" y="193"/>
                    </a:cubicBezTo>
                    <a:cubicBezTo>
                      <a:pt x="1405" y="226"/>
                      <a:pt x="1372" y="237"/>
                      <a:pt x="1336" y="237"/>
                    </a:cubicBezTo>
                    <a:cubicBezTo>
                      <a:pt x="1300" y="237"/>
                      <a:pt x="1260" y="226"/>
                      <a:pt x="1235" y="218"/>
                    </a:cubicBezTo>
                    <a:cubicBezTo>
                      <a:pt x="1086" y="185"/>
                      <a:pt x="929" y="135"/>
                      <a:pt x="771" y="127"/>
                    </a:cubicBezTo>
                    <a:cubicBezTo>
                      <a:pt x="622" y="127"/>
                      <a:pt x="473" y="160"/>
                      <a:pt x="324" y="210"/>
                    </a:cubicBezTo>
                    <a:cubicBezTo>
                      <a:pt x="291" y="226"/>
                      <a:pt x="249" y="243"/>
                      <a:pt x="216" y="251"/>
                    </a:cubicBezTo>
                    <a:cubicBezTo>
                      <a:pt x="191" y="260"/>
                      <a:pt x="175" y="268"/>
                      <a:pt x="158" y="276"/>
                    </a:cubicBezTo>
                    <a:lnTo>
                      <a:pt x="150" y="276"/>
                    </a:lnTo>
                    <a:cubicBezTo>
                      <a:pt x="150" y="276"/>
                      <a:pt x="150" y="276"/>
                      <a:pt x="150" y="268"/>
                    </a:cubicBezTo>
                    <a:cubicBezTo>
                      <a:pt x="167" y="210"/>
                      <a:pt x="225" y="185"/>
                      <a:pt x="225" y="119"/>
                    </a:cubicBezTo>
                    <a:cubicBezTo>
                      <a:pt x="225" y="98"/>
                      <a:pt x="206" y="84"/>
                      <a:pt x="187" y="84"/>
                    </a:cubicBezTo>
                    <a:cubicBezTo>
                      <a:pt x="176" y="84"/>
                      <a:pt x="165" y="89"/>
                      <a:pt x="158" y="102"/>
                    </a:cubicBezTo>
                    <a:cubicBezTo>
                      <a:pt x="125" y="168"/>
                      <a:pt x="51" y="193"/>
                      <a:pt x="34" y="268"/>
                    </a:cubicBezTo>
                    <a:cubicBezTo>
                      <a:pt x="34" y="284"/>
                      <a:pt x="34" y="301"/>
                      <a:pt x="42" y="309"/>
                    </a:cubicBezTo>
                    <a:cubicBezTo>
                      <a:pt x="9" y="342"/>
                      <a:pt x="1" y="400"/>
                      <a:pt x="26" y="442"/>
                    </a:cubicBezTo>
                    <a:cubicBezTo>
                      <a:pt x="51" y="500"/>
                      <a:pt x="100" y="541"/>
                      <a:pt x="150" y="583"/>
                    </a:cubicBezTo>
                    <a:cubicBezTo>
                      <a:pt x="183" y="616"/>
                      <a:pt x="216" y="649"/>
                      <a:pt x="249" y="674"/>
                    </a:cubicBezTo>
                    <a:cubicBezTo>
                      <a:pt x="249" y="682"/>
                      <a:pt x="249" y="690"/>
                      <a:pt x="249" y="690"/>
                    </a:cubicBezTo>
                    <a:cubicBezTo>
                      <a:pt x="266" y="707"/>
                      <a:pt x="283" y="724"/>
                      <a:pt x="299" y="724"/>
                    </a:cubicBezTo>
                    <a:cubicBezTo>
                      <a:pt x="357" y="790"/>
                      <a:pt x="423" y="848"/>
                      <a:pt x="490" y="914"/>
                    </a:cubicBezTo>
                    <a:cubicBezTo>
                      <a:pt x="490" y="914"/>
                      <a:pt x="490" y="922"/>
                      <a:pt x="490" y="931"/>
                    </a:cubicBezTo>
                    <a:cubicBezTo>
                      <a:pt x="490" y="980"/>
                      <a:pt x="490" y="1038"/>
                      <a:pt x="498" y="1096"/>
                    </a:cubicBezTo>
                    <a:cubicBezTo>
                      <a:pt x="498" y="1130"/>
                      <a:pt x="498" y="1154"/>
                      <a:pt x="506" y="1188"/>
                    </a:cubicBezTo>
                    <a:cubicBezTo>
                      <a:pt x="515" y="1212"/>
                      <a:pt x="531" y="1246"/>
                      <a:pt x="539" y="1270"/>
                    </a:cubicBezTo>
                    <a:cubicBezTo>
                      <a:pt x="545" y="1279"/>
                      <a:pt x="553" y="1283"/>
                      <a:pt x="561" y="1283"/>
                    </a:cubicBezTo>
                    <a:cubicBezTo>
                      <a:pt x="576" y="1283"/>
                      <a:pt x="592" y="1270"/>
                      <a:pt x="597" y="1254"/>
                    </a:cubicBezTo>
                    <a:cubicBezTo>
                      <a:pt x="597" y="1163"/>
                      <a:pt x="581" y="1080"/>
                      <a:pt x="573" y="989"/>
                    </a:cubicBezTo>
                    <a:lnTo>
                      <a:pt x="573" y="989"/>
                    </a:lnTo>
                    <a:cubicBezTo>
                      <a:pt x="647" y="1047"/>
                      <a:pt x="722" y="1088"/>
                      <a:pt x="805" y="1096"/>
                    </a:cubicBezTo>
                    <a:cubicBezTo>
                      <a:pt x="813" y="1146"/>
                      <a:pt x="821" y="1196"/>
                      <a:pt x="821" y="1246"/>
                    </a:cubicBezTo>
                    <a:cubicBezTo>
                      <a:pt x="821" y="1254"/>
                      <a:pt x="821" y="1270"/>
                      <a:pt x="821" y="1279"/>
                    </a:cubicBezTo>
                    <a:cubicBezTo>
                      <a:pt x="813" y="1246"/>
                      <a:pt x="805" y="1221"/>
                      <a:pt x="796" y="1188"/>
                    </a:cubicBezTo>
                    <a:lnTo>
                      <a:pt x="796" y="1188"/>
                    </a:lnTo>
                    <a:lnTo>
                      <a:pt x="821" y="1312"/>
                    </a:lnTo>
                    <a:cubicBezTo>
                      <a:pt x="821" y="1320"/>
                      <a:pt x="829" y="1337"/>
                      <a:pt x="829" y="1345"/>
                    </a:cubicBezTo>
                    <a:cubicBezTo>
                      <a:pt x="829" y="1353"/>
                      <a:pt x="838" y="1370"/>
                      <a:pt x="838" y="1378"/>
                    </a:cubicBezTo>
                    <a:cubicBezTo>
                      <a:pt x="838" y="1411"/>
                      <a:pt x="854" y="1453"/>
                      <a:pt x="887" y="1478"/>
                    </a:cubicBezTo>
                    <a:cubicBezTo>
                      <a:pt x="890" y="1480"/>
                      <a:pt x="893" y="1481"/>
                      <a:pt x="896" y="1481"/>
                    </a:cubicBezTo>
                    <a:cubicBezTo>
                      <a:pt x="901" y="1481"/>
                      <a:pt x="907" y="1478"/>
                      <a:pt x="912" y="1478"/>
                    </a:cubicBezTo>
                    <a:cubicBezTo>
                      <a:pt x="937" y="1444"/>
                      <a:pt x="937" y="1403"/>
                      <a:pt x="937" y="1362"/>
                    </a:cubicBezTo>
                    <a:cubicBezTo>
                      <a:pt x="937" y="1320"/>
                      <a:pt x="929" y="1279"/>
                      <a:pt x="929" y="1237"/>
                    </a:cubicBezTo>
                    <a:cubicBezTo>
                      <a:pt x="921" y="1188"/>
                      <a:pt x="921" y="1130"/>
                      <a:pt x="912" y="1080"/>
                    </a:cubicBezTo>
                    <a:cubicBezTo>
                      <a:pt x="921" y="1072"/>
                      <a:pt x="937" y="1072"/>
                      <a:pt x="954" y="1063"/>
                    </a:cubicBezTo>
                    <a:cubicBezTo>
                      <a:pt x="954" y="1072"/>
                      <a:pt x="954" y="1080"/>
                      <a:pt x="954" y="1080"/>
                    </a:cubicBezTo>
                    <a:cubicBezTo>
                      <a:pt x="954" y="1105"/>
                      <a:pt x="954" y="1130"/>
                      <a:pt x="954" y="1154"/>
                    </a:cubicBezTo>
                    <a:cubicBezTo>
                      <a:pt x="954" y="1163"/>
                      <a:pt x="962" y="1179"/>
                      <a:pt x="962" y="1188"/>
                    </a:cubicBezTo>
                    <a:cubicBezTo>
                      <a:pt x="962" y="1204"/>
                      <a:pt x="962" y="1212"/>
                      <a:pt x="970" y="1221"/>
                    </a:cubicBezTo>
                    <a:lnTo>
                      <a:pt x="979" y="1254"/>
                    </a:lnTo>
                    <a:cubicBezTo>
                      <a:pt x="979" y="1262"/>
                      <a:pt x="987" y="1270"/>
                      <a:pt x="1003" y="1287"/>
                    </a:cubicBezTo>
                    <a:cubicBezTo>
                      <a:pt x="1006" y="1289"/>
                      <a:pt x="1009" y="1290"/>
                      <a:pt x="1013" y="1290"/>
                    </a:cubicBezTo>
                    <a:cubicBezTo>
                      <a:pt x="1023" y="1290"/>
                      <a:pt x="1037" y="1283"/>
                      <a:pt x="1037" y="1270"/>
                    </a:cubicBezTo>
                    <a:cubicBezTo>
                      <a:pt x="1045" y="1262"/>
                      <a:pt x="1045" y="1254"/>
                      <a:pt x="1045" y="1237"/>
                    </a:cubicBezTo>
                    <a:cubicBezTo>
                      <a:pt x="1045" y="1229"/>
                      <a:pt x="1045" y="1212"/>
                      <a:pt x="1037" y="1204"/>
                    </a:cubicBezTo>
                    <a:cubicBezTo>
                      <a:pt x="1037" y="1196"/>
                      <a:pt x="1037" y="1188"/>
                      <a:pt x="1037" y="1171"/>
                    </a:cubicBezTo>
                    <a:cubicBezTo>
                      <a:pt x="1037" y="1163"/>
                      <a:pt x="1037" y="1154"/>
                      <a:pt x="1037" y="1146"/>
                    </a:cubicBezTo>
                    <a:cubicBezTo>
                      <a:pt x="1028" y="1105"/>
                      <a:pt x="1028" y="1063"/>
                      <a:pt x="1020" y="1022"/>
                    </a:cubicBezTo>
                    <a:cubicBezTo>
                      <a:pt x="1045" y="1005"/>
                      <a:pt x="1061" y="997"/>
                      <a:pt x="1078" y="980"/>
                    </a:cubicBezTo>
                    <a:cubicBezTo>
                      <a:pt x="1078" y="989"/>
                      <a:pt x="1078" y="989"/>
                      <a:pt x="1078" y="997"/>
                    </a:cubicBezTo>
                    <a:cubicBezTo>
                      <a:pt x="1086" y="1030"/>
                      <a:pt x="1095" y="1072"/>
                      <a:pt x="1111" y="1105"/>
                    </a:cubicBezTo>
                    <a:cubicBezTo>
                      <a:pt x="1114" y="1111"/>
                      <a:pt x="1120" y="1113"/>
                      <a:pt x="1127" y="1113"/>
                    </a:cubicBezTo>
                    <a:cubicBezTo>
                      <a:pt x="1139" y="1113"/>
                      <a:pt x="1153" y="1104"/>
                      <a:pt x="1153" y="1088"/>
                    </a:cubicBezTo>
                    <a:cubicBezTo>
                      <a:pt x="1153" y="1072"/>
                      <a:pt x="1153" y="1055"/>
                      <a:pt x="1144" y="1038"/>
                    </a:cubicBezTo>
                    <a:cubicBezTo>
                      <a:pt x="1144" y="1014"/>
                      <a:pt x="1144" y="997"/>
                      <a:pt x="1136" y="980"/>
                    </a:cubicBezTo>
                    <a:cubicBezTo>
                      <a:pt x="1136" y="964"/>
                      <a:pt x="1136" y="947"/>
                      <a:pt x="1128" y="931"/>
                    </a:cubicBezTo>
                    <a:cubicBezTo>
                      <a:pt x="1144" y="922"/>
                      <a:pt x="1153" y="906"/>
                      <a:pt x="1169" y="898"/>
                    </a:cubicBezTo>
                    <a:cubicBezTo>
                      <a:pt x="1252" y="806"/>
                      <a:pt x="1343" y="715"/>
                      <a:pt x="1418" y="616"/>
                    </a:cubicBezTo>
                    <a:cubicBezTo>
                      <a:pt x="1534" y="475"/>
                      <a:pt x="1749" y="202"/>
                      <a:pt x="1592" y="19"/>
                    </a:cubicBezTo>
                    <a:cubicBezTo>
                      <a:pt x="1579" y="6"/>
                      <a:pt x="1565" y="1"/>
                      <a:pt x="155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8" name="Google Shape;5597;p31">
                <a:extLst>
                  <a:ext uri="{FF2B5EF4-FFF2-40B4-BE49-F238E27FC236}">
                    <a16:creationId xmlns:a16="http://schemas.microsoft.com/office/drawing/2014/main" id="{E91E7331-E3F7-1D47-95A5-3D194C07A1E8}"/>
                  </a:ext>
                </a:extLst>
              </p:cNvPr>
              <p:cNvSpPr/>
              <p:nvPr/>
            </p:nvSpPr>
            <p:spPr>
              <a:xfrm>
                <a:off x="615300" y="4267575"/>
                <a:ext cx="7700" cy="13375"/>
              </a:xfrm>
              <a:custGeom>
                <a:avLst/>
                <a:gdLst/>
                <a:ahLst/>
                <a:cxnLst/>
                <a:rect l="l" t="t" r="r" b="b"/>
                <a:pathLst>
                  <a:path w="308" h="535" extrusionOk="0">
                    <a:moveTo>
                      <a:pt x="56" y="0"/>
                    </a:moveTo>
                    <a:cubicBezTo>
                      <a:pt x="43" y="0"/>
                      <a:pt x="29" y="7"/>
                      <a:pt x="26" y="21"/>
                    </a:cubicBezTo>
                    <a:cubicBezTo>
                      <a:pt x="1" y="112"/>
                      <a:pt x="1" y="212"/>
                      <a:pt x="34" y="303"/>
                    </a:cubicBezTo>
                    <a:cubicBezTo>
                      <a:pt x="51" y="353"/>
                      <a:pt x="75" y="394"/>
                      <a:pt x="100" y="427"/>
                    </a:cubicBezTo>
                    <a:cubicBezTo>
                      <a:pt x="117" y="452"/>
                      <a:pt x="133" y="469"/>
                      <a:pt x="150" y="485"/>
                    </a:cubicBezTo>
                    <a:cubicBezTo>
                      <a:pt x="158" y="493"/>
                      <a:pt x="167" y="502"/>
                      <a:pt x="175" y="510"/>
                    </a:cubicBezTo>
                    <a:cubicBezTo>
                      <a:pt x="200" y="535"/>
                      <a:pt x="225" y="535"/>
                      <a:pt x="249" y="535"/>
                    </a:cubicBezTo>
                    <a:cubicBezTo>
                      <a:pt x="291" y="527"/>
                      <a:pt x="307" y="485"/>
                      <a:pt x="299" y="452"/>
                    </a:cubicBezTo>
                    <a:cubicBezTo>
                      <a:pt x="291" y="427"/>
                      <a:pt x="283" y="419"/>
                      <a:pt x="258" y="402"/>
                    </a:cubicBezTo>
                    <a:cubicBezTo>
                      <a:pt x="258" y="402"/>
                      <a:pt x="249" y="402"/>
                      <a:pt x="249" y="394"/>
                    </a:cubicBezTo>
                    <a:cubicBezTo>
                      <a:pt x="233" y="377"/>
                      <a:pt x="216" y="369"/>
                      <a:pt x="200" y="353"/>
                    </a:cubicBezTo>
                    <a:cubicBezTo>
                      <a:pt x="175" y="328"/>
                      <a:pt x="158" y="295"/>
                      <a:pt x="142" y="253"/>
                    </a:cubicBezTo>
                    <a:cubicBezTo>
                      <a:pt x="109" y="187"/>
                      <a:pt x="84" y="112"/>
                      <a:pt x="92" y="29"/>
                    </a:cubicBezTo>
                    <a:cubicBezTo>
                      <a:pt x="92" y="11"/>
                      <a:pt x="74" y="0"/>
                      <a:pt x="5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9" name="Google Shape;5598;p31">
                <a:extLst>
                  <a:ext uri="{FF2B5EF4-FFF2-40B4-BE49-F238E27FC236}">
                    <a16:creationId xmlns:a16="http://schemas.microsoft.com/office/drawing/2014/main" id="{670D7692-FF30-F3FF-C9BC-E64EC8EDB137}"/>
                  </a:ext>
                </a:extLst>
              </p:cNvPr>
              <p:cNvSpPr/>
              <p:nvPr/>
            </p:nvSpPr>
            <p:spPr>
              <a:xfrm>
                <a:off x="620075" y="4270450"/>
                <a:ext cx="4800" cy="7475"/>
              </a:xfrm>
              <a:custGeom>
                <a:avLst/>
                <a:gdLst/>
                <a:ahLst/>
                <a:cxnLst/>
                <a:rect l="l" t="t" r="r" b="b"/>
                <a:pathLst>
                  <a:path w="192" h="299" extrusionOk="0">
                    <a:moveTo>
                      <a:pt x="46" y="1"/>
                    </a:moveTo>
                    <a:cubicBezTo>
                      <a:pt x="39" y="1"/>
                      <a:pt x="31" y="3"/>
                      <a:pt x="25" y="6"/>
                    </a:cubicBezTo>
                    <a:cubicBezTo>
                      <a:pt x="9" y="6"/>
                      <a:pt x="0" y="30"/>
                      <a:pt x="9" y="47"/>
                    </a:cubicBezTo>
                    <a:cubicBezTo>
                      <a:pt x="25" y="97"/>
                      <a:pt x="42" y="138"/>
                      <a:pt x="58" y="188"/>
                    </a:cubicBezTo>
                    <a:cubicBezTo>
                      <a:pt x="75" y="204"/>
                      <a:pt x="83" y="221"/>
                      <a:pt x="100" y="246"/>
                    </a:cubicBezTo>
                    <a:cubicBezTo>
                      <a:pt x="108" y="254"/>
                      <a:pt x="108" y="262"/>
                      <a:pt x="116" y="271"/>
                    </a:cubicBezTo>
                    <a:cubicBezTo>
                      <a:pt x="125" y="287"/>
                      <a:pt x="141" y="296"/>
                      <a:pt x="158" y="296"/>
                    </a:cubicBezTo>
                    <a:cubicBezTo>
                      <a:pt x="160" y="298"/>
                      <a:pt x="163" y="299"/>
                      <a:pt x="167" y="299"/>
                    </a:cubicBezTo>
                    <a:cubicBezTo>
                      <a:pt x="178" y="299"/>
                      <a:pt x="191" y="291"/>
                      <a:pt x="191" y="279"/>
                    </a:cubicBezTo>
                    <a:cubicBezTo>
                      <a:pt x="191" y="262"/>
                      <a:pt x="191" y="246"/>
                      <a:pt x="183" y="229"/>
                    </a:cubicBezTo>
                    <a:cubicBezTo>
                      <a:pt x="183" y="221"/>
                      <a:pt x="174" y="213"/>
                      <a:pt x="174" y="196"/>
                    </a:cubicBezTo>
                    <a:lnTo>
                      <a:pt x="174" y="204"/>
                    </a:lnTo>
                    <a:cubicBezTo>
                      <a:pt x="174" y="204"/>
                      <a:pt x="169" y="194"/>
                      <a:pt x="167" y="194"/>
                    </a:cubicBezTo>
                    <a:cubicBezTo>
                      <a:pt x="166" y="194"/>
                      <a:pt x="166" y="194"/>
                      <a:pt x="166" y="196"/>
                    </a:cubicBezTo>
                    <a:cubicBezTo>
                      <a:pt x="166" y="188"/>
                      <a:pt x="158" y="180"/>
                      <a:pt x="158" y="171"/>
                    </a:cubicBezTo>
                    <a:cubicBezTo>
                      <a:pt x="158" y="163"/>
                      <a:pt x="150" y="146"/>
                      <a:pt x="141" y="138"/>
                    </a:cubicBezTo>
                    <a:cubicBezTo>
                      <a:pt x="116" y="97"/>
                      <a:pt x="100" y="64"/>
                      <a:pt x="75" y="22"/>
                    </a:cubicBezTo>
                    <a:cubicBezTo>
                      <a:pt x="70" y="6"/>
                      <a:pt x="58" y="1"/>
                      <a:pt x="4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0" name="Google Shape;5599;p31">
                <a:extLst>
                  <a:ext uri="{FF2B5EF4-FFF2-40B4-BE49-F238E27FC236}">
                    <a16:creationId xmlns:a16="http://schemas.microsoft.com/office/drawing/2014/main" id="{9F180AB1-5FE5-3385-8522-90A42A465EF5}"/>
                  </a:ext>
                </a:extLst>
              </p:cNvPr>
              <p:cNvSpPr/>
              <p:nvPr/>
            </p:nvSpPr>
            <p:spPr>
              <a:xfrm>
                <a:off x="648150" y="4269500"/>
                <a:ext cx="125" cy="275"/>
              </a:xfrm>
              <a:custGeom>
                <a:avLst/>
                <a:gdLst/>
                <a:ahLst/>
                <a:cxnLst/>
                <a:rect l="l" t="t" r="r" b="b"/>
                <a:pathLst>
                  <a:path w="5" h="11" extrusionOk="0">
                    <a:moveTo>
                      <a:pt x="1" y="1"/>
                    </a:moveTo>
                    <a:cubicBezTo>
                      <a:pt x="0" y="1"/>
                      <a:pt x="1" y="3"/>
                      <a:pt x="4" y="10"/>
                    </a:cubicBezTo>
                    <a:cubicBezTo>
                      <a:pt x="4" y="6"/>
                      <a:pt x="2" y="1"/>
                      <a:pt x="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1" name="Google Shape;5600;p31">
                <a:extLst>
                  <a:ext uri="{FF2B5EF4-FFF2-40B4-BE49-F238E27FC236}">
                    <a16:creationId xmlns:a16="http://schemas.microsoft.com/office/drawing/2014/main" id="{05C2C637-2BD9-0349-318B-F812E200EF69}"/>
                  </a:ext>
                </a:extLst>
              </p:cNvPr>
              <p:cNvSpPr/>
              <p:nvPr/>
            </p:nvSpPr>
            <p:spPr>
              <a:xfrm>
                <a:off x="644525" y="4265425"/>
                <a:ext cx="6225" cy="8500"/>
              </a:xfrm>
              <a:custGeom>
                <a:avLst/>
                <a:gdLst/>
                <a:ahLst/>
                <a:cxnLst/>
                <a:rect l="l" t="t" r="r" b="b"/>
                <a:pathLst>
                  <a:path w="249" h="340" extrusionOk="0">
                    <a:moveTo>
                      <a:pt x="62" y="0"/>
                    </a:moveTo>
                    <a:cubicBezTo>
                      <a:pt x="52" y="0"/>
                      <a:pt x="41" y="5"/>
                      <a:pt x="33" y="16"/>
                    </a:cubicBezTo>
                    <a:cubicBezTo>
                      <a:pt x="25" y="16"/>
                      <a:pt x="17" y="24"/>
                      <a:pt x="17" y="33"/>
                    </a:cubicBezTo>
                    <a:cubicBezTo>
                      <a:pt x="8" y="49"/>
                      <a:pt x="8" y="57"/>
                      <a:pt x="8" y="74"/>
                    </a:cubicBezTo>
                    <a:cubicBezTo>
                      <a:pt x="0" y="82"/>
                      <a:pt x="0" y="99"/>
                      <a:pt x="0" y="115"/>
                    </a:cubicBezTo>
                    <a:cubicBezTo>
                      <a:pt x="8" y="149"/>
                      <a:pt x="17" y="182"/>
                      <a:pt x="33" y="215"/>
                    </a:cubicBezTo>
                    <a:cubicBezTo>
                      <a:pt x="50" y="248"/>
                      <a:pt x="66" y="273"/>
                      <a:pt x="91" y="298"/>
                    </a:cubicBezTo>
                    <a:cubicBezTo>
                      <a:pt x="108" y="306"/>
                      <a:pt x="124" y="323"/>
                      <a:pt x="141" y="331"/>
                    </a:cubicBezTo>
                    <a:cubicBezTo>
                      <a:pt x="149" y="339"/>
                      <a:pt x="166" y="339"/>
                      <a:pt x="182" y="339"/>
                    </a:cubicBezTo>
                    <a:cubicBezTo>
                      <a:pt x="199" y="339"/>
                      <a:pt x="207" y="339"/>
                      <a:pt x="224" y="331"/>
                    </a:cubicBezTo>
                    <a:cubicBezTo>
                      <a:pt x="240" y="323"/>
                      <a:pt x="249" y="289"/>
                      <a:pt x="249" y="273"/>
                    </a:cubicBezTo>
                    <a:cubicBezTo>
                      <a:pt x="240" y="248"/>
                      <a:pt x="224" y="231"/>
                      <a:pt x="207" y="215"/>
                    </a:cubicBezTo>
                    <a:cubicBezTo>
                      <a:pt x="199" y="215"/>
                      <a:pt x="191" y="207"/>
                      <a:pt x="191" y="207"/>
                    </a:cubicBezTo>
                    <a:lnTo>
                      <a:pt x="182" y="207"/>
                    </a:lnTo>
                    <a:cubicBezTo>
                      <a:pt x="174" y="198"/>
                      <a:pt x="166" y="190"/>
                      <a:pt x="158" y="182"/>
                    </a:cubicBezTo>
                    <a:lnTo>
                      <a:pt x="149" y="173"/>
                    </a:lnTo>
                    <a:cubicBezTo>
                      <a:pt x="149" y="165"/>
                      <a:pt x="141" y="165"/>
                      <a:pt x="141" y="157"/>
                    </a:cubicBezTo>
                    <a:cubicBezTo>
                      <a:pt x="141" y="157"/>
                      <a:pt x="133" y="149"/>
                      <a:pt x="133" y="140"/>
                    </a:cubicBezTo>
                    <a:cubicBezTo>
                      <a:pt x="124" y="140"/>
                      <a:pt x="124" y="132"/>
                      <a:pt x="124" y="124"/>
                    </a:cubicBezTo>
                    <a:cubicBezTo>
                      <a:pt x="124" y="124"/>
                      <a:pt x="124" y="124"/>
                      <a:pt x="116" y="115"/>
                    </a:cubicBezTo>
                    <a:cubicBezTo>
                      <a:pt x="116" y="115"/>
                      <a:pt x="116" y="107"/>
                      <a:pt x="116" y="99"/>
                    </a:cubicBezTo>
                    <a:cubicBezTo>
                      <a:pt x="108" y="91"/>
                      <a:pt x="108" y="74"/>
                      <a:pt x="108" y="66"/>
                    </a:cubicBezTo>
                    <a:lnTo>
                      <a:pt x="108" y="57"/>
                    </a:lnTo>
                    <a:cubicBezTo>
                      <a:pt x="108" y="57"/>
                      <a:pt x="100" y="49"/>
                      <a:pt x="100" y="41"/>
                    </a:cubicBezTo>
                    <a:lnTo>
                      <a:pt x="100" y="49"/>
                    </a:lnTo>
                    <a:cubicBezTo>
                      <a:pt x="100" y="41"/>
                      <a:pt x="91" y="33"/>
                      <a:pt x="91" y="24"/>
                    </a:cubicBezTo>
                    <a:lnTo>
                      <a:pt x="91" y="16"/>
                    </a:lnTo>
                    <a:cubicBezTo>
                      <a:pt x="87" y="7"/>
                      <a:pt x="75" y="0"/>
                      <a:pt x="6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2" name="Google Shape;5601;p31">
                <a:extLst>
                  <a:ext uri="{FF2B5EF4-FFF2-40B4-BE49-F238E27FC236}">
                    <a16:creationId xmlns:a16="http://schemas.microsoft.com/office/drawing/2014/main" id="{F02F9AA6-E435-FC1F-EF8C-2892D1F81F9D}"/>
                  </a:ext>
                </a:extLst>
              </p:cNvPr>
              <p:cNvSpPr/>
              <p:nvPr/>
            </p:nvSpPr>
            <p:spPr>
              <a:xfrm>
                <a:off x="650100" y="4266025"/>
                <a:ext cx="2925" cy="4875"/>
              </a:xfrm>
              <a:custGeom>
                <a:avLst/>
                <a:gdLst/>
                <a:ahLst/>
                <a:cxnLst/>
                <a:rect l="l" t="t" r="r" b="b"/>
                <a:pathLst>
                  <a:path w="117" h="195" extrusionOk="0">
                    <a:moveTo>
                      <a:pt x="34" y="0"/>
                    </a:moveTo>
                    <a:cubicBezTo>
                      <a:pt x="9" y="9"/>
                      <a:pt x="1" y="33"/>
                      <a:pt x="9" y="50"/>
                    </a:cubicBezTo>
                    <a:cubicBezTo>
                      <a:pt x="9" y="75"/>
                      <a:pt x="17" y="91"/>
                      <a:pt x="26" y="116"/>
                    </a:cubicBezTo>
                    <a:cubicBezTo>
                      <a:pt x="26" y="125"/>
                      <a:pt x="26" y="133"/>
                      <a:pt x="34" y="141"/>
                    </a:cubicBezTo>
                    <a:cubicBezTo>
                      <a:pt x="34" y="149"/>
                      <a:pt x="34" y="158"/>
                      <a:pt x="42" y="166"/>
                    </a:cubicBezTo>
                    <a:lnTo>
                      <a:pt x="51" y="174"/>
                    </a:lnTo>
                    <a:cubicBezTo>
                      <a:pt x="51" y="183"/>
                      <a:pt x="59" y="191"/>
                      <a:pt x="67" y="191"/>
                    </a:cubicBezTo>
                    <a:cubicBezTo>
                      <a:pt x="73" y="191"/>
                      <a:pt x="78" y="195"/>
                      <a:pt x="84" y="195"/>
                    </a:cubicBezTo>
                    <a:cubicBezTo>
                      <a:pt x="86" y="195"/>
                      <a:pt x="89" y="194"/>
                      <a:pt x="92" y="191"/>
                    </a:cubicBezTo>
                    <a:cubicBezTo>
                      <a:pt x="109" y="191"/>
                      <a:pt x="117" y="174"/>
                      <a:pt x="117" y="158"/>
                    </a:cubicBezTo>
                    <a:lnTo>
                      <a:pt x="117" y="141"/>
                    </a:lnTo>
                    <a:cubicBezTo>
                      <a:pt x="117" y="133"/>
                      <a:pt x="117" y="125"/>
                      <a:pt x="109" y="116"/>
                    </a:cubicBezTo>
                    <a:cubicBezTo>
                      <a:pt x="109" y="108"/>
                      <a:pt x="109" y="100"/>
                      <a:pt x="109" y="91"/>
                    </a:cubicBezTo>
                    <a:cubicBezTo>
                      <a:pt x="100" y="75"/>
                      <a:pt x="92" y="50"/>
                      <a:pt x="84" y="33"/>
                    </a:cubicBezTo>
                    <a:cubicBezTo>
                      <a:pt x="84" y="17"/>
                      <a:pt x="75" y="9"/>
                      <a:pt x="67" y="9"/>
                    </a:cubicBezTo>
                    <a:cubicBezTo>
                      <a:pt x="59" y="0"/>
                      <a:pt x="42" y="0"/>
                      <a:pt x="3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3" name="Google Shape;5602;p31">
                <a:extLst>
                  <a:ext uri="{FF2B5EF4-FFF2-40B4-BE49-F238E27FC236}">
                    <a16:creationId xmlns:a16="http://schemas.microsoft.com/office/drawing/2014/main" id="{4A58F41C-E115-7344-E691-96D13750360C}"/>
                  </a:ext>
                </a:extLst>
              </p:cNvPr>
              <p:cNvSpPr/>
              <p:nvPr/>
            </p:nvSpPr>
            <p:spPr>
              <a:xfrm>
                <a:off x="654675" y="4266650"/>
                <a:ext cx="2700" cy="3900"/>
              </a:xfrm>
              <a:custGeom>
                <a:avLst/>
                <a:gdLst/>
                <a:ahLst/>
                <a:cxnLst/>
                <a:rect l="l" t="t" r="r" b="b"/>
                <a:pathLst>
                  <a:path w="108" h="156" extrusionOk="0">
                    <a:moveTo>
                      <a:pt x="25" y="0"/>
                    </a:moveTo>
                    <a:cubicBezTo>
                      <a:pt x="17" y="8"/>
                      <a:pt x="8" y="17"/>
                      <a:pt x="0" y="25"/>
                    </a:cubicBezTo>
                    <a:cubicBezTo>
                      <a:pt x="0" y="42"/>
                      <a:pt x="0" y="50"/>
                      <a:pt x="8" y="66"/>
                    </a:cubicBezTo>
                    <a:cubicBezTo>
                      <a:pt x="8" y="83"/>
                      <a:pt x="17" y="91"/>
                      <a:pt x="25" y="108"/>
                    </a:cubicBezTo>
                    <a:cubicBezTo>
                      <a:pt x="33" y="116"/>
                      <a:pt x="33" y="124"/>
                      <a:pt x="42" y="133"/>
                    </a:cubicBezTo>
                    <a:cubicBezTo>
                      <a:pt x="50" y="141"/>
                      <a:pt x="58" y="149"/>
                      <a:pt x="66" y="149"/>
                    </a:cubicBezTo>
                    <a:cubicBezTo>
                      <a:pt x="71" y="153"/>
                      <a:pt x="75" y="155"/>
                      <a:pt x="79" y="155"/>
                    </a:cubicBezTo>
                    <a:cubicBezTo>
                      <a:pt x="83" y="155"/>
                      <a:pt x="87" y="153"/>
                      <a:pt x="91" y="149"/>
                    </a:cubicBezTo>
                    <a:cubicBezTo>
                      <a:pt x="100" y="149"/>
                      <a:pt x="108" y="141"/>
                      <a:pt x="108" y="133"/>
                    </a:cubicBezTo>
                    <a:cubicBezTo>
                      <a:pt x="108" y="133"/>
                      <a:pt x="108" y="124"/>
                      <a:pt x="108" y="116"/>
                    </a:cubicBezTo>
                    <a:lnTo>
                      <a:pt x="108" y="108"/>
                    </a:lnTo>
                    <a:cubicBezTo>
                      <a:pt x="108" y="100"/>
                      <a:pt x="108" y="91"/>
                      <a:pt x="108" y="91"/>
                    </a:cubicBezTo>
                    <a:cubicBezTo>
                      <a:pt x="108" y="83"/>
                      <a:pt x="108" y="83"/>
                      <a:pt x="100" y="75"/>
                    </a:cubicBezTo>
                    <a:lnTo>
                      <a:pt x="108" y="75"/>
                    </a:lnTo>
                    <a:cubicBezTo>
                      <a:pt x="100" y="58"/>
                      <a:pt x="91" y="50"/>
                      <a:pt x="91" y="33"/>
                    </a:cubicBezTo>
                    <a:cubicBezTo>
                      <a:pt x="83" y="25"/>
                      <a:pt x="83" y="17"/>
                      <a:pt x="75" y="8"/>
                    </a:cubicBezTo>
                    <a:lnTo>
                      <a:pt x="66" y="8"/>
                    </a:lnTo>
                    <a:cubicBezTo>
                      <a:pt x="50" y="0"/>
                      <a:pt x="42" y="0"/>
                      <a:pt x="2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4" name="Google Shape;5603;p31">
                <a:extLst>
                  <a:ext uri="{FF2B5EF4-FFF2-40B4-BE49-F238E27FC236}">
                    <a16:creationId xmlns:a16="http://schemas.microsoft.com/office/drawing/2014/main" id="{B99A2DD0-27D6-2B11-8322-5F726319DFD6}"/>
                  </a:ext>
                </a:extLst>
              </p:cNvPr>
              <p:cNvSpPr/>
              <p:nvPr/>
            </p:nvSpPr>
            <p:spPr>
              <a:xfrm>
                <a:off x="661925" y="4266200"/>
                <a:ext cx="6650" cy="9125"/>
              </a:xfrm>
              <a:custGeom>
                <a:avLst/>
                <a:gdLst/>
                <a:ahLst/>
                <a:cxnLst/>
                <a:rect l="l" t="t" r="r" b="b"/>
                <a:pathLst>
                  <a:path w="266" h="365" extrusionOk="0">
                    <a:moveTo>
                      <a:pt x="45" y="1"/>
                    </a:moveTo>
                    <a:cubicBezTo>
                      <a:pt x="32" y="1"/>
                      <a:pt x="19" y="8"/>
                      <a:pt x="8" y="18"/>
                    </a:cubicBezTo>
                    <a:cubicBezTo>
                      <a:pt x="0" y="35"/>
                      <a:pt x="0" y="60"/>
                      <a:pt x="17" y="76"/>
                    </a:cubicBezTo>
                    <a:cubicBezTo>
                      <a:pt x="33" y="93"/>
                      <a:pt x="50" y="109"/>
                      <a:pt x="66" y="134"/>
                    </a:cubicBezTo>
                    <a:cubicBezTo>
                      <a:pt x="75" y="134"/>
                      <a:pt x="75" y="134"/>
                      <a:pt x="75" y="142"/>
                    </a:cubicBezTo>
                    <a:cubicBezTo>
                      <a:pt x="75" y="142"/>
                      <a:pt x="83" y="151"/>
                      <a:pt x="83" y="159"/>
                    </a:cubicBezTo>
                    <a:cubicBezTo>
                      <a:pt x="91" y="167"/>
                      <a:pt x="100" y="184"/>
                      <a:pt x="108" y="192"/>
                    </a:cubicBezTo>
                    <a:cubicBezTo>
                      <a:pt x="108" y="200"/>
                      <a:pt x="108" y="209"/>
                      <a:pt x="116" y="209"/>
                    </a:cubicBezTo>
                    <a:cubicBezTo>
                      <a:pt x="116" y="209"/>
                      <a:pt x="116" y="209"/>
                      <a:pt x="116" y="217"/>
                    </a:cubicBezTo>
                    <a:cubicBezTo>
                      <a:pt x="124" y="234"/>
                      <a:pt x="124" y="242"/>
                      <a:pt x="124" y="258"/>
                    </a:cubicBezTo>
                    <a:cubicBezTo>
                      <a:pt x="133" y="267"/>
                      <a:pt x="133" y="283"/>
                      <a:pt x="141" y="300"/>
                    </a:cubicBezTo>
                    <a:cubicBezTo>
                      <a:pt x="141" y="300"/>
                      <a:pt x="141" y="308"/>
                      <a:pt x="149" y="316"/>
                    </a:cubicBezTo>
                    <a:cubicBezTo>
                      <a:pt x="149" y="333"/>
                      <a:pt x="158" y="350"/>
                      <a:pt x="174" y="358"/>
                    </a:cubicBezTo>
                    <a:cubicBezTo>
                      <a:pt x="181" y="362"/>
                      <a:pt x="189" y="364"/>
                      <a:pt x="198" y="364"/>
                    </a:cubicBezTo>
                    <a:cubicBezTo>
                      <a:pt x="220" y="364"/>
                      <a:pt x="245" y="351"/>
                      <a:pt x="257" y="333"/>
                    </a:cubicBezTo>
                    <a:cubicBezTo>
                      <a:pt x="265" y="308"/>
                      <a:pt x="265" y="283"/>
                      <a:pt x="257" y="258"/>
                    </a:cubicBezTo>
                    <a:cubicBezTo>
                      <a:pt x="249" y="242"/>
                      <a:pt x="240" y="225"/>
                      <a:pt x="240" y="209"/>
                    </a:cubicBezTo>
                    <a:cubicBezTo>
                      <a:pt x="224" y="184"/>
                      <a:pt x="207" y="159"/>
                      <a:pt x="191" y="142"/>
                    </a:cubicBezTo>
                    <a:cubicBezTo>
                      <a:pt x="158" y="84"/>
                      <a:pt x="116" y="43"/>
                      <a:pt x="66" y="10"/>
                    </a:cubicBezTo>
                    <a:cubicBezTo>
                      <a:pt x="60" y="3"/>
                      <a:pt x="53" y="1"/>
                      <a:pt x="4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5" name="Google Shape;5604;p31">
                <a:extLst>
                  <a:ext uri="{FF2B5EF4-FFF2-40B4-BE49-F238E27FC236}">
                    <a16:creationId xmlns:a16="http://schemas.microsoft.com/office/drawing/2014/main" id="{27A80B46-8E8D-38AA-FB78-A43C8B4F34DA}"/>
                  </a:ext>
                </a:extLst>
              </p:cNvPr>
              <p:cNvSpPr/>
              <p:nvPr/>
            </p:nvSpPr>
            <p:spPr>
              <a:xfrm>
                <a:off x="669175" y="4268450"/>
                <a:ext cx="3125" cy="5675"/>
              </a:xfrm>
              <a:custGeom>
                <a:avLst/>
                <a:gdLst/>
                <a:ahLst/>
                <a:cxnLst/>
                <a:rect l="l" t="t" r="r" b="b"/>
                <a:pathLst>
                  <a:path w="125" h="227" extrusionOk="0">
                    <a:moveTo>
                      <a:pt x="38" y="0"/>
                    </a:moveTo>
                    <a:cubicBezTo>
                      <a:pt x="34" y="0"/>
                      <a:pt x="30" y="1"/>
                      <a:pt x="25" y="3"/>
                    </a:cubicBezTo>
                    <a:cubicBezTo>
                      <a:pt x="8" y="11"/>
                      <a:pt x="0" y="28"/>
                      <a:pt x="8" y="44"/>
                    </a:cubicBezTo>
                    <a:cubicBezTo>
                      <a:pt x="8" y="77"/>
                      <a:pt x="17" y="110"/>
                      <a:pt x="33" y="144"/>
                    </a:cubicBezTo>
                    <a:cubicBezTo>
                      <a:pt x="33" y="160"/>
                      <a:pt x="42" y="177"/>
                      <a:pt x="50" y="185"/>
                    </a:cubicBezTo>
                    <a:cubicBezTo>
                      <a:pt x="66" y="202"/>
                      <a:pt x="75" y="226"/>
                      <a:pt x="91" y="226"/>
                    </a:cubicBezTo>
                    <a:cubicBezTo>
                      <a:pt x="100" y="226"/>
                      <a:pt x="108" y="226"/>
                      <a:pt x="116" y="218"/>
                    </a:cubicBezTo>
                    <a:cubicBezTo>
                      <a:pt x="116" y="210"/>
                      <a:pt x="124" y="202"/>
                      <a:pt x="124" y="193"/>
                    </a:cubicBezTo>
                    <a:cubicBezTo>
                      <a:pt x="124" y="185"/>
                      <a:pt x="116" y="177"/>
                      <a:pt x="116" y="168"/>
                    </a:cubicBezTo>
                    <a:cubicBezTo>
                      <a:pt x="116" y="160"/>
                      <a:pt x="116" y="152"/>
                      <a:pt x="108" y="144"/>
                    </a:cubicBezTo>
                    <a:cubicBezTo>
                      <a:pt x="108" y="135"/>
                      <a:pt x="108" y="127"/>
                      <a:pt x="100" y="127"/>
                    </a:cubicBezTo>
                    <a:cubicBezTo>
                      <a:pt x="100" y="119"/>
                      <a:pt x="100" y="119"/>
                      <a:pt x="100" y="119"/>
                    </a:cubicBezTo>
                    <a:cubicBezTo>
                      <a:pt x="91" y="86"/>
                      <a:pt x="75" y="61"/>
                      <a:pt x="66" y="28"/>
                    </a:cubicBezTo>
                    <a:cubicBezTo>
                      <a:pt x="66" y="14"/>
                      <a:pt x="55" y="0"/>
                      <a:pt x="3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6" name="Google Shape;5605;p31">
                <a:extLst>
                  <a:ext uri="{FF2B5EF4-FFF2-40B4-BE49-F238E27FC236}">
                    <a16:creationId xmlns:a16="http://schemas.microsoft.com/office/drawing/2014/main" id="{4B0D2DB9-BC3A-B679-9648-B80DF044D505}"/>
                  </a:ext>
                </a:extLst>
              </p:cNvPr>
              <p:cNvSpPr/>
              <p:nvPr/>
            </p:nvSpPr>
            <p:spPr>
              <a:xfrm>
                <a:off x="672975" y="4269550"/>
                <a:ext cx="3050" cy="8700"/>
              </a:xfrm>
              <a:custGeom>
                <a:avLst/>
                <a:gdLst/>
                <a:ahLst/>
                <a:cxnLst/>
                <a:rect l="l" t="t" r="r" b="b"/>
                <a:pathLst>
                  <a:path w="122" h="348" extrusionOk="0">
                    <a:moveTo>
                      <a:pt x="39" y="1"/>
                    </a:moveTo>
                    <a:cubicBezTo>
                      <a:pt x="19" y="1"/>
                      <a:pt x="1" y="17"/>
                      <a:pt x="6" y="42"/>
                    </a:cubicBezTo>
                    <a:cubicBezTo>
                      <a:pt x="22" y="91"/>
                      <a:pt x="30" y="141"/>
                      <a:pt x="39" y="191"/>
                    </a:cubicBezTo>
                    <a:cubicBezTo>
                      <a:pt x="47" y="240"/>
                      <a:pt x="55" y="290"/>
                      <a:pt x="72" y="332"/>
                    </a:cubicBezTo>
                    <a:cubicBezTo>
                      <a:pt x="76" y="341"/>
                      <a:pt x="86" y="347"/>
                      <a:pt x="95" y="347"/>
                    </a:cubicBezTo>
                    <a:cubicBezTo>
                      <a:pt x="102" y="347"/>
                      <a:pt x="110" y="343"/>
                      <a:pt x="113" y="332"/>
                    </a:cubicBezTo>
                    <a:cubicBezTo>
                      <a:pt x="113" y="323"/>
                      <a:pt x="122" y="307"/>
                      <a:pt x="122" y="290"/>
                    </a:cubicBezTo>
                    <a:cubicBezTo>
                      <a:pt x="122" y="282"/>
                      <a:pt x="122" y="265"/>
                      <a:pt x="122" y="257"/>
                    </a:cubicBezTo>
                    <a:cubicBezTo>
                      <a:pt x="122" y="232"/>
                      <a:pt x="113" y="199"/>
                      <a:pt x="113" y="174"/>
                    </a:cubicBezTo>
                    <a:cubicBezTo>
                      <a:pt x="97" y="124"/>
                      <a:pt x="88" y="75"/>
                      <a:pt x="72" y="25"/>
                    </a:cubicBezTo>
                    <a:cubicBezTo>
                      <a:pt x="65" y="8"/>
                      <a:pt x="52" y="1"/>
                      <a:pt x="3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7" name="Google Shape;5606;p31">
                <a:extLst>
                  <a:ext uri="{FF2B5EF4-FFF2-40B4-BE49-F238E27FC236}">
                    <a16:creationId xmlns:a16="http://schemas.microsoft.com/office/drawing/2014/main" id="{6669BA3C-32F1-0A9B-FB72-7DC7C47E37DA}"/>
                  </a:ext>
                </a:extLst>
              </p:cNvPr>
              <p:cNvSpPr/>
              <p:nvPr/>
            </p:nvSpPr>
            <p:spPr>
              <a:xfrm>
                <a:off x="635400" y="4268250"/>
                <a:ext cx="3750" cy="5450"/>
              </a:xfrm>
              <a:custGeom>
                <a:avLst/>
                <a:gdLst/>
                <a:ahLst/>
                <a:cxnLst/>
                <a:rect l="l" t="t" r="r" b="b"/>
                <a:pathLst>
                  <a:path w="150" h="218" extrusionOk="0">
                    <a:moveTo>
                      <a:pt x="43" y="0"/>
                    </a:moveTo>
                    <a:cubicBezTo>
                      <a:pt x="40" y="0"/>
                      <a:pt x="37" y="1"/>
                      <a:pt x="34" y="2"/>
                    </a:cubicBezTo>
                    <a:cubicBezTo>
                      <a:pt x="17" y="2"/>
                      <a:pt x="1" y="19"/>
                      <a:pt x="9" y="36"/>
                    </a:cubicBezTo>
                    <a:cubicBezTo>
                      <a:pt x="9" y="60"/>
                      <a:pt x="17" y="85"/>
                      <a:pt x="25" y="118"/>
                    </a:cubicBezTo>
                    <a:cubicBezTo>
                      <a:pt x="25" y="127"/>
                      <a:pt x="34" y="143"/>
                      <a:pt x="34" y="152"/>
                    </a:cubicBezTo>
                    <a:cubicBezTo>
                      <a:pt x="42" y="168"/>
                      <a:pt x="50" y="185"/>
                      <a:pt x="59" y="193"/>
                    </a:cubicBezTo>
                    <a:cubicBezTo>
                      <a:pt x="59" y="201"/>
                      <a:pt x="67" y="210"/>
                      <a:pt x="83" y="218"/>
                    </a:cubicBezTo>
                    <a:cubicBezTo>
                      <a:pt x="92" y="218"/>
                      <a:pt x="108" y="218"/>
                      <a:pt x="117" y="210"/>
                    </a:cubicBezTo>
                    <a:cubicBezTo>
                      <a:pt x="141" y="201"/>
                      <a:pt x="150" y="168"/>
                      <a:pt x="133" y="152"/>
                    </a:cubicBezTo>
                    <a:cubicBezTo>
                      <a:pt x="133" y="135"/>
                      <a:pt x="125" y="127"/>
                      <a:pt x="117" y="118"/>
                    </a:cubicBezTo>
                    <a:cubicBezTo>
                      <a:pt x="108" y="110"/>
                      <a:pt x="100" y="94"/>
                      <a:pt x="100" y="85"/>
                    </a:cubicBezTo>
                    <a:cubicBezTo>
                      <a:pt x="100" y="85"/>
                      <a:pt x="92" y="77"/>
                      <a:pt x="92" y="69"/>
                    </a:cubicBezTo>
                    <a:cubicBezTo>
                      <a:pt x="92" y="69"/>
                      <a:pt x="92" y="60"/>
                      <a:pt x="83" y="60"/>
                    </a:cubicBezTo>
                    <a:cubicBezTo>
                      <a:pt x="83" y="52"/>
                      <a:pt x="75" y="36"/>
                      <a:pt x="75" y="27"/>
                    </a:cubicBezTo>
                    <a:cubicBezTo>
                      <a:pt x="68" y="14"/>
                      <a:pt x="56" y="0"/>
                      <a:pt x="4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8" name="Google Shape;5607;p31">
                <a:extLst>
                  <a:ext uri="{FF2B5EF4-FFF2-40B4-BE49-F238E27FC236}">
                    <a16:creationId xmlns:a16="http://schemas.microsoft.com/office/drawing/2014/main" id="{A7C579D5-8B8B-058D-E6CB-741E01490962}"/>
                  </a:ext>
                </a:extLst>
              </p:cNvPr>
              <p:cNvSpPr/>
              <p:nvPr/>
            </p:nvSpPr>
            <p:spPr>
              <a:xfrm>
                <a:off x="628350" y="4269550"/>
                <a:ext cx="4600" cy="5400"/>
              </a:xfrm>
              <a:custGeom>
                <a:avLst/>
                <a:gdLst/>
                <a:ahLst/>
                <a:cxnLst/>
                <a:rect l="l" t="t" r="r" b="b"/>
                <a:pathLst>
                  <a:path w="184" h="216" extrusionOk="0">
                    <a:moveTo>
                      <a:pt x="117" y="0"/>
                    </a:moveTo>
                    <a:cubicBezTo>
                      <a:pt x="92" y="8"/>
                      <a:pt x="75" y="25"/>
                      <a:pt x="67" y="50"/>
                    </a:cubicBezTo>
                    <a:lnTo>
                      <a:pt x="67" y="91"/>
                    </a:lnTo>
                    <a:cubicBezTo>
                      <a:pt x="67" y="75"/>
                      <a:pt x="59" y="66"/>
                      <a:pt x="42" y="66"/>
                    </a:cubicBezTo>
                    <a:cubicBezTo>
                      <a:pt x="1" y="66"/>
                      <a:pt x="1" y="133"/>
                      <a:pt x="42" y="133"/>
                    </a:cubicBezTo>
                    <a:cubicBezTo>
                      <a:pt x="59" y="133"/>
                      <a:pt x="67" y="124"/>
                      <a:pt x="67" y="116"/>
                    </a:cubicBezTo>
                    <a:cubicBezTo>
                      <a:pt x="67" y="133"/>
                      <a:pt x="75" y="141"/>
                      <a:pt x="75" y="158"/>
                    </a:cubicBezTo>
                    <a:cubicBezTo>
                      <a:pt x="75" y="166"/>
                      <a:pt x="75" y="166"/>
                      <a:pt x="84" y="174"/>
                    </a:cubicBezTo>
                    <a:cubicBezTo>
                      <a:pt x="92" y="191"/>
                      <a:pt x="100" y="207"/>
                      <a:pt x="117" y="216"/>
                    </a:cubicBezTo>
                    <a:cubicBezTo>
                      <a:pt x="125" y="216"/>
                      <a:pt x="142" y="216"/>
                      <a:pt x="150" y="207"/>
                    </a:cubicBezTo>
                    <a:cubicBezTo>
                      <a:pt x="158" y="207"/>
                      <a:pt x="167" y="199"/>
                      <a:pt x="175" y="191"/>
                    </a:cubicBezTo>
                    <a:cubicBezTo>
                      <a:pt x="183" y="182"/>
                      <a:pt x="183" y="166"/>
                      <a:pt x="175" y="149"/>
                    </a:cubicBezTo>
                    <a:cubicBezTo>
                      <a:pt x="175" y="149"/>
                      <a:pt x="175" y="141"/>
                      <a:pt x="175" y="141"/>
                    </a:cubicBezTo>
                    <a:cubicBezTo>
                      <a:pt x="175" y="124"/>
                      <a:pt x="167" y="116"/>
                      <a:pt x="167" y="108"/>
                    </a:cubicBezTo>
                    <a:cubicBezTo>
                      <a:pt x="167" y="91"/>
                      <a:pt x="158" y="75"/>
                      <a:pt x="158" y="58"/>
                    </a:cubicBezTo>
                    <a:cubicBezTo>
                      <a:pt x="158" y="58"/>
                      <a:pt x="158" y="50"/>
                      <a:pt x="158" y="50"/>
                    </a:cubicBezTo>
                    <a:cubicBezTo>
                      <a:pt x="158" y="33"/>
                      <a:pt x="150" y="25"/>
                      <a:pt x="142" y="17"/>
                    </a:cubicBezTo>
                    <a:cubicBezTo>
                      <a:pt x="133" y="8"/>
                      <a:pt x="125" y="0"/>
                      <a:pt x="11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9" name="Google Shape;5608;p31">
                <a:extLst>
                  <a:ext uri="{FF2B5EF4-FFF2-40B4-BE49-F238E27FC236}">
                    <a16:creationId xmlns:a16="http://schemas.microsoft.com/office/drawing/2014/main" id="{DF05B542-13BB-1D41-673C-F4D9E820D624}"/>
                  </a:ext>
                </a:extLst>
              </p:cNvPr>
              <p:cNvSpPr/>
              <p:nvPr/>
            </p:nvSpPr>
            <p:spPr>
              <a:xfrm>
                <a:off x="678275" y="4263800"/>
                <a:ext cx="6025" cy="16925"/>
              </a:xfrm>
              <a:custGeom>
                <a:avLst/>
                <a:gdLst/>
                <a:ahLst/>
                <a:cxnLst/>
                <a:rect l="l" t="t" r="r" b="b"/>
                <a:pathLst>
                  <a:path w="241" h="677" extrusionOk="0">
                    <a:moveTo>
                      <a:pt x="140" y="0"/>
                    </a:moveTo>
                    <a:cubicBezTo>
                      <a:pt x="119" y="0"/>
                      <a:pt x="96" y="11"/>
                      <a:pt x="84" y="31"/>
                    </a:cubicBezTo>
                    <a:cubicBezTo>
                      <a:pt x="75" y="48"/>
                      <a:pt x="75" y="64"/>
                      <a:pt x="67" y="81"/>
                    </a:cubicBezTo>
                    <a:cubicBezTo>
                      <a:pt x="50" y="122"/>
                      <a:pt x="59" y="172"/>
                      <a:pt x="59" y="214"/>
                    </a:cubicBezTo>
                    <a:cubicBezTo>
                      <a:pt x="59" y="263"/>
                      <a:pt x="59" y="305"/>
                      <a:pt x="50" y="354"/>
                    </a:cubicBezTo>
                    <a:cubicBezTo>
                      <a:pt x="50" y="396"/>
                      <a:pt x="59" y="437"/>
                      <a:pt x="50" y="479"/>
                    </a:cubicBezTo>
                    <a:cubicBezTo>
                      <a:pt x="42" y="520"/>
                      <a:pt x="34" y="562"/>
                      <a:pt x="17" y="611"/>
                    </a:cubicBezTo>
                    <a:cubicBezTo>
                      <a:pt x="1" y="649"/>
                      <a:pt x="35" y="677"/>
                      <a:pt x="69" y="677"/>
                    </a:cubicBezTo>
                    <a:cubicBezTo>
                      <a:pt x="87" y="677"/>
                      <a:pt x="105" y="670"/>
                      <a:pt x="117" y="653"/>
                    </a:cubicBezTo>
                    <a:cubicBezTo>
                      <a:pt x="142" y="603"/>
                      <a:pt x="166" y="562"/>
                      <a:pt x="183" y="512"/>
                    </a:cubicBezTo>
                    <a:cubicBezTo>
                      <a:pt x="191" y="470"/>
                      <a:pt x="208" y="421"/>
                      <a:pt x="216" y="379"/>
                    </a:cubicBezTo>
                    <a:cubicBezTo>
                      <a:pt x="224" y="330"/>
                      <a:pt x="224" y="280"/>
                      <a:pt x="233" y="230"/>
                    </a:cubicBezTo>
                    <a:cubicBezTo>
                      <a:pt x="233" y="180"/>
                      <a:pt x="241" y="114"/>
                      <a:pt x="208" y="73"/>
                    </a:cubicBezTo>
                    <a:cubicBezTo>
                      <a:pt x="208" y="56"/>
                      <a:pt x="200" y="48"/>
                      <a:pt x="191" y="31"/>
                    </a:cubicBezTo>
                    <a:cubicBezTo>
                      <a:pt x="183" y="11"/>
                      <a:pt x="162" y="0"/>
                      <a:pt x="14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0" name="Google Shape;5609;p31">
                <a:extLst>
                  <a:ext uri="{FF2B5EF4-FFF2-40B4-BE49-F238E27FC236}">
                    <a16:creationId xmlns:a16="http://schemas.microsoft.com/office/drawing/2014/main" id="{C0E7B170-F0F9-3B83-0B3E-C199F8A236E3}"/>
                  </a:ext>
                </a:extLst>
              </p:cNvPr>
              <p:cNvSpPr/>
              <p:nvPr/>
            </p:nvSpPr>
            <p:spPr>
              <a:xfrm>
                <a:off x="685275" y="4261725"/>
                <a:ext cx="3800" cy="14850"/>
              </a:xfrm>
              <a:custGeom>
                <a:avLst/>
                <a:gdLst/>
                <a:ahLst/>
                <a:cxnLst/>
                <a:rect l="l" t="t" r="r" b="b"/>
                <a:pathLst>
                  <a:path w="152" h="594" extrusionOk="0">
                    <a:moveTo>
                      <a:pt x="60" y="0"/>
                    </a:moveTo>
                    <a:cubicBezTo>
                      <a:pt x="46" y="0"/>
                      <a:pt x="32" y="11"/>
                      <a:pt x="27" y="31"/>
                    </a:cubicBezTo>
                    <a:cubicBezTo>
                      <a:pt x="11" y="205"/>
                      <a:pt x="52" y="379"/>
                      <a:pt x="11" y="553"/>
                    </a:cubicBezTo>
                    <a:cubicBezTo>
                      <a:pt x="1" y="578"/>
                      <a:pt x="20" y="594"/>
                      <a:pt x="41" y="594"/>
                    </a:cubicBezTo>
                    <a:cubicBezTo>
                      <a:pt x="55" y="594"/>
                      <a:pt x="70" y="587"/>
                      <a:pt x="77" y="570"/>
                    </a:cubicBezTo>
                    <a:cubicBezTo>
                      <a:pt x="94" y="520"/>
                      <a:pt x="110" y="479"/>
                      <a:pt x="127" y="429"/>
                    </a:cubicBezTo>
                    <a:cubicBezTo>
                      <a:pt x="135" y="388"/>
                      <a:pt x="143" y="338"/>
                      <a:pt x="143" y="288"/>
                    </a:cubicBezTo>
                    <a:cubicBezTo>
                      <a:pt x="152" y="197"/>
                      <a:pt x="135" y="98"/>
                      <a:pt x="85" y="15"/>
                    </a:cubicBezTo>
                    <a:cubicBezTo>
                      <a:pt x="79" y="5"/>
                      <a:pt x="70" y="0"/>
                      <a:pt x="6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1" name="Google Shape;5610;p31">
                <a:extLst>
                  <a:ext uri="{FF2B5EF4-FFF2-40B4-BE49-F238E27FC236}">
                    <a16:creationId xmlns:a16="http://schemas.microsoft.com/office/drawing/2014/main" id="{843BEF31-D50E-A493-0062-F85C76AC2764}"/>
                  </a:ext>
                </a:extLst>
              </p:cNvPr>
              <p:cNvSpPr/>
              <p:nvPr/>
            </p:nvSpPr>
            <p:spPr>
              <a:xfrm>
                <a:off x="678775" y="4248200"/>
                <a:ext cx="4075" cy="6950"/>
              </a:xfrm>
              <a:custGeom>
                <a:avLst/>
                <a:gdLst/>
                <a:ahLst/>
                <a:cxnLst/>
                <a:rect l="l" t="t" r="r" b="b"/>
                <a:pathLst>
                  <a:path w="163" h="278" extrusionOk="0">
                    <a:moveTo>
                      <a:pt x="20" y="0"/>
                    </a:moveTo>
                    <a:cubicBezTo>
                      <a:pt x="9" y="0"/>
                      <a:pt x="0" y="10"/>
                      <a:pt x="6" y="26"/>
                    </a:cubicBezTo>
                    <a:cubicBezTo>
                      <a:pt x="14" y="67"/>
                      <a:pt x="22" y="108"/>
                      <a:pt x="39" y="150"/>
                    </a:cubicBezTo>
                    <a:cubicBezTo>
                      <a:pt x="64" y="183"/>
                      <a:pt x="80" y="224"/>
                      <a:pt x="97" y="258"/>
                    </a:cubicBezTo>
                    <a:cubicBezTo>
                      <a:pt x="103" y="270"/>
                      <a:pt x="118" y="277"/>
                      <a:pt x="132" y="277"/>
                    </a:cubicBezTo>
                    <a:cubicBezTo>
                      <a:pt x="137" y="277"/>
                      <a:pt x="142" y="276"/>
                      <a:pt x="146" y="274"/>
                    </a:cubicBezTo>
                    <a:cubicBezTo>
                      <a:pt x="155" y="266"/>
                      <a:pt x="163" y="241"/>
                      <a:pt x="155" y="224"/>
                    </a:cubicBezTo>
                    <a:cubicBezTo>
                      <a:pt x="138" y="191"/>
                      <a:pt x="122" y="150"/>
                      <a:pt x="105" y="117"/>
                    </a:cubicBezTo>
                    <a:cubicBezTo>
                      <a:pt x="88" y="75"/>
                      <a:pt x="64" y="42"/>
                      <a:pt x="39" y="9"/>
                    </a:cubicBezTo>
                    <a:cubicBezTo>
                      <a:pt x="33" y="3"/>
                      <a:pt x="26" y="0"/>
                      <a:pt x="2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2" name="Google Shape;5611;p31">
                <a:extLst>
                  <a:ext uri="{FF2B5EF4-FFF2-40B4-BE49-F238E27FC236}">
                    <a16:creationId xmlns:a16="http://schemas.microsoft.com/office/drawing/2014/main" id="{CAAE0CD6-64B0-8FBB-6406-D0ADF8501631}"/>
                  </a:ext>
                </a:extLst>
              </p:cNvPr>
              <p:cNvSpPr/>
              <p:nvPr/>
            </p:nvSpPr>
            <p:spPr>
              <a:xfrm>
                <a:off x="668125" y="4234125"/>
                <a:ext cx="5425" cy="5350"/>
              </a:xfrm>
              <a:custGeom>
                <a:avLst/>
                <a:gdLst/>
                <a:ahLst/>
                <a:cxnLst/>
                <a:rect l="l" t="t" r="r" b="b"/>
                <a:pathLst>
                  <a:path w="217" h="214" extrusionOk="0">
                    <a:moveTo>
                      <a:pt x="34" y="0"/>
                    </a:moveTo>
                    <a:cubicBezTo>
                      <a:pt x="26" y="0"/>
                      <a:pt x="17" y="0"/>
                      <a:pt x="9" y="9"/>
                    </a:cubicBezTo>
                    <a:cubicBezTo>
                      <a:pt x="1" y="25"/>
                      <a:pt x="1" y="42"/>
                      <a:pt x="9" y="58"/>
                    </a:cubicBezTo>
                    <a:cubicBezTo>
                      <a:pt x="42" y="83"/>
                      <a:pt x="67" y="108"/>
                      <a:pt x="92" y="133"/>
                    </a:cubicBezTo>
                    <a:cubicBezTo>
                      <a:pt x="108" y="149"/>
                      <a:pt x="117" y="158"/>
                      <a:pt x="133" y="174"/>
                    </a:cubicBezTo>
                    <a:cubicBezTo>
                      <a:pt x="150" y="183"/>
                      <a:pt x="158" y="199"/>
                      <a:pt x="175" y="207"/>
                    </a:cubicBezTo>
                    <a:cubicBezTo>
                      <a:pt x="183" y="212"/>
                      <a:pt x="189" y="214"/>
                      <a:pt x="194" y="214"/>
                    </a:cubicBezTo>
                    <a:cubicBezTo>
                      <a:pt x="200" y="214"/>
                      <a:pt x="204" y="212"/>
                      <a:pt x="208" y="207"/>
                    </a:cubicBezTo>
                    <a:cubicBezTo>
                      <a:pt x="216" y="199"/>
                      <a:pt x="216" y="191"/>
                      <a:pt x="216" y="183"/>
                    </a:cubicBezTo>
                    <a:cubicBezTo>
                      <a:pt x="208" y="158"/>
                      <a:pt x="200" y="149"/>
                      <a:pt x="183" y="133"/>
                    </a:cubicBezTo>
                    <a:cubicBezTo>
                      <a:pt x="175" y="125"/>
                      <a:pt x="175" y="108"/>
                      <a:pt x="166" y="108"/>
                    </a:cubicBezTo>
                    <a:lnTo>
                      <a:pt x="142" y="83"/>
                    </a:lnTo>
                    <a:cubicBezTo>
                      <a:pt x="117" y="58"/>
                      <a:pt x="84" y="33"/>
                      <a:pt x="59" y="9"/>
                    </a:cubicBezTo>
                    <a:cubicBezTo>
                      <a:pt x="50" y="9"/>
                      <a:pt x="42" y="0"/>
                      <a:pt x="3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3" name="Google Shape;5612;p31">
                <a:extLst>
                  <a:ext uri="{FF2B5EF4-FFF2-40B4-BE49-F238E27FC236}">
                    <a16:creationId xmlns:a16="http://schemas.microsoft.com/office/drawing/2014/main" id="{CB87EEC6-2674-03B1-34AB-97EBF882473D}"/>
                  </a:ext>
                </a:extLst>
              </p:cNvPr>
              <p:cNvSpPr/>
              <p:nvPr/>
            </p:nvSpPr>
            <p:spPr>
              <a:xfrm>
                <a:off x="599350" y="4205525"/>
                <a:ext cx="7500" cy="7750"/>
              </a:xfrm>
              <a:custGeom>
                <a:avLst/>
                <a:gdLst/>
                <a:ahLst/>
                <a:cxnLst/>
                <a:rect l="l" t="t" r="r" b="b"/>
                <a:pathLst>
                  <a:path w="300" h="310" extrusionOk="0">
                    <a:moveTo>
                      <a:pt x="225" y="1"/>
                    </a:moveTo>
                    <a:cubicBezTo>
                      <a:pt x="142" y="42"/>
                      <a:pt x="67" y="109"/>
                      <a:pt x="26" y="191"/>
                    </a:cubicBezTo>
                    <a:cubicBezTo>
                      <a:pt x="17" y="216"/>
                      <a:pt x="1" y="241"/>
                      <a:pt x="9" y="274"/>
                    </a:cubicBezTo>
                    <a:cubicBezTo>
                      <a:pt x="16" y="295"/>
                      <a:pt x="34" y="310"/>
                      <a:pt x="54" y="310"/>
                    </a:cubicBezTo>
                    <a:cubicBezTo>
                      <a:pt x="58" y="310"/>
                      <a:pt x="63" y="309"/>
                      <a:pt x="67" y="307"/>
                    </a:cubicBezTo>
                    <a:cubicBezTo>
                      <a:pt x="84" y="299"/>
                      <a:pt x="100" y="283"/>
                      <a:pt x="109" y="274"/>
                    </a:cubicBezTo>
                    <a:cubicBezTo>
                      <a:pt x="117" y="266"/>
                      <a:pt x="125" y="258"/>
                      <a:pt x="125" y="241"/>
                    </a:cubicBezTo>
                    <a:lnTo>
                      <a:pt x="142" y="216"/>
                    </a:lnTo>
                    <a:cubicBezTo>
                      <a:pt x="150" y="208"/>
                      <a:pt x="150" y="200"/>
                      <a:pt x="158" y="191"/>
                    </a:cubicBezTo>
                    <a:cubicBezTo>
                      <a:pt x="158" y="191"/>
                      <a:pt x="167" y="183"/>
                      <a:pt x="167" y="175"/>
                    </a:cubicBezTo>
                    <a:lnTo>
                      <a:pt x="167" y="167"/>
                    </a:lnTo>
                    <a:cubicBezTo>
                      <a:pt x="175" y="158"/>
                      <a:pt x="183" y="150"/>
                      <a:pt x="191" y="142"/>
                    </a:cubicBezTo>
                    <a:cubicBezTo>
                      <a:pt x="200" y="133"/>
                      <a:pt x="208" y="125"/>
                      <a:pt x="216" y="117"/>
                    </a:cubicBezTo>
                    <a:cubicBezTo>
                      <a:pt x="225" y="117"/>
                      <a:pt x="225" y="109"/>
                      <a:pt x="233" y="109"/>
                    </a:cubicBezTo>
                    <a:cubicBezTo>
                      <a:pt x="233" y="109"/>
                      <a:pt x="233" y="109"/>
                      <a:pt x="241" y="100"/>
                    </a:cubicBezTo>
                    <a:cubicBezTo>
                      <a:pt x="249" y="100"/>
                      <a:pt x="258" y="92"/>
                      <a:pt x="266" y="84"/>
                    </a:cubicBezTo>
                    <a:cubicBezTo>
                      <a:pt x="291" y="67"/>
                      <a:pt x="299" y="42"/>
                      <a:pt x="283" y="26"/>
                    </a:cubicBezTo>
                    <a:cubicBezTo>
                      <a:pt x="272" y="10"/>
                      <a:pt x="262" y="4"/>
                      <a:pt x="249" y="4"/>
                    </a:cubicBezTo>
                    <a:cubicBezTo>
                      <a:pt x="242" y="4"/>
                      <a:pt x="234" y="6"/>
                      <a:pt x="225" y="9"/>
                    </a:cubicBezTo>
                    <a:lnTo>
                      <a:pt x="225"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4" name="Google Shape;5613;p31">
                <a:extLst>
                  <a:ext uri="{FF2B5EF4-FFF2-40B4-BE49-F238E27FC236}">
                    <a16:creationId xmlns:a16="http://schemas.microsoft.com/office/drawing/2014/main" id="{4F9BB42E-3B8F-7187-9517-E992C33DC372}"/>
                  </a:ext>
                </a:extLst>
              </p:cNvPr>
              <p:cNvSpPr/>
              <p:nvPr/>
            </p:nvSpPr>
            <p:spPr>
              <a:xfrm>
                <a:off x="692525" y="4139350"/>
                <a:ext cx="21000" cy="23550"/>
              </a:xfrm>
              <a:custGeom>
                <a:avLst/>
                <a:gdLst/>
                <a:ahLst/>
                <a:cxnLst/>
                <a:rect l="l" t="t" r="r" b="b"/>
                <a:pathLst>
                  <a:path w="840" h="942" extrusionOk="0">
                    <a:moveTo>
                      <a:pt x="49" y="1"/>
                    </a:moveTo>
                    <a:cubicBezTo>
                      <a:pt x="23" y="1"/>
                      <a:pt x="1" y="30"/>
                      <a:pt x="19" y="55"/>
                    </a:cubicBezTo>
                    <a:cubicBezTo>
                      <a:pt x="77" y="146"/>
                      <a:pt x="152" y="237"/>
                      <a:pt x="243" y="303"/>
                    </a:cubicBezTo>
                    <a:cubicBezTo>
                      <a:pt x="234" y="311"/>
                      <a:pt x="226" y="311"/>
                      <a:pt x="226" y="320"/>
                    </a:cubicBezTo>
                    <a:cubicBezTo>
                      <a:pt x="218" y="320"/>
                      <a:pt x="210" y="328"/>
                      <a:pt x="210" y="328"/>
                    </a:cubicBezTo>
                    <a:cubicBezTo>
                      <a:pt x="127" y="411"/>
                      <a:pt x="110" y="535"/>
                      <a:pt x="127" y="643"/>
                    </a:cubicBezTo>
                    <a:cubicBezTo>
                      <a:pt x="135" y="759"/>
                      <a:pt x="193" y="925"/>
                      <a:pt x="334" y="941"/>
                    </a:cubicBezTo>
                    <a:cubicBezTo>
                      <a:pt x="408" y="941"/>
                      <a:pt x="466" y="908"/>
                      <a:pt x="508" y="850"/>
                    </a:cubicBezTo>
                    <a:cubicBezTo>
                      <a:pt x="541" y="800"/>
                      <a:pt x="557" y="742"/>
                      <a:pt x="566" y="684"/>
                    </a:cubicBezTo>
                    <a:cubicBezTo>
                      <a:pt x="574" y="593"/>
                      <a:pt x="582" y="469"/>
                      <a:pt x="541" y="378"/>
                    </a:cubicBezTo>
                    <a:lnTo>
                      <a:pt x="541" y="378"/>
                    </a:lnTo>
                    <a:cubicBezTo>
                      <a:pt x="557" y="394"/>
                      <a:pt x="582" y="403"/>
                      <a:pt x="599" y="411"/>
                    </a:cubicBezTo>
                    <a:cubicBezTo>
                      <a:pt x="648" y="432"/>
                      <a:pt x="708" y="464"/>
                      <a:pt x="761" y="464"/>
                    </a:cubicBezTo>
                    <a:cubicBezTo>
                      <a:pt x="771" y="464"/>
                      <a:pt x="780" y="463"/>
                      <a:pt x="789" y="461"/>
                    </a:cubicBezTo>
                    <a:cubicBezTo>
                      <a:pt x="831" y="444"/>
                      <a:pt x="839" y="403"/>
                      <a:pt x="814" y="369"/>
                    </a:cubicBezTo>
                    <a:cubicBezTo>
                      <a:pt x="798" y="345"/>
                      <a:pt x="773" y="336"/>
                      <a:pt x="748" y="328"/>
                    </a:cubicBezTo>
                    <a:cubicBezTo>
                      <a:pt x="723" y="311"/>
                      <a:pt x="698" y="303"/>
                      <a:pt x="673" y="295"/>
                    </a:cubicBezTo>
                    <a:cubicBezTo>
                      <a:pt x="624" y="278"/>
                      <a:pt x="582" y="253"/>
                      <a:pt x="541" y="237"/>
                    </a:cubicBezTo>
                    <a:cubicBezTo>
                      <a:pt x="499" y="212"/>
                      <a:pt x="458" y="195"/>
                      <a:pt x="425" y="171"/>
                    </a:cubicBezTo>
                    <a:cubicBezTo>
                      <a:pt x="400" y="154"/>
                      <a:pt x="367" y="137"/>
                      <a:pt x="367" y="104"/>
                    </a:cubicBezTo>
                    <a:cubicBezTo>
                      <a:pt x="363" y="75"/>
                      <a:pt x="342" y="61"/>
                      <a:pt x="322" y="61"/>
                    </a:cubicBezTo>
                    <a:cubicBezTo>
                      <a:pt x="303" y="61"/>
                      <a:pt x="284" y="75"/>
                      <a:pt x="284" y="104"/>
                    </a:cubicBezTo>
                    <a:cubicBezTo>
                      <a:pt x="276" y="146"/>
                      <a:pt x="292" y="187"/>
                      <a:pt x="317" y="220"/>
                    </a:cubicBezTo>
                    <a:cubicBezTo>
                      <a:pt x="309" y="212"/>
                      <a:pt x="292" y="204"/>
                      <a:pt x="284" y="195"/>
                    </a:cubicBezTo>
                    <a:cubicBezTo>
                      <a:pt x="276" y="187"/>
                      <a:pt x="259" y="179"/>
                      <a:pt x="243" y="162"/>
                    </a:cubicBezTo>
                    <a:cubicBezTo>
                      <a:pt x="185" y="121"/>
                      <a:pt x="127" y="63"/>
                      <a:pt x="77" y="13"/>
                    </a:cubicBezTo>
                    <a:cubicBezTo>
                      <a:pt x="68" y="5"/>
                      <a:pt x="59" y="1"/>
                      <a:pt x="4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5" name="Google Shape;5614;p31">
                <a:extLst>
                  <a:ext uri="{FF2B5EF4-FFF2-40B4-BE49-F238E27FC236}">
                    <a16:creationId xmlns:a16="http://schemas.microsoft.com/office/drawing/2014/main" id="{1F4BB45C-40F8-3A66-B59A-043748C188ED}"/>
                  </a:ext>
                </a:extLst>
              </p:cNvPr>
              <p:cNvSpPr/>
              <p:nvPr/>
            </p:nvSpPr>
            <p:spPr>
              <a:xfrm>
                <a:off x="710600" y="4143525"/>
                <a:ext cx="8300" cy="5800"/>
              </a:xfrm>
              <a:custGeom>
                <a:avLst/>
                <a:gdLst/>
                <a:ahLst/>
                <a:cxnLst/>
                <a:rect l="l" t="t" r="r" b="b"/>
                <a:pathLst>
                  <a:path w="332" h="232" extrusionOk="0">
                    <a:moveTo>
                      <a:pt x="61" y="0"/>
                    </a:moveTo>
                    <a:cubicBezTo>
                      <a:pt x="55" y="0"/>
                      <a:pt x="48" y="1"/>
                      <a:pt x="42" y="4"/>
                    </a:cubicBezTo>
                    <a:cubicBezTo>
                      <a:pt x="17" y="12"/>
                      <a:pt x="0" y="45"/>
                      <a:pt x="8" y="70"/>
                    </a:cubicBezTo>
                    <a:cubicBezTo>
                      <a:pt x="25" y="103"/>
                      <a:pt x="42" y="136"/>
                      <a:pt x="66" y="161"/>
                    </a:cubicBezTo>
                    <a:cubicBezTo>
                      <a:pt x="91" y="194"/>
                      <a:pt x="124" y="211"/>
                      <a:pt x="158" y="219"/>
                    </a:cubicBezTo>
                    <a:cubicBezTo>
                      <a:pt x="178" y="227"/>
                      <a:pt x="197" y="231"/>
                      <a:pt x="216" y="231"/>
                    </a:cubicBezTo>
                    <a:cubicBezTo>
                      <a:pt x="234" y="231"/>
                      <a:pt x="253" y="227"/>
                      <a:pt x="274" y="219"/>
                    </a:cubicBezTo>
                    <a:cubicBezTo>
                      <a:pt x="290" y="219"/>
                      <a:pt x="307" y="211"/>
                      <a:pt x="315" y="194"/>
                    </a:cubicBezTo>
                    <a:cubicBezTo>
                      <a:pt x="323" y="178"/>
                      <a:pt x="332" y="153"/>
                      <a:pt x="315" y="136"/>
                    </a:cubicBezTo>
                    <a:cubicBezTo>
                      <a:pt x="315" y="128"/>
                      <a:pt x="298" y="111"/>
                      <a:pt x="282" y="111"/>
                    </a:cubicBezTo>
                    <a:cubicBezTo>
                      <a:pt x="282" y="111"/>
                      <a:pt x="263" y="108"/>
                      <a:pt x="259" y="108"/>
                    </a:cubicBezTo>
                    <a:cubicBezTo>
                      <a:pt x="256" y="108"/>
                      <a:pt x="257" y="108"/>
                      <a:pt x="265" y="111"/>
                    </a:cubicBezTo>
                    <a:lnTo>
                      <a:pt x="257" y="108"/>
                    </a:lnTo>
                    <a:lnTo>
                      <a:pt x="257" y="108"/>
                    </a:lnTo>
                    <a:cubicBezTo>
                      <a:pt x="257" y="109"/>
                      <a:pt x="257" y="110"/>
                      <a:pt x="257" y="111"/>
                    </a:cubicBezTo>
                    <a:cubicBezTo>
                      <a:pt x="253" y="107"/>
                      <a:pt x="247" y="105"/>
                      <a:pt x="241" y="103"/>
                    </a:cubicBezTo>
                    <a:lnTo>
                      <a:pt x="241" y="103"/>
                    </a:lnTo>
                    <a:lnTo>
                      <a:pt x="257" y="108"/>
                    </a:lnTo>
                    <a:lnTo>
                      <a:pt x="257" y="108"/>
                    </a:lnTo>
                    <a:cubicBezTo>
                      <a:pt x="255" y="103"/>
                      <a:pt x="248" y="103"/>
                      <a:pt x="240" y="103"/>
                    </a:cubicBezTo>
                    <a:lnTo>
                      <a:pt x="240" y="103"/>
                    </a:lnTo>
                    <a:cubicBezTo>
                      <a:pt x="234" y="101"/>
                      <a:pt x="228" y="99"/>
                      <a:pt x="224" y="95"/>
                    </a:cubicBezTo>
                    <a:cubicBezTo>
                      <a:pt x="207" y="95"/>
                      <a:pt x="199" y="95"/>
                      <a:pt x="191" y="86"/>
                    </a:cubicBezTo>
                    <a:cubicBezTo>
                      <a:pt x="188" y="86"/>
                      <a:pt x="185" y="85"/>
                      <a:pt x="182" y="84"/>
                    </a:cubicBezTo>
                    <a:lnTo>
                      <a:pt x="182" y="84"/>
                    </a:lnTo>
                    <a:cubicBezTo>
                      <a:pt x="182" y="85"/>
                      <a:pt x="182" y="86"/>
                      <a:pt x="182" y="86"/>
                    </a:cubicBezTo>
                    <a:cubicBezTo>
                      <a:pt x="180" y="84"/>
                      <a:pt x="177" y="82"/>
                      <a:pt x="174" y="80"/>
                    </a:cubicBezTo>
                    <a:lnTo>
                      <a:pt x="174" y="80"/>
                    </a:lnTo>
                    <a:cubicBezTo>
                      <a:pt x="177" y="81"/>
                      <a:pt x="180" y="83"/>
                      <a:pt x="182" y="84"/>
                    </a:cubicBezTo>
                    <a:lnTo>
                      <a:pt x="182" y="84"/>
                    </a:lnTo>
                    <a:cubicBezTo>
                      <a:pt x="181" y="79"/>
                      <a:pt x="176" y="78"/>
                      <a:pt x="170" y="78"/>
                    </a:cubicBezTo>
                    <a:lnTo>
                      <a:pt x="170" y="78"/>
                    </a:lnTo>
                    <a:cubicBezTo>
                      <a:pt x="171" y="79"/>
                      <a:pt x="173" y="80"/>
                      <a:pt x="174" y="80"/>
                    </a:cubicBezTo>
                    <a:lnTo>
                      <a:pt x="174" y="80"/>
                    </a:lnTo>
                    <a:cubicBezTo>
                      <a:pt x="171" y="79"/>
                      <a:pt x="169" y="78"/>
                      <a:pt x="166" y="78"/>
                    </a:cubicBezTo>
                    <a:cubicBezTo>
                      <a:pt x="167" y="78"/>
                      <a:pt x="169" y="78"/>
                      <a:pt x="170" y="78"/>
                    </a:cubicBezTo>
                    <a:lnTo>
                      <a:pt x="170" y="78"/>
                    </a:lnTo>
                    <a:cubicBezTo>
                      <a:pt x="166" y="76"/>
                      <a:pt x="162" y="74"/>
                      <a:pt x="158" y="70"/>
                    </a:cubicBezTo>
                    <a:cubicBezTo>
                      <a:pt x="149" y="70"/>
                      <a:pt x="149" y="70"/>
                      <a:pt x="141" y="62"/>
                    </a:cubicBezTo>
                    <a:cubicBezTo>
                      <a:pt x="133" y="53"/>
                      <a:pt x="133" y="53"/>
                      <a:pt x="124" y="45"/>
                    </a:cubicBezTo>
                    <a:cubicBezTo>
                      <a:pt x="116" y="37"/>
                      <a:pt x="124" y="37"/>
                      <a:pt x="124" y="37"/>
                    </a:cubicBezTo>
                    <a:cubicBezTo>
                      <a:pt x="116" y="37"/>
                      <a:pt x="116" y="28"/>
                      <a:pt x="116" y="28"/>
                    </a:cubicBezTo>
                    <a:cubicBezTo>
                      <a:pt x="104" y="10"/>
                      <a:pt x="82" y="0"/>
                      <a:pt x="6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6" name="Google Shape;5615;p31">
                <a:extLst>
                  <a:ext uri="{FF2B5EF4-FFF2-40B4-BE49-F238E27FC236}">
                    <a16:creationId xmlns:a16="http://schemas.microsoft.com/office/drawing/2014/main" id="{4BECB661-E3AB-D238-EE46-937EFFAE326D}"/>
                  </a:ext>
                </a:extLst>
              </p:cNvPr>
              <p:cNvSpPr/>
              <p:nvPr/>
            </p:nvSpPr>
            <p:spPr>
              <a:xfrm>
                <a:off x="713700" y="4144425"/>
                <a:ext cx="25" cy="225"/>
              </a:xfrm>
              <a:custGeom>
                <a:avLst/>
                <a:gdLst/>
                <a:ahLst/>
                <a:cxnLst/>
                <a:rect l="l" t="t" r="r" b="b"/>
                <a:pathLst>
                  <a:path w="1" h="9" extrusionOk="0">
                    <a:moveTo>
                      <a:pt x="0" y="9"/>
                    </a:moveTo>
                    <a:cubicBezTo>
                      <a:pt x="0" y="9"/>
                      <a:pt x="0" y="9"/>
                      <a:pt x="0" y="1"/>
                    </a:cubicBezTo>
                    <a:cubicBezTo>
                      <a:pt x="0" y="1"/>
                      <a:pt x="0" y="9"/>
                      <a:pt x="0" y="9"/>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7" name="Google Shape;5616;p31">
                <a:extLst>
                  <a:ext uri="{FF2B5EF4-FFF2-40B4-BE49-F238E27FC236}">
                    <a16:creationId xmlns:a16="http://schemas.microsoft.com/office/drawing/2014/main" id="{CDE258A2-6FDE-CED9-C342-5BE1806D7471}"/>
                  </a:ext>
                </a:extLst>
              </p:cNvPr>
              <p:cNvSpPr/>
              <p:nvPr/>
            </p:nvSpPr>
            <p:spPr>
              <a:xfrm>
                <a:off x="711225" y="4152725"/>
                <a:ext cx="7675" cy="4975"/>
              </a:xfrm>
              <a:custGeom>
                <a:avLst/>
                <a:gdLst/>
                <a:ahLst/>
                <a:cxnLst/>
                <a:rect l="l" t="t" r="r" b="b"/>
                <a:pathLst>
                  <a:path w="307" h="199" extrusionOk="0">
                    <a:moveTo>
                      <a:pt x="50" y="0"/>
                    </a:moveTo>
                    <a:cubicBezTo>
                      <a:pt x="41" y="8"/>
                      <a:pt x="25" y="17"/>
                      <a:pt x="17" y="25"/>
                    </a:cubicBezTo>
                    <a:cubicBezTo>
                      <a:pt x="0" y="58"/>
                      <a:pt x="8" y="91"/>
                      <a:pt x="41" y="108"/>
                    </a:cubicBezTo>
                    <a:cubicBezTo>
                      <a:pt x="66" y="124"/>
                      <a:pt x="99" y="141"/>
                      <a:pt x="133" y="158"/>
                    </a:cubicBezTo>
                    <a:cubicBezTo>
                      <a:pt x="141" y="166"/>
                      <a:pt x="149" y="166"/>
                      <a:pt x="157" y="174"/>
                    </a:cubicBezTo>
                    <a:cubicBezTo>
                      <a:pt x="166" y="174"/>
                      <a:pt x="174" y="174"/>
                      <a:pt x="182" y="182"/>
                    </a:cubicBezTo>
                    <a:lnTo>
                      <a:pt x="191" y="182"/>
                    </a:lnTo>
                    <a:cubicBezTo>
                      <a:pt x="207" y="191"/>
                      <a:pt x="224" y="191"/>
                      <a:pt x="240" y="199"/>
                    </a:cubicBezTo>
                    <a:cubicBezTo>
                      <a:pt x="265" y="199"/>
                      <a:pt x="290" y="199"/>
                      <a:pt x="298" y="174"/>
                    </a:cubicBezTo>
                    <a:cubicBezTo>
                      <a:pt x="307" y="158"/>
                      <a:pt x="307" y="133"/>
                      <a:pt x="290" y="116"/>
                    </a:cubicBezTo>
                    <a:cubicBezTo>
                      <a:pt x="273" y="108"/>
                      <a:pt x="257" y="91"/>
                      <a:pt x="240" y="83"/>
                    </a:cubicBezTo>
                    <a:lnTo>
                      <a:pt x="240" y="75"/>
                    </a:lnTo>
                    <a:cubicBezTo>
                      <a:pt x="232" y="75"/>
                      <a:pt x="232" y="66"/>
                      <a:pt x="224" y="66"/>
                    </a:cubicBezTo>
                    <a:cubicBezTo>
                      <a:pt x="215" y="58"/>
                      <a:pt x="207" y="58"/>
                      <a:pt x="199" y="50"/>
                    </a:cubicBezTo>
                    <a:cubicBezTo>
                      <a:pt x="166" y="33"/>
                      <a:pt x="133" y="25"/>
                      <a:pt x="99" y="8"/>
                    </a:cubicBezTo>
                    <a:cubicBezTo>
                      <a:pt x="83" y="0"/>
                      <a:pt x="66" y="0"/>
                      <a:pt x="5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8" name="Google Shape;5617;p31">
                <a:extLst>
                  <a:ext uri="{FF2B5EF4-FFF2-40B4-BE49-F238E27FC236}">
                    <a16:creationId xmlns:a16="http://schemas.microsoft.com/office/drawing/2014/main" id="{45DD5F7D-D3E2-40D3-E08D-4D156611AFD0}"/>
                  </a:ext>
                </a:extLst>
              </p:cNvPr>
              <p:cNvSpPr/>
              <p:nvPr/>
            </p:nvSpPr>
            <p:spPr>
              <a:xfrm>
                <a:off x="718250" y="4149525"/>
                <a:ext cx="6250" cy="4050"/>
              </a:xfrm>
              <a:custGeom>
                <a:avLst/>
                <a:gdLst/>
                <a:ahLst/>
                <a:cxnLst/>
                <a:rect l="l" t="t" r="r" b="b"/>
                <a:pathLst>
                  <a:path w="250" h="162" extrusionOk="0">
                    <a:moveTo>
                      <a:pt x="69" y="0"/>
                    </a:moveTo>
                    <a:cubicBezTo>
                      <a:pt x="57" y="0"/>
                      <a:pt x="46" y="6"/>
                      <a:pt x="34" y="12"/>
                    </a:cubicBezTo>
                    <a:cubicBezTo>
                      <a:pt x="26" y="20"/>
                      <a:pt x="9" y="37"/>
                      <a:pt x="9" y="45"/>
                    </a:cubicBezTo>
                    <a:cubicBezTo>
                      <a:pt x="1" y="62"/>
                      <a:pt x="1" y="78"/>
                      <a:pt x="17" y="95"/>
                    </a:cubicBezTo>
                    <a:lnTo>
                      <a:pt x="26" y="112"/>
                    </a:lnTo>
                    <a:lnTo>
                      <a:pt x="26" y="103"/>
                    </a:lnTo>
                    <a:cubicBezTo>
                      <a:pt x="34" y="112"/>
                      <a:pt x="42" y="120"/>
                      <a:pt x="50" y="120"/>
                    </a:cubicBezTo>
                    <a:lnTo>
                      <a:pt x="100" y="145"/>
                    </a:lnTo>
                    <a:cubicBezTo>
                      <a:pt x="108" y="145"/>
                      <a:pt x="117" y="145"/>
                      <a:pt x="117" y="153"/>
                    </a:cubicBezTo>
                    <a:lnTo>
                      <a:pt x="158" y="153"/>
                    </a:lnTo>
                    <a:lnTo>
                      <a:pt x="183" y="161"/>
                    </a:lnTo>
                    <a:lnTo>
                      <a:pt x="208" y="161"/>
                    </a:lnTo>
                    <a:cubicBezTo>
                      <a:pt x="224" y="161"/>
                      <a:pt x="233" y="145"/>
                      <a:pt x="241" y="136"/>
                    </a:cubicBezTo>
                    <a:cubicBezTo>
                      <a:pt x="249" y="120"/>
                      <a:pt x="249" y="95"/>
                      <a:pt x="233" y="87"/>
                    </a:cubicBezTo>
                    <a:cubicBezTo>
                      <a:pt x="224" y="78"/>
                      <a:pt x="216" y="70"/>
                      <a:pt x="208" y="62"/>
                    </a:cubicBezTo>
                    <a:cubicBezTo>
                      <a:pt x="208" y="62"/>
                      <a:pt x="200" y="54"/>
                      <a:pt x="191" y="54"/>
                    </a:cubicBezTo>
                    <a:cubicBezTo>
                      <a:pt x="191" y="54"/>
                      <a:pt x="191" y="54"/>
                      <a:pt x="191" y="45"/>
                    </a:cubicBezTo>
                    <a:cubicBezTo>
                      <a:pt x="183" y="37"/>
                      <a:pt x="166" y="37"/>
                      <a:pt x="158" y="29"/>
                    </a:cubicBezTo>
                    <a:cubicBezTo>
                      <a:pt x="150" y="29"/>
                      <a:pt x="142" y="20"/>
                      <a:pt x="133" y="20"/>
                    </a:cubicBezTo>
                    <a:cubicBezTo>
                      <a:pt x="117" y="12"/>
                      <a:pt x="100" y="12"/>
                      <a:pt x="84" y="4"/>
                    </a:cubicBezTo>
                    <a:cubicBezTo>
                      <a:pt x="79" y="1"/>
                      <a:pt x="74" y="0"/>
                      <a:pt x="6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9" name="Google Shape;5618;p31">
                <a:extLst>
                  <a:ext uri="{FF2B5EF4-FFF2-40B4-BE49-F238E27FC236}">
                    <a16:creationId xmlns:a16="http://schemas.microsoft.com/office/drawing/2014/main" id="{3BD67202-EBB8-1D41-13F8-1ACA02CFCB56}"/>
                  </a:ext>
                </a:extLst>
              </p:cNvPr>
              <p:cNvSpPr/>
              <p:nvPr/>
            </p:nvSpPr>
            <p:spPr>
              <a:xfrm>
                <a:off x="691975" y="4132300"/>
                <a:ext cx="21125" cy="6825"/>
              </a:xfrm>
              <a:custGeom>
                <a:avLst/>
                <a:gdLst/>
                <a:ahLst/>
                <a:cxnLst/>
                <a:rect l="l" t="t" r="r" b="b"/>
                <a:pathLst>
                  <a:path w="845" h="273" extrusionOk="0">
                    <a:moveTo>
                      <a:pt x="490" y="0"/>
                    </a:moveTo>
                    <a:cubicBezTo>
                      <a:pt x="461" y="0"/>
                      <a:pt x="433" y="2"/>
                      <a:pt x="405" y="5"/>
                    </a:cubicBezTo>
                    <a:cubicBezTo>
                      <a:pt x="265" y="22"/>
                      <a:pt x="124" y="96"/>
                      <a:pt x="33" y="204"/>
                    </a:cubicBezTo>
                    <a:cubicBezTo>
                      <a:pt x="1" y="236"/>
                      <a:pt x="28" y="273"/>
                      <a:pt x="61" y="273"/>
                    </a:cubicBezTo>
                    <a:cubicBezTo>
                      <a:pt x="71" y="273"/>
                      <a:pt x="81" y="270"/>
                      <a:pt x="91" y="262"/>
                    </a:cubicBezTo>
                    <a:lnTo>
                      <a:pt x="82" y="262"/>
                    </a:lnTo>
                    <a:cubicBezTo>
                      <a:pt x="182" y="179"/>
                      <a:pt x="298" y="138"/>
                      <a:pt x="422" y="129"/>
                    </a:cubicBezTo>
                    <a:cubicBezTo>
                      <a:pt x="438" y="127"/>
                      <a:pt x="454" y="126"/>
                      <a:pt x="470" y="126"/>
                    </a:cubicBezTo>
                    <a:cubicBezTo>
                      <a:pt x="515" y="126"/>
                      <a:pt x="562" y="134"/>
                      <a:pt x="604" y="146"/>
                    </a:cubicBezTo>
                    <a:cubicBezTo>
                      <a:pt x="637" y="154"/>
                      <a:pt x="671" y="171"/>
                      <a:pt x="704" y="179"/>
                    </a:cubicBezTo>
                    <a:cubicBezTo>
                      <a:pt x="737" y="187"/>
                      <a:pt x="762" y="204"/>
                      <a:pt x="795" y="204"/>
                    </a:cubicBezTo>
                    <a:cubicBezTo>
                      <a:pt x="828" y="204"/>
                      <a:pt x="845" y="171"/>
                      <a:pt x="828" y="138"/>
                    </a:cubicBezTo>
                    <a:cubicBezTo>
                      <a:pt x="803" y="80"/>
                      <a:pt x="704" y="38"/>
                      <a:pt x="646" y="22"/>
                    </a:cubicBezTo>
                    <a:cubicBezTo>
                      <a:pt x="593" y="6"/>
                      <a:pt x="541" y="0"/>
                      <a:pt x="49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0" name="Google Shape;5619;p31">
                <a:extLst>
                  <a:ext uri="{FF2B5EF4-FFF2-40B4-BE49-F238E27FC236}">
                    <a16:creationId xmlns:a16="http://schemas.microsoft.com/office/drawing/2014/main" id="{6F45CA78-AB91-7D83-7215-DB262EFD0BC5}"/>
                  </a:ext>
                </a:extLst>
              </p:cNvPr>
              <p:cNvSpPr/>
              <p:nvPr/>
            </p:nvSpPr>
            <p:spPr>
              <a:xfrm>
                <a:off x="704650" y="4137775"/>
                <a:ext cx="11550" cy="3150"/>
              </a:xfrm>
              <a:custGeom>
                <a:avLst/>
                <a:gdLst/>
                <a:ahLst/>
                <a:cxnLst/>
                <a:rect l="l" t="t" r="r" b="b"/>
                <a:pathLst>
                  <a:path w="462" h="126" extrusionOk="0">
                    <a:moveTo>
                      <a:pt x="66" y="1"/>
                    </a:moveTo>
                    <a:cubicBezTo>
                      <a:pt x="21" y="1"/>
                      <a:pt x="1" y="77"/>
                      <a:pt x="56" y="93"/>
                    </a:cubicBezTo>
                    <a:cubicBezTo>
                      <a:pt x="114" y="109"/>
                      <a:pt x="180" y="126"/>
                      <a:pt x="246" y="126"/>
                    </a:cubicBezTo>
                    <a:cubicBezTo>
                      <a:pt x="288" y="126"/>
                      <a:pt x="321" y="126"/>
                      <a:pt x="354" y="118"/>
                    </a:cubicBezTo>
                    <a:cubicBezTo>
                      <a:pt x="387" y="109"/>
                      <a:pt x="420" y="101"/>
                      <a:pt x="445" y="76"/>
                    </a:cubicBezTo>
                    <a:cubicBezTo>
                      <a:pt x="462" y="60"/>
                      <a:pt x="454" y="26"/>
                      <a:pt x="429" y="18"/>
                    </a:cubicBezTo>
                    <a:lnTo>
                      <a:pt x="246" y="18"/>
                    </a:lnTo>
                    <a:cubicBezTo>
                      <a:pt x="231" y="20"/>
                      <a:pt x="215" y="21"/>
                      <a:pt x="200" y="21"/>
                    </a:cubicBezTo>
                    <a:cubicBezTo>
                      <a:pt x="157" y="21"/>
                      <a:pt x="115" y="14"/>
                      <a:pt x="72" y="2"/>
                    </a:cubicBezTo>
                    <a:cubicBezTo>
                      <a:pt x="70" y="1"/>
                      <a:pt x="68" y="1"/>
                      <a:pt x="6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1" name="Google Shape;5620;p31">
                <a:extLst>
                  <a:ext uri="{FF2B5EF4-FFF2-40B4-BE49-F238E27FC236}">
                    <a16:creationId xmlns:a16="http://schemas.microsoft.com/office/drawing/2014/main" id="{9A2578B6-838C-8700-EA31-ACB8E5D8F1A6}"/>
                  </a:ext>
                </a:extLst>
              </p:cNvPr>
              <p:cNvSpPr/>
              <p:nvPr/>
            </p:nvSpPr>
            <p:spPr>
              <a:xfrm>
                <a:off x="705700" y="4128075"/>
                <a:ext cx="15250" cy="4200"/>
              </a:xfrm>
              <a:custGeom>
                <a:avLst/>
                <a:gdLst/>
                <a:ahLst/>
                <a:cxnLst/>
                <a:rect l="l" t="t" r="r" b="b"/>
                <a:pathLst>
                  <a:path w="610" h="168" extrusionOk="0">
                    <a:moveTo>
                      <a:pt x="354" y="0"/>
                    </a:moveTo>
                    <a:cubicBezTo>
                      <a:pt x="254" y="0"/>
                      <a:pt x="146" y="25"/>
                      <a:pt x="47" y="50"/>
                    </a:cubicBezTo>
                    <a:cubicBezTo>
                      <a:pt x="0" y="65"/>
                      <a:pt x="20" y="125"/>
                      <a:pt x="63" y="125"/>
                    </a:cubicBezTo>
                    <a:cubicBezTo>
                      <a:pt x="66" y="125"/>
                      <a:pt x="69" y="125"/>
                      <a:pt x="72" y="124"/>
                    </a:cubicBezTo>
                    <a:cubicBezTo>
                      <a:pt x="139" y="112"/>
                      <a:pt x="205" y="105"/>
                      <a:pt x="272" y="105"/>
                    </a:cubicBezTo>
                    <a:cubicBezTo>
                      <a:pt x="297" y="105"/>
                      <a:pt x="321" y="106"/>
                      <a:pt x="345" y="108"/>
                    </a:cubicBezTo>
                    <a:cubicBezTo>
                      <a:pt x="378" y="108"/>
                      <a:pt x="412" y="124"/>
                      <a:pt x="453" y="133"/>
                    </a:cubicBezTo>
                    <a:cubicBezTo>
                      <a:pt x="486" y="141"/>
                      <a:pt x="519" y="158"/>
                      <a:pt x="561" y="166"/>
                    </a:cubicBezTo>
                    <a:cubicBezTo>
                      <a:pt x="564" y="167"/>
                      <a:pt x="568" y="167"/>
                      <a:pt x="571" y="167"/>
                    </a:cubicBezTo>
                    <a:cubicBezTo>
                      <a:pt x="597" y="167"/>
                      <a:pt x="610" y="138"/>
                      <a:pt x="602" y="116"/>
                    </a:cubicBezTo>
                    <a:cubicBezTo>
                      <a:pt x="577" y="75"/>
                      <a:pt x="536" y="50"/>
                      <a:pt x="494" y="33"/>
                    </a:cubicBezTo>
                    <a:cubicBezTo>
                      <a:pt x="453" y="8"/>
                      <a:pt x="403" y="8"/>
                      <a:pt x="35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2" name="Google Shape;5621;p31">
                <a:extLst>
                  <a:ext uri="{FF2B5EF4-FFF2-40B4-BE49-F238E27FC236}">
                    <a16:creationId xmlns:a16="http://schemas.microsoft.com/office/drawing/2014/main" id="{871A26DA-6D02-55B0-DFE8-AE871AD37C60}"/>
                  </a:ext>
                </a:extLst>
              </p:cNvPr>
              <p:cNvSpPr/>
              <p:nvPr/>
            </p:nvSpPr>
            <p:spPr>
              <a:xfrm>
                <a:off x="720525" y="4136875"/>
                <a:ext cx="6050" cy="6275"/>
              </a:xfrm>
              <a:custGeom>
                <a:avLst/>
                <a:gdLst/>
                <a:ahLst/>
                <a:cxnLst/>
                <a:rect l="l" t="t" r="r" b="b"/>
                <a:pathLst>
                  <a:path w="242" h="251" extrusionOk="0">
                    <a:moveTo>
                      <a:pt x="51" y="0"/>
                    </a:moveTo>
                    <a:cubicBezTo>
                      <a:pt x="38" y="0"/>
                      <a:pt x="26" y="4"/>
                      <a:pt x="17" y="13"/>
                    </a:cubicBezTo>
                    <a:cubicBezTo>
                      <a:pt x="1" y="38"/>
                      <a:pt x="1" y="54"/>
                      <a:pt x="17" y="79"/>
                    </a:cubicBezTo>
                    <a:cubicBezTo>
                      <a:pt x="42" y="104"/>
                      <a:pt x="67" y="137"/>
                      <a:pt x="92" y="170"/>
                    </a:cubicBezTo>
                    <a:cubicBezTo>
                      <a:pt x="109" y="187"/>
                      <a:pt x="117" y="195"/>
                      <a:pt x="133" y="212"/>
                    </a:cubicBezTo>
                    <a:cubicBezTo>
                      <a:pt x="150" y="228"/>
                      <a:pt x="167" y="236"/>
                      <a:pt x="191" y="245"/>
                    </a:cubicBezTo>
                    <a:cubicBezTo>
                      <a:pt x="196" y="249"/>
                      <a:pt x="202" y="251"/>
                      <a:pt x="208" y="251"/>
                    </a:cubicBezTo>
                    <a:cubicBezTo>
                      <a:pt x="214" y="251"/>
                      <a:pt x="220" y="249"/>
                      <a:pt x="225" y="245"/>
                    </a:cubicBezTo>
                    <a:cubicBezTo>
                      <a:pt x="233" y="236"/>
                      <a:pt x="241" y="220"/>
                      <a:pt x="233" y="212"/>
                    </a:cubicBezTo>
                    <a:cubicBezTo>
                      <a:pt x="233" y="203"/>
                      <a:pt x="225" y="187"/>
                      <a:pt x="225" y="178"/>
                    </a:cubicBezTo>
                    <a:cubicBezTo>
                      <a:pt x="216" y="170"/>
                      <a:pt x="216" y="154"/>
                      <a:pt x="208" y="145"/>
                    </a:cubicBezTo>
                    <a:cubicBezTo>
                      <a:pt x="191" y="129"/>
                      <a:pt x="183" y="112"/>
                      <a:pt x="167" y="104"/>
                    </a:cubicBezTo>
                    <a:cubicBezTo>
                      <a:pt x="142" y="71"/>
                      <a:pt x="109" y="46"/>
                      <a:pt x="84" y="13"/>
                    </a:cubicBezTo>
                    <a:cubicBezTo>
                      <a:pt x="75" y="4"/>
                      <a:pt x="63" y="0"/>
                      <a:pt x="5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3" name="Google Shape;5622;p31">
                <a:extLst>
                  <a:ext uri="{FF2B5EF4-FFF2-40B4-BE49-F238E27FC236}">
                    <a16:creationId xmlns:a16="http://schemas.microsoft.com/office/drawing/2014/main" id="{52839EDB-AAE1-DCAB-42A8-33B35ACF33E7}"/>
                  </a:ext>
                </a:extLst>
              </p:cNvPr>
              <p:cNvSpPr/>
              <p:nvPr/>
            </p:nvSpPr>
            <p:spPr>
              <a:xfrm>
                <a:off x="727775" y="4143150"/>
                <a:ext cx="3550" cy="5975"/>
              </a:xfrm>
              <a:custGeom>
                <a:avLst/>
                <a:gdLst/>
                <a:ahLst/>
                <a:cxnLst/>
                <a:rect l="l" t="t" r="r" b="b"/>
                <a:pathLst>
                  <a:path w="142" h="239" extrusionOk="0">
                    <a:moveTo>
                      <a:pt x="53" y="0"/>
                    </a:moveTo>
                    <a:cubicBezTo>
                      <a:pt x="49" y="0"/>
                      <a:pt x="46" y="1"/>
                      <a:pt x="42" y="2"/>
                    </a:cubicBezTo>
                    <a:cubicBezTo>
                      <a:pt x="17" y="10"/>
                      <a:pt x="1" y="35"/>
                      <a:pt x="9" y="68"/>
                    </a:cubicBezTo>
                    <a:cubicBezTo>
                      <a:pt x="17" y="77"/>
                      <a:pt x="17" y="93"/>
                      <a:pt x="26" y="110"/>
                    </a:cubicBezTo>
                    <a:cubicBezTo>
                      <a:pt x="34" y="126"/>
                      <a:pt x="42" y="143"/>
                      <a:pt x="51" y="151"/>
                    </a:cubicBezTo>
                    <a:cubicBezTo>
                      <a:pt x="59" y="168"/>
                      <a:pt x="59" y="184"/>
                      <a:pt x="67" y="193"/>
                    </a:cubicBezTo>
                    <a:cubicBezTo>
                      <a:pt x="75" y="201"/>
                      <a:pt x="75" y="209"/>
                      <a:pt x="84" y="209"/>
                    </a:cubicBezTo>
                    <a:cubicBezTo>
                      <a:pt x="84" y="217"/>
                      <a:pt x="92" y="226"/>
                      <a:pt x="100" y="234"/>
                    </a:cubicBezTo>
                    <a:cubicBezTo>
                      <a:pt x="103" y="237"/>
                      <a:pt x="109" y="239"/>
                      <a:pt x="114" y="239"/>
                    </a:cubicBezTo>
                    <a:cubicBezTo>
                      <a:pt x="123" y="239"/>
                      <a:pt x="133" y="233"/>
                      <a:pt x="133" y="217"/>
                    </a:cubicBezTo>
                    <a:cubicBezTo>
                      <a:pt x="133" y="209"/>
                      <a:pt x="142" y="201"/>
                      <a:pt x="142" y="193"/>
                    </a:cubicBezTo>
                    <a:cubicBezTo>
                      <a:pt x="142" y="193"/>
                      <a:pt x="133" y="184"/>
                      <a:pt x="133" y="176"/>
                    </a:cubicBezTo>
                    <a:cubicBezTo>
                      <a:pt x="133" y="159"/>
                      <a:pt x="133" y="143"/>
                      <a:pt x="125" y="126"/>
                    </a:cubicBezTo>
                    <a:cubicBezTo>
                      <a:pt x="125" y="110"/>
                      <a:pt x="125" y="93"/>
                      <a:pt x="117" y="85"/>
                    </a:cubicBezTo>
                    <a:cubicBezTo>
                      <a:pt x="117" y="68"/>
                      <a:pt x="109" y="52"/>
                      <a:pt x="109" y="35"/>
                    </a:cubicBezTo>
                    <a:cubicBezTo>
                      <a:pt x="101" y="21"/>
                      <a:pt x="76" y="0"/>
                      <a:pt x="5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4" name="Google Shape;5623;p31">
                <a:extLst>
                  <a:ext uri="{FF2B5EF4-FFF2-40B4-BE49-F238E27FC236}">
                    <a16:creationId xmlns:a16="http://schemas.microsoft.com/office/drawing/2014/main" id="{8E875D85-BCAF-C794-7C28-CEA93E999FA5}"/>
                  </a:ext>
                </a:extLst>
              </p:cNvPr>
              <p:cNvSpPr/>
              <p:nvPr/>
            </p:nvSpPr>
            <p:spPr>
              <a:xfrm>
                <a:off x="614475" y="4202950"/>
                <a:ext cx="5425" cy="7050"/>
              </a:xfrm>
              <a:custGeom>
                <a:avLst/>
                <a:gdLst/>
                <a:ahLst/>
                <a:cxnLst/>
                <a:rect l="l" t="t" r="r" b="b"/>
                <a:pathLst>
                  <a:path w="217" h="282" extrusionOk="0">
                    <a:moveTo>
                      <a:pt x="166" y="0"/>
                    </a:moveTo>
                    <a:cubicBezTo>
                      <a:pt x="154" y="0"/>
                      <a:pt x="142" y="4"/>
                      <a:pt x="133" y="13"/>
                    </a:cubicBezTo>
                    <a:cubicBezTo>
                      <a:pt x="100" y="46"/>
                      <a:pt x="67" y="87"/>
                      <a:pt x="42" y="129"/>
                    </a:cubicBezTo>
                    <a:cubicBezTo>
                      <a:pt x="34" y="137"/>
                      <a:pt x="34" y="145"/>
                      <a:pt x="26" y="162"/>
                    </a:cubicBezTo>
                    <a:cubicBezTo>
                      <a:pt x="26" y="170"/>
                      <a:pt x="17" y="187"/>
                      <a:pt x="17" y="195"/>
                    </a:cubicBezTo>
                    <a:cubicBezTo>
                      <a:pt x="9" y="203"/>
                      <a:pt x="9" y="212"/>
                      <a:pt x="9" y="228"/>
                    </a:cubicBezTo>
                    <a:cubicBezTo>
                      <a:pt x="1" y="236"/>
                      <a:pt x="1" y="253"/>
                      <a:pt x="1" y="261"/>
                    </a:cubicBezTo>
                    <a:cubicBezTo>
                      <a:pt x="1" y="273"/>
                      <a:pt x="14" y="281"/>
                      <a:pt x="24" y="281"/>
                    </a:cubicBezTo>
                    <a:cubicBezTo>
                      <a:pt x="28" y="281"/>
                      <a:pt x="32" y="280"/>
                      <a:pt x="34" y="278"/>
                    </a:cubicBezTo>
                    <a:cubicBezTo>
                      <a:pt x="42" y="270"/>
                      <a:pt x="50" y="261"/>
                      <a:pt x="59" y="253"/>
                    </a:cubicBezTo>
                    <a:cubicBezTo>
                      <a:pt x="67" y="245"/>
                      <a:pt x="75" y="236"/>
                      <a:pt x="84" y="228"/>
                    </a:cubicBezTo>
                    <a:cubicBezTo>
                      <a:pt x="84" y="220"/>
                      <a:pt x="84" y="220"/>
                      <a:pt x="84" y="220"/>
                    </a:cubicBezTo>
                    <a:cubicBezTo>
                      <a:pt x="84" y="212"/>
                      <a:pt x="92" y="212"/>
                      <a:pt x="92" y="203"/>
                    </a:cubicBezTo>
                    <a:cubicBezTo>
                      <a:pt x="108" y="195"/>
                      <a:pt x="108" y="187"/>
                      <a:pt x="117" y="170"/>
                    </a:cubicBezTo>
                    <a:cubicBezTo>
                      <a:pt x="133" y="154"/>
                      <a:pt x="142" y="137"/>
                      <a:pt x="158" y="120"/>
                    </a:cubicBezTo>
                    <a:cubicBezTo>
                      <a:pt x="158" y="120"/>
                      <a:pt x="158" y="112"/>
                      <a:pt x="166" y="112"/>
                    </a:cubicBezTo>
                    <a:cubicBezTo>
                      <a:pt x="166" y="112"/>
                      <a:pt x="175" y="104"/>
                      <a:pt x="175" y="104"/>
                    </a:cubicBezTo>
                    <a:cubicBezTo>
                      <a:pt x="183" y="96"/>
                      <a:pt x="191" y="79"/>
                      <a:pt x="200" y="71"/>
                    </a:cubicBezTo>
                    <a:cubicBezTo>
                      <a:pt x="216" y="54"/>
                      <a:pt x="216" y="29"/>
                      <a:pt x="200" y="13"/>
                    </a:cubicBezTo>
                    <a:cubicBezTo>
                      <a:pt x="191" y="4"/>
                      <a:pt x="179" y="0"/>
                      <a:pt x="16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5" name="Google Shape;5624;p31">
                <a:extLst>
                  <a:ext uri="{FF2B5EF4-FFF2-40B4-BE49-F238E27FC236}">
                    <a16:creationId xmlns:a16="http://schemas.microsoft.com/office/drawing/2014/main" id="{3158FC27-7C72-3A6A-CCEC-9A546FD6D35A}"/>
                  </a:ext>
                </a:extLst>
              </p:cNvPr>
              <p:cNvSpPr/>
              <p:nvPr/>
            </p:nvSpPr>
            <p:spPr>
              <a:xfrm>
                <a:off x="620500" y="4203675"/>
                <a:ext cx="2925" cy="6825"/>
              </a:xfrm>
              <a:custGeom>
                <a:avLst/>
                <a:gdLst/>
                <a:ahLst/>
                <a:cxnLst/>
                <a:rect l="l" t="t" r="r" b="b"/>
                <a:pathLst>
                  <a:path w="117" h="273" extrusionOk="0">
                    <a:moveTo>
                      <a:pt x="83" y="0"/>
                    </a:moveTo>
                    <a:cubicBezTo>
                      <a:pt x="66" y="0"/>
                      <a:pt x="50" y="9"/>
                      <a:pt x="41" y="33"/>
                    </a:cubicBezTo>
                    <a:cubicBezTo>
                      <a:pt x="33" y="67"/>
                      <a:pt x="25" y="100"/>
                      <a:pt x="17" y="133"/>
                    </a:cubicBezTo>
                    <a:cubicBezTo>
                      <a:pt x="8" y="149"/>
                      <a:pt x="8" y="174"/>
                      <a:pt x="0" y="191"/>
                    </a:cubicBezTo>
                    <a:cubicBezTo>
                      <a:pt x="0" y="207"/>
                      <a:pt x="0" y="232"/>
                      <a:pt x="0" y="249"/>
                    </a:cubicBezTo>
                    <a:cubicBezTo>
                      <a:pt x="0" y="263"/>
                      <a:pt x="11" y="272"/>
                      <a:pt x="22" y="272"/>
                    </a:cubicBezTo>
                    <a:cubicBezTo>
                      <a:pt x="30" y="272"/>
                      <a:pt x="38" y="268"/>
                      <a:pt x="41" y="257"/>
                    </a:cubicBezTo>
                    <a:cubicBezTo>
                      <a:pt x="50" y="241"/>
                      <a:pt x="58" y="224"/>
                      <a:pt x="66" y="207"/>
                    </a:cubicBezTo>
                    <a:cubicBezTo>
                      <a:pt x="75" y="191"/>
                      <a:pt x="75" y="174"/>
                      <a:pt x="83" y="158"/>
                    </a:cubicBezTo>
                    <a:cubicBezTo>
                      <a:pt x="91" y="125"/>
                      <a:pt x="108" y="83"/>
                      <a:pt x="116" y="50"/>
                    </a:cubicBezTo>
                    <a:cubicBezTo>
                      <a:pt x="116" y="33"/>
                      <a:pt x="108" y="9"/>
                      <a:pt x="8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6" name="Google Shape;5625;p31">
                <a:extLst>
                  <a:ext uri="{FF2B5EF4-FFF2-40B4-BE49-F238E27FC236}">
                    <a16:creationId xmlns:a16="http://schemas.microsoft.com/office/drawing/2014/main" id="{73A95074-5400-FA7D-D330-20C2F1832F9C}"/>
                  </a:ext>
                </a:extLst>
              </p:cNvPr>
              <p:cNvSpPr/>
              <p:nvPr/>
            </p:nvSpPr>
            <p:spPr>
              <a:xfrm>
                <a:off x="646800" y="4202750"/>
                <a:ext cx="4775" cy="5700"/>
              </a:xfrm>
              <a:custGeom>
                <a:avLst/>
                <a:gdLst/>
                <a:ahLst/>
                <a:cxnLst/>
                <a:rect l="l" t="t" r="r" b="b"/>
                <a:pathLst>
                  <a:path w="191" h="228" extrusionOk="0">
                    <a:moveTo>
                      <a:pt x="35" y="1"/>
                    </a:moveTo>
                    <a:cubicBezTo>
                      <a:pt x="31" y="1"/>
                      <a:pt x="27" y="2"/>
                      <a:pt x="25" y="4"/>
                    </a:cubicBezTo>
                    <a:cubicBezTo>
                      <a:pt x="9" y="12"/>
                      <a:pt x="0" y="37"/>
                      <a:pt x="9" y="54"/>
                    </a:cubicBezTo>
                    <a:cubicBezTo>
                      <a:pt x="25" y="87"/>
                      <a:pt x="42" y="120"/>
                      <a:pt x="67" y="145"/>
                    </a:cubicBezTo>
                    <a:lnTo>
                      <a:pt x="58" y="145"/>
                    </a:lnTo>
                    <a:cubicBezTo>
                      <a:pt x="67" y="153"/>
                      <a:pt x="75" y="162"/>
                      <a:pt x="83" y="170"/>
                    </a:cubicBezTo>
                    <a:cubicBezTo>
                      <a:pt x="83" y="178"/>
                      <a:pt x="83" y="178"/>
                      <a:pt x="91" y="186"/>
                    </a:cubicBezTo>
                    <a:lnTo>
                      <a:pt x="100" y="186"/>
                    </a:lnTo>
                    <a:cubicBezTo>
                      <a:pt x="108" y="195"/>
                      <a:pt x="116" y="203"/>
                      <a:pt x="125" y="211"/>
                    </a:cubicBezTo>
                    <a:cubicBezTo>
                      <a:pt x="125" y="211"/>
                      <a:pt x="133" y="220"/>
                      <a:pt x="133" y="220"/>
                    </a:cubicBezTo>
                    <a:cubicBezTo>
                      <a:pt x="141" y="220"/>
                      <a:pt x="149" y="228"/>
                      <a:pt x="158" y="228"/>
                    </a:cubicBezTo>
                    <a:cubicBezTo>
                      <a:pt x="166" y="228"/>
                      <a:pt x="174" y="228"/>
                      <a:pt x="183" y="220"/>
                    </a:cubicBezTo>
                    <a:cubicBezTo>
                      <a:pt x="183" y="211"/>
                      <a:pt x="191" y="203"/>
                      <a:pt x="183" y="195"/>
                    </a:cubicBezTo>
                    <a:cubicBezTo>
                      <a:pt x="183" y="186"/>
                      <a:pt x="183" y="178"/>
                      <a:pt x="183" y="178"/>
                    </a:cubicBezTo>
                    <a:cubicBezTo>
                      <a:pt x="174" y="170"/>
                      <a:pt x="174" y="162"/>
                      <a:pt x="166" y="162"/>
                    </a:cubicBezTo>
                    <a:lnTo>
                      <a:pt x="149" y="145"/>
                    </a:lnTo>
                    <a:cubicBezTo>
                      <a:pt x="149" y="137"/>
                      <a:pt x="149" y="137"/>
                      <a:pt x="149" y="137"/>
                    </a:cubicBezTo>
                    <a:cubicBezTo>
                      <a:pt x="149" y="128"/>
                      <a:pt x="141" y="128"/>
                      <a:pt x="141" y="120"/>
                    </a:cubicBezTo>
                    <a:cubicBezTo>
                      <a:pt x="133" y="112"/>
                      <a:pt x="125" y="104"/>
                      <a:pt x="125" y="104"/>
                    </a:cubicBezTo>
                    <a:cubicBezTo>
                      <a:pt x="125" y="104"/>
                      <a:pt x="116" y="95"/>
                      <a:pt x="116" y="95"/>
                    </a:cubicBezTo>
                    <a:cubicBezTo>
                      <a:pt x="116" y="95"/>
                      <a:pt x="116" y="87"/>
                      <a:pt x="108" y="87"/>
                    </a:cubicBezTo>
                    <a:cubicBezTo>
                      <a:pt x="108" y="79"/>
                      <a:pt x="100" y="70"/>
                      <a:pt x="100" y="62"/>
                    </a:cubicBezTo>
                    <a:cubicBezTo>
                      <a:pt x="83" y="46"/>
                      <a:pt x="75" y="29"/>
                      <a:pt x="67" y="21"/>
                    </a:cubicBezTo>
                    <a:cubicBezTo>
                      <a:pt x="60" y="9"/>
                      <a:pt x="46" y="1"/>
                      <a:pt x="3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7" name="Google Shape;5626;p31">
                <a:extLst>
                  <a:ext uri="{FF2B5EF4-FFF2-40B4-BE49-F238E27FC236}">
                    <a16:creationId xmlns:a16="http://schemas.microsoft.com/office/drawing/2014/main" id="{4DFFBB37-EA0A-D7BD-7074-77E01D6B3A0B}"/>
                  </a:ext>
                </a:extLst>
              </p:cNvPr>
              <p:cNvSpPr/>
              <p:nvPr/>
            </p:nvSpPr>
            <p:spPr>
              <a:xfrm>
                <a:off x="654250" y="4202375"/>
                <a:ext cx="2300" cy="6375"/>
              </a:xfrm>
              <a:custGeom>
                <a:avLst/>
                <a:gdLst/>
                <a:ahLst/>
                <a:cxnLst/>
                <a:rect l="l" t="t" r="r" b="b"/>
                <a:pathLst>
                  <a:path w="92" h="255" extrusionOk="0">
                    <a:moveTo>
                      <a:pt x="35" y="0"/>
                    </a:moveTo>
                    <a:cubicBezTo>
                      <a:pt x="32" y="0"/>
                      <a:pt x="28" y="1"/>
                      <a:pt x="25" y="3"/>
                    </a:cubicBezTo>
                    <a:cubicBezTo>
                      <a:pt x="9" y="11"/>
                      <a:pt x="1" y="27"/>
                      <a:pt x="1" y="44"/>
                    </a:cubicBezTo>
                    <a:cubicBezTo>
                      <a:pt x="9" y="77"/>
                      <a:pt x="9" y="110"/>
                      <a:pt x="17" y="143"/>
                    </a:cubicBezTo>
                    <a:cubicBezTo>
                      <a:pt x="17" y="160"/>
                      <a:pt x="25" y="177"/>
                      <a:pt x="25" y="193"/>
                    </a:cubicBezTo>
                    <a:cubicBezTo>
                      <a:pt x="34" y="201"/>
                      <a:pt x="42" y="218"/>
                      <a:pt x="42" y="235"/>
                    </a:cubicBezTo>
                    <a:cubicBezTo>
                      <a:pt x="48" y="247"/>
                      <a:pt x="54" y="254"/>
                      <a:pt x="63" y="254"/>
                    </a:cubicBezTo>
                    <a:cubicBezTo>
                      <a:pt x="67" y="254"/>
                      <a:pt x="71" y="253"/>
                      <a:pt x="75" y="251"/>
                    </a:cubicBezTo>
                    <a:cubicBezTo>
                      <a:pt x="83" y="251"/>
                      <a:pt x="92" y="243"/>
                      <a:pt x="92" y="226"/>
                    </a:cubicBezTo>
                    <a:lnTo>
                      <a:pt x="92" y="177"/>
                    </a:lnTo>
                    <a:cubicBezTo>
                      <a:pt x="92" y="160"/>
                      <a:pt x="92" y="152"/>
                      <a:pt x="92" y="135"/>
                    </a:cubicBezTo>
                    <a:cubicBezTo>
                      <a:pt x="83" y="94"/>
                      <a:pt x="75" y="61"/>
                      <a:pt x="75" y="27"/>
                    </a:cubicBezTo>
                    <a:cubicBezTo>
                      <a:pt x="68" y="14"/>
                      <a:pt x="51" y="0"/>
                      <a:pt x="3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8" name="Google Shape;5627;p31">
                <a:extLst>
                  <a:ext uri="{FF2B5EF4-FFF2-40B4-BE49-F238E27FC236}">
                    <a16:creationId xmlns:a16="http://schemas.microsoft.com/office/drawing/2014/main" id="{25740F23-1924-778A-6A75-5BF00C8FED38}"/>
                  </a:ext>
                </a:extLst>
              </p:cNvPr>
              <p:cNvSpPr/>
              <p:nvPr/>
            </p:nvSpPr>
            <p:spPr>
              <a:xfrm>
                <a:off x="622550" y="4159525"/>
                <a:ext cx="3350" cy="4200"/>
              </a:xfrm>
              <a:custGeom>
                <a:avLst/>
                <a:gdLst/>
                <a:ahLst/>
                <a:cxnLst/>
                <a:rect l="l" t="t" r="r" b="b"/>
                <a:pathLst>
                  <a:path w="134" h="168" extrusionOk="0">
                    <a:moveTo>
                      <a:pt x="41" y="1"/>
                    </a:moveTo>
                    <a:cubicBezTo>
                      <a:pt x="34" y="1"/>
                      <a:pt x="29" y="3"/>
                      <a:pt x="26" y="10"/>
                    </a:cubicBezTo>
                    <a:cubicBezTo>
                      <a:pt x="9" y="18"/>
                      <a:pt x="1" y="35"/>
                      <a:pt x="9" y="51"/>
                    </a:cubicBezTo>
                    <a:cubicBezTo>
                      <a:pt x="26" y="68"/>
                      <a:pt x="34" y="84"/>
                      <a:pt x="42" y="101"/>
                    </a:cubicBezTo>
                    <a:cubicBezTo>
                      <a:pt x="51" y="109"/>
                      <a:pt x="59" y="126"/>
                      <a:pt x="59" y="134"/>
                    </a:cubicBezTo>
                    <a:cubicBezTo>
                      <a:pt x="67" y="142"/>
                      <a:pt x="67" y="142"/>
                      <a:pt x="75" y="151"/>
                    </a:cubicBezTo>
                    <a:cubicBezTo>
                      <a:pt x="84" y="159"/>
                      <a:pt x="84" y="167"/>
                      <a:pt x="92" y="167"/>
                    </a:cubicBezTo>
                    <a:cubicBezTo>
                      <a:pt x="109" y="167"/>
                      <a:pt x="125" y="159"/>
                      <a:pt x="133" y="142"/>
                    </a:cubicBezTo>
                    <a:cubicBezTo>
                      <a:pt x="133" y="134"/>
                      <a:pt x="133" y="126"/>
                      <a:pt x="125" y="118"/>
                    </a:cubicBezTo>
                    <a:cubicBezTo>
                      <a:pt x="125" y="118"/>
                      <a:pt x="125" y="118"/>
                      <a:pt x="125" y="109"/>
                    </a:cubicBezTo>
                    <a:cubicBezTo>
                      <a:pt x="125" y="109"/>
                      <a:pt x="117" y="101"/>
                      <a:pt x="117" y="101"/>
                    </a:cubicBezTo>
                    <a:cubicBezTo>
                      <a:pt x="109" y="93"/>
                      <a:pt x="109" y="84"/>
                      <a:pt x="100" y="68"/>
                    </a:cubicBezTo>
                    <a:cubicBezTo>
                      <a:pt x="84" y="51"/>
                      <a:pt x="75" y="35"/>
                      <a:pt x="67" y="18"/>
                    </a:cubicBezTo>
                    <a:cubicBezTo>
                      <a:pt x="62" y="8"/>
                      <a:pt x="51" y="1"/>
                      <a:pt x="4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9" name="Google Shape;5628;p31">
                <a:extLst>
                  <a:ext uri="{FF2B5EF4-FFF2-40B4-BE49-F238E27FC236}">
                    <a16:creationId xmlns:a16="http://schemas.microsoft.com/office/drawing/2014/main" id="{8592CA0C-7D74-F5DD-A95D-4F1985159616}"/>
                  </a:ext>
                </a:extLst>
              </p:cNvPr>
              <p:cNvSpPr/>
              <p:nvPr/>
            </p:nvSpPr>
            <p:spPr>
              <a:xfrm>
                <a:off x="627750" y="4157475"/>
                <a:ext cx="2300" cy="4875"/>
              </a:xfrm>
              <a:custGeom>
                <a:avLst/>
                <a:gdLst/>
                <a:ahLst/>
                <a:cxnLst/>
                <a:rect l="l" t="t" r="r" b="b"/>
                <a:pathLst>
                  <a:path w="92" h="195" extrusionOk="0">
                    <a:moveTo>
                      <a:pt x="25" y="1"/>
                    </a:moveTo>
                    <a:cubicBezTo>
                      <a:pt x="8" y="9"/>
                      <a:pt x="0" y="26"/>
                      <a:pt x="0" y="42"/>
                    </a:cubicBezTo>
                    <a:cubicBezTo>
                      <a:pt x="8" y="67"/>
                      <a:pt x="8" y="92"/>
                      <a:pt x="17" y="117"/>
                    </a:cubicBezTo>
                    <a:lnTo>
                      <a:pt x="17" y="108"/>
                    </a:lnTo>
                    <a:cubicBezTo>
                      <a:pt x="17" y="125"/>
                      <a:pt x="17" y="133"/>
                      <a:pt x="25" y="142"/>
                    </a:cubicBezTo>
                    <a:cubicBezTo>
                      <a:pt x="25" y="150"/>
                      <a:pt x="25" y="158"/>
                      <a:pt x="25" y="166"/>
                    </a:cubicBezTo>
                    <a:cubicBezTo>
                      <a:pt x="33" y="166"/>
                      <a:pt x="33" y="175"/>
                      <a:pt x="41" y="183"/>
                    </a:cubicBezTo>
                    <a:cubicBezTo>
                      <a:pt x="41" y="189"/>
                      <a:pt x="46" y="195"/>
                      <a:pt x="54" y="195"/>
                    </a:cubicBezTo>
                    <a:cubicBezTo>
                      <a:pt x="57" y="195"/>
                      <a:pt x="61" y="194"/>
                      <a:pt x="66" y="191"/>
                    </a:cubicBezTo>
                    <a:cubicBezTo>
                      <a:pt x="75" y="191"/>
                      <a:pt x="83" y="191"/>
                      <a:pt x="83" y="175"/>
                    </a:cubicBezTo>
                    <a:cubicBezTo>
                      <a:pt x="83" y="166"/>
                      <a:pt x="91" y="158"/>
                      <a:pt x="83" y="150"/>
                    </a:cubicBezTo>
                    <a:cubicBezTo>
                      <a:pt x="83" y="142"/>
                      <a:pt x="83" y="133"/>
                      <a:pt x="83" y="133"/>
                    </a:cubicBezTo>
                    <a:cubicBezTo>
                      <a:pt x="83" y="117"/>
                      <a:pt x="83" y="108"/>
                      <a:pt x="75" y="92"/>
                    </a:cubicBezTo>
                    <a:cubicBezTo>
                      <a:pt x="75" y="75"/>
                      <a:pt x="66" y="50"/>
                      <a:pt x="66" y="26"/>
                    </a:cubicBezTo>
                    <a:cubicBezTo>
                      <a:pt x="58" y="9"/>
                      <a:pt x="41" y="1"/>
                      <a:pt x="2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0" name="Google Shape;5629;p31">
                <a:extLst>
                  <a:ext uri="{FF2B5EF4-FFF2-40B4-BE49-F238E27FC236}">
                    <a16:creationId xmlns:a16="http://schemas.microsoft.com/office/drawing/2014/main" id="{7A29FE00-6B1B-DC66-7579-AAA2970E410F}"/>
                  </a:ext>
                </a:extLst>
              </p:cNvPr>
              <p:cNvSpPr/>
              <p:nvPr/>
            </p:nvSpPr>
            <p:spPr>
              <a:xfrm>
                <a:off x="656525" y="4158000"/>
                <a:ext cx="4375" cy="5600"/>
              </a:xfrm>
              <a:custGeom>
                <a:avLst/>
                <a:gdLst/>
                <a:ahLst/>
                <a:cxnLst/>
                <a:rect l="l" t="t" r="r" b="b"/>
                <a:pathLst>
                  <a:path w="175" h="224" extrusionOk="0">
                    <a:moveTo>
                      <a:pt x="150" y="1"/>
                    </a:moveTo>
                    <a:cubicBezTo>
                      <a:pt x="147" y="1"/>
                      <a:pt x="144" y="2"/>
                      <a:pt x="142" y="5"/>
                    </a:cubicBezTo>
                    <a:cubicBezTo>
                      <a:pt x="133" y="13"/>
                      <a:pt x="125" y="13"/>
                      <a:pt x="117" y="21"/>
                    </a:cubicBezTo>
                    <a:lnTo>
                      <a:pt x="108" y="21"/>
                    </a:lnTo>
                    <a:cubicBezTo>
                      <a:pt x="100" y="29"/>
                      <a:pt x="100" y="38"/>
                      <a:pt x="92" y="38"/>
                    </a:cubicBezTo>
                    <a:cubicBezTo>
                      <a:pt x="92" y="46"/>
                      <a:pt x="84" y="54"/>
                      <a:pt x="84" y="63"/>
                    </a:cubicBezTo>
                    <a:cubicBezTo>
                      <a:pt x="75" y="71"/>
                      <a:pt x="67" y="87"/>
                      <a:pt x="59" y="96"/>
                    </a:cubicBezTo>
                    <a:lnTo>
                      <a:pt x="9" y="170"/>
                    </a:lnTo>
                    <a:cubicBezTo>
                      <a:pt x="1" y="187"/>
                      <a:pt x="1" y="212"/>
                      <a:pt x="26" y="220"/>
                    </a:cubicBezTo>
                    <a:cubicBezTo>
                      <a:pt x="30" y="222"/>
                      <a:pt x="34" y="223"/>
                      <a:pt x="39" y="223"/>
                    </a:cubicBezTo>
                    <a:cubicBezTo>
                      <a:pt x="51" y="223"/>
                      <a:pt x="63" y="216"/>
                      <a:pt x="75" y="203"/>
                    </a:cubicBezTo>
                    <a:lnTo>
                      <a:pt x="133" y="129"/>
                    </a:lnTo>
                    <a:cubicBezTo>
                      <a:pt x="142" y="112"/>
                      <a:pt x="150" y="96"/>
                      <a:pt x="158" y="87"/>
                    </a:cubicBezTo>
                    <a:cubicBezTo>
                      <a:pt x="166" y="79"/>
                      <a:pt x="166" y="71"/>
                      <a:pt x="166" y="71"/>
                    </a:cubicBezTo>
                    <a:cubicBezTo>
                      <a:pt x="175" y="63"/>
                      <a:pt x="175" y="63"/>
                      <a:pt x="175" y="54"/>
                    </a:cubicBezTo>
                    <a:cubicBezTo>
                      <a:pt x="175" y="54"/>
                      <a:pt x="175" y="46"/>
                      <a:pt x="175" y="46"/>
                    </a:cubicBezTo>
                    <a:cubicBezTo>
                      <a:pt x="175" y="38"/>
                      <a:pt x="175" y="38"/>
                      <a:pt x="175" y="29"/>
                    </a:cubicBezTo>
                    <a:cubicBezTo>
                      <a:pt x="175" y="21"/>
                      <a:pt x="175" y="13"/>
                      <a:pt x="166" y="5"/>
                    </a:cubicBezTo>
                    <a:cubicBezTo>
                      <a:pt x="161" y="5"/>
                      <a:pt x="155" y="1"/>
                      <a:pt x="15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1" name="Google Shape;5630;p31">
                <a:extLst>
                  <a:ext uri="{FF2B5EF4-FFF2-40B4-BE49-F238E27FC236}">
                    <a16:creationId xmlns:a16="http://schemas.microsoft.com/office/drawing/2014/main" id="{B03A06DC-C711-2740-95EB-7F24C94FF9DC}"/>
                  </a:ext>
                </a:extLst>
              </p:cNvPr>
              <p:cNvSpPr/>
              <p:nvPr/>
            </p:nvSpPr>
            <p:spPr>
              <a:xfrm>
                <a:off x="660675" y="4159800"/>
                <a:ext cx="5000" cy="5100"/>
              </a:xfrm>
              <a:custGeom>
                <a:avLst/>
                <a:gdLst/>
                <a:ahLst/>
                <a:cxnLst/>
                <a:rect l="l" t="t" r="r" b="b"/>
                <a:pathLst>
                  <a:path w="200" h="204" extrusionOk="0">
                    <a:moveTo>
                      <a:pt x="179" y="1"/>
                    </a:moveTo>
                    <a:cubicBezTo>
                      <a:pt x="174" y="1"/>
                      <a:pt x="170" y="3"/>
                      <a:pt x="166" y="7"/>
                    </a:cubicBezTo>
                    <a:cubicBezTo>
                      <a:pt x="141" y="24"/>
                      <a:pt x="116" y="49"/>
                      <a:pt x="83" y="73"/>
                    </a:cubicBezTo>
                    <a:cubicBezTo>
                      <a:pt x="75" y="82"/>
                      <a:pt x="67" y="98"/>
                      <a:pt x="50" y="115"/>
                    </a:cubicBezTo>
                    <a:cubicBezTo>
                      <a:pt x="42" y="123"/>
                      <a:pt x="25" y="140"/>
                      <a:pt x="17" y="148"/>
                    </a:cubicBezTo>
                    <a:cubicBezTo>
                      <a:pt x="9" y="165"/>
                      <a:pt x="0" y="181"/>
                      <a:pt x="17" y="198"/>
                    </a:cubicBezTo>
                    <a:cubicBezTo>
                      <a:pt x="25" y="202"/>
                      <a:pt x="34" y="204"/>
                      <a:pt x="42" y="204"/>
                    </a:cubicBezTo>
                    <a:cubicBezTo>
                      <a:pt x="50" y="204"/>
                      <a:pt x="58" y="202"/>
                      <a:pt x="67" y="198"/>
                    </a:cubicBezTo>
                    <a:cubicBezTo>
                      <a:pt x="92" y="173"/>
                      <a:pt x="116" y="140"/>
                      <a:pt x="133" y="115"/>
                    </a:cubicBezTo>
                    <a:cubicBezTo>
                      <a:pt x="158" y="90"/>
                      <a:pt x="174" y="65"/>
                      <a:pt x="199" y="32"/>
                    </a:cubicBezTo>
                    <a:cubicBezTo>
                      <a:pt x="199" y="24"/>
                      <a:pt x="199" y="15"/>
                      <a:pt x="191" y="7"/>
                    </a:cubicBezTo>
                    <a:cubicBezTo>
                      <a:pt x="187" y="3"/>
                      <a:pt x="183" y="1"/>
                      <a:pt x="17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2" name="Google Shape;5631;p31">
                <a:extLst>
                  <a:ext uri="{FF2B5EF4-FFF2-40B4-BE49-F238E27FC236}">
                    <a16:creationId xmlns:a16="http://schemas.microsoft.com/office/drawing/2014/main" id="{00A94D11-D783-4951-B4C6-2E06CBE3E4B0}"/>
                  </a:ext>
                </a:extLst>
              </p:cNvPr>
              <p:cNvSpPr/>
              <p:nvPr/>
            </p:nvSpPr>
            <p:spPr>
              <a:xfrm>
                <a:off x="632100" y="4194825"/>
                <a:ext cx="1875" cy="4725"/>
              </a:xfrm>
              <a:custGeom>
                <a:avLst/>
                <a:gdLst/>
                <a:ahLst/>
                <a:cxnLst/>
                <a:rect l="l" t="t" r="r" b="b"/>
                <a:pathLst>
                  <a:path w="75" h="189" extrusionOk="0">
                    <a:moveTo>
                      <a:pt x="37" y="0"/>
                    </a:moveTo>
                    <a:cubicBezTo>
                      <a:pt x="33" y="0"/>
                      <a:pt x="29" y="2"/>
                      <a:pt x="25" y="6"/>
                    </a:cubicBezTo>
                    <a:cubicBezTo>
                      <a:pt x="17" y="6"/>
                      <a:pt x="8" y="15"/>
                      <a:pt x="8" y="31"/>
                    </a:cubicBezTo>
                    <a:lnTo>
                      <a:pt x="0" y="48"/>
                    </a:lnTo>
                    <a:cubicBezTo>
                      <a:pt x="0" y="56"/>
                      <a:pt x="0" y="73"/>
                      <a:pt x="0" y="81"/>
                    </a:cubicBezTo>
                    <a:lnTo>
                      <a:pt x="0" y="147"/>
                    </a:lnTo>
                    <a:cubicBezTo>
                      <a:pt x="0" y="172"/>
                      <a:pt x="17" y="189"/>
                      <a:pt x="41" y="189"/>
                    </a:cubicBezTo>
                    <a:cubicBezTo>
                      <a:pt x="58" y="189"/>
                      <a:pt x="75" y="172"/>
                      <a:pt x="75" y="147"/>
                    </a:cubicBezTo>
                    <a:lnTo>
                      <a:pt x="75" y="81"/>
                    </a:lnTo>
                    <a:cubicBezTo>
                      <a:pt x="75" y="73"/>
                      <a:pt x="75" y="56"/>
                      <a:pt x="75" y="48"/>
                    </a:cubicBezTo>
                    <a:lnTo>
                      <a:pt x="66" y="31"/>
                    </a:lnTo>
                    <a:cubicBezTo>
                      <a:pt x="66" y="15"/>
                      <a:pt x="58" y="6"/>
                      <a:pt x="50" y="6"/>
                    </a:cubicBezTo>
                    <a:cubicBezTo>
                      <a:pt x="46" y="2"/>
                      <a:pt x="41" y="0"/>
                      <a:pt x="3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3" name="Google Shape;5632;p31">
                <a:extLst>
                  <a:ext uri="{FF2B5EF4-FFF2-40B4-BE49-F238E27FC236}">
                    <a16:creationId xmlns:a16="http://schemas.microsoft.com/office/drawing/2014/main" id="{870EA0D3-7FA4-FE3D-D714-D501A245BA2B}"/>
                  </a:ext>
                </a:extLst>
              </p:cNvPr>
              <p:cNvSpPr/>
              <p:nvPr/>
            </p:nvSpPr>
            <p:spPr>
              <a:xfrm>
                <a:off x="637050" y="4195375"/>
                <a:ext cx="1900" cy="2875"/>
              </a:xfrm>
              <a:custGeom>
                <a:avLst/>
                <a:gdLst/>
                <a:ahLst/>
                <a:cxnLst/>
                <a:rect l="l" t="t" r="r" b="b"/>
                <a:pathLst>
                  <a:path w="76" h="115" extrusionOk="0">
                    <a:moveTo>
                      <a:pt x="42" y="1"/>
                    </a:moveTo>
                    <a:cubicBezTo>
                      <a:pt x="42" y="9"/>
                      <a:pt x="34" y="17"/>
                      <a:pt x="26" y="26"/>
                    </a:cubicBezTo>
                    <a:cubicBezTo>
                      <a:pt x="26" y="26"/>
                      <a:pt x="26" y="34"/>
                      <a:pt x="26" y="42"/>
                    </a:cubicBezTo>
                    <a:lnTo>
                      <a:pt x="9" y="75"/>
                    </a:lnTo>
                    <a:cubicBezTo>
                      <a:pt x="1" y="75"/>
                      <a:pt x="1" y="84"/>
                      <a:pt x="1" y="84"/>
                    </a:cubicBezTo>
                    <a:lnTo>
                      <a:pt x="1" y="92"/>
                    </a:lnTo>
                    <a:cubicBezTo>
                      <a:pt x="9" y="100"/>
                      <a:pt x="9" y="109"/>
                      <a:pt x="17" y="109"/>
                    </a:cubicBezTo>
                    <a:cubicBezTo>
                      <a:pt x="22" y="113"/>
                      <a:pt x="26" y="115"/>
                      <a:pt x="30" y="115"/>
                    </a:cubicBezTo>
                    <a:cubicBezTo>
                      <a:pt x="34" y="115"/>
                      <a:pt x="38" y="113"/>
                      <a:pt x="42" y="109"/>
                    </a:cubicBezTo>
                    <a:cubicBezTo>
                      <a:pt x="42" y="109"/>
                      <a:pt x="51" y="100"/>
                      <a:pt x="51" y="92"/>
                    </a:cubicBezTo>
                    <a:cubicBezTo>
                      <a:pt x="59" y="84"/>
                      <a:pt x="59" y="67"/>
                      <a:pt x="67" y="59"/>
                    </a:cubicBezTo>
                    <a:cubicBezTo>
                      <a:pt x="67" y="51"/>
                      <a:pt x="67" y="51"/>
                      <a:pt x="75" y="42"/>
                    </a:cubicBezTo>
                    <a:cubicBezTo>
                      <a:pt x="75" y="34"/>
                      <a:pt x="75" y="26"/>
                      <a:pt x="75" y="17"/>
                    </a:cubicBezTo>
                    <a:cubicBezTo>
                      <a:pt x="75" y="9"/>
                      <a:pt x="67" y="1"/>
                      <a:pt x="6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4" name="Google Shape;5633;p31">
                <a:extLst>
                  <a:ext uri="{FF2B5EF4-FFF2-40B4-BE49-F238E27FC236}">
                    <a16:creationId xmlns:a16="http://schemas.microsoft.com/office/drawing/2014/main" id="{562DFD6B-8083-C1D0-1D60-CC940B07890F}"/>
                  </a:ext>
                </a:extLst>
              </p:cNvPr>
              <p:cNvSpPr/>
              <p:nvPr/>
            </p:nvSpPr>
            <p:spPr>
              <a:xfrm>
                <a:off x="620275" y="4254550"/>
                <a:ext cx="2525" cy="6325"/>
              </a:xfrm>
              <a:custGeom>
                <a:avLst/>
                <a:gdLst/>
                <a:ahLst/>
                <a:cxnLst/>
                <a:rect l="l" t="t" r="r" b="b"/>
                <a:pathLst>
                  <a:path w="101" h="253" extrusionOk="0">
                    <a:moveTo>
                      <a:pt x="39" y="0"/>
                    </a:moveTo>
                    <a:cubicBezTo>
                      <a:pt x="34" y="0"/>
                      <a:pt x="30" y="1"/>
                      <a:pt x="26" y="4"/>
                    </a:cubicBezTo>
                    <a:cubicBezTo>
                      <a:pt x="9" y="4"/>
                      <a:pt x="1" y="20"/>
                      <a:pt x="1" y="37"/>
                    </a:cubicBezTo>
                    <a:cubicBezTo>
                      <a:pt x="17" y="70"/>
                      <a:pt x="17" y="103"/>
                      <a:pt x="34" y="136"/>
                    </a:cubicBezTo>
                    <a:cubicBezTo>
                      <a:pt x="34" y="161"/>
                      <a:pt x="42" y="178"/>
                      <a:pt x="42" y="194"/>
                    </a:cubicBezTo>
                    <a:cubicBezTo>
                      <a:pt x="50" y="211"/>
                      <a:pt x="59" y="227"/>
                      <a:pt x="67" y="244"/>
                    </a:cubicBezTo>
                    <a:cubicBezTo>
                      <a:pt x="70" y="250"/>
                      <a:pt x="76" y="253"/>
                      <a:pt x="81" y="253"/>
                    </a:cubicBezTo>
                    <a:cubicBezTo>
                      <a:pt x="91" y="253"/>
                      <a:pt x="100" y="246"/>
                      <a:pt x="100" y="236"/>
                    </a:cubicBezTo>
                    <a:cubicBezTo>
                      <a:pt x="100" y="211"/>
                      <a:pt x="100" y="194"/>
                      <a:pt x="100" y="178"/>
                    </a:cubicBezTo>
                    <a:cubicBezTo>
                      <a:pt x="92" y="161"/>
                      <a:pt x="92" y="144"/>
                      <a:pt x="84" y="128"/>
                    </a:cubicBezTo>
                    <a:cubicBezTo>
                      <a:pt x="75" y="86"/>
                      <a:pt x="67" y="53"/>
                      <a:pt x="59" y="20"/>
                    </a:cubicBezTo>
                    <a:cubicBezTo>
                      <a:pt x="59" y="8"/>
                      <a:pt x="50" y="0"/>
                      <a:pt x="3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5" name="Google Shape;5634;p31">
                <a:extLst>
                  <a:ext uri="{FF2B5EF4-FFF2-40B4-BE49-F238E27FC236}">
                    <a16:creationId xmlns:a16="http://schemas.microsoft.com/office/drawing/2014/main" id="{9E5DC0D6-3548-C14A-8F9A-7DF7F0B350A1}"/>
                  </a:ext>
                </a:extLst>
              </p:cNvPr>
              <p:cNvSpPr/>
              <p:nvPr/>
            </p:nvSpPr>
            <p:spPr>
              <a:xfrm>
                <a:off x="718250" y="4271350"/>
                <a:ext cx="5000" cy="12725"/>
              </a:xfrm>
              <a:custGeom>
                <a:avLst/>
                <a:gdLst/>
                <a:ahLst/>
                <a:cxnLst/>
                <a:rect l="l" t="t" r="r" b="b"/>
                <a:pathLst>
                  <a:path w="200" h="509" extrusionOk="0">
                    <a:moveTo>
                      <a:pt x="118" y="0"/>
                    </a:moveTo>
                    <a:cubicBezTo>
                      <a:pt x="115" y="0"/>
                      <a:pt x="112" y="1"/>
                      <a:pt x="108" y="3"/>
                    </a:cubicBezTo>
                    <a:cubicBezTo>
                      <a:pt x="84" y="3"/>
                      <a:pt x="67" y="19"/>
                      <a:pt x="59" y="44"/>
                    </a:cubicBezTo>
                    <a:cubicBezTo>
                      <a:pt x="42" y="77"/>
                      <a:pt x="42" y="110"/>
                      <a:pt x="42" y="152"/>
                    </a:cubicBezTo>
                    <a:cubicBezTo>
                      <a:pt x="42" y="185"/>
                      <a:pt x="42" y="218"/>
                      <a:pt x="34" y="251"/>
                    </a:cubicBezTo>
                    <a:cubicBezTo>
                      <a:pt x="34" y="260"/>
                      <a:pt x="34" y="276"/>
                      <a:pt x="34" y="293"/>
                    </a:cubicBezTo>
                    <a:cubicBezTo>
                      <a:pt x="26" y="309"/>
                      <a:pt x="26" y="326"/>
                      <a:pt x="17" y="342"/>
                    </a:cubicBezTo>
                    <a:cubicBezTo>
                      <a:pt x="17" y="376"/>
                      <a:pt x="1" y="400"/>
                      <a:pt x="9" y="434"/>
                    </a:cubicBezTo>
                    <a:cubicBezTo>
                      <a:pt x="9" y="442"/>
                      <a:pt x="9" y="458"/>
                      <a:pt x="9" y="467"/>
                    </a:cubicBezTo>
                    <a:cubicBezTo>
                      <a:pt x="9" y="483"/>
                      <a:pt x="26" y="500"/>
                      <a:pt x="42" y="508"/>
                    </a:cubicBezTo>
                    <a:cubicBezTo>
                      <a:pt x="59" y="508"/>
                      <a:pt x="75" y="500"/>
                      <a:pt x="92" y="483"/>
                    </a:cubicBezTo>
                    <a:cubicBezTo>
                      <a:pt x="92" y="475"/>
                      <a:pt x="100" y="475"/>
                      <a:pt x="108" y="467"/>
                    </a:cubicBezTo>
                    <a:cubicBezTo>
                      <a:pt x="117" y="458"/>
                      <a:pt x="125" y="450"/>
                      <a:pt x="125" y="434"/>
                    </a:cubicBezTo>
                    <a:cubicBezTo>
                      <a:pt x="133" y="417"/>
                      <a:pt x="142" y="400"/>
                      <a:pt x="150" y="376"/>
                    </a:cubicBezTo>
                    <a:cubicBezTo>
                      <a:pt x="158" y="342"/>
                      <a:pt x="166" y="309"/>
                      <a:pt x="175" y="276"/>
                    </a:cubicBezTo>
                    <a:cubicBezTo>
                      <a:pt x="183" y="193"/>
                      <a:pt x="200" y="102"/>
                      <a:pt x="158" y="28"/>
                    </a:cubicBezTo>
                    <a:cubicBezTo>
                      <a:pt x="151" y="14"/>
                      <a:pt x="134" y="0"/>
                      <a:pt x="11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6" name="Google Shape;5635;p31">
                <a:extLst>
                  <a:ext uri="{FF2B5EF4-FFF2-40B4-BE49-F238E27FC236}">
                    <a16:creationId xmlns:a16="http://schemas.microsoft.com/office/drawing/2014/main" id="{A3976B41-32F1-94B7-EEC5-3032F08E707D}"/>
                  </a:ext>
                </a:extLst>
              </p:cNvPr>
              <p:cNvSpPr/>
              <p:nvPr/>
            </p:nvSpPr>
            <p:spPr>
              <a:xfrm>
                <a:off x="724050" y="4272225"/>
                <a:ext cx="3550" cy="9900"/>
              </a:xfrm>
              <a:custGeom>
                <a:avLst/>
                <a:gdLst/>
                <a:ahLst/>
                <a:cxnLst/>
                <a:rect l="l" t="t" r="r" b="b"/>
                <a:pathLst>
                  <a:path w="142" h="396" extrusionOk="0">
                    <a:moveTo>
                      <a:pt x="92" y="1"/>
                    </a:moveTo>
                    <a:cubicBezTo>
                      <a:pt x="75" y="9"/>
                      <a:pt x="67" y="17"/>
                      <a:pt x="67" y="34"/>
                    </a:cubicBezTo>
                    <a:cubicBezTo>
                      <a:pt x="67" y="59"/>
                      <a:pt x="67" y="84"/>
                      <a:pt x="67" y="109"/>
                    </a:cubicBezTo>
                    <a:cubicBezTo>
                      <a:pt x="67" y="125"/>
                      <a:pt x="59" y="133"/>
                      <a:pt x="59" y="150"/>
                    </a:cubicBezTo>
                    <a:cubicBezTo>
                      <a:pt x="59" y="167"/>
                      <a:pt x="59" y="183"/>
                      <a:pt x="59" y="191"/>
                    </a:cubicBezTo>
                    <a:cubicBezTo>
                      <a:pt x="50" y="241"/>
                      <a:pt x="34" y="291"/>
                      <a:pt x="17" y="341"/>
                    </a:cubicBezTo>
                    <a:cubicBezTo>
                      <a:pt x="1" y="357"/>
                      <a:pt x="9" y="382"/>
                      <a:pt x="26" y="390"/>
                    </a:cubicBezTo>
                    <a:cubicBezTo>
                      <a:pt x="32" y="394"/>
                      <a:pt x="41" y="396"/>
                      <a:pt x="49" y="396"/>
                    </a:cubicBezTo>
                    <a:cubicBezTo>
                      <a:pt x="60" y="396"/>
                      <a:pt x="70" y="392"/>
                      <a:pt x="75" y="382"/>
                    </a:cubicBezTo>
                    <a:cubicBezTo>
                      <a:pt x="108" y="324"/>
                      <a:pt x="133" y="266"/>
                      <a:pt x="142" y="208"/>
                    </a:cubicBezTo>
                    <a:cubicBezTo>
                      <a:pt x="142" y="191"/>
                      <a:pt x="142" y="175"/>
                      <a:pt x="142" y="158"/>
                    </a:cubicBezTo>
                    <a:cubicBezTo>
                      <a:pt x="142" y="142"/>
                      <a:pt x="142" y="125"/>
                      <a:pt x="142" y="109"/>
                    </a:cubicBezTo>
                    <a:cubicBezTo>
                      <a:pt x="142" y="75"/>
                      <a:pt x="133" y="42"/>
                      <a:pt x="117" y="17"/>
                    </a:cubicBezTo>
                    <a:cubicBezTo>
                      <a:pt x="117" y="9"/>
                      <a:pt x="100" y="1"/>
                      <a:pt x="9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7" name="Google Shape;5636;p31">
                <a:extLst>
                  <a:ext uri="{FF2B5EF4-FFF2-40B4-BE49-F238E27FC236}">
                    <a16:creationId xmlns:a16="http://schemas.microsoft.com/office/drawing/2014/main" id="{00137876-9D95-6B57-E0B9-8BB48F1A19A5}"/>
                  </a:ext>
                </a:extLst>
              </p:cNvPr>
              <p:cNvSpPr/>
              <p:nvPr/>
            </p:nvSpPr>
            <p:spPr>
              <a:xfrm>
                <a:off x="734350" y="4260900"/>
                <a:ext cx="4850" cy="18400"/>
              </a:xfrm>
              <a:custGeom>
                <a:avLst/>
                <a:gdLst/>
                <a:ahLst/>
                <a:cxnLst/>
                <a:rect l="l" t="t" r="r" b="b"/>
                <a:pathLst>
                  <a:path w="194" h="736" extrusionOk="0">
                    <a:moveTo>
                      <a:pt x="108" y="0"/>
                    </a:moveTo>
                    <a:cubicBezTo>
                      <a:pt x="92" y="0"/>
                      <a:pt x="74" y="11"/>
                      <a:pt x="69" y="31"/>
                    </a:cubicBezTo>
                    <a:cubicBezTo>
                      <a:pt x="69" y="89"/>
                      <a:pt x="69" y="139"/>
                      <a:pt x="78" y="197"/>
                    </a:cubicBezTo>
                    <a:cubicBezTo>
                      <a:pt x="78" y="255"/>
                      <a:pt x="78" y="305"/>
                      <a:pt x="78" y="363"/>
                    </a:cubicBezTo>
                    <a:cubicBezTo>
                      <a:pt x="69" y="470"/>
                      <a:pt x="44" y="578"/>
                      <a:pt x="11" y="678"/>
                    </a:cubicBezTo>
                    <a:cubicBezTo>
                      <a:pt x="1" y="710"/>
                      <a:pt x="28" y="735"/>
                      <a:pt x="56" y="735"/>
                    </a:cubicBezTo>
                    <a:cubicBezTo>
                      <a:pt x="71" y="735"/>
                      <a:pt x="86" y="728"/>
                      <a:pt x="94" y="711"/>
                    </a:cubicBezTo>
                    <a:cubicBezTo>
                      <a:pt x="119" y="661"/>
                      <a:pt x="144" y="603"/>
                      <a:pt x="152" y="553"/>
                    </a:cubicBezTo>
                    <a:cubicBezTo>
                      <a:pt x="169" y="487"/>
                      <a:pt x="177" y="429"/>
                      <a:pt x="185" y="371"/>
                    </a:cubicBezTo>
                    <a:cubicBezTo>
                      <a:pt x="194" y="255"/>
                      <a:pt x="194" y="122"/>
                      <a:pt x="136" y="15"/>
                    </a:cubicBezTo>
                    <a:cubicBezTo>
                      <a:pt x="129" y="5"/>
                      <a:pt x="119" y="0"/>
                      <a:pt x="10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8" name="Google Shape;5637;p31">
                <a:extLst>
                  <a:ext uri="{FF2B5EF4-FFF2-40B4-BE49-F238E27FC236}">
                    <a16:creationId xmlns:a16="http://schemas.microsoft.com/office/drawing/2014/main" id="{5760E954-565A-555B-E6C8-72DFD82116FB}"/>
                  </a:ext>
                </a:extLst>
              </p:cNvPr>
              <p:cNvSpPr/>
              <p:nvPr/>
            </p:nvSpPr>
            <p:spPr>
              <a:xfrm>
                <a:off x="742900" y="4254775"/>
                <a:ext cx="5625" cy="14350"/>
              </a:xfrm>
              <a:custGeom>
                <a:avLst/>
                <a:gdLst/>
                <a:ahLst/>
                <a:cxnLst/>
                <a:rect l="l" t="t" r="r" b="b"/>
                <a:pathLst>
                  <a:path w="225" h="574" extrusionOk="0">
                    <a:moveTo>
                      <a:pt x="38" y="1"/>
                    </a:moveTo>
                    <a:cubicBezTo>
                      <a:pt x="18" y="1"/>
                      <a:pt x="1" y="17"/>
                      <a:pt x="1" y="44"/>
                    </a:cubicBezTo>
                    <a:cubicBezTo>
                      <a:pt x="1" y="86"/>
                      <a:pt x="34" y="127"/>
                      <a:pt x="50" y="169"/>
                    </a:cubicBezTo>
                    <a:cubicBezTo>
                      <a:pt x="67" y="202"/>
                      <a:pt x="75" y="243"/>
                      <a:pt x="84" y="285"/>
                    </a:cubicBezTo>
                    <a:cubicBezTo>
                      <a:pt x="108" y="359"/>
                      <a:pt x="117" y="442"/>
                      <a:pt x="108" y="525"/>
                    </a:cubicBezTo>
                    <a:cubicBezTo>
                      <a:pt x="103" y="555"/>
                      <a:pt x="123" y="573"/>
                      <a:pt x="143" y="573"/>
                    </a:cubicBezTo>
                    <a:cubicBezTo>
                      <a:pt x="156" y="573"/>
                      <a:pt x="168" y="566"/>
                      <a:pt x="175" y="550"/>
                    </a:cubicBezTo>
                    <a:cubicBezTo>
                      <a:pt x="208" y="450"/>
                      <a:pt x="224" y="351"/>
                      <a:pt x="208" y="251"/>
                    </a:cubicBezTo>
                    <a:cubicBezTo>
                      <a:pt x="191" y="202"/>
                      <a:pt x="175" y="160"/>
                      <a:pt x="158" y="111"/>
                    </a:cubicBezTo>
                    <a:cubicBezTo>
                      <a:pt x="133" y="69"/>
                      <a:pt x="100" y="19"/>
                      <a:pt x="50" y="3"/>
                    </a:cubicBezTo>
                    <a:cubicBezTo>
                      <a:pt x="46" y="1"/>
                      <a:pt x="42" y="1"/>
                      <a:pt x="3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9" name="Google Shape;5638;p31">
                <a:extLst>
                  <a:ext uri="{FF2B5EF4-FFF2-40B4-BE49-F238E27FC236}">
                    <a16:creationId xmlns:a16="http://schemas.microsoft.com/office/drawing/2014/main" id="{BE53EC55-905F-915C-95E3-ADCA24C3A837}"/>
                  </a:ext>
                </a:extLst>
              </p:cNvPr>
              <p:cNvSpPr/>
              <p:nvPr/>
            </p:nvSpPr>
            <p:spPr>
              <a:xfrm>
                <a:off x="748700" y="4251150"/>
                <a:ext cx="3150" cy="10125"/>
              </a:xfrm>
              <a:custGeom>
                <a:avLst/>
                <a:gdLst/>
                <a:ahLst/>
                <a:cxnLst/>
                <a:rect l="l" t="t" r="r" b="b"/>
                <a:pathLst>
                  <a:path w="126" h="405" extrusionOk="0">
                    <a:moveTo>
                      <a:pt x="33" y="0"/>
                    </a:moveTo>
                    <a:cubicBezTo>
                      <a:pt x="17" y="0"/>
                      <a:pt x="1" y="12"/>
                      <a:pt x="1" y="24"/>
                    </a:cubicBezTo>
                    <a:cubicBezTo>
                      <a:pt x="1" y="40"/>
                      <a:pt x="1" y="57"/>
                      <a:pt x="9" y="73"/>
                    </a:cubicBezTo>
                    <a:cubicBezTo>
                      <a:pt x="9" y="90"/>
                      <a:pt x="17" y="98"/>
                      <a:pt x="17" y="115"/>
                    </a:cubicBezTo>
                    <a:cubicBezTo>
                      <a:pt x="26" y="140"/>
                      <a:pt x="34" y="173"/>
                      <a:pt x="34" y="198"/>
                    </a:cubicBezTo>
                    <a:cubicBezTo>
                      <a:pt x="50" y="256"/>
                      <a:pt x="50" y="314"/>
                      <a:pt x="50" y="372"/>
                    </a:cubicBezTo>
                    <a:cubicBezTo>
                      <a:pt x="50" y="388"/>
                      <a:pt x="67" y="405"/>
                      <a:pt x="84" y="405"/>
                    </a:cubicBezTo>
                    <a:cubicBezTo>
                      <a:pt x="100" y="405"/>
                      <a:pt x="117" y="388"/>
                      <a:pt x="117" y="372"/>
                    </a:cubicBezTo>
                    <a:cubicBezTo>
                      <a:pt x="125" y="305"/>
                      <a:pt x="125" y="239"/>
                      <a:pt x="117" y="181"/>
                    </a:cubicBezTo>
                    <a:cubicBezTo>
                      <a:pt x="108" y="123"/>
                      <a:pt x="92" y="48"/>
                      <a:pt x="50" y="7"/>
                    </a:cubicBezTo>
                    <a:cubicBezTo>
                      <a:pt x="46" y="2"/>
                      <a:pt x="39" y="0"/>
                      <a:pt x="3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0" name="Google Shape;5639;p31">
                <a:extLst>
                  <a:ext uri="{FF2B5EF4-FFF2-40B4-BE49-F238E27FC236}">
                    <a16:creationId xmlns:a16="http://schemas.microsoft.com/office/drawing/2014/main" id="{C8CA9786-72F7-9F09-6317-EBA880945EAC}"/>
                  </a:ext>
                </a:extLst>
              </p:cNvPr>
              <p:cNvSpPr/>
              <p:nvPr/>
            </p:nvSpPr>
            <p:spPr>
              <a:xfrm>
                <a:off x="746700" y="4238150"/>
                <a:ext cx="8050" cy="17275"/>
              </a:xfrm>
              <a:custGeom>
                <a:avLst/>
                <a:gdLst/>
                <a:ahLst/>
                <a:cxnLst/>
                <a:rect l="l" t="t" r="r" b="b"/>
                <a:pathLst>
                  <a:path w="322" h="691" extrusionOk="0">
                    <a:moveTo>
                      <a:pt x="46" y="1"/>
                    </a:moveTo>
                    <a:cubicBezTo>
                      <a:pt x="21" y="1"/>
                      <a:pt x="1" y="28"/>
                      <a:pt x="14" y="55"/>
                    </a:cubicBezTo>
                    <a:cubicBezTo>
                      <a:pt x="64" y="146"/>
                      <a:pt x="130" y="237"/>
                      <a:pt x="172" y="336"/>
                    </a:cubicBezTo>
                    <a:cubicBezTo>
                      <a:pt x="188" y="386"/>
                      <a:pt x="205" y="444"/>
                      <a:pt x="222" y="494"/>
                    </a:cubicBezTo>
                    <a:cubicBezTo>
                      <a:pt x="230" y="552"/>
                      <a:pt x="246" y="602"/>
                      <a:pt x="246" y="660"/>
                    </a:cubicBezTo>
                    <a:cubicBezTo>
                      <a:pt x="246" y="680"/>
                      <a:pt x="263" y="691"/>
                      <a:pt x="280" y="691"/>
                    </a:cubicBezTo>
                    <a:cubicBezTo>
                      <a:pt x="296" y="691"/>
                      <a:pt x="313" y="680"/>
                      <a:pt x="313" y="660"/>
                    </a:cubicBezTo>
                    <a:cubicBezTo>
                      <a:pt x="321" y="593"/>
                      <a:pt x="321" y="535"/>
                      <a:pt x="313" y="477"/>
                    </a:cubicBezTo>
                    <a:cubicBezTo>
                      <a:pt x="304" y="419"/>
                      <a:pt x="296" y="361"/>
                      <a:pt x="271" y="303"/>
                    </a:cubicBezTo>
                    <a:cubicBezTo>
                      <a:pt x="230" y="187"/>
                      <a:pt x="164" y="71"/>
                      <a:pt x="64" y="5"/>
                    </a:cubicBezTo>
                    <a:cubicBezTo>
                      <a:pt x="58" y="2"/>
                      <a:pt x="52" y="1"/>
                      <a:pt x="4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1" name="Google Shape;5640;p31">
                <a:extLst>
                  <a:ext uri="{FF2B5EF4-FFF2-40B4-BE49-F238E27FC236}">
                    <a16:creationId xmlns:a16="http://schemas.microsoft.com/office/drawing/2014/main" id="{87C837DE-63E3-3A58-E750-891371DC92C5}"/>
                  </a:ext>
                </a:extLst>
              </p:cNvPr>
              <p:cNvSpPr/>
              <p:nvPr/>
            </p:nvSpPr>
            <p:spPr>
              <a:xfrm>
                <a:off x="754500" y="4228225"/>
                <a:ext cx="7500" cy="18025"/>
              </a:xfrm>
              <a:custGeom>
                <a:avLst/>
                <a:gdLst/>
                <a:ahLst/>
                <a:cxnLst/>
                <a:rect l="l" t="t" r="r" b="b"/>
                <a:pathLst>
                  <a:path w="300" h="721" extrusionOk="0">
                    <a:moveTo>
                      <a:pt x="75" y="1"/>
                    </a:moveTo>
                    <a:cubicBezTo>
                      <a:pt x="42" y="1"/>
                      <a:pt x="9" y="33"/>
                      <a:pt x="9" y="71"/>
                    </a:cubicBezTo>
                    <a:cubicBezTo>
                      <a:pt x="1" y="129"/>
                      <a:pt x="34" y="187"/>
                      <a:pt x="59" y="236"/>
                    </a:cubicBezTo>
                    <a:cubicBezTo>
                      <a:pt x="84" y="286"/>
                      <a:pt x="100" y="336"/>
                      <a:pt x="117" y="377"/>
                    </a:cubicBezTo>
                    <a:cubicBezTo>
                      <a:pt x="142" y="427"/>
                      <a:pt x="150" y="477"/>
                      <a:pt x="166" y="518"/>
                    </a:cubicBezTo>
                    <a:cubicBezTo>
                      <a:pt x="183" y="576"/>
                      <a:pt x="183" y="617"/>
                      <a:pt x="183" y="675"/>
                    </a:cubicBezTo>
                    <a:cubicBezTo>
                      <a:pt x="178" y="703"/>
                      <a:pt x="207" y="720"/>
                      <a:pt x="235" y="720"/>
                    </a:cubicBezTo>
                    <a:cubicBezTo>
                      <a:pt x="257" y="720"/>
                      <a:pt x="279" y="709"/>
                      <a:pt x="282" y="684"/>
                    </a:cubicBezTo>
                    <a:cubicBezTo>
                      <a:pt x="291" y="634"/>
                      <a:pt x="299" y="568"/>
                      <a:pt x="299" y="518"/>
                    </a:cubicBezTo>
                    <a:cubicBezTo>
                      <a:pt x="299" y="452"/>
                      <a:pt x="274" y="394"/>
                      <a:pt x="266" y="336"/>
                    </a:cubicBezTo>
                    <a:cubicBezTo>
                      <a:pt x="258" y="278"/>
                      <a:pt x="233" y="228"/>
                      <a:pt x="216" y="178"/>
                    </a:cubicBezTo>
                    <a:cubicBezTo>
                      <a:pt x="191" y="112"/>
                      <a:pt x="166" y="54"/>
                      <a:pt x="108" y="13"/>
                    </a:cubicBezTo>
                    <a:cubicBezTo>
                      <a:pt x="98" y="4"/>
                      <a:pt x="87" y="1"/>
                      <a:pt x="7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2" name="Google Shape;5641;p31">
                <a:extLst>
                  <a:ext uri="{FF2B5EF4-FFF2-40B4-BE49-F238E27FC236}">
                    <a16:creationId xmlns:a16="http://schemas.microsoft.com/office/drawing/2014/main" id="{DF8EA072-E20E-10BD-422D-8C4BDE8FB319}"/>
                  </a:ext>
                </a:extLst>
              </p:cNvPr>
              <p:cNvSpPr/>
              <p:nvPr/>
            </p:nvSpPr>
            <p:spPr>
              <a:xfrm>
                <a:off x="757400" y="4219875"/>
                <a:ext cx="3150" cy="6450"/>
              </a:xfrm>
              <a:custGeom>
                <a:avLst/>
                <a:gdLst/>
                <a:ahLst/>
                <a:cxnLst/>
                <a:rect l="l" t="t" r="r" b="b"/>
                <a:pathLst>
                  <a:path w="126" h="258" extrusionOk="0">
                    <a:moveTo>
                      <a:pt x="31" y="0"/>
                    </a:moveTo>
                    <a:cubicBezTo>
                      <a:pt x="14" y="0"/>
                      <a:pt x="1" y="16"/>
                      <a:pt x="1" y="40"/>
                    </a:cubicBezTo>
                    <a:cubicBezTo>
                      <a:pt x="1" y="48"/>
                      <a:pt x="1" y="57"/>
                      <a:pt x="1" y="65"/>
                    </a:cubicBezTo>
                    <a:cubicBezTo>
                      <a:pt x="1" y="73"/>
                      <a:pt x="9" y="81"/>
                      <a:pt x="9" y="90"/>
                    </a:cubicBezTo>
                    <a:cubicBezTo>
                      <a:pt x="17" y="106"/>
                      <a:pt x="17" y="115"/>
                      <a:pt x="17" y="131"/>
                    </a:cubicBezTo>
                    <a:lnTo>
                      <a:pt x="34" y="173"/>
                    </a:lnTo>
                    <a:lnTo>
                      <a:pt x="34" y="181"/>
                    </a:lnTo>
                    <a:lnTo>
                      <a:pt x="34" y="189"/>
                    </a:lnTo>
                    <a:cubicBezTo>
                      <a:pt x="34" y="197"/>
                      <a:pt x="34" y="206"/>
                      <a:pt x="34" y="214"/>
                    </a:cubicBezTo>
                    <a:cubicBezTo>
                      <a:pt x="34" y="236"/>
                      <a:pt x="46" y="257"/>
                      <a:pt x="66" y="257"/>
                    </a:cubicBezTo>
                    <a:cubicBezTo>
                      <a:pt x="69" y="257"/>
                      <a:pt x="72" y="257"/>
                      <a:pt x="75" y="255"/>
                    </a:cubicBezTo>
                    <a:cubicBezTo>
                      <a:pt x="100" y="255"/>
                      <a:pt x="125" y="239"/>
                      <a:pt x="125" y="214"/>
                    </a:cubicBezTo>
                    <a:cubicBezTo>
                      <a:pt x="125" y="197"/>
                      <a:pt x="125" y="181"/>
                      <a:pt x="125" y="164"/>
                    </a:cubicBezTo>
                    <a:cubicBezTo>
                      <a:pt x="117" y="148"/>
                      <a:pt x="117" y="123"/>
                      <a:pt x="108" y="106"/>
                    </a:cubicBezTo>
                    <a:cubicBezTo>
                      <a:pt x="108" y="90"/>
                      <a:pt x="100" y="73"/>
                      <a:pt x="92" y="57"/>
                    </a:cubicBezTo>
                    <a:cubicBezTo>
                      <a:pt x="92" y="48"/>
                      <a:pt x="84" y="40"/>
                      <a:pt x="84" y="32"/>
                    </a:cubicBezTo>
                    <a:cubicBezTo>
                      <a:pt x="75" y="23"/>
                      <a:pt x="67" y="15"/>
                      <a:pt x="50" y="7"/>
                    </a:cubicBezTo>
                    <a:cubicBezTo>
                      <a:pt x="44" y="2"/>
                      <a:pt x="37" y="0"/>
                      <a:pt x="3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3" name="Google Shape;5642;p31">
                <a:extLst>
                  <a:ext uri="{FF2B5EF4-FFF2-40B4-BE49-F238E27FC236}">
                    <a16:creationId xmlns:a16="http://schemas.microsoft.com/office/drawing/2014/main" id="{F34010BE-9FED-725C-EA36-4B53465A5355}"/>
                  </a:ext>
                </a:extLst>
              </p:cNvPr>
              <p:cNvSpPr/>
              <p:nvPr/>
            </p:nvSpPr>
            <p:spPr>
              <a:xfrm>
                <a:off x="752850" y="4211550"/>
                <a:ext cx="3350" cy="2500"/>
              </a:xfrm>
              <a:custGeom>
                <a:avLst/>
                <a:gdLst/>
                <a:ahLst/>
                <a:cxnLst/>
                <a:rect l="l" t="t" r="r" b="b"/>
                <a:pathLst>
                  <a:path w="134" h="100" extrusionOk="0">
                    <a:moveTo>
                      <a:pt x="67" y="0"/>
                    </a:moveTo>
                    <a:cubicBezTo>
                      <a:pt x="0" y="0"/>
                      <a:pt x="0" y="100"/>
                      <a:pt x="67" y="100"/>
                    </a:cubicBezTo>
                    <a:cubicBezTo>
                      <a:pt x="133" y="100"/>
                      <a:pt x="133" y="0"/>
                      <a:pt x="6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4" name="Google Shape;5643;p31">
                <a:extLst>
                  <a:ext uri="{FF2B5EF4-FFF2-40B4-BE49-F238E27FC236}">
                    <a16:creationId xmlns:a16="http://schemas.microsoft.com/office/drawing/2014/main" id="{A72D87F7-5D59-FB2C-B46E-7E5D8FCE6620}"/>
                  </a:ext>
                </a:extLst>
              </p:cNvPr>
              <p:cNvSpPr/>
              <p:nvPr/>
            </p:nvSpPr>
            <p:spPr>
              <a:xfrm>
                <a:off x="631475" y="4292050"/>
                <a:ext cx="15350" cy="9000"/>
              </a:xfrm>
              <a:custGeom>
                <a:avLst/>
                <a:gdLst/>
                <a:ahLst/>
                <a:cxnLst/>
                <a:rect l="l" t="t" r="r" b="b"/>
                <a:pathLst>
                  <a:path w="614" h="360" extrusionOk="0">
                    <a:moveTo>
                      <a:pt x="87" y="0"/>
                    </a:moveTo>
                    <a:cubicBezTo>
                      <a:pt x="70" y="0"/>
                      <a:pt x="54" y="11"/>
                      <a:pt x="50" y="28"/>
                    </a:cubicBezTo>
                    <a:cubicBezTo>
                      <a:pt x="0" y="152"/>
                      <a:pt x="166" y="244"/>
                      <a:pt x="249" y="285"/>
                    </a:cubicBezTo>
                    <a:cubicBezTo>
                      <a:pt x="307" y="310"/>
                      <a:pt x="365" y="335"/>
                      <a:pt x="423" y="351"/>
                    </a:cubicBezTo>
                    <a:cubicBezTo>
                      <a:pt x="456" y="351"/>
                      <a:pt x="481" y="360"/>
                      <a:pt x="514" y="360"/>
                    </a:cubicBezTo>
                    <a:cubicBezTo>
                      <a:pt x="547" y="351"/>
                      <a:pt x="580" y="351"/>
                      <a:pt x="605" y="335"/>
                    </a:cubicBezTo>
                    <a:cubicBezTo>
                      <a:pt x="613" y="326"/>
                      <a:pt x="613" y="310"/>
                      <a:pt x="605" y="302"/>
                    </a:cubicBezTo>
                    <a:cubicBezTo>
                      <a:pt x="588" y="277"/>
                      <a:pt x="564" y="268"/>
                      <a:pt x="539" y="260"/>
                    </a:cubicBezTo>
                    <a:cubicBezTo>
                      <a:pt x="522" y="252"/>
                      <a:pt x="497" y="235"/>
                      <a:pt x="472" y="235"/>
                    </a:cubicBezTo>
                    <a:cubicBezTo>
                      <a:pt x="431" y="219"/>
                      <a:pt x="381" y="202"/>
                      <a:pt x="340" y="186"/>
                    </a:cubicBezTo>
                    <a:cubicBezTo>
                      <a:pt x="290" y="161"/>
                      <a:pt x="249" y="136"/>
                      <a:pt x="207" y="111"/>
                    </a:cubicBezTo>
                    <a:cubicBezTo>
                      <a:pt x="174" y="94"/>
                      <a:pt x="133" y="61"/>
                      <a:pt x="124" y="28"/>
                    </a:cubicBezTo>
                    <a:cubicBezTo>
                      <a:pt x="117" y="9"/>
                      <a:pt x="101" y="0"/>
                      <a:pt x="8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5" name="Google Shape;5644;p31">
                <a:extLst>
                  <a:ext uri="{FF2B5EF4-FFF2-40B4-BE49-F238E27FC236}">
                    <a16:creationId xmlns:a16="http://schemas.microsoft.com/office/drawing/2014/main" id="{956FDD39-E788-4EB0-6AD6-69AA6CADC69C}"/>
                  </a:ext>
                </a:extLst>
              </p:cNvPr>
              <p:cNvSpPr/>
              <p:nvPr/>
            </p:nvSpPr>
            <p:spPr>
              <a:xfrm>
                <a:off x="649700" y="4293550"/>
                <a:ext cx="8300" cy="6675"/>
              </a:xfrm>
              <a:custGeom>
                <a:avLst/>
                <a:gdLst/>
                <a:ahLst/>
                <a:cxnLst/>
                <a:rect l="l" t="t" r="r" b="b"/>
                <a:pathLst>
                  <a:path w="332" h="267" extrusionOk="0">
                    <a:moveTo>
                      <a:pt x="48" y="1"/>
                    </a:moveTo>
                    <a:cubicBezTo>
                      <a:pt x="39" y="1"/>
                      <a:pt x="31" y="4"/>
                      <a:pt x="25" y="10"/>
                    </a:cubicBezTo>
                    <a:cubicBezTo>
                      <a:pt x="0" y="26"/>
                      <a:pt x="0" y="51"/>
                      <a:pt x="9" y="76"/>
                    </a:cubicBezTo>
                    <a:cubicBezTo>
                      <a:pt x="33" y="134"/>
                      <a:pt x="75" y="184"/>
                      <a:pt x="133" y="217"/>
                    </a:cubicBezTo>
                    <a:cubicBezTo>
                      <a:pt x="158" y="242"/>
                      <a:pt x="183" y="250"/>
                      <a:pt x="216" y="266"/>
                    </a:cubicBezTo>
                    <a:lnTo>
                      <a:pt x="265" y="266"/>
                    </a:lnTo>
                    <a:cubicBezTo>
                      <a:pt x="282" y="266"/>
                      <a:pt x="299" y="258"/>
                      <a:pt x="315" y="250"/>
                    </a:cubicBezTo>
                    <a:cubicBezTo>
                      <a:pt x="332" y="242"/>
                      <a:pt x="332" y="225"/>
                      <a:pt x="323" y="208"/>
                    </a:cubicBezTo>
                    <a:cubicBezTo>
                      <a:pt x="315" y="200"/>
                      <a:pt x="299" y="192"/>
                      <a:pt x="290" y="184"/>
                    </a:cubicBezTo>
                    <a:cubicBezTo>
                      <a:pt x="282" y="184"/>
                      <a:pt x="282" y="184"/>
                      <a:pt x="274" y="175"/>
                    </a:cubicBezTo>
                    <a:cubicBezTo>
                      <a:pt x="265" y="167"/>
                      <a:pt x="257" y="167"/>
                      <a:pt x="249" y="159"/>
                    </a:cubicBezTo>
                    <a:lnTo>
                      <a:pt x="241" y="159"/>
                    </a:lnTo>
                    <a:lnTo>
                      <a:pt x="216" y="150"/>
                    </a:lnTo>
                    <a:cubicBezTo>
                      <a:pt x="207" y="142"/>
                      <a:pt x="199" y="134"/>
                      <a:pt x="183" y="126"/>
                    </a:cubicBezTo>
                    <a:cubicBezTo>
                      <a:pt x="183" y="126"/>
                      <a:pt x="174" y="117"/>
                      <a:pt x="166" y="117"/>
                    </a:cubicBezTo>
                    <a:cubicBezTo>
                      <a:pt x="166" y="117"/>
                      <a:pt x="166" y="117"/>
                      <a:pt x="158" y="109"/>
                    </a:cubicBezTo>
                    <a:cubicBezTo>
                      <a:pt x="149" y="101"/>
                      <a:pt x="141" y="92"/>
                      <a:pt x="133" y="84"/>
                    </a:cubicBezTo>
                    <a:cubicBezTo>
                      <a:pt x="125" y="76"/>
                      <a:pt x="125" y="76"/>
                      <a:pt x="116" y="68"/>
                    </a:cubicBezTo>
                    <a:cubicBezTo>
                      <a:pt x="116" y="68"/>
                      <a:pt x="116" y="59"/>
                      <a:pt x="108" y="59"/>
                    </a:cubicBezTo>
                    <a:cubicBezTo>
                      <a:pt x="100" y="51"/>
                      <a:pt x="100" y="34"/>
                      <a:pt x="91" y="26"/>
                    </a:cubicBezTo>
                    <a:cubicBezTo>
                      <a:pt x="81" y="10"/>
                      <a:pt x="63" y="1"/>
                      <a:pt x="4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6" name="Google Shape;5645;p31">
                <a:extLst>
                  <a:ext uri="{FF2B5EF4-FFF2-40B4-BE49-F238E27FC236}">
                    <a16:creationId xmlns:a16="http://schemas.microsoft.com/office/drawing/2014/main" id="{202F19D1-6746-5435-52A8-D42584DEC4CC}"/>
                  </a:ext>
                </a:extLst>
              </p:cNvPr>
              <p:cNvSpPr/>
              <p:nvPr/>
            </p:nvSpPr>
            <p:spPr>
              <a:xfrm>
                <a:off x="663375" y="4293775"/>
                <a:ext cx="4975" cy="5575"/>
              </a:xfrm>
              <a:custGeom>
                <a:avLst/>
                <a:gdLst/>
                <a:ahLst/>
                <a:cxnLst/>
                <a:rect l="l" t="t" r="r" b="b"/>
                <a:pathLst>
                  <a:path w="199" h="223" extrusionOk="0">
                    <a:moveTo>
                      <a:pt x="42" y="1"/>
                    </a:moveTo>
                    <a:cubicBezTo>
                      <a:pt x="33" y="1"/>
                      <a:pt x="17" y="1"/>
                      <a:pt x="8" y="9"/>
                    </a:cubicBezTo>
                    <a:cubicBezTo>
                      <a:pt x="0" y="17"/>
                      <a:pt x="0" y="34"/>
                      <a:pt x="0" y="42"/>
                    </a:cubicBezTo>
                    <a:cubicBezTo>
                      <a:pt x="0" y="59"/>
                      <a:pt x="0" y="67"/>
                      <a:pt x="8" y="75"/>
                    </a:cubicBezTo>
                    <a:cubicBezTo>
                      <a:pt x="33" y="100"/>
                      <a:pt x="50" y="125"/>
                      <a:pt x="75" y="150"/>
                    </a:cubicBezTo>
                    <a:cubicBezTo>
                      <a:pt x="83" y="166"/>
                      <a:pt x="91" y="175"/>
                      <a:pt x="100" y="183"/>
                    </a:cubicBezTo>
                    <a:cubicBezTo>
                      <a:pt x="116" y="199"/>
                      <a:pt x="133" y="208"/>
                      <a:pt x="149" y="216"/>
                    </a:cubicBezTo>
                    <a:cubicBezTo>
                      <a:pt x="153" y="220"/>
                      <a:pt x="160" y="222"/>
                      <a:pt x="166" y="222"/>
                    </a:cubicBezTo>
                    <a:cubicBezTo>
                      <a:pt x="172" y="222"/>
                      <a:pt x="178" y="220"/>
                      <a:pt x="182" y="216"/>
                    </a:cubicBezTo>
                    <a:cubicBezTo>
                      <a:pt x="191" y="208"/>
                      <a:pt x="199" y="191"/>
                      <a:pt x="199" y="183"/>
                    </a:cubicBezTo>
                    <a:cubicBezTo>
                      <a:pt x="191" y="166"/>
                      <a:pt x="182" y="150"/>
                      <a:pt x="174" y="133"/>
                    </a:cubicBezTo>
                    <a:cubicBezTo>
                      <a:pt x="166" y="117"/>
                      <a:pt x="149" y="100"/>
                      <a:pt x="141" y="83"/>
                    </a:cubicBezTo>
                    <a:cubicBezTo>
                      <a:pt x="116" y="59"/>
                      <a:pt x="100" y="34"/>
                      <a:pt x="75" y="9"/>
                    </a:cubicBezTo>
                    <a:cubicBezTo>
                      <a:pt x="66" y="1"/>
                      <a:pt x="50" y="1"/>
                      <a:pt x="4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7" name="Google Shape;5646;p31">
                <a:extLst>
                  <a:ext uri="{FF2B5EF4-FFF2-40B4-BE49-F238E27FC236}">
                    <a16:creationId xmlns:a16="http://schemas.microsoft.com/office/drawing/2014/main" id="{55D4B386-4346-83F7-C76F-CDF4C73D8105}"/>
                  </a:ext>
                </a:extLst>
              </p:cNvPr>
              <p:cNvSpPr/>
              <p:nvPr/>
            </p:nvSpPr>
            <p:spPr>
              <a:xfrm>
                <a:off x="690500" y="4290825"/>
                <a:ext cx="3350" cy="5875"/>
              </a:xfrm>
              <a:custGeom>
                <a:avLst/>
                <a:gdLst/>
                <a:ahLst/>
                <a:cxnLst/>
                <a:rect l="l" t="t" r="r" b="b"/>
                <a:pathLst>
                  <a:path w="134" h="235" extrusionOk="0">
                    <a:moveTo>
                      <a:pt x="55" y="0"/>
                    </a:moveTo>
                    <a:cubicBezTo>
                      <a:pt x="51" y="0"/>
                      <a:pt x="46" y="1"/>
                      <a:pt x="42" y="3"/>
                    </a:cubicBezTo>
                    <a:cubicBezTo>
                      <a:pt x="9" y="11"/>
                      <a:pt x="1" y="36"/>
                      <a:pt x="1" y="61"/>
                    </a:cubicBezTo>
                    <a:cubicBezTo>
                      <a:pt x="9" y="77"/>
                      <a:pt x="9" y="94"/>
                      <a:pt x="17" y="110"/>
                    </a:cubicBezTo>
                    <a:cubicBezTo>
                      <a:pt x="17" y="119"/>
                      <a:pt x="17" y="135"/>
                      <a:pt x="25" y="152"/>
                    </a:cubicBezTo>
                    <a:cubicBezTo>
                      <a:pt x="34" y="160"/>
                      <a:pt x="34" y="177"/>
                      <a:pt x="42" y="193"/>
                    </a:cubicBezTo>
                    <a:cubicBezTo>
                      <a:pt x="42" y="193"/>
                      <a:pt x="50" y="201"/>
                      <a:pt x="50" y="210"/>
                    </a:cubicBezTo>
                    <a:cubicBezTo>
                      <a:pt x="59" y="218"/>
                      <a:pt x="67" y="226"/>
                      <a:pt x="75" y="226"/>
                    </a:cubicBezTo>
                    <a:cubicBezTo>
                      <a:pt x="83" y="235"/>
                      <a:pt x="92" y="235"/>
                      <a:pt x="100" y="235"/>
                    </a:cubicBezTo>
                    <a:cubicBezTo>
                      <a:pt x="117" y="226"/>
                      <a:pt x="125" y="218"/>
                      <a:pt x="125" y="210"/>
                    </a:cubicBezTo>
                    <a:cubicBezTo>
                      <a:pt x="133" y="193"/>
                      <a:pt x="133" y="185"/>
                      <a:pt x="133" y="168"/>
                    </a:cubicBezTo>
                    <a:cubicBezTo>
                      <a:pt x="133" y="152"/>
                      <a:pt x="125" y="135"/>
                      <a:pt x="125" y="119"/>
                    </a:cubicBezTo>
                    <a:cubicBezTo>
                      <a:pt x="125" y="102"/>
                      <a:pt x="117" y="94"/>
                      <a:pt x="117" y="77"/>
                    </a:cubicBezTo>
                    <a:lnTo>
                      <a:pt x="100" y="36"/>
                    </a:lnTo>
                    <a:cubicBezTo>
                      <a:pt x="93" y="15"/>
                      <a:pt x="75" y="0"/>
                      <a:pt x="5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8" name="Google Shape;5647;p31">
                <a:extLst>
                  <a:ext uri="{FF2B5EF4-FFF2-40B4-BE49-F238E27FC236}">
                    <a16:creationId xmlns:a16="http://schemas.microsoft.com/office/drawing/2014/main" id="{7ABCF223-5EF4-928D-DB55-9FDE38E29063}"/>
                  </a:ext>
                </a:extLst>
              </p:cNvPr>
              <p:cNvSpPr/>
              <p:nvPr/>
            </p:nvSpPr>
            <p:spPr>
              <a:xfrm>
                <a:off x="697950" y="4292525"/>
                <a:ext cx="2300" cy="3975"/>
              </a:xfrm>
              <a:custGeom>
                <a:avLst/>
                <a:gdLst/>
                <a:ahLst/>
                <a:cxnLst/>
                <a:rect l="l" t="t" r="r" b="b"/>
                <a:pathLst>
                  <a:path w="92" h="159" extrusionOk="0">
                    <a:moveTo>
                      <a:pt x="26" y="1"/>
                    </a:moveTo>
                    <a:cubicBezTo>
                      <a:pt x="9" y="9"/>
                      <a:pt x="1" y="26"/>
                      <a:pt x="1" y="42"/>
                    </a:cubicBezTo>
                    <a:cubicBezTo>
                      <a:pt x="9" y="59"/>
                      <a:pt x="17" y="75"/>
                      <a:pt x="17" y="92"/>
                    </a:cubicBezTo>
                    <a:lnTo>
                      <a:pt x="26" y="109"/>
                    </a:lnTo>
                    <a:cubicBezTo>
                      <a:pt x="26" y="109"/>
                      <a:pt x="26" y="117"/>
                      <a:pt x="26" y="125"/>
                    </a:cubicBezTo>
                    <a:cubicBezTo>
                      <a:pt x="34" y="133"/>
                      <a:pt x="42" y="133"/>
                      <a:pt x="42" y="142"/>
                    </a:cubicBezTo>
                    <a:cubicBezTo>
                      <a:pt x="51" y="150"/>
                      <a:pt x="59" y="158"/>
                      <a:pt x="67" y="158"/>
                    </a:cubicBezTo>
                    <a:cubicBezTo>
                      <a:pt x="84" y="150"/>
                      <a:pt x="84" y="142"/>
                      <a:pt x="84" y="133"/>
                    </a:cubicBezTo>
                    <a:cubicBezTo>
                      <a:pt x="84" y="125"/>
                      <a:pt x="92" y="117"/>
                      <a:pt x="92" y="109"/>
                    </a:cubicBezTo>
                    <a:cubicBezTo>
                      <a:pt x="92" y="100"/>
                      <a:pt x="84" y="84"/>
                      <a:pt x="84" y="75"/>
                    </a:cubicBezTo>
                    <a:cubicBezTo>
                      <a:pt x="75" y="59"/>
                      <a:pt x="75" y="42"/>
                      <a:pt x="67" y="26"/>
                    </a:cubicBezTo>
                    <a:lnTo>
                      <a:pt x="75" y="26"/>
                    </a:lnTo>
                    <a:cubicBezTo>
                      <a:pt x="67" y="9"/>
                      <a:pt x="42" y="1"/>
                      <a:pt x="2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9" name="Google Shape;5648;p31">
                <a:extLst>
                  <a:ext uri="{FF2B5EF4-FFF2-40B4-BE49-F238E27FC236}">
                    <a16:creationId xmlns:a16="http://schemas.microsoft.com/office/drawing/2014/main" id="{7573220F-0008-2AE6-12D6-31BFC2A89E62}"/>
                  </a:ext>
                </a:extLst>
              </p:cNvPr>
              <p:cNvSpPr/>
              <p:nvPr/>
            </p:nvSpPr>
            <p:spPr>
              <a:xfrm>
                <a:off x="759475" y="4198400"/>
                <a:ext cx="8100" cy="21275"/>
              </a:xfrm>
              <a:custGeom>
                <a:avLst/>
                <a:gdLst/>
                <a:ahLst/>
                <a:cxnLst/>
                <a:rect l="l" t="t" r="r" b="b"/>
                <a:pathLst>
                  <a:path w="324" h="851" extrusionOk="0">
                    <a:moveTo>
                      <a:pt x="67" y="1"/>
                    </a:moveTo>
                    <a:cubicBezTo>
                      <a:pt x="40" y="1"/>
                      <a:pt x="14" y="16"/>
                      <a:pt x="9" y="46"/>
                    </a:cubicBezTo>
                    <a:cubicBezTo>
                      <a:pt x="1" y="112"/>
                      <a:pt x="34" y="186"/>
                      <a:pt x="59" y="253"/>
                    </a:cubicBezTo>
                    <a:cubicBezTo>
                      <a:pt x="75" y="319"/>
                      <a:pt x="100" y="377"/>
                      <a:pt x="117" y="443"/>
                    </a:cubicBezTo>
                    <a:cubicBezTo>
                      <a:pt x="133" y="510"/>
                      <a:pt x="150" y="576"/>
                      <a:pt x="175" y="642"/>
                    </a:cubicBezTo>
                    <a:cubicBezTo>
                      <a:pt x="191" y="708"/>
                      <a:pt x="208" y="775"/>
                      <a:pt x="241" y="833"/>
                    </a:cubicBezTo>
                    <a:cubicBezTo>
                      <a:pt x="247" y="845"/>
                      <a:pt x="257" y="850"/>
                      <a:pt x="269" y="850"/>
                    </a:cubicBezTo>
                    <a:cubicBezTo>
                      <a:pt x="288" y="850"/>
                      <a:pt x="310" y="834"/>
                      <a:pt x="315" y="808"/>
                    </a:cubicBezTo>
                    <a:cubicBezTo>
                      <a:pt x="324" y="742"/>
                      <a:pt x="307" y="675"/>
                      <a:pt x="299" y="609"/>
                    </a:cubicBezTo>
                    <a:cubicBezTo>
                      <a:pt x="282" y="543"/>
                      <a:pt x="266" y="476"/>
                      <a:pt x="249" y="410"/>
                    </a:cubicBezTo>
                    <a:cubicBezTo>
                      <a:pt x="233" y="344"/>
                      <a:pt x="216" y="278"/>
                      <a:pt x="199" y="211"/>
                    </a:cubicBezTo>
                    <a:cubicBezTo>
                      <a:pt x="183" y="153"/>
                      <a:pt x="166" y="62"/>
                      <a:pt x="117" y="21"/>
                    </a:cubicBezTo>
                    <a:cubicBezTo>
                      <a:pt x="103" y="8"/>
                      <a:pt x="85" y="1"/>
                      <a:pt x="6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0" name="Google Shape;5649;p31">
                <a:extLst>
                  <a:ext uri="{FF2B5EF4-FFF2-40B4-BE49-F238E27FC236}">
                    <a16:creationId xmlns:a16="http://schemas.microsoft.com/office/drawing/2014/main" id="{B5164D65-4897-1F2C-C913-CB553810AE7C}"/>
                  </a:ext>
                </a:extLst>
              </p:cNvPr>
              <p:cNvSpPr/>
              <p:nvPr/>
            </p:nvSpPr>
            <p:spPr>
              <a:xfrm>
                <a:off x="766100" y="4189225"/>
                <a:ext cx="2925" cy="12750"/>
              </a:xfrm>
              <a:custGeom>
                <a:avLst/>
                <a:gdLst/>
                <a:ahLst/>
                <a:cxnLst/>
                <a:rect l="l" t="t" r="r" b="b"/>
                <a:pathLst>
                  <a:path w="117" h="510" extrusionOk="0">
                    <a:moveTo>
                      <a:pt x="58" y="0"/>
                    </a:moveTo>
                    <a:cubicBezTo>
                      <a:pt x="50" y="0"/>
                      <a:pt x="42" y="2"/>
                      <a:pt x="34" y="7"/>
                    </a:cubicBezTo>
                    <a:cubicBezTo>
                      <a:pt x="9" y="40"/>
                      <a:pt x="9" y="81"/>
                      <a:pt x="9" y="123"/>
                    </a:cubicBezTo>
                    <a:cubicBezTo>
                      <a:pt x="9" y="121"/>
                      <a:pt x="9" y="121"/>
                      <a:pt x="9" y="121"/>
                    </a:cubicBezTo>
                    <a:cubicBezTo>
                      <a:pt x="7" y="121"/>
                      <a:pt x="1" y="139"/>
                      <a:pt x="1" y="139"/>
                    </a:cubicBezTo>
                    <a:cubicBezTo>
                      <a:pt x="1" y="156"/>
                      <a:pt x="1" y="164"/>
                      <a:pt x="1" y="172"/>
                    </a:cubicBezTo>
                    <a:lnTo>
                      <a:pt x="1" y="230"/>
                    </a:lnTo>
                    <a:cubicBezTo>
                      <a:pt x="1" y="305"/>
                      <a:pt x="1" y="379"/>
                      <a:pt x="1" y="454"/>
                    </a:cubicBezTo>
                    <a:cubicBezTo>
                      <a:pt x="1" y="491"/>
                      <a:pt x="30" y="510"/>
                      <a:pt x="59" y="510"/>
                    </a:cubicBezTo>
                    <a:cubicBezTo>
                      <a:pt x="88" y="510"/>
                      <a:pt x="117" y="491"/>
                      <a:pt x="117" y="454"/>
                    </a:cubicBezTo>
                    <a:cubicBezTo>
                      <a:pt x="117" y="379"/>
                      <a:pt x="117" y="305"/>
                      <a:pt x="117" y="230"/>
                    </a:cubicBezTo>
                    <a:lnTo>
                      <a:pt x="117" y="181"/>
                    </a:lnTo>
                    <a:cubicBezTo>
                      <a:pt x="117" y="164"/>
                      <a:pt x="117" y="156"/>
                      <a:pt x="117" y="139"/>
                    </a:cubicBezTo>
                    <a:cubicBezTo>
                      <a:pt x="117" y="139"/>
                      <a:pt x="108" y="123"/>
                      <a:pt x="108" y="123"/>
                    </a:cubicBezTo>
                    <a:cubicBezTo>
                      <a:pt x="100" y="81"/>
                      <a:pt x="108" y="40"/>
                      <a:pt x="75" y="7"/>
                    </a:cubicBezTo>
                    <a:cubicBezTo>
                      <a:pt x="71" y="2"/>
                      <a:pt x="65" y="0"/>
                      <a:pt x="5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1" name="Google Shape;5650;p31">
                <a:extLst>
                  <a:ext uri="{FF2B5EF4-FFF2-40B4-BE49-F238E27FC236}">
                    <a16:creationId xmlns:a16="http://schemas.microsoft.com/office/drawing/2014/main" id="{AA79D265-7439-8144-6D6F-9E898F58069C}"/>
                  </a:ext>
                </a:extLst>
              </p:cNvPr>
              <p:cNvSpPr/>
              <p:nvPr/>
            </p:nvSpPr>
            <p:spPr>
              <a:xfrm>
                <a:off x="768600" y="4181075"/>
                <a:ext cx="2925" cy="7500"/>
              </a:xfrm>
              <a:custGeom>
                <a:avLst/>
                <a:gdLst/>
                <a:ahLst/>
                <a:cxnLst/>
                <a:rect l="l" t="t" r="r" b="b"/>
                <a:pathLst>
                  <a:path w="117" h="300" extrusionOk="0">
                    <a:moveTo>
                      <a:pt x="71" y="0"/>
                    </a:moveTo>
                    <a:cubicBezTo>
                      <a:pt x="64" y="0"/>
                      <a:pt x="56" y="3"/>
                      <a:pt x="50" y="9"/>
                    </a:cubicBezTo>
                    <a:cubicBezTo>
                      <a:pt x="50" y="18"/>
                      <a:pt x="42" y="26"/>
                      <a:pt x="33" y="34"/>
                    </a:cubicBezTo>
                    <a:cubicBezTo>
                      <a:pt x="33" y="43"/>
                      <a:pt x="25" y="59"/>
                      <a:pt x="25" y="67"/>
                    </a:cubicBezTo>
                    <a:cubicBezTo>
                      <a:pt x="17" y="92"/>
                      <a:pt x="17" y="109"/>
                      <a:pt x="17" y="134"/>
                    </a:cubicBezTo>
                    <a:cubicBezTo>
                      <a:pt x="8" y="167"/>
                      <a:pt x="8" y="208"/>
                      <a:pt x="0" y="250"/>
                    </a:cubicBezTo>
                    <a:cubicBezTo>
                      <a:pt x="0" y="275"/>
                      <a:pt x="25" y="299"/>
                      <a:pt x="50" y="299"/>
                    </a:cubicBezTo>
                    <a:cubicBezTo>
                      <a:pt x="83" y="299"/>
                      <a:pt x="100" y="275"/>
                      <a:pt x="100" y="250"/>
                    </a:cubicBezTo>
                    <a:lnTo>
                      <a:pt x="116" y="134"/>
                    </a:lnTo>
                    <a:cubicBezTo>
                      <a:pt x="116" y="117"/>
                      <a:pt x="116" y="101"/>
                      <a:pt x="116" y="76"/>
                    </a:cubicBezTo>
                    <a:cubicBezTo>
                      <a:pt x="116" y="59"/>
                      <a:pt x="108" y="34"/>
                      <a:pt x="100" y="18"/>
                    </a:cubicBezTo>
                    <a:cubicBezTo>
                      <a:pt x="94" y="8"/>
                      <a:pt x="83" y="0"/>
                      <a:pt x="7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2" name="Google Shape;5651;p31">
                <a:extLst>
                  <a:ext uri="{FF2B5EF4-FFF2-40B4-BE49-F238E27FC236}">
                    <a16:creationId xmlns:a16="http://schemas.microsoft.com/office/drawing/2014/main" id="{59685FD5-E1E8-EE11-64B5-C029EA01DBEA}"/>
                  </a:ext>
                </a:extLst>
              </p:cNvPr>
              <p:cNvSpPr/>
              <p:nvPr/>
            </p:nvSpPr>
            <p:spPr>
              <a:xfrm>
                <a:off x="769150" y="4165050"/>
                <a:ext cx="5275" cy="12750"/>
              </a:xfrm>
              <a:custGeom>
                <a:avLst/>
                <a:gdLst/>
                <a:ahLst/>
                <a:cxnLst/>
                <a:rect l="l" t="t" r="r" b="b"/>
                <a:pathLst>
                  <a:path w="211" h="510" extrusionOk="0">
                    <a:moveTo>
                      <a:pt x="136" y="0"/>
                    </a:moveTo>
                    <a:cubicBezTo>
                      <a:pt x="123" y="0"/>
                      <a:pt x="111" y="4"/>
                      <a:pt x="102" y="13"/>
                    </a:cubicBezTo>
                    <a:cubicBezTo>
                      <a:pt x="69" y="46"/>
                      <a:pt x="78" y="95"/>
                      <a:pt x="69" y="137"/>
                    </a:cubicBezTo>
                    <a:cubicBezTo>
                      <a:pt x="69" y="170"/>
                      <a:pt x="61" y="203"/>
                      <a:pt x="61" y="236"/>
                    </a:cubicBezTo>
                    <a:cubicBezTo>
                      <a:pt x="44" y="311"/>
                      <a:pt x="28" y="385"/>
                      <a:pt x="11" y="460"/>
                    </a:cubicBezTo>
                    <a:cubicBezTo>
                      <a:pt x="1" y="487"/>
                      <a:pt x="24" y="510"/>
                      <a:pt x="49" y="510"/>
                    </a:cubicBezTo>
                    <a:cubicBezTo>
                      <a:pt x="63" y="510"/>
                      <a:pt x="77" y="503"/>
                      <a:pt x="86" y="485"/>
                    </a:cubicBezTo>
                    <a:lnTo>
                      <a:pt x="86" y="493"/>
                    </a:lnTo>
                    <a:cubicBezTo>
                      <a:pt x="119" y="419"/>
                      <a:pt x="152" y="344"/>
                      <a:pt x="169" y="269"/>
                    </a:cubicBezTo>
                    <a:cubicBezTo>
                      <a:pt x="177" y="228"/>
                      <a:pt x="185" y="187"/>
                      <a:pt x="194" y="145"/>
                    </a:cubicBezTo>
                    <a:cubicBezTo>
                      <a:pt x="194" y="104"/>
                      <a:pt x="210" y="46"/>
                      <a:pt x="169" y="13"/>
                    </a:cubicBezTo>
                    <a:cubicBezTo>
                      <a:pt x="160" y="4"/>
                      <a:pt x="148" y="0"/>
                      <a:pt x="13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3" name="Google Shape;5652;p31">
                <a:extLst>
                  <a:ext uri="{FF2B5EF4-FFF2-40B4-BE49-F238E27FC236}">
                    <a16:creationId xmlns:a16="http://schemas.microsoft.com/office/drawing/2014/main" id="{ED2E770B-4CEF-B773-F6A5-FD46155579A1}"/>
                  </a:ext>
                </a:extLst>
              </p:cNvPr>
              <p:cNvSpPr/>
              <p:nvPr/>
            </p:nvSpPr>
            <p:spPr>
              <a:xfrm>
                <a:off x="775000" y="4160000"/>
                <a:ext cx="4600" cy="7525"/>
              </a:xfrm>
              <a:custGeom>
                <a:avLst/>
                <a:gdLst/>
                <a:ahLst/>
                <a:cxnLst/>
                <a:rect l="l" t="t" r="r" b="b"/>
                <a:pathLst>
                  <a:path w="184" h="301" extrusionOk="0">
                    <a:moveTo>
                      <a:pt x="150" y="1"/>
                    </a:moveTo>
                    <a:cubicBezTo>
                      <a:pt x="144" y="1"/>
                      <a:pt x="138" y="3"/>
                      <a:pt x="134" y="7"/>
                    </a:cubicBezTo>
                    <a:cubicBezTo>
                      <a:pt x="117" y="24"/>
                      <a:pt x="109" y="41"/>
                      <a:pt x="92" y="65"/>
                    </a:cubicBezTo>
                    <a:cubicBezTo>
                      <a:pt x="92" y="74"/>
                      <a:pt x="84" y="82"/>
                      <a:pt x="76" y="90"/>
                    </a:cubicBezTo>
                    <a:cubicBezTo>
                      <a:pt x="76" y="99"/>
                      <a:pt x="67" y="107"/>
                      <a:pt x="67" y="123"/>
                    </a:cubicBezTo>
                    <a:cubicBezTo>
                      <a:pt x="42" y="165"/>
                      <a:pt x="34" y="206"/>
                      <a:pt x="9" y="248"/>
                    </a:cubicBezTo>
                    <a:cubicBezTo>
                      <a:pt x="1" y="264"/>
                      <a:pt x="18" y="289"/>
                      <a:pt x="34" y="297"/>
                    </a:cubicBezTo>
                    <a:cubicBezTo>
                      <a:pt x="41" y="300"/>
                      <a:pt x="47" y="301"/>
                      <a:pt x="54" y="301"/>
                    </a:cubicBezTo>
                    <a:cubicBezTo>
                      <a:pt x="71" y="301"/>
                      <a:pt x="86" y="293"/>
                      <a:pt x="92" y="281"/>
                    </a:cubicBezTo>
                    <a:cubicBezTo>
                      <a:pt x="109" y="239"/>
                      <a:pt x="125" y="198"/>
                      <a:pt x="150" y="165"/>
                    </a:cubicBezTo>
                    <a:cubicBezTo>
                      <a:pt x="158" y="140"/>
                      <a:pt x="167" y="115"/>
                      <a:pt x="175" y="99"/>
                    </a:cubicBezTo>
                    <a:cubicBezTo>
                      <a:pt x="175" y="74"/>
                      <a:pt x="183" y="49"/>
                      <a:pt x="183" y="32"/>
                    </a:cubicBezTo>
                    <a:cubicBezTo>
                      <a:pt x="183" y="14"/>
                      <a:pt x="166" y="1"/>
                      <a:pt x="15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4" name="Google Shape;5653;p31">
                <a:extLst>
                  <a:ext uri="{FF2B5EF4-FFF2-40B4-BE49-F238E27FC236}">
                    <a16:creationId xmlns:a16="http://schemas.microsoft.com/office/drawing/2014/main" id="{9D4C4D09-F816-7DE4-3345-320C4E2AE4F2}"/>
                  </a:ext>
                </a:extLst>
              </p:cNvPr>
              <p:cNvSpPr/>
              <p:nvPr/>
            </p:nvSpPr>
            <p:spPr>
              <a:xfrm>
                <a:off x="776450" y="4227200"/>
                <a:ext cx="5825" cy="10750"/>
              </a:xfrm>
              <a:custGeom>
                <a:avLst/>
                <a:gdLst/>
                <a:ahLst/>
                <a:cxnLst/>
                <a:rect l="l" t="t" r="r" b="b"/>
                <a:pathLst>
                  <a:path w="233" h="430" extrusionOk="0">
                    <a:moveTo>
                      <a:pt x="153" y="1"/>
                    </a:moveTo>
                    <a:cubicBezTo>
                      <a:pt x="141" y="1"/>
                      <a:pt x="129" y="8"/>
                      <a:pt x="117" y="20"/>
                    </a:cubicBezTo>
                    <a:cubicBezTo>
                      <a:pt x="92" y="45"/>
                      <a:pt x="84" y="87"/>
                      <a:pt x="76" y="120"/>
                    </a:cubicBezTo>
                    <a:cubicBezTo>
                      <a:pt x="67" y="145"/>
                      <a:pt x="59" y="178"/>
                      <a:pt x="59" y="203"/>
                    </a:cubicBezTo>
                    <a:cubicBezTo>
                      <a:pt x="42" y="261"/>
                      <a:pt x="26" y="319"/>
                      <a:pt x="9" y="368"/>
                    </a:cubicBezTo>
                    <a:cubicBezTo>
                      <a:pt x="1" y="393"/>
                      <a:pt x="18" y="418"/>
                      <a:pt x="34" y="426"/>
                    </a:cubicBezTo>
                    <a:cubicBezTo>
                      <a:pt x="41" y="429"/>
                      <a:pt x="47" y="430"/>
                      <a:pt x="54" y="430"/>
                    </a:cubicBezTo>
                    <a:cubicBezTo>
                      <a:pt x="71" y="430"/>
                      <a:pt x="86" y="422"/>
                      <a:pt x="92" y="410"/>
                    </a:cubicBezTo>
                    <a:cubicBezTo>
                      <a:pt x="109" y="385"/>
                      <a:pt x="125" y="360"/>
                      <a:pt x="142" y="327"/>
                    </a:cubicBezTo>
                    <a:cubicBezTo>
                      <a:pt x="158" y="302"/>
                      <a:pt x="167" y="277"/>
                      <a:pt x="175" y="252"/>
                    </a:cubicBezTo>
                    <a:cubicBezTo>
                      <a:pt x="192" y="219"/>
                      <a:pt x="208" y="186"/>
                      <a:pt x="216" y="153"/>
                    </a:cubicBezTo>
                    <a:cubicBezTo>
                      <a:pt x="225" y="112"/>
                      <a:pt x="233" y="70"/>
                      <a:pt x="216" y="29"/>
                    </a:cubicBezTo>
                    <a:cubicBezTo>
                      <a:pt x="208" y="12"/>
                      <a:pt x="192" y="4"/>
                      <a:pt x="167" y="4"/>
                    </a:cubicBezTo>
                    <a:cubicBezTo>
                      <a:pt x="162" y="2"/>
                      <a:pt x="158" y="1"/>
                      <a:pt x="15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5" name="Google Shape;5654;p31">
                <a:extLst>
                  <a:ext uri="{FF2B5EF4-FFF2-40B4-BE49-F238E27FC236}">
                    <a16:creationId xmlns:a16="http://schemas.microsoft.com/office/drawing/2014/main" id="{B8C4E0B4-6B16-3CB9-5BB8-C832A8F8D91C}"/>
                  </a:ext>
                </a:extLst>
              </p:cNvPr>
              <p:cNvSpPr/>
              <p:nvPr/>
            </p:nvSpPr>
            <p:spPr>
              <a:xfrm>
                <a:off x="778750" y="4216700"/>
                <a:ext cx="2700" cy="5025"/>
              </a:xfrm>
              <a:custGeom>
                <a:avLst/>
                <a:gdLst/>
                <a:ahLst/>
                <a:cxnLst/>
                <a:rect l="l" t="t" r="r" b="b"/>
                <a:pathLst>
                  <a:path w="108" h="201" extrusionOk="0">
                    <a:moveTo>
                      <a:pt x="79" y="1"/>
                    </a:moveTo>
                    <a:cubicBezTo>
                      <a:pt x="72" y="1"/>
                      <a:pt x="64" y="3"/>
                      <a:pt x="58" y="10"/>
                    </a:cubicBezTo>
                    <a:cubicBezTo>
                      <a:pt x="58" y="10"/>
                      <a:pt x="50" y="10"/>
                      <a:pt x="50" y="18"/>
                    </a:cubicBezTo>
                    <a:cubicBezTo>
                      <a:pt x="42" y="26"/>
                      <a:pt x="42" y="26"/>
                      <a:pt x="42" y="34"/>
                    </a:cubicBezTo>
                    <a:cubicBezTo>
                      <a:pt x="33" y="34"/>
                      <a:pt x="33" y="43"/>
                      <a:pt x="33" y="43"/>
                    </a:cubicBezTo>
                    <a:cubicBezTo>
                      <a:pt x="33" y="59"/>
                      <a:pt x="25" y="68"/>
                      <a:pt x="25" y="76"/>
                    </a:cubicBezTo>
                    <a:lnTo>
                      <a:pt x="0" y="150"/>
                    </a:lnTo>
                    <a:cubicBezTo>
                      <a:pt x="0" y="167"/>
                      <a:pt x="8" y="192"/>
                      <a:pt x="33" y="200"/>
                    </a:cubicBezTo>
                    <a:cubicBezTo>
                      <a:pt x="50" y="200"/>
                      <a:pt x="75" y="192"/>
                      <a:pt x="75" y="167"/>
                    </a:cubicBezTo>
                    <a:lnTo>
                      <a:pt x="91" y="101"/>
                    </a:lnTo>
                    <a:cubicBezTo>
                      <a:pt x="100" y="84"/>
                      <a:pt x="100" y="76"/>
                      <a:pt x="108" y="68"/>
                    </a:cubicBezTo>
                    <a:cubicBezTo>
                      <a:pt x="108" y="59"/>
                      <a:pt x="108" y="51"/>
                      <a:pt x="108" y="43"/>
                    </a:cubicBezTo>
                    <a:cubicBezTo>
                      <a:pt x="108" y="34"/>
                      <a:pt x="108" y="26"/>
                      <a:pt x="100" y="18"/>
                    </a:cubicBezTo>
                    <a:cubicBezTo>
                      <a:pt x="100" y="8"/>
                      <a:pt x="90" y="1"/>
                      <a:pt x="7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6" name="Google Shape;5655;p31">
                <a:extLst>
                  <a:ext uri="{FF2B5EF4-FFF2-40B4-BE49-F238E27FC236}">
                    <a16:creationId xmlns:a16="http://schemas.microsoft.com/office/drawing/2014/main" id="{241E3113-13A5-57DB-1400-370117AD73F7}"/>
                  </a:ext>
                </a:extLst>
              </p:cNvPr>
              <p:cNvSpPr/>
              <p:nvPr/>
            </p:nvSpPr>
            <p:spPr>
              <a:xfrm>
                <a:off x="780400" y="4243650"/>
                <a:ext cx="2925" cy="10225"/>
              </a:xfrm>
              <a:custGeom>
                <a:avLst/>
                <a:gdLst/>
                <a:ahLst/>
                <a:cxnLst/>
                <a:rect l="l" t="t" r="r" b="b"/>
                <a:pathLst>
                  <a:path w="117" h="409" extrusionOk="0">
                    <a:moveTo>
                      <a:pt x="58" y="0"/>
                    </a:moveTo>
                    <a:cubicBezTo>
                      <a:pt x="25" y="0"/>
                      <a:pt x="0" y="25"/>
                      <a:pt x="0" y="50"/>
                    </a:cubicBezTo>
                    <a:lnTo>
                      <a:pt x="9" y="50"/>
                    </a:lnTo>
                    <a:cubicBezTo>
                      <a:pt x="9" y="108"/>
                      <a:pt x="9" y="158"/>
                      <a:pt x="9" y="208"/>
                    </a:cubicBezTo>
                    <a:cubicBezTo>
                      <a:pt x="9" y="224"/>
                      <a:pt x="0" y="241"/>
                      <a:pt x="0" y="249"/>
                    </a:cubicBezTo>
                    <a:cubicBezTo>
                      <a:pt x="0" y="257"/>
                      <a:pt x="0" y="266"/>
                      <a:pt x="0" y="282"/>
                    </a:cubicBezTo>
                    <a:cubicBezTo>
                      <a:pt x="0" y="282"/>
                      <a:pt x="0" y="290"/>
                      <a:pt x="0" y="290"/>
                    </a:cubicBezTo>
                    <a:lnTo>
                      <a:pt x="0" y="324"/>
                    </a:lnTo>
                    <a:cubicBezTo>
                      <a:pt x="0" y="340"/>
                      <a:pt x="0" y="357"/>
                      <a:pt x="9" y="365"/>
                    </a:cubicBezTo>
                    <a:cubicBezTo>
                      <a:pt x="9" y="393"/>
                      <a:pt x="27" y="408"/>
                      <a:pt x="47" y="408"/>
                    </a:cubicBezTo>
                    <a:cubicBezTo>
                      <a:pt x="61" y="408"/>
                      <a:pt x="76" y="399"/>
                      <a:pt x="83" y="382"/>
                    </a:cubicBezTo>
                    <a:cubicBezTo>
                      <a:pt x="92" y="365"/>
                      <a:pt x="92" y="357"/>
                      <a:pt x="100" y="340"/>
                    </a:cubicBezTo>
                    <a:cubicBezTo>
                      <a:pt x="100" y="324"/>
                      <a:pt x="100" y="315"/>
                      <a:pt x="100" y="299"/>
                    </a:cubicBezTo>
                    <a:cubicBezTo>
                      <a:pt x="108" y="282"/>
                      <a:pt x="108" y="274"/>
                      <a:pt x="116" y="257"/>
                    </a:cubicBezTo>
                    <a:cubicBezTo>
                      <a:pt x="116" y="241"/>
                      <a:pt x="116" y="224"/>
                      <a:pt x="116" y="216"/>
                    </a:cubicBezTo>
                    <a:cubicBezTo>
                      <a:pt x="116" y="158"/>
                      <a:pt x="116" y="108"/>
                      <a:pt x="108" y="50"/>
                    </a:cubicBezTo>
                    <a:cubicBezTo>
                      <a:pt x="108" y="25"/>
                      <a:pt x="83" y="0"/>
                      <a:pt x="5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7" name="Google Shape;5656;p31">
                <a:extLst>
                  <a:ext uri="{FF2B5EF4-FFF2-40B4-BE49-F238E27FC236}">
                    <a16:creationId xmlns:a16="http://schemas.microsoft.com/office/drawing/2014/main" id="{0CC8354E-43D1-A52F-4B55-3655991EEB22}"/>
                  </a:ext>
                </a:extLst>
              </p:cNvPr>
              <p:cNvSpPr/>
              <p:nvPr/>
            </p:nvSpPr>
            <p:spPr>
              <a:xfrm>
                <a:off x="759900" y="4290575"/>
                <a:ext cx="8100" cy="8000"/>
              </a:xfrm>
              <a:custGeom>
                <a:avLst/>
                <a:gdLst/>
                <a:ahLst/>
                <a:cxnLst/>
                <a:rect l="l" t="t" r="r" b="b"/>
                <a:pathLst>
                  <a:path w="324" h="320" extrusionOk="0">
                    <a:moveTo>
                      <a:pt x="251" y="1"/>
                    </a:moveTo>
                    <a:cubicBezTo>
                      <a:pt x="239" y="1"/>
                      <a:pt x="227" y="7"/>
                      <a:pt x="216" y="13"/>
                    </a:cubicBezTo>
                    <a:cubicBezTo>
                      <a:pt x="207" y="13"/>
                      <a:pt x="199" y="21"/>
                      <a:pt x="191" y="37"/>
                    </a:cubicBezTo>
                    <a:cubicBezTo>
                      <a:pt x="182" y="46"/>
                      <a:pt x="182" y="54"/>
                      <a:pt x="174" y="62"/>
                    </a:cubicBezTo>
                    <a:cubicBezTo>
                      <a:pt x="174" y="71"/>
                      <a:pt x="174" y="71"/>
                      <a:pt x="174" y="79"/>
                    </a:cubicBezTo>
                    <a:cubicBezTo>
                      <a:pt x="166" y="95"/>
                      <a:pt x="158" y="112"/>
                      <a:pt x="141" y="129"/>
                    </a:cubicBezTo>
                    <a:cubicBezTo>
                      <a:pt x="141" y="129"/>
                      <a:pt x="141" y="137"/>
                      <a:pt x="133" y="137"/>
                    </a:cubicBezTo>
                    <a:cubicBezTo>
                      <a:pt x="133" y="145"/>
                      <a:pt x="133" y="145"/>
                      <a:pt x="133" y="145"/>
                    </a:cubicBezTo>
                    <a:lnTo>
                      <a:pt x="116" y="170"/>
                    </a:lnTo>
                    <a:cubicBezTo>
                      <a:pt x="108" y="170"/>
                      <a:pt x="100" y="178"/>
                      <a:pt x="91" y="187"/>
                    </a:cubicBezTo>
                    <a:cubicBezTo>
                      <a:pt x="91" y="195"/>
                      <a:pt x="83" y="195"/>
                      <a:pt x="83" y="195"/>
                    </a:cubicBezTo>
                    <a:cubicBezTo>
                      <a:pt x="75" y="195"/>
                      <a:pt x="75" y="203"/>
                      <a:pt x="75" y="203"/>
                    </a:cubicBezTo>
                    <a:lnTo>
                      <a:pt x="66" y="211"/>
                    </a:lnTo>
                    <a:lnTo>
                      <a:pt x="58" y="211"/>
                    </a:lnTo>
                    <a:cubicBezTo>
                      <a:pt x="58" y="220"/>
                      <a:pt x="58" y="220"/>
                      <a:pt x="50" y="220"/>
                    </a:cubicBezTo>
                    <a:cubicBezTo>
                      <a:pt x="42" y="228"/>
                      <a:pt x="33" y="228"/>
                      <a:pt x="25" y="236"/>
                    </a:cubicBezTo>
                    <a:cubicBezTo>
                      <a:pt x="8" y="245"/>
                      <a:pt x="0" y="269"/>
                      <a:pt x="0" y="286"/>
                    </a:cubicBezTo>
                    <a:cubicBezTo>
                      <a:pt x="8" y="303"/>
                      <a:pt x="25" y="319"/>
                      <a:pt x="50" y="319"/>
                    </a:cubicBezTo>
                    <a:cubicBezTo>
                      <a:pt x="66" y="319"/>
                      <a:pt x="83" y="319"/>
                      <a:pt x="100" y="311"/>
                    </a:cubicBezTo>
                    <a:lnTo>
                      <a:pt x="116" y="311"/>
                    </a:lnTo>
                    <a:cubicBezTo>
                      <a:pt x="116" y="311"/>
                      <a:pt x="124" y="303"/>
                      <a:pt x="124" y="303"/>
                    </a:cubicBezTo>
                    <a:cubicBezTo>
                      <a:pt x="133" y="303"/>
                      <a:pt x="141" y="303"/>
                      <a:pt x="149" y="294"/>
                    </a:cubicBezTo>
                    <a:cubicBezTo>
                      <a:pt x="174" y="286"/>
                      <a:pt x="199" y="269"/>
                      <a:pt x="224" y="245"/>
                    </a:cubicBezTo>
                    <a:cubicBezTo>
                      <a:pt x="249" y="220"/>
                      <a:pt x="274" y="195"/>
                      <a:pt x="290" y="170"/>
                    </a:cubicBezTo>
                    <a:cubicBezTo>
                      <a:pt x="298" y="153"/>
                      <a:pt x="307" y="137"/>
                      <a:pt x="307" y="120"/>
                    </a:cubicBezTo>
                    <a:cubicBezTo>
                      <a:pt x="323" y="87"/>
                      <a:pt x="315" y="62"/>
                      <a:pt x="298" y="29"/>
                    </a:cubicBezTo>
                    <a:cubicBezTo>
                      <a:pt x="290" y="21"/>
                      <a:pt x="282" y="4"/>
                      <a:pt x="265" y="4"/>
                    </a:cubicBezTo>
                    <a:cubicBezTo>
                      <a:pt x="260" y="2"/>
                      <a:pt x="256" y="1"/>
                      <a:pt x="25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8" name="Google Shape;5657;p31">
                <a:extLst>
                  <a:ext uri="{FF2B5EF4-FFF2-40B4-BE49-F238E27FC236}">
                    <a16:creationId xmlns:a16="http://schemas.microsoft.com/office/drawing/2014/main" id="{0E805EE4-C0E1-CB40-69F6-6107C3EE1A5C}"/>
                  </a:ext>
                </a:extLst>
              </p:cNvPr>
              <p:cNvSpPr/>
              <p:nvPr/>
            </p:nvSpPr>
            <p:spPr>
              <a:xfrm>
                <a:off x="763425" y="4280225"/>
                <a:ext cx="4350" cy="6425"/>
              </a:xfrm>
              <a:custGeom>
                <a:avLst/>
                <a:gdLst/>
                <a:ahLst/>
                <a:cxnLst/>
                <a:rect l="l" t="t" r="r" b="b"/>
                <a:pathLst>
                  <a:path w="174" h="257" extrusionOk="0">
                    <a:moveTo>
                      <a:pt x="129" y="1"/>
                    </a:moveTo>
                    <a:cubicBezTo>
                      <a:pt x="117" y="1"/>
                      <a:pt x="106" y="10"/>
                      <a:pt x="99" y="29"/>
                    </a:cubicBezTo>
                    <a:lnTo>
                      <a:pt x="91" y="29"/>
                    </a:lnTo>
                    <a:cubicBezTo>
                      <a:pt x="91" y="37"/>
                      <a:pt x="91" y="37"/>
                      <a:pt x="91" y="45"/>
                    </a:cubicBezTo>
                    <a:cubicBezTo>
                      <a:pt x="83" y="45"/>
                      <a:pt x="83" y="54"/>
                      <a:pt x="83" y="62"/>
                    </a:cubicBezTo>
                    <a:cubicBezTo>
                      <a:pt x="75" y="70"/>
                      <a:pt x="75" y="70"/>
                      <a:pt x="75" y="70"/>
                    </a:cubicBezTo>
                    <a:cubicBezTo>
                      <a:pt x="75" y="79"/>
                      <a:pt x="66" y="79"/>
                      <a:pt x="66" y="87"/>
                    </a:cubicBezTo>
                    <a:cubicBezTo>
                      <a:pt x="66" y="95"/>
                      <a:pt x="58" y="103"/>
                      <a:pt x="58" y="112"/>
                    </a:cubicBezTo>
                    <a:cubicBezTo>
                      <a:pt x="41" y="137"/>
                      <a:pt x="25" y="170"/>
                      <a:pt x="0" y="195"/>
                    </a:cubicBezTo>
                    <a:cubicBezTo>
                      <a:pt x="0" y="203"/>
                      <a:pt x="0" y="219"/>
                      <a:pt x="0" y="228"/>
                    </a:cubicBezTo>
                    <a:cubicBezTo>
                      <a:pt x="0" y="236"/>
                      <a:pt x="8" y="244"/>
                      <a:pt x="17" y="244"/>
                    </a:cubicBezTo>
                    <a:cubicBezTo>
                      <a:pt x="21" y="253"/>
                      <a:pt x="29" y="257"/>
                      <a:pt x="38" y="257"/>
                    </a:cubicBezTo>
                    <a:cubicBezTo>
                      <a:pt x="48" y="257"/>
                      <a:pt x="58" y="253"/>
                      <a:pt x="66" y="244"/>
                    </a:cubicBezTo>
                    <a:cubicBezTo>
                      <a:pt x="91" y="211"/>
                      <a:pt x="116" y="186"/>
                      <a:pt x="133" y="153"/>
                    </a:cubicBezTo>
                    <a:cubicBezTo>
                      <a:pt x="141" y="137"/>
                      <a:pt x="149" y="120"/>
                      <a:pt x="157" y="95"/>
                    </a:cubicBezTo>
                    <a:cubicBezTo>
                      <a:pt x="166" y="79"/>
                      <a:pt x="166" y="62"/>
                      <a:pt x="174" y="45"/>
                    </a:cubicBezTo>
                    <a:cubicBezTo>
                      <a:pt x="174" y="29"/>
                      <a:pt x="166" y="4"/>
                      <a:pt x="141" y="4"/>
                    </a:cubicBezTo>
                    <a:cubicBezTo>
                      <a:pt x="137" y="2"/>
                      <a:pt x="133" y="1"/>
                      <a:pt x="12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9" name="Google Shape;5658;p31">
                <a:extLst>
                  <a:ext uri="{FF2B5EF4-FFF2-40B4-BE49-F238E27FC236}">
                    <a16:creationId xmlns:a16="http://schemas.microsoft.com/office/drawing/2014/main" id="{5DEFF5FA-F787-7A52-04FC-868BE16B2DEF}"/>
                  </a:ext>
                </a:extLst>
              </p:cNvPr>
              <p:cNvSpPr/>
              <p:nvPr/>
            </p:nvSpPr>
            <p:spPr>
              <a:xfrm>
                <a:off x="771275" y="4287700"/>
                <a:ext cx="4950" cy="6650"/>
              </a:xfrm>
              <a:custGeom>
                <a:avLst/>
                <a:gdLst/>
                <a:ahLst/>
                <a:cxnLst/>
                <a:rect l="l" t="t" r="r" b="b"/>
                <a:pathLst>
                  <a:path w="198" h="266" extrusionOk="0">
                    <a:moveTo>
                      <a:pt x="165" y="0"/>
                    </a:moveTo>
                    <a:cubicBezTo>
                      <a:pt x="159" y="0"/>
                      <a:pt x="154" y="1"/>
                      <a:pt x="150" y="3"/>
                    </a:cubicBezTo>
                    <a:cubicBezTo>
                      <a:pt x="150" y="3"/>
                      <a:pt x="142" y="12"/>
                      <a:pt x="133" y="12"/>
                    </a:cubicBezTo>
                    <a:cubicBezTo>
                      <a:pt x="133" y="20"/>
                      <a:pt x="125" y="28"/>
                      <a:pt x="125" y="28"/>
                    </a:cubicBezTo>
                    <a:cubicBezTo>
                      <a:pt x="117" y="36"/>
                      <a:pt x="109" y="45"/>
                      <a:pt x="109" y="53"/>
                    </a:cubicBezTo>
                    <a:cubicBezTo>
                      <a:pt x="92" y="70"/>
                      <a:pt x="84" y="86"/>
                      <a:pt x="75" y="111"/>
                    </a:cubicBezTo>
                    <a:cubicBezTo>
                      <a:pt x="51" y="144"/>
                      <a:pt x="34" y="177"/>
                      <a:pt x="9" y="210"/>
                    </a:cubicBezTo>
                    <a:cubicBezTo>
                      <a:pt x="1" y="227"/>
                      <a:pt x="9" y="252"/>
                      <a:pt x="26" y="260"/>
                    </a:cubicBezTo>
                    <a:cubicBezTo>
                      <a:pt x="33" y="264"/>
                      <a:pt x="39" y="266"/>
                      <a:pt x="46" y="266"/>
                    </a:cubicBezTo>
                    <a:cubicBezTo>
                      <a:pt x="56" y="266"/>
                      <a:pt x="66" y="262"/>
                      <a:pt x="75" y="252"/>
                    </a:cubicBezTo>
                    <a:lnTo>
                      <a:pt x="142" y="144"/>
                    </a:lnTo>
                    <a:cubicBezTo>
                      <a:pt x="150" y="128"/>
                      <a:pt x="158" y="111"/>
                      <a:pt x="167" y="94"/>
                    </a:cubicBezTo>
                    <a:cubicBezTo>
                      <a:pt x="175" y="86"/>
                      <a:pt x="175" y="78"/>
                      <a:pt x="183" y="70"/>
                    </a:cubicBezTo>
                    <a:cubicBezTo>
                      <a:pt x="183" y="61"/>
                      <a:pt x="191" y="53"/>
                      <a:pt x="191" y="45"/>
                    </a:cubicBezTo>
                    <a:cubicBezTo>
                      <a:pt x="191" y="45"/>
                      <a:pt x="191" y="36"/>
                      <a:pt x="191" y="28"/>
                    </a:cubicBezTo>
                    <a:cubicBezTo>
                      <a:pt x="198" y="9"/>
                      <a:pt x="181" y="0"/>
                      <a:pt x="16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0" name="Google Shape;5659;p31">
                <a:extLst>
                  <a:ext uri="{FF2B5EF4-FFF2-40B4-BE49-F238E27FC236}">
                    <a16:creationId xmlns:a16="http://schemas.microsoft.com/office/drawing/2014/main" id="{F17D031D-2089-E550-ADB3-4EBDAB140A9E}"/>
                  </a:ext>
                </a:extLst>
              </p:cNvPr>
              <p:cNvSpPr/>
              <p:nvPr/>
            </p:nvSpPr>
            <p:spPr>
              <a:xfrm>
                <a:off x="778125" y="4289000"/>
                <a:ext cx="5400" cy="7400"/>
              </a:xfrm>
              <a:custGeom>
                <a:avLst/>
                <a:gdLst/>
                <a:ahLst/>
                <a:cxnLst/>
                <a:rect l="l" t="t" r="r" b="b"/>
                <a:pathLst>
                  <a:path w="216" h="296" extrusionOk="0">
                    <a:moveTo>
                      <a:pt x="191" y="1"/>
                    </a:moveTo>
                    <a:cubicBezTo>
                      <a:pt x="183" y="1"/>
                      <a:pt x="174" y="1"/>
                      <a:pt x="166" y="18"/>
                    </a:cubicBezTo>
                    <a:cubicBezTo>
                      <a:pt x="158" y="18"/>
                      <a:pt x="158" y="26"/>
                      <a:pt x="149" y="34"/>
                    </a:cubicBezTo>
                    <a:cubicBezTo>
                      <a:pt x="149" y="34"/>
                      <a:pt x="149" y="34"/>
                      <a:pt x="149" y="42"/>
                    </a:cubicBezTo>
                    <a:cubicBezTo>
                      <a:pt x="149" y="42"/>
                      <a:pt x="149" y="42"/>
                      <a:pt x="149" y="51"/>
                    </a:cubicBezTo>
                    <a:lnTo>
                      <a:pt x="141" y="51"/>
                    </a:lnTo>
                    <a:cubicBezTo>
                      <a:pt x="141" y="59"/>
                      <a:pt x="141" y="59"/>
                      <a:pt x="141" y="59"/>
                    </a:cubicBezTo>
                    <a:cubicBezTo>
                      <a:pt x="141" y="67"/>
                      <a:pt x="133" y="67"/>
                      <a:pt x="133" y="76"/>
                    </a:cubicBezTo>
                    <a:cubicBezTo>
                      <a:pt x="125" y="92"/>
                      <a:pt x="116" y="117"/>
                      <a:pt x="100" y="134"/>
                    </a:cubicBezTo>
                    <a:cubicBezTo>
                      <a:pt x="91" y="142"/>
                      <a:pt x="91" y="158"/>
                      <a:pt x="83" y="167"/>
                    </a:cubicBezTo>
                    <a:cubicBezTo>
                      <a:pt x="83" y="167"/>
                      <a:pt x="75" y="167"/>
                      <a:pt x="75" y="175"/>
                    </a:cubicBezTo>
                    <a:cubicBezTo>
                      <a:pt x="75" y="175"/>
                      <a:pt x="67" y="183"/>
                      <a:pt x="67" y="183"/>
                    </a:cubicBezTo>
                    <a:cubicBezTo>
                      <a:pt x="50" y="208"/>
                      <a:pt x="33" y="225"/>
                      <a:pt x="17" y="233"/>
                    </a:cubicBezTo>
                    <a:cubicBezTo>
                      <a:pt x="0" y="250"/>
                      <a:pt x="0" y="274"/>
                      <a:pt x="17" y="283"/>
                    </a:cubicBezTo>
                    <a:cubicBezTo>
                      <a:pt x="21" y="291"/>
                      <a:pt x="29" y="295"/>
                      <a:pt x="39" y="295"/>
                    </a:cubicBezTo>
                    <a:cubicBezTo>
                      <a:pt x="48" y="295"/>
                      <a:pt x="58" y="291"/>
                      <a:pt x="67" y="283"/>
                    </a:cubicBezTo>
                    <a:cubicBezTo>
                      <a:pt x="100" y="250"/>
                      <a:pt x="141" y="216"/>
                      <a:pt x="166" y="175"/>
                    </a:cubicBezTo>
                    <a:cubicBezTo>
                      <a:pt x="183" y="150"/>
                      <a:pt x="191" y="125"/>
                      <a:pt x="199" y="100"/>
                    </a:cubicBezTo>
                    <a:cubicBezTo>
                      <a:pt x="207" y="92"/>
                      <a:pt x="207" y="76"/>
                      <a:pt x="216" y="67"/>
                    </a:cubicBezTo>
                    <a:cubicBezTo>
                      <a:pt x="216" y="59"/>
                      <a:pt x="216" y="51"/>
                      <a:pt x="216" y="42"/>
                    </a:cubicBezTo>
                    <a:cubicBezTo>
                      <a:pt x="216" y="34"/>
                      <a:pt x="216" y="26"/>
                      <a:pt x="216" y="18"/>
                    </a:cubicBezTo>
                    <a:cubicBezTo>
                      <a:pt x="216" y="9"/>
                      <a:pt x="199" y="1"/>
                      <a:pt x="19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1" name="Google Shape;5660;p31">
                <a:extLst>
                  <a:ext uri="{FF2B5EF4-FFF2-40B4-BE49-F238E27FC236}">
                    <a16:creationId xmlns:a16="http://schemas.microsoft.com/office/drawing/2014/main" id="{2A136FB4-99C2-F9A9-C94A-EF1512A93536}"/>
                  </a:ext>
                </a:extLst>
              </p:cNvPr>
              <p:cNvSpPr/>
              <p:nvPr/>
            </p:nvSpPr>
            <p:spPr>
              <a:xfrm>
                <a:off x="640775" y="4314725"/>
                <a:ext cx="10400" cy="8275"/>
              </a:xfrm>
              <a:custGeom>
                <a:avLst/>
                <a:gdLst/>
                <a:ahLst/>
                <a:cxnLst/>
                <a:rect l="l" t="t" r="r" b="b"/>
                <a:pathLst>
                  <a:path w="416" h="331" extrusionOk="0">
                    <a:moveTo>
                      <a:pt x="60" y="1"/>
                    </a:moveTo>
                    <a:cubicBezTo>
                      <a:pt x="48" y="1"/>
                      <a:pt x="35" y="10"/>
                      <a:pt x="26" y="24"/>
                    </a:cubicBezTo>
                    <a:cubicBezTo>
                      <a:pt x="1" y="57"/>
                      <a:pt x="18" y="124"/>
                      <a:pt x="42" y="165"/>
                    </a:cubicBezTo>
                    <a:cubicBezTo>
                      <a:pt x="59" y="206"/>
                      <a:pt x="92" y="248"/>
                      <a:pt x="134" y="273"/>
                    </a:cubicBezTo>
                    <a:cubicBezTo>
                      <a:pt x="167" y="298"/>
                      <a:pt x="208" y="314"/>
                      <a:pt x="250" y="322"/>
                    </a:cubicBezTo>
                    <a:cubicBezTo>
                      <a:pt x="266" y="322"/>
                      <a:pt x="283" y="331"/>
                      <a:pt x="291" y="331"/>
                    </a:cubicBezTo>
                    <a:cubicBezTo>
                      <a:pt x="308" y="331"/>
                      <a:pt x="316" y="322"/>
                      <a:pt x="332" y="322"/>
                    </a:cubicBezTo>
                    <a:lnTo>
                      <a:pt x="324" y="322"/>
                    </a:lnTo>
                    <a:cubicBezTo>
                      <a:pt x="324" y="322"/>
                      <a:pt x="332" y="322"/>
                      <a:pt x="332" y="314"/>
                    </a:cubicBezTo>
                    <a:cubicBezTo>
                      <a:pt x="341" y="314"/>
                      <a:pt x="349" y="314"/>
                      <a:pt x="357" y="306"/>
                    </a:cubicBezTo>
                    <a:cubicBezTo>
                      <a:pt x="382" y="298"/>
                      <a:pt x="390" y="289"/>
                      <a:pt x="399" y="273"/>
                    </a:cubicBezTo>
                    <a:cubicBezTo>
                      <a:pt x="415" y="264"/>
                      <a:pt x="407" y="231"/>
                      <a:pt x="390" y="223"/>
                    </a:cubicBezTo>
                    <a:lnTo>
                      <a:pt x="390" y="215"/>
                    </a:lnTo>
                    <a:cubicBezTo>
                      <a:pt x="374" y="215"/>
                      <a:pt x="366" y="206"/>
                      <a:pt x="349" y="206"/>
                    </a:cubicBezTo>
                    <a:lnTo>
                      <a:pt x="332" y="206"/>
                    </a:lnTo>
                    <a:cubicBezTo>
                      <a:pt x="324" y="206"/>
                      <a:pt x="308" y="198"/>
                      <a:pt x="308" y="198"/>
                    </a:cubicBezTo>
                    <a:lnTo>
                      <a:pt x="283" y="198"/>
                    </a:lnTo>
                    <a:cubicBezTo>
                      <a:pt x="274" y="190"/>
                      <a:pt x="266" y="190"/>
                      <a:pt x="258" y="190"/>
                    </a:cubicBezTo>
                    <a:cubicBezTo>
                      <a:pt x="258" y="190"/>
                      <a:pt x="241" y="182"/>
                      <a:pt x="233" y="182"/>
                    </a:cubicBezTo>
                    <a:cubicBezTo>
                      <a:pt x="233" y="173"/>
                      <a:pt x="225" y="173"/>
                      <a:pt x="225" y="173"/>
                    </a:cubicBezTo>
                    <a:cubicBezTo>
                      <a:pt x="216" y="173"/>
                      <a:pt x="208" y="165"/>
                      <a:pt x="200" y="157"/>
                    </a:cubicBezTo>
                    <a:lnTo>
                      <a:pt x="192" y="157"/>
                    </a:lnTo>
                    <a:cubicBezTo>
                      <a:pt x="192" y="157"/>
                      <a:pt x="192" y="148"/>
                      <a:pt x="192" y="148"/>
                    </a:cubicBezTo>
                    <a:cubicBezTo>
                      <a:pt x="183" y="148"/>
                      <a:pt x="175" y="140"/>
                      <a:pt x="175" y="132"/>
                    </a:cubicBezTo>
                    <a:lnTo>
                      <a:pt x="150" y="115"/>
                    </a:lnTo>
                    <a:cubicBezTo>
                      <a:pt x="150" y="115"/>
                      <a:pt x="142" y="107"/>
                      <a:pt x="142" y="107"/>
                    </a:cubicBezTo>
                    <a:cubicBezTo>
                      <a:pt x="134" y="90"/>
                      <a:pt x="125" y="74"/>
                      <a:pt x="117" y="57"/>
                    </a:cubicBezTo>
                    <a:cubicBezTo>
                      <a:pt x="109" y="41"/>
                      <a:pt x="100" y="24"/>
                      <a:pt x="84" y="16"/>
                    </a:cubicBezTo>
                    <a:cubicBezTo>
                      <a:pt x="77" y="6"/>
                      <a:pt x="69" y="1"/>
                      <a:pt x="6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2" name="Google Shape;5661;p31">
                <a:extLst>
                  <a:ext uri="{FF2B5EF4-FFF2-40B4-BE49-F238E27FC236}">
                    <a16:creationId xmlns:a16="http://schemas.microsoft.com/office/drawing/2014/main" id="{786C3180-6706-7A7C-FC56-8E25E957E1B0}"/>
                  </a:ext>
                </a:extLst>
              </p:cNvPr>
              <p:cNvSpPr/>
              <p:nvPr/>
            </p:nvSpPr>
            <p:spPr>
              <a:xfrm>
                <a:off x="656950" y="4319050"/>
                <a:ext cx="25" cy="25"/>
              </a:xfrm>
              <a:custGeom>
                <a:avLst/>
                <a:gdLst/>
                <a:ahLst/>
                <a:cxnLst/>
                <a:rect l="l" t="t" r="r" b="b"/>
                <a:pathLst>
                  <a:path w="1" h="1" extrusionOk="0">
                    <a:moveTo>
                      <a:pt x="0" y="0"/>
                    </a:moveTo>
                    <a:lnTo>
                      <a:pt x="0" y="0"/>
                    </a:lnTo>
                    <a:lnTo>
                      <a:pt x="0" y="0"/>
                    </a:lnTo>
                    <a:lnTo>
                      <a:pt x="0" y="0"/>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3" name="Google Shape;5662;p31">
                <a:extLst>
                  <a:ext uri="{FF2B5EF4-FFF2-40B4-BE49-F238E27FC236}">
                    <a16:creationId xmlns:a16="http://schemas.microsoft.com/office/drawing/2014/main" id="{19BC214D-D02F-2FE4-729D-034762BF2F85}"/>
                  </a:ext>
                </a:extLst>
              </p:cNvPr>
              <p:cNvSpPr/>
              <p:nvPr/>
            </p:nvSpPr>
            <p:spPr>
              <a:xfrm>
                <a:off x="654450" y="4317725"/>
                <a:ext cx="5625" cy="4875"/>
              </a:xfrm>
              <a:custGeom>
                <a:avLst/>
                <a:gdLst/>
                <a:ahLst/>
                <a:cxnLst/>
                <a:rect l="l" t="t" r="r" b="b"/>
                <a:pathLst>
                  <a:path w="225" h="195" extrusionOk="0">
                    <a:moveTo>
                      <a:pt x="40" y="0"/>
                    </a:moveTo>
                    <a:cubicBezTo>
                      <a:pt x="35" y="0"/>
                      <a:pt x="30" y="1"/>
                      <a:pt x="26" y="4"/>
                    </a:cubicBezTo>
                    <a:cubicBezTo>
                      <a:pt x="9" y="20"/>
                      <a:pt x="1" y="37"/>
                      <a:pt x="9" y="62"/>
                    </a:cubicBezTo>
                    <a:cubicBezTo>
                      <a:pt x="26" y="95"/>
                      <a:pt x="51" y="120"/>
                      <a:pt x="84" y="144"/>
                    </a:cubicBezTo>
                    <a:cubicBezTo>
                      <a:pt x="100" y="161"/>
                      <a:pt x="117" y="169"/>
                      <a:pt x="133" y="178"/>
                    </a:cubicBezTo>
                    <a:cubicBezTo>
                      <a:pt x="150" y="186"/>
                      <a:pt x="167" y="186"/>
                      <a:pt x="191" y="194"/>
                    </a:cubicBezTo>
                    <a:cubicBezTo>
                      <a:pt x="200" y="194"/>
                      <a:pt x="216" y="194"/>
                      <a:pt x="225" y="178"/>
                    </a:cubicBezTo>
                    <a:cubicBezTo>
                      <a:pt x="225" y="161"/>
                      <a:pt x="225" y="144"/>
                      <a:pt x="208" y="136"/>
                    </a:cubicBezTo>
                    <a:cubicBezTo>
                      <a:pt x="191" y="128"/>
                      <a:pt x="183" y="120"/>
                      <a:pt x="167" y="111"/>
                    </a:cubicBezTo>
                    <a:cubicBezTo>
                      <a:pt x="167" y="111"/>
                      <a:pt x="158" y="111"/>
                      <a:pt x="158" y="103"/>
                    </a:cubicBezTo>
                    <a:cubicBezTo>
                      <a:pt x="158" y="106"/>
                      <a:pt x="158" y="107"/>
                      <a:pt x="158" y="107"/>
                    </a:cubicBezTo>
                    <a:cubicBezTo>
                      <a:pt x="157" y="107"/>
                      <a:pt x="155" y="103"/>
                      <a:pt x="150" y="103"/>
                    </a:cubicBezTo>
                    <a:cubicBezTo>
                      <a:pt x="150" y="103"/>
                      <a:pt x="142" y="95"/>
                      <a:pt x="133" y="86"/>
                    </a:cubicBezTo>
                    <a:cubicBezTo>
                      <a:pt x="125" y="78"/>
                      <a:pt x="109" y="70"/>
                      <a:pt x="100" y="53"/>
                    </a:cubicBezTo>
                    <a:cubicBezTo>
                      <a:pt x="100" y="45"/>
                      <a:pt x="92" y="45"/>
                      <a:pt x="92" y="45"/>
                    </a:cubicBezTo>
                    <a:cubicBezTo>
                      <a:pt x="84" y="37"/>
                      <a:pt x="84" y="28"/>
                      <a:pt x="75" y="20"/>
                    </a:cubicBezTo>
                    <a:cubicBezTo>
                      <a:pt x="69" y="8"/>
                      <a:pt x="54" y="0"/>
                      <a:pt x="4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4" name="Google Shape;5663;p31">
                <a:extLst>
                  <a:ext uri="{FF2B5EF4-FFF2-40B4-BE49-F238E27FC236}">
                    <a16:creationId xmlns:a16="http://schemas.microsoft.com/office/drawing/2014/main" id="{7980FB2C-ED03-6AC8-174B-9ADC1990B853}"/>
                  </a:ext>
                </a:extLst>
              </p:cNvPr>
              <p:cNvSpPr/>
              <p:nvPr/>
            </p:nvSpPr>
            <p:spPr>
              <a:xfrm>
                <a:off x="667925" y="4322150"/>
                <a:ext cx="3550" cy="1275"/>
              </a:xfrm>
              <a:custGeom>
                <a:avLst/>
                <a:gdLst/>
                <a:ahLst/>
                <a:cxnLst/>
                <a:rect l="l" t="t" r="r" b="b"/>
                <a:pathLst>
                  <a:path w="142" h="51" extrusionOk="0">
                    <a:moveTo>
                      <a:pt x="25" y="1"/>
                    </a:moveTo>
                    <a:cubicBezTo>
                      <a:pt x="9" y="1"/>
                      <a:pt x="0" y="17"/>
                      <a:pt x="0" y="25"/>
                    </a:cubicBezTo>
                    <a:cubicBezTo>
                      <a:pt x="0" y="34"/>
                      <a:pt x="9" y="50"/>
                      <a:pt x="25" y="50"/>
                    </a:cubicBezTo>
                    <a:cubicBezTo>
                      <a:pt x="58" y="42"/>
                      <a:pt x="92" y="42"/>
                      <a:pt x="125" y="42"/>
                    </a:cubicBezTo>
                    <a:cubicBezTo>
                      <a:pt x="141" y="34"/>
                      <a:pt x="141" y="9"/>
                      <a:pt x="125" y="9"/>
                    </a:cubicBezTo>
                    <a:cubicBezTo>
                      <a:pt x="92" y="9"/>
                      <a:pt x="58" y="1"/>
                      <a:pt x="2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5" name="Google Shape;5664;p31">
                <a:extLst>
                  <a:ext uri="{FF2B5EF4-FFF2-40B4-BE49-F238E27FC236}">
                    <a16:creationId xmlns:a16="http://schemas.microsoft.com/office/drawing/2014/main" id="{59806B9F-F84E-7AA1-488B-2252EB28C8A2}"/>
                  </a:ext>
                </a:extLst>
              </p:cNvPr>
              <p:cNvSpPr/>
              <p:nvPr/>
            </p:nvSpPr>
            <p:spPr>
              <a:xfrm>
                <a:off x="643675" y="4342400"/>
                <a:ext cx="6450" cy="12975"/>
              </a:xfrm>
              <a:custGeom>
                <a:avLst/>
                <a:gdLst/>
                <a:ahLst/>
                <a:cxnLst/>
                <a:rect l="l" t="t" r="r" b="b"/>
                <a:pathLst>
                  <a:path w="258" h="519" extrusionOk="0">
                    <a:moveTo>
                      <a:pt x="126" y="0"/>
                    </a:moveTo>
                    <a:cubicBezTo>
                      <a:pt x="113" y="0"/>
                      <a:pt x="100" y="6"/>
                      <a:pt x="92" y="19"/>
                    </a:cubicBezTo>
                    <a:cubicBezTo>
                      <a:pt x="42" y="119"/>
                      <a:pt x="1" y="226"/>
                      <a:pt x="26" y="342"/>
                    </a:cubicBezTo>
                    <a:cubicBezTo>
                      <a:pt x="34" y="392"/>
                      <a:pt x="59" y="433"/>
                      <a:pt x="92" y="467"/>
                    </a:cubicBezTo>
                    <a:cubicBezTo>
                      <a:pt x="120" y="495"/>
                      <a:pt x="159" y="519"/>
                      <a:pt x="195" y="519"/>
                    </a:cubicBezTo>
                    <a:cubicBezTo>
                      <a:pt x="212" y="519"/>
                      <a:pt x="228" y="513"/>
                      <a:pt x="241" y="500"/>
                    </a:cubicBezTo>
                    <a:cubicBezTo>
                      <a:pt x="258" y="491"/>
                      <a:pt x="258" y="475"/>
                      <a:pt x="258" y="458"/>
                    </a:cubicBezTo>
                    <a:cubicBezTo>
                      <a:pt x="250" y="442"/>
                      <a:pt x="233" y="425"/>
                      <a:pt x="216" y="417"/>
                    </a:cubicBezTo>
                    <a:cubicBezTo>
                      <a:pt x="208" y="400"/>
                      <a:pt x="192" y="392"/>
                      <a:pt x="183" y="375"/>
                    </a:cubicBezTo>
                    <a:cubicBezTo>
                      <a:pt x="183" y="375"/>
                      <a:pt x="175" y="375"/>
                      <a:pt x="175" y="367"/>
                    </a:cubicBezTo>
                    <a:cubicBezTo>
                      <a:pt x="175" y="367"/>
                      <a:pt x="175" y="359"/>
                      <a:pt x="175" y="359"/>
                    </a:cubicBezTo>
                    <a:lnTo>
                      <a:pt x="158" y="342"/>
                    </a:lnTo>
                    <a:cubicBezTo>
                      <a:pt x="158" y="334"/>
                      <a:pt x="158" y="334"/>
                      <a:pt x="150" y="326"/>
                    </a:cubicBezTo>
                    <a:cubicBezTo>
                      <a:pt x="150" y="317"/>
                      <a:pt x="150" y="309"/>
                      <a:pt x="142" y="301"/>
                    </a:cubicBezTo>
                    <a:cubicBezTo>
                      <a:pt x="142" y="276"/>
                      <a:pt x="142" y="276"/>
                      <a:pt x="142" y="251"/>
                    </a:cubicBezTo>
                    <a:cubicBezTo>
                      <a:pt x="142" y="226"/>
                      <a:pt x="142" y="210"/>
                      <a:pt x="142" y="185"/>
                    </a:cubicBezTo>
                    <a:cubicBezTo>
                      <a:pt x="150" y="143"/>
                      <a:pt x="158" y="102"/>
                      <a:pt x="175" y="61"/>
                    </a:cubicBezTo>
                    <a:cubicBezTo>
                      <a:pt x="186" y="27"/>
                      <a:pt x="155" y="0"/>
                      <a:pt x="12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6" name="Google Shape;5665;p31">
                <a:extLst>
                  <a:ext uri="{FF2B5EF4-FFF2-40B4-BE49-F238E27FC236}">
                    <a16:creationId xmlns:a16="http://schemas.microsoft.com/office/drawing/2014/main" id="{F515C810-812A-B458-9CA5-0FF3FA8B8295}"/>
                  </a:ext>
                </a:extLst>
              </p:cNvPr>
              <p:cNvSpPr/>
              <p:nvPr/>
            </p:nvSpPr>
            <p:spPr>
              <a:xfrm>
                <a:off x="652375" y="4348675"/>
                <a:ext cx="5000" cy="7600"/>
              </a:xfrm>
              <a:custGeom>
                <a:avLst/>
                <a:gdLst/>
                <a:ahLst/>
                <a:cxnLst/>
                <a:rect l="l" t="t" r="r" b="b"/>
                <a:pathLst>
                  <a:path w="200" h="304" extrusionOk="0">
                    <a:moveTo>
                      <a:pt x="42" y="0"/>
                    </a:moveTo>
                    <a:cubicBezTo>
                      <a:pt x="18" y="0"/>
                      <a:pt x="1" y="17"/>
                      <a:pt x="1" y="42"/>
                    </a:cubicBezTo>
                    <a:cubicBezTo>
                      <a:pt x="1" y="91"/>
                      <a:pt x="9" y="149"/>
                      <a:pt x="34" y="191"/>
                    </a:cubicBezTo>
                    <a:lnTo>
                      <a:pt x="51" y="216"/>
                    </a:lnTo>
                    <a:cubicBezTo>
                      <a:pt x="51" y="232"/>
                      <a:pt x="67" y="240"/>
                      <a:pt x="76" y="249"/>
                    </a:cubicBezTo>
                    <a:cubicBezTo>
                      <a:pt x="92" y="265"/>
                      <a:pt x="109" y="282"/>
                      <a:pt x="134" y="298"/>
                    </a:cubicBezTo>
                    <a:cubicBezTo>
                      <a:pt x="140" y="302"/>
                      <a:pt x="149" y="304"/>
                      <a:pt x="157" y="304"/>
                    </a:cubicBezTo>
                    <a:cubicBezTo>
                      <a:pt x="168" y="304"/>
                      <a:pt x="178" y="300"/>
                      <a:pt x="183" y="290"/>
                    </a:cubicBezTo>
                    <a:cubicBezTo>
                      <a:pt x="200" y="274"/>
                      <a:pt x="200" y="249"/>
                      <a:pt x="183" y="232"/>
                    </a:cubicBezTo>
                    <a:lnTo>
                      <a:pt x="158" y="207"/>
                    </a:lnTo>
                    <a:lnTo>
                      <a:pt x="167" y="207"/>
                    </a:lnTo>
                    <a:cubicBezTo>
                      <a:pt x="167" y="207"/>
                      <a:pt x="150" y="199"/>
                      <a:pt x="158" y="199"/>
                    </a:cubicBezTo>
                    <a:cubicBezTo>
                      <a:pt x="150" y="199"/>
                      <a:pt x="150" y="191"/>
                      <a:pt x="150" y="191"/>
                    </a:cubicBezTo>
                    <a:cubicBezTo>
                      <a:pt x="142" y="182"/>
                      <a:pt x="142" y="174"/>
                      <a:pt x="134" y="166"/>
                    </a:cubicBezTo>
                    <a:cubicBezTo>
                      <a:pt x="125" y="158"/>
                      <a:pt x="125" y="149"/>
                      <a:pt x="117" y="141"/>
                    </a:cubicBezTo>
                    <a:cubicBezTo>
                      <a:pt x="117" y="133"/>
                      <a:pt x="109" y="124"/>
                      <a:pt x="109" y="116"/>
                    </a:cubicBezTo>
                    <a:cubicBezTo>
                      <a:pt x="109" y="116"/>
                      <a:pt x="100" y="108"/>
                      <a:pt x="100" y="108"/>
                    </a:cubicBezTo>
                    <a:cubicBezTo>
                      <a:pt x="100" y="108"/>
                      <a:pt x="100" y="100"/>
                      <a:pt x="100" y="100"/>
                    </a:cubicBezTo>
                    <a:cubicBezTo>
                      <a:pt x="92" y="83"/>
                      <a:pt x="92" y="75"/>
                      <a:pt x="92" y="66"/>
                    </a:cubicBezTo>
                    <a:cubicBezTo>
                      <a:pt x="92" y="66"/>
                      <a:pt x="84" y="58"/>
                      <a:pt x="84" y="50"/>
                    </a:cubicBezTo>
                    <a:lnTo>
                      <a:pt x="84" y="42"/>
                    </a:lnTo>
                    <a:cubicBezTo>
                      <a:pt x="84" y="25"/>
                      <a:pt x="67" y="0"/>
                      <a:pt x="4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7" name="Google Shape;5666;p31">
                <a:extLst>
                  <a:ext uri="{FF2B5EF4-FFF2-40B4-BE49-F238E27FC236}">
                    <a16:creationId xmlns:a16="http://schemas.microsoft.com/office/drawing/2014/main" id="{C709ED16-E522-9E3C-2238-61EA7829AC1A}"/>
                  </a:ext>
                </a:extLst>
              </p:cNvPr>
              <p:cNvSpPr/>
              <p:nvPr/>
            </p:nvSpPr>
            <p:spPr>
              <a:xfrm>
                <a:off x="759475" y="4350850"/>
                <a:ext cx="200" cy="125"/>
              </a:xfrm>
              <a:custGeom>
                <a:avLst/>
                <a:gdLst/>
                <a:ahLst/>
                <a:cxnLst/>
                <a:rect l="l" t="t" r="r" b="b"/>
                <a:pathLst>
                  <a:path w="8" h="5" extrusionOk="0">
                    <a:moveTo>
                      <a:pt x="6" y="1"/>
                    </a:moveTo>
                    <a:cubicBezTo>
                      <a:pt x="5" y="1"/>
                      <a:pt x="3" y="2"/>
                      <a:pt x="1" y="4"/>
                    </a:cubicBezTo>
                    <a:cubicBezTo>
                      <a:pt x="6" y="4"/>
                      <a:pt x="8" y="1"/>
                      <a:pt x="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8" name="Google Shape;5667;p31">
                <a:extLst>
                  <a:ext uri="{FF2B5EF4-FFF2-40B4-BE49-F238E27FC236}">
                    <a16:creationId xmlns:a16="http://schemas.microsoft.com/office/drawing/2014/main" id="{8C580D92-A4AC-3B7E-5A3C-1D98AAB5756B}"/>
                  </a:ext>
                </a:extLst>
              </p:cNvPr>
              <p:cNvSpPr/>
              <p:nvPr/>
            </p:nvSpPr>
            <p:spPr>
              <a:xfrm>
                <a:off x="759475" y="4350950"/>
                <a:ext cx="25" cy="25"/>
              </a:xfrm>
              <a:custGeom>
                <a:avLst/>
                <a:gdLst/>
                <a:ahLst/>
                <a:cxnLst/>
                <a:rect l="l" t="t" r="r" b="b"/>
                <a:pathLst>
                  <a:path w="1" h="1" extrusionOk="0">
                    <a:moveTo>
                      <a:pt x="1" y="0"/>
                    </a:moveTo>
                    <a:lnTo>
                      <a:pt x="1" y="0"/>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9" name="Google Shape;5668;p31">
                <a:extLst>
                  <a:ext uri="{FF2B5EF4-FFF2-40B4-BE49-F238E27FC236}">
                    <a16:creationId xmlns:a16="http://schemas.microsoft.com/office/drawing/2014/main" id="{43D52252-A964-28E3-45B9-C017CF55141F}"/>
                  </a:ext>
                </a:extLst>
              </p:cNvPr>
              <p:cNvSpPr/>
              <p:nvPr/>
            </p:nvSpPr>
            <p:spPr>
              <a:xfrm>
                <a:off x="753050" y="4347525"/>
                <a:ext cx="10600" cy="7250"/>
              </a:xfrm>
              <a:custGeom>
                <a:avLst/>
                <a:gdLst/>
                <a:ahLst/>
                <a:cxnLst/>
                <a:rect l="l" t="t" r="r" b="b"/>
                <a:pathLst>
                  <a:path w="424" h="290" extrusionOk="0">
                    <a:moveTo>
                      <a:pt x="410" y="185"/>
                    </a:moveTo>
                    <a:cubicBezTo>
                      <a:pt x="409" y="185"/>
                      <a:pt x="408" y="185"/>
                      <a:pt x="407" y="187"/>
                    </a:cubicBezTo>
                    <a:cubicBezTo>
                      <a:pt x="407" y="195"/>
                      <a:pt x="407" y="195"/>
                      <a:pt x="407" y="195"/>
                    </a:cubicBezTo>
                    <a:cubicBezTo>
                      <a:pt x="407" y="195"/>
                      <a:pt x="412" y="185"/>
                      <a:pt x="410" y="185"/>
                    </a:cubicBezTo>
                    <a:close/>
                    <a:moveTo>
                      <a:pt x="85" y="1"/>
                    </a:moveTo>
                    <a:cubicBezTo>
                      <a:pt x="71" y="1"/>
                      <a:pt x="59" y="5"/>
                      <a:pt x="50" y="13"/>
                    </a:cubicBezTo>
                    <a:cubicBezTo>
                      <a:pt x="1" y="63"/>
                      <a:pt x="9" y="137"/>
                      <a:pt x="42" y="187"/>
                    </a:cubicBezTo>
                    <a:cubicBezTo>
                      <a:pt x="67" y="212"/>
                      <a:pt x="92" y="237"/>
                      <a:pt x="117" y="253"/>
                    </a:cubicBezTo>
                    <a:cubicBezTo>
                      <a:pt x="142" y="270"/>
                      <a:pt x="175" y="286"/>
                      <a:pt x="208" y="286"/>
                    </a:cubicBezTo>
                    <a:cubicBezTo>
                      <a:pt x="222" y="288"/>
                      <a:pt x="235" y="289"/>
                      <a:pt x="249" y="289"/>
                    </a:cubicBezTo>
                    <a:cubicBezTo>
                      <a:pt x="301" y="289"/>
                      <a:pt x="351" y="274"/>
                      <a:pt x="390" y="228"/>
                    </a:cubicBezTo>
                    <a:cubicBezTo>
                      <a:pt x="390" y="228"/>
                      <a:pt x="398" y="212"/>
                      <a:pt x="398" y="212"/>
                    </a:cubicBezTo>
                    <a:cubicBezTo>
                      <a:pt x="407" y="204"/>
                      <a:pt x="407" y="204"/>
                      <a:pt x="407" y="187"/>
                    </a:cubicBezTo>
                    <a:cubicBezTo>
                      <a:pt x="423" y="170"/>
                      <a:pt x="423" y="154"/>
                      <a:pt x="423" y="129"/>
                    </a:cubicBezTo>
                    <a:cubicBezTo>
                      <a:pt x="423" y="112"/>
                      <a:pt x="415" y="88"/>
                      <a:pt x="398" y="79"/>
                    </a:cubicBezTo>
                    <a:cubicBezTo>
                      <a:pt x="389" y="66"/>
                      <a:pt x="378" y="59"/>
                      <a:pt x="365" y="59"/>
                    </a:cubicBezTo>
                    <a:cubicBezTo>
                      <a:pt x="354" y="59"/>
                      <a:pt x="343" y="64"/>
                      <a:pt x="332" y="71"/>
                    </a:cubicBezTo>
                    <a:cubicBezTo>
                      <a:pt x="324" y="79"/>
                      <a:pt x="316" y="88"/>
                      <a:pt x="307" y="96"/>
                    </a:cubicBezTo>
                    <a:cubicBezTo>
                      <a:pt x="307" y="104"/>
                      <a:pt x="307" y="104"/>
                      <a:pt x="307" y="104"/>
                    </a:cubicBezTo>
                    <a:cubicBezTo>
                      <a:pt x="299" y="104"/>
                      <a:pt x="299" y="104"/>
                      <a:pt x="291" y="112"/>
                    </a:cubicBezTo>
                    <a:cubicBezTo>
                      <a:pt x="291" y="112"/>
                      <a:pt x="291" y="121"/>
                      <a:pt x="282" y="121"/>
                    </a:cubicBezTo>
                    <a:lnTo>
                      <a:pt x="274" y="121"/>
                    </a:lnTo>
                    <a:cubicBezTo>
                      <a:pt x="274" y="129"/>
                      <a:pt x="274" y="129"/>
                      <a:pt x="266" y="129"/>
                    </a:cubicBezTo>
                    <a:lnTo>
                      <a:pt x="258" y="129"/>
                    </a:lnTo>
                    <a:cubicBezTo>
                      <a:pt x="258" y="129"/>
                      <a:pt x="258" y="137"/>
                      <a:pt x="258" y="137"/>
                    </a:cubicBezTo>
                    <a:lnTo>
                      <a:pt x="233" y="137"/>
                    </a:lnTo>
                    <a:cubicBezTo>
                      <a:pt x="224" y="137"/>
                      <a:pt x="216" y="129"/>
                      <a:pt x="216" y="129"/>
                    </a:cubicBezTo>
                    <a:lnTo>
                      <a:pt x="200" y="129"/>
                    </a:lnTo>
                    <a:cubicBezTo>
                      <a:pt x="191" y="121"/>
                      <a:pt x="183" y="121"/>
                      <a:pt x="175" y="112"/>
                    </a:cubicBezTo>
                    <a:cubicBezTo>
                      <a:pt x="175" y="112"/>
                      <a:pt x="166" y="112"/>
                      <a:pt x="166" y="104"/>
                    </a:cubicBezTo>
                    <a:cubicBezTo>
                      <a:pt x="158" y="104"/>
                      <a:pt x="150" y="96"/>
                      <a:pt x="150" y="88"/>
                    </a:cubicBezTo>
                    <a:lnTo>
                      <a:pt x="142" y="88"/>
                    </a:lnTo>
                    <a:cubicBezTo>
                      <a:pt x="142" y="88"/>
                      <a:pt x="142" y="88"/>
                      <a:pt x="142" y="79"/>
                    </a:cubicBezTo>
                    <a:cubicBezTo>
                      <a:pt x="150" y="54"/>
                      <a:pt x="142" y="30"/>
                      <a:pt x="125" y="13"/>
                    </a:cubicBezTo>
                    <a:cubicBezTo>
                      <a:pt x="113" y="5"/>
                      <a:pt x="98" y="1"/>
                      <a:pt x="8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0" name="Google Shape;5669;p31">
                <a:extLst>
                  <a:ext uri="{FF2B5EF4-FFF2-40B4-BE49-F238E27FC236}">
                    <a16:creationId xmlns:a16="http://schemas.microsoft.com/office/drawing/2014/main" id="{6E170AE5-F7EA-E0C0-AE18-08CA51FD5824}"/>
                  </a:ext>
                </a:extLst>
              </p:cNvPr>
              <p:cNvSpPr/>
              <p:nvPr/>
            </p:nvSpPr>
            <p:spPr>
              <a:xfrm>
                <a:off x="760725" y="4349900"/>
                <a:ext cx="25" cy="250"/>
              </a:xfrm>
              <a:custGeom>
                <a:avLst/>
                <a:gdLst/>
                <a:ahLst/>
                <a:cxnLst/>
                <a:rect l="l" t="t" r="r" b="b"/>
                <a:pathLst>
                  <a:path w="1" h="10" extrusionOk="0">
                    <a:moveTo>
                      <a:pt x="0" y="1"/>
                    </a:moveTo>
                    <a:lnTo>
                      <a:pt x="0" y="9"/>
                    </a:lnTo>
                    <a:cubicBezTo>
                      <a:pt x="0" y="1"/>
                      <a:pt x="0" y="1"/>
                      <a:pt x="0" y="1"/>
                    </a:cubicBezTo>
                    <a:lnTo>
                      <a:pt x="0"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1" name="Google Shape;5670;p31">
                <a:extLst>
                  <a:ext uri="{FF2B5EF4-FFF2-40B4-BE49-F238E27FC236}">
                    <a16:creationId xmlns:a16="http://schemas.microsoft.com/office/drawing/2014/main" id="{948ACC1A-44A3-2362-C04A-DF30EABC2172}"/>
                  </a:ext>
                </a:extLst>
              </p:cNvPr>
              <p:cNvSpPr/>
              <p:nvPr/>
            </p:nvSpPr>
            <p:spPr>
              <a:xfrm>
                <a:off x="763200" y="4345250"/>
                <a:ext cx="5825" cy="2625"/>
              </a:xfrm>
              <a:custGeom>
                <a:avLst/>
                <a:gdLst/>
                <a:ahLst/>
                <a:cxnLst/>
                <a:rect l="l" t="t" r="r" b="b"/>
                <a:pathLst>
                  <a:path w="233" h="105" extrusionOk="0">
                    <a:moveTo>
                      <a:pt x="48" y="1"/>
                    </a:moveTo>
                    <a:cubicBezTo>
                      <a:pt x="40" y="1"/>
                      <a:pt x="31" y="5"/>
                      <a:pt x="26" y="5"/>
                    </a:cubicBezTo>
                    <a:cubicBezTo>
                      <a:pt x="17" y="13"/>
                      <a:pt x="9" y="21"/>
                      <a:pt x="1" y="29"/>
                    </a:cubicBezTo>
                    <a:cubicBezTo>
                      <a:pt x="1" y="46"/>
                      <a:pt x="1" y="54"/>
                      <a:pt x="9" y="63"/>
                    </a:cubicBezTo>
                    <a:cubicBezTo>
                      <a:pt x="17" y="79"/>
                      <a:pt x="26" y="79"/>
                      <a:pt x="34" y="87"/>
                    </a:cubicBezTo>
                    <a:cubicBezTo>
                      <a:pt x="50" y="96"/>
                      <a:pt x="59" y="96"/>
                      <a:pt x="75" y="96"/>
                    </a:cubicBezTo>
                    <a:cubicBezTo>
                      <a:pt x="92" y="104"/>
                      <a:pt x="108" y="104"/>
                      <a:pt x="125" y="104"/>
                    </a:cubicBezTo>
                    <a:cubicBezTo>
                      <a:pt x="142" y="104"/>
                      <a:pt x="158" y="104"/>
                      <a:pt x="175" y="96"/>
                    </a:cubicBezTo>
                    <a:cubicBezTo>
                      <a:pt x="191" y="87"/>
                      <a:pt x="208" y="79"/>
                      <a:pt x="224" y="63"/>
                    </a:cubicBezTo>
                    <a:cubicBezTo>
                      <a:pt x="233" y="54"/>
                      <a:pt x="233" y="46"/>
                      <a:pt x="224" y="29"/>
                    </a:cubicBezTo>
                    <a:cubicBezTo>
                      <a:pt x="224" y="21"/>
                      <a:pt x="208" y="13"/>
                      <a:pt x="200" y="13"/>
                    </a:cubicBezTo>
                    <a:lnTo>
                      <a:pt x="100" y="13"/>
                    </a:lnTo>
                    <a:cubicBezTo>
                      <a:pt x="92" y="13"/>
                      <a:pt x="75" y="5"/>
                      <a:pt x="59" y="5"/>
                    </a:cubicBezTo>
                    <a:cubicBezTo>
                      <a:pt x="56" y="2"/>
                      <a:pt x="52" y="1"/>
                      <a:pt x="4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2" name="Google Shape;5671;p31">
                <a:extLst>
                  <a:ext uri="{FF2B5EF4-FFF2-40B4-BE49-F238E27FC236}">
                    <a16:creationId xmlns:a16="http://schemas.microsoft.com/office/drawing/2014/main" id="{EA07BFCF-C408-3344-2928-FF78CF853CF3}"/>
                  </a:ext>
                </a:extLst>
              </p:cNvPr>
              <p:cNvSpPr/>
              <p:nvPr/>
            </p:nvSpPr>
            <p:spPr>
              <a:xfrm>
                <a:off x="769000" y="4317750"/>
                <a:ext cx="8925" cy="6925"/>
              </a:xfrm>
              <a:custGeom>
                <a:avLst/>
                <a:gdLst/>
                <a:ahLst/>
                <a:cxnLst/>
                <a:rect l="l" t="t" r="r" b="b"/>
                <a:pathLst>
                  <a:path w="357" h="277" extrusionOk="0">
                    <a:moveTo>
                      <a:pt x="26" y="227"/>
                    </a:moveTo>
                    <a:cubicBezTo>
                      <a:pt x="28" y="229"/>
                      <a:pt x="29" y="230"/>
                      <a:pt x="30" y="231"/>
                    </a:cubicBezTo>
                    <a:lnTo>
                      <a:pt x="30" y="231"/>
                    </a:lnTo>
                    <a:cubicBezTo>
                      <a:pt x="29" y="230"/>
                      <a:pt x="28" y="228"/>
                      <a:pt x="26" y="227"/>
                    </a:cubicBezTo>
                    <a:close/>
                    <a:moveTo>
                      <a:pt x="271" y="0"/>
                    </a:moveTo>
                    <a:cubicBezTo>
                      <a:pt x="267" y="0"/>
                      <a:pt x="262" y="1"/>
                      <a:pt x="258" y="3"/>
                    </a:cubicBezTo>
                    <a:cubicBezTo>
                      <a:pt x="233" y="11"/>
                      <a:pt x="216" y="27"/>
                      <a:pt x="200" y="44"/>
                    </a:cubicBezTo>
                    <a:cubicBezTo>
                      <a:pt x="200" y="61"/>
                      <a:pt x="191" y="69"/>
                      <a:pt x="191" y="77"/>
                    </a:cubicBezTo>
                    <a:cubicBezTo>
                      <a:pt x="183" y="85"/>
                      <a:pt x="175" y="102"/>
                      <a:pt x="166" y="119"/>
                    </a:cubicBezTo>
                    <a:cubicBezTo>
                      <a:pt x="158" y="127"/>
                      <a:pt x="150" y="135"/>
                      <a:pt x="142" y="135"/>
                    </a:cubicBezTo>
                    <a:cubicBezTo>
                      <a:pt x="142" y="143"/>
                      <a:pt x="133" y="143"/>
                      <a:pt x="133" y="143"/>
                    </a:cubicBezTo>
                    <a:cubicBezTo>
                      <a:pt x="125" y="143"/>
                      <a:pt x="125" y="143"/>
                      <a:pt x="117" y="152"/>
                    </a:cubicBezTo>
                    <a:lnTo>
                      <a:pt x="100" y="152"/>
                    </a:lnTo>
                    <a:cubicBezTo>
                      <a:pt x="92" y="152"/>
                      <a:pt x="92" y="143"/>
                      <a:pt x="92" y="143"/>
                    </a:cubicBezTo>
                    <a:lnTo>
                      <a:pt x="84" y="143"/>
                    </a:lnTo>
                    <a:cubicBezTo>
                      <a:pt x="73" y="133"/>
                      <a:pt x="60" y="126"/>
                      <a:pt x="47" y="126"/>
                    </a:cubicBezTo>
                    <a:cubicBezTo>
                      <a:pt x="39" y="126"/>
                      <a:pt x="32" y="129"/>
                      <a:pt x="26" y="135"/>
                    </a:cubicBezTo>
                    <a:cubicBezTo>
                      <a:pt x="9" y="143"/>
                      <a:pt x="1" y="160"/>
                      <a:pt x="9" y="185"/>
                    </a:cubicBezTo>
                    <a:cubicBezTo>
                      <a:pt x="9" y="193"/>
                      <a:pt x="9" y="201"/>
                      <a:pt x="17" y="210"/>
                    </a:cubicBezTo>
                    <a:cubicBezTo>
                      <a:pt x="17" y="210"/>
                      <a:pt x="17" y="218"/>
                      <a:pt x="26" y="218"/>
                    </a:cubicBezTo>
                    <a:cubicBezTo>
                      <a:pt x="26" y="224"/>
                      <a:pt x="33" y="233"/>
                      <a:pt x="33" y="233"/>
                    </a:cubicBezTo>
                    <a:cubicBezTo>
                      <a:pt x="33" y="233"/>
                      <a:pt x="32" y="233"/>
                      <a:pt x="30" y="231"/>
                    </a:cubicBezTo>
                    <a:lnTo>
                      <a:pt x="30" y="231"/>
                    </a:lnTo>
                    <a:cubicBezTo>
                      <a:pt x="44" y="245"/>
                      <a:pt x="53" y="252"/>
                      <a:pt x="75" y="259"/>
                    </a:cubicBezTo>
                    <a:cubicBezTo>
                      <a:pt x="96" y="270"/>
                      <a:pt x="123" y="277"/>
                      <a:pt x="148" y="277"/>
                    </a:cubicBezTo>
                    <a:cubicBezTo>
                      <a:pt x="164" y="277"/>
                      <a:pt x="179" y="274"/>
                      <a:pt x="191" y="268"/>
                    </a:cubicBezTo>
                    <a:cubicBezTo>
                      <a:pt x="216" y="259"/>
                      <a:pt x="233" y="251"/>
                      <a:pt x="258" y="235"/>
                    </a:cubicBezTo>
                    <a:cubicBezTo>
                      <a:pt x="274" y="218"/>
                      <a:pt x="291" y="201"/>
                      <a:pt x="299" y="185"/>
                    </a:cubicBezTo>
                    <a:cubicBezTo>
                      <a:pt x="307" y="168"/>
                      <a:pt x="316" y="152"/>
                      <a:pt x="324" y="135"/>
                    </a:cubicBezTo>
                    <a:cubicBezTo>
                      <a:pt x="340" y="102"/>
                      <a:pt x="357" y="69"/>
                      <a:pt x="332" y="36"/>
                    </a:cubicBezTo>
                    <a:cubicBezTo>
                      <a:pt x="318" y="15"/>
                      <a:pt x="294" y="0"/>
                      <a:pt x="27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3" name="Google Shape;5672;p31">
                <a:extLst>
                  <a:ext uri="{FF2B5EF4-FFF2-40B4-BE49-F238E27FC236}">
                    <a16:creationId xmlns:a16="http://schemas.microsoft.com/office/drawing/2014/main" id="{9C92BC93-B22B-89C9-9424-F59FB2AEF780}"/>
                  </a:ext>
                </a:extLst>
              </p:cNvPr>
              <p:cNvSpPr/>
              <p:nvPr/>
            </p:nvSpPr>
            <p:spPr>
              <a:xfrm>
                <a:off x="779350" y="4325250"/>
                <a:ext cx="250" cy="250"/>
              </a:xfrm>
              <a:custGeom>
                <a:avLst/>
                <a:gdLst/>
                <a:ahLst/>
                <a:cxnLst/>
                <a:rect l="l" t="t" r="r" b="b"/>
                <a:pathLst>
                  <a:path w="10" h="10" extrusionOk="0">
                    <a:moveTo>
                      <a:pt x="1" y="9"/>
                    </a:moveTo>
                    <a:lnTo>
                      <a:pt x="1" y="9"/>
                    </a:lnTo>
                    <a:cubicBezTo>
                      <a:pt x="1" y="9"/>
                      <a:pt x="9" y="1"/>
                      <a:pt x="1" y="9"/>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4" name="Google Shape;5673;p31">
                <a:extLst>
                  <a:ext uri="{FF2B5EF4-FFF2-40B4-BE49-F238E27FC236}">
                    <a16:creationId xmlns:a16="http://schemas.microsoft.com/office/drawing/2014/main" id="{64A4506A-4FA6-9B40-3AD7-86A0633C96F1}"/>
                  </a:ext>
                </a:extLst>
              </p:cNvPr>
              <p:cNvSpPr/>
              <p:nvPr/>
            </p:nvSpPr>
            <p:spPr>
              <a:xfrm>
                <a:off x="776875" y="4322775"/>
                <a:ext cx="7075" cy="6050"/>
              </a:xfrm>
              <a:custGeom>
                <a:avLst/>
                <a:gdLst/>
                <a:ahLst/>
                <a:cxnLst/>
                <a:rect l="l" t="t" r="r" b="b"/>
                <a:pathLst>
                  <a:path w="283" h="242" extrusionOk="0">
                    <a:moveTo>
                      <a:pt x="241" y="0"/>
                    </a:moveTo>
                    <a:cubicBezTo>
                      <a:pt x="233" y="0"/>
                      <a:pt x="224" y="9"/>
                      <a:pt x="216" y="9"/>
                    </a:cubicBezTo>
                    <a:cubicBezTo>
                      <a:pt x="208" y="9"/>
                      <a:pt x="199" y="17"/>
                      <a:pt x="191" y="25"/>
                    </a:cubicBezTo>
                    <a:cubicBezTo>
                      <a:pt x="191" y="25"/>
                      <a:pt x="191" y="34"/>
                      <a:pt x="183" y="34"/>
                    </a:cubicBezTo>
                    <a:cubicBezTo>
                      <a:pt x="175" y="34"/>
                      <a:pt x="175" y="42"/>
                      <a:pt x="166" y="42"/>
                    </a:cubicBezTo>
                    <a:cubicBezTo>
                      <a:pt x="166" y="42"/>
                      <a:pt x="158" y="50"/>
                      <a:pt x="158" y="50"/>
                    </a:cubicBezTo>
                    <a:lnTo>
                      <a:pt x="150" y="58"/>
                    </a:lnTo>
                    <a:cubicBezTo>
                      <a:pt x="141" y="67"/>
                      <a:pt x="133" y="75"/>
                      <a:pt x="125" y="83"/>
                    </a:cubicBezTo>
                    <a:cubicBezTo>
                      <a:pt x="117" y="83"/>
                      <a:pt x="108" y="92"/>
                      <a:pt x="100" y="100"/>
                    </a:cubicBezTo>
                    <a:cubicBezTo>
                      <a:pt x="100" y="100"/>
                      <a:pt x="100" y="100"/>
                      <a:pt x="100" y="108"/>
                    </a:cubicBezTo>
                    <a:cubicBezTo>
                      <a:pt x="92" y="108"/>
                      <a:pt x="92" y="108"/>
                      <a:pt x="92" y="116"/>
                    </a:cubicBezTo>
                    <a:cubicBezTo>
                      <a:pt x="75" y="125"/>
                      <a:pt x="50" y="133"/>
                      <a:pt x="34" y="150"/>
                    </a:cubicBezTo>
                    <a:cubicBezTo>
                      <a:pt x="9" y="158"/>
                      <a:pt x="1" y="191"/>
                      <a:pt x="17" y="216"/>
                    </a:cubicBezTo>
                    <a:cubicBezTo>
                      <a:pt x="28" y="232"/>
                      <a:pt x="42" y="241"/>
                      <a:pt x="60" y="241"/>
                    </a:cubicBezTo>
                    <a:cubicBezTo>
                      <a:pt x="69" y="241"/>
                      <a:pt x="80" y="238"/>
                      <a:pt x="92" y="232"/>
                    </a:cubicBezTo>
                    <a:cubicBezTo>
                      <a:pt x="125" y="216"/>
                      <a:pt x="166" y="191"/>
                      <a:pt x="199" y="158"/>
                    </a:cubicBezTo>
                    <a:cubicBezTo>
                      <a:pt x="208" y="158"/>
                      <a:pt x="216" y="150"/>
                      <a:pt x="224" y="141"/>
                    </a:cubicBezTo>
                    <a:cubicBezTo>
                      <a:pt x="224" y="141"/>
                      <a:pt x="233" y="133"/>
                      <a:pt x="233" y="133"/>
                    </a:cubicBezTo>
                    <a:cubicBezTo>
                      <a:pt x="241" y="125"/>
                      <a:pt x="241" y="125"/>
                      <a:pt x="241" y="116"/>
                    </a:cubicBezTo>
                    <a:cubicBezTo>
                      <a:pt x="249" y="116"/>
                      <a:pt x="249" y="108"/>
                      <a:pt x="257" y="100"/>
                    </a:cubicBezTo>
                    <a:cubicBezTo>
                      <a:pt x="257" y="92"/>
                      <a:pt x="266" y="92"/>
                      <a:pt x="266" y="83"/>
                    </a:cubicBezTo>
                    <a:cubicBezTo>
                      <a:pt x="266" y="75"/>
                      <a:pt x="274" y="75"/>
                      <a:pt x="274" y="67"/>
                    </a:cubicBezTo>
                    <a:cubicBezTo>
                      <a:pt x="282" y="50"/>
                      <a:pt x="282" y="42"/>
                      <a:pt x="274" y="34"/>
                    </a:cubicBezTo>
                    <a:cubicBezTo>
                      <a:pt x="274" y="17"/>
                      <a:pt x="257" y="0"/>
                      <a:pt x="24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5" name="Google Shape;5674;p31">
                <a:extLst>
                  <a:ext uri="{FF2B5EF4-FFF2-40B4-BE49-F238E27FC236}">
                    <a16:creationId xmlns:a16="http://schemas.microsoft.com/office/drawing/2014/main" id="{3CBE7EB1-B1EE-3873-E321-63F7C25A2EF1}"/>
                  </a:ext>
                </a:extLst>
              </p:cNvPr>
              <p:cNvSpPr/>
              <p:nvPr/>
            </p:nvSpPr>
            <p:spPr>
              <a:xfrm>
                <a:off x="657975" y="4371275"/>
                <a:ext cx="6025" cy="9725"/>
              </a:xfrm>
              <a:custGeom>
                <a:avLst/>
                <a:gdLst/>
                <a:ahLst/>
                <a:cxnLst/>
                <a:rect l="l" t="t" r="r" b="b"/>
                <a:pathLst>
                  <a:path w="241" h="389" extrusionOk="0">
                    <a:moveTo>
                      <a:pt x="90" y="1"/>
                    </a:moveTo>
                    <a:cubicBezTo>
                      <a:pt x="82" y="1"/>
                      <a:pt x="74" y="3"/>
                      <a:pt x="67" y="8"/>
                    </a:cubicBezTo>
                    <a:cubicBezTo>
                      <a:pt x="42" y="24"/>
                      <a:pt x="34" y="57"/>
                      <a:pt x="17" y="82"/>
                    </a:cubicBezTo>
                    <a:cubicBezTo>
                      <a:pt x="9" y="107"/>
                      <a:pt x="9" y="132"/>
                      <a:pt x="1" y="165"/>
                    </a:cubicBezTo>
                    <a:cubicBezTo>
                      <a:pt x="1" y="206"/>
                      <a:pt x="1" y="264"/>
                      <a:pt x="26" y="306"/>
                    </a:cubicBezTo>
                    <a:cubicBezTo>
                      <a:pt x="42" y="356"/>
                      <a:pt x="92" y="389"/>
                      <a:pt x="142" y="389"/>
                    </a:cubicBezTo>
                    <a:cubicBezTo>
                      <a:pt x="166" y="389"/>
                      <a:pt x="191" y="380"/>
                      <a:pt x="208" y="356"/>
                    </a:cubicBezTo>
                    <a:cubicBezTo>
                      <a:pt x="233" y="339"/>
                      <a:pt x="241" y="314"/>
                      <a:pt x="233" y="289"/>
                    </a:cubicBezTo>
                    <a:cubicBezTo>
                      <a:pt x="233" y="276"/>
                      <a:pt x="216" y="262"/>
                      <a:pt x="201" y="262"/>
                    </a:cubicBezTo>
                    <a:cubicBezTo>
                      <a:pt x="198" y="262"/>
                      <a:pt x="194" y="263"/>
                      <a:pt x="191" y="264"/>
                    </a:cubicBezTo>
                    <a:lnTo>
                      <a:pt x="191" y="256"/>
                    </a:lnTo>
                    <a:cubicBezTo>
                      <a:pt x="191" y="256"/>
                      <a:pt x="183" y="264"/>
                      <a:pt x="183" y="264"/>
                    </a:cubicBezTo>
                    <a:lnTo>
                      <a:pt x="150" y="264"/>
                    </a:lnTo>
                    <a:cubicBezTo>
                      <a:pt x="150" y="264"/>
                      <a:pt x="150" y="264"/>
                      <a:pt x="150" y="256"/>
                    </a:cubicBezTo>
                    <a:lnTo>
                      <a:pt x="142" y="256"/>
                    </a:lnTo>
                    <a:cubicBezTo>
                      <a:pt x="142" y="256"/>
                      <a:pt x="142" y="248"/>
                      <a:pt x="133" y="248"/>
                    </a:cubicBezTo>
                    <a:cubicBezTo>
                      <a:pt x="133" y="240"/>
                      <a:pt x="133" y="240"/>
                      <a:pt x="133" y="231"/>
                    </a:cubicBezTo>
                    <a:cubicBezTo>
                      <a:pt x="133" y="231"/>
                      <a:pt x="125" y="223"/>
                      <a:pt x="125" y="215"/>
                    </a:cubicBezTo>
                    <a:lnTo>
                      <a:pt x="125" y="206"/>
                    </a:lnTo>
                    <a:cubicBezTo>
                      <a:pt x="125" y="182"/>
                      <a:pt x="125" y="165"/>
                      <a:pt x="125" y="148"/>
                    </a:cubicBezTo>
                    <a:cubicBezTo>
                      <a:pt x="125" y="140"/>
                      <a:pt x="125" y="132"/>
                      <a:pt x="133" y="115"/>
                    </a:cubicBezTo>
                    <a:cubicBezTo>
                      <a:pt x="133" y="115"/>
                      <a:pt x="133" y="107"/>
                      <a:pt x="133" y="99"/>
                    </a:cubicBezTo>
                    <a:cubicBezTo>
                      <a:pt x="133" y="91"/>
                      <a:pt x="133" y="91"/>
                      <a:pt x="133" y="84"/>
                    </a:cubicBezTo>
                    <a:cubicBezTo>
                      <a:pt x="133" y="84"/>
                      <a:pt x="133" y="74"/>
                      <a:pt x="133" y="74"/>
                    </a:cubicBezTo>
                    <a:cubicBezTo>
                      <a:pt x="142" y="57"/>
                      <a:pt x="142" y="49"/>
                      <a:pt x="133" y="32"/>
                    </a:cubicBezTo>
                    <a:cubicBezTo>
                      <a:pt x="133" y="15"/>
                      <a:pt x="112" y="1"/>
                      <a:pt x="9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6" name="Google Shape;5675;p31">
                <a:extLst>
                  <a:ext uri="{FF2B5EF4-FFF2-40B4-BE49-F238E27FC236}">
                    <a16:creationId xmlns:a16="http://schemas.microsoft.com/office/drawing/2014/main" id="{00039E69-6AB3-A4B1-26B6-82407952B537}"/>
                  </a:ext>
                </a:extLst>
              </p:cNvPr>
              <p:cNvSpPr/>
              <p:nvPr/>
            </p:nvSpPr>
            <p:spPr>
              <a:xfrm>
                <a:off x="663375" y="4374300"/>
                <a:ext cx="6225" cy="5450"/>
              </a:xfrm>
              <a:custGeom>
                <a:avLst/>
                <a:gdLst/>
                <a:ahLst/>
                <a:cxnLst/>
                <a:rect l="l" t="t" r="r" b="b"/>
                <a:pathLst>
                  <a:path w="249" h="218" extrusionOk="0">
                    <a:moveTo>
                      <a:pt x="46" y="0"/>
                    </a:moveTo>
                    <a:cubicBezTo>
                      <a:pt x="42" y="0"/>
                      <a:pt x="38" y="1"/>
                      <a:pt x="33" y="3"/>
                    </a:cubicBezTo>
                    <a:cubicBezTo>
                      <a:pt x="17" y="3"/>
                      <a:pt x="0" y="19"/>
                      <a:pt x="0" y="44"/>
                    </a:cubicBezTo>
                    <a:cubicBezTo>
                      <a:pt x="8" y="94"/>
                      <a:pt x="33" y="152"/>
                      <a:pt x="75" y="185"/>
                    </a:cubicBezTo>
                    <a:cubicBezTo>
                      <a:pt x="83" y="193"/>
                      <a:pt x="91" y="201"/>
                      <a:pt x="108" y="210"/>
                    </a:cubicBezTo>
                    <a:cubicBezTo>
                      <a:pt x="116" y="210"/>
                      <a:pt x="124" y="218"/>
                      <a:pt x="141" y="218"/>
                    </a:cubicBezTo>
                    <a:lnTo>
                      <a:pt x="149" y="218"/>
                    </a:lnTo>
                    <a:cubicBezTo>
                      <a:pt x="174" y="218"/>
                      <a:pt x="199" y="218"/>
                      <a:pt x="224" y="210"/>
                    </a:cubicBezTo>
                    <a:cubicBezTo>
                      <a:pt x="240" y="210"/>
                      <a:pt x="249" y="201"/>
                      <a:pt x="249" y="185"/>
                    </a:cubicBezTo>
                    <a:cubicBezTo>
                      <a:pt x="249" y="168"/>
                      <a:pt x="240" y="160"/>
                      <a:pt x="224" y="160"/>
                    </a:cubicBezTo>
                    <a:cubicBezTo>
                      <a:pt x="216" y="152"/>
                      <a:pt x="207" y="152"/>
                      <a:pt x="199" y="152"/>
                    </a:cubicBezTo>
                    <a:cubicBezTo>
                      <a:pt x="191" y="152"/>
                      <a:pt x="191" y="143"/>
                      <a:pt x="182" y="143"/>
                    </a:cubicBezTo>
                    <a:lnTo>
                      <a:pt x="174" y="143"/>
                    </a:lnTo>
                    <a:cubicBezTo>
                      <a:pt x="166" y="135"/>
                      <a:pt x="158" y="127"/>
                      <a:pt x="149" y="127"/>
                    </a:cubicBezTo>
                    <a:cubicBezTo>
                      <a:pt x="149" y="127"/>
                      <a:pt x="141" y="119"/>
                      <a:pt x="141" y="119"/>
                    </a:cubicBezTo>
                    <a:cubicBezTo>
                      <a:pt x="141" y="119"/>
                      <a:pt x="133" y="110"/>
                      <a:pt x="133" y="110"/>
                    </a:cubicBezTo>
                    <a:cubicBezTo>
                      <a:pt x="124" y="110"/>
                      <a:pt x="124" y="110"/>
                      <a:pt x="124" y="102"/>
                    </a:cubicBezTo>
                    <a:cubicBezTo>
                      <a:pt x="116" y="102"/>
                      <a:pt x="116" y="94"/>
                      <a:pt x="116" y="94"/>
                    </a:cubicBezTo>
                    <a:cubicBezTo>
                      <a:pt x="108" y="94"/>
                      <a:pt x="108" y="85"/>
                      <a:pt x="108" y="85"/>
                    </a:cubicBezTo>
                    <a:cubicBezTo>
                      <a:pt x="100" y="85"/>
                      <a:pt x="100" y="77"/>
                      <a:pt x="100" y="77"/>
                    </a:cubicBezTo>
                    <a:cubicBezTo>
                      <a:pt x="100" y="77"/>
                      <a:pt x="91" y="69"/>
                      <a:pt x="91" y="69"/>
                    </a:cubicBezTo>
                    <a:cubicBezTo>
                      <a:pt x="91" y="61"/>
                      <a:pt x="91" y="61"/>
                      <a:pt x="91" y="61"/>
                    </a:cubicBezTo>
                    <a:cubicBezTo>
                      <a:pt x="91" y="52"/>
                      <a:pt x="83" y="44"/>
                      <a:pt x="83" y="27"/>
                    </a:cubicBezTo>
                    <a:cubicBezTo>
                      <a:pt x="76" y="14"/>
                      <a:pt x="64" y="0"/>
                      <a:pt x="4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7" name="Google Shape;5676;p31">
                <a:extLst>
                  <a:ext uri="{FF2B5EF4-FFF2-40B4-BE49-F238E27FC236}">
                    <a16:creationId xmlns:a16="http://schemas.microsoft.com/office/drawing/2014/main" id="{51C3DA4C-927D-5F2D-C406-2597D31D27AC}"/>
                  </a:ext>
                </a:extLst>
              </p:cNvPr>
              <p:cNvSpPr/>
              <p:nvPr/>
            </p:nvSpPr>
            <p:spPr>
              <a:xfrm>
                <a:off x="780600" y="4373075"/>
                <a:ext cx="8325" cy="4975"/>
              </a:xfrm>
              <a:custGeom>
                <a:avLst/>
                <a:gdLst/>
                <a:ahLst/>
                <a:cxnLst/>
                <a:rect l="l" t="t" r="r" b="b"/>
                <a:pathLst>
                  <a:path w="333" h="199" extrusionOk="0">
                    <a:moveTo>
                      <a:pt x="59" y="1"/>
                    </a:moveTo>
                    <a:cubicBezTo>
                      <a:pt x="47" y="1"/>
                      <a:pt x="35" y="5"/>
                      <a:pt x="26" y="10"/>
                    </a:cubicBezTo>
                    <a:cubicBezTo>
                      <a:pt x="9" y="18"/>
                      <a:pt x="9" y="35"/>
                      <a:pt x="1" y="52"/>
                    </a:cubicBezTo>
                    <a:cubicBezTo>
                      <a:pt x="1" y="93"/>
                      <a:pt x="34" y="134"/>
                      <a:pt x="67" y="159"/>
                    </a:cubicBezTo>
                    <a:cubicBezTo>
                      <a:pt x="84" y="176"/>
                      <a:pt x="117" y="192"/>
                      <a:pt x="150" y="192"/>
                    </a:cubicBezTo>
                    <a:cubicBezTo>
                      <a:pt x="166" y="197"/>
                      <a:pt x="183" y="199"/>
                      <a:pt x="200" y="199"/>
                    </a:cubicBezTo>
                    <a:cubicBezTo>
                      <a:pt x="216" y="199"/>
                      <a:pt x="233" y="197"/>
                      <a:pt x="249" y="192"/>
                    </a:cubicBezTo>
                    <a:lnTo>
                      <a:pt x="249" y="184"/>
                    </a:lnTo>
                    <a:cubicBezTo>
                      <a:pt x="274" y="176"/>
                      <a:pt x="291" y="168"/>
                      <a:pt x="307" y="151"/>
                    </a:cubicBezTo>
                    <a:cubicBezTo>
                      <a:pt x="324" y="134"/>
                      <a:pt x="332" y="118"/>
                      <a:pt x="332" y="93"/>
                    </a:cubicBezTo>
                    <a:cubicBezTo>
                      <a:pt x="332" y="76"/>
                      <a:pt x="324" y="52"/>
                      <a:pt x="299" y="52"/>
                    </a:cubicBezTo>
                    <a:cubicBezTo>
                      <a:pt x="293" y="52"/>
                      <a:pt x="284" y="48"/>
                      <a:pt x="276" y="48"/>
                    </a:cubicBezTo>
                    <a:cubicBezTo>
                      <a:pt x="272" y="48"/>
                      <a:pt x="269" y="49"/>
                      <a:pt x="266" y="52"/>
                    </a:cubicBezTo>
                    <a:lnTo>
                      <a:pt x="241" y="52"/>
                    </a:lnTo>
                    <a:cubicBezTo>
                      <a:pt x="241" y="52"/>
                      <a:pt x="233" y="52"/>
                      <a:pt x="233" y="60"/>
                    </a:cubicBezTo>
                    <a:lnTo>
                      <a:pt x="150" y="60"/>
                    </a:lnTo>
                    <a:cubicBezTo>
                      <a:pt x="142" y="52"/>
                      <a:pt x="142" y="52"/>
                      <a:pt x="142" y="52"/>
                    </a:cubicBezTo>
                    <a:cubicBezTo>
                      <a:pt x="142" y="52"/>
                      <a:pt x="133" y="52"/>
                      <a:pt x="133" y="43"/>
                    </a:cubicBezTo>
                    <a:cubicBezTo>
                      <a:pt x="125" y="43"/>
                      <a:pt x="125" y="43"/>
                      <a:pt x="117" y="35"/>
                    </a:cubicBezTo>
                    <a:cubicBezTo>
                      <a:pt x="100" y="27"/>
                      <a:pt x="92" y="18"/>
                      <a:pt x="84" y="10"/>
                    </a:cubicBezTo>
                    <a:cubicBezTo>
                      <a:pt x="77" y="3"/>
                      <a:pt x="68" y="1"/>
                      <a:pt x="5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8" name="Google Shape;5677;p31">
                <a:extLst>
                  <a:ext uri="{FF2B5EF4-FFF2-40B4-BE49-F238E27FC236}">
                    <a16:creationId xmlns:a16="http://schemas.microsoft.com/office/drawing/2014/main" id="{A21CC169-37A8-7BB2-225E-28716F34C7DD}"/>
                  </a:ext>
                </a:extLst>
              </p:cNvPr>
              <p:cNvSpPr/>
              <p:nvPr/>
            </p:nvSpPr>
            <p:spPr>
              <a:xfrm>
                <a:off x="783300" y="4373925"/>
                <a:ext cx="225" cy="25"/>
              </a:xfrm>
              <a:custGeom>
                <a:avLst/>
                <a:gdLst/>
                <a:ahLst/>
                <a:cxnLst/>
                <a:rect l="l" t="t" r="r" b="b"/>
                <a:pathLst>
                  <a:path w="9" h="1" extrusionOk="0">
                    <a:moveTo>
                      <a:pt x="9" y="1"/>
                    </a:moveTo>
                    <a:cubicBezTo>
                      <a:pt x="9" y="1"/>
                      <a:pt x="9" y="1"/>
                      <a:pt x="9" y="1"/>
                    </a:cubicBezTo>
                    <a:cubicBezTo>
                      <a:pt x="9" y="1"/>
                      <a:pt x="9" y="1"/>
                      <a:pt x="0" y="1"/>
                    </a:cubicBezTo>
                    <a:lnTo>
                      <a:pt x="0" y="1"/>
                    </a:lnTo>
                    <a:cubicBezTo>
                      <a:pt x="9" y="1"/>
                      <a:pt x="9" y="1"/>
                      <a:pt x="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9" name="Google Shape;5678;p31">
                <a:extLst>
                  <a:ext uri="{FF2B5EF4-FFF2-40B4-BE49-F238E27FC236}">
                    <a16:creationId xmlns:a16="http://schemas.microsoft.com/office/drawing/2014/main" id="{5460B975-C4F4-EBCD-E541-338F6A4899CF}"/>
                  </a:ext>
                </a:extLst>
              </p:cNvPr>
              <p:cNvSpPr/>
              <p:nvPr/>
            </p:nvSpPr>
            <p:spPr>
              <a:xfrm>
                <a:off x="784125" y="4374350"/>
                <a:ext cx="225" cy="25"/>
              </a:xfrm>
              <a:custGeom>
                <a:avLst/>
                <a:gdLst/>
                <a:ahLst/>
                <a:cxnLst/>
                <a:rect l="l" t="t" r="r" b="b"/>
                <a:pathLst>
                  <a:path w="9" h="1" extrusionOk="0">
                    <a:moveTo>
                      <a:pt x="9" y="1"/>
                    </a:moveTo>
                    <a:lnTo>
                      <a:pt x="9" y="1"/>
                    </a:lnTo>
                    <a:lnTo>
                      <a:pt x="9" y="1"/>
                    </a:lnTo>
                    <a:cubicBezTo>
                      <a:pt x="1" y="1"/>
                      <a:pt x="1" y="1"/>
                      <a:pt x="1" y="1"/>
                    </a:cubicBezTo>
                    <a:cubicBezTo>
                      <a:pt x="1" y="1"/>
                      <a:pt x="1" y="1"/>
                      <a:pt x="1" y="1"/>
                    </a:cubicBezTo>
                    <a:cubicBezTo>
                      <a:pt x="1" y="1"/>
                      <a:pt x="1" y="1"/>
                      <a:pt x="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0" name="Google Shape;5679;p31">
                <a:extLst>
                  <a:ext uri="{FF2B5EF4-FFF2-40B4-BE49-F238E27FC236}">
                    <a16:creationId xmlns:a16="http://schemas.microsoft.com/office/drawing/2014/main" id="{615FAF44-25F1-A919-3385-FD0225B41368}"/>
                  </a:ext>
                </a:extLst>
              </p:cNvPr>
              <p:cNvSpPr/>
              <p:nvPr/>
            </p:nvSpPr>
            <p:spPr>
              <a:xfrm>
                <a:off x="788475" y="4368325"/>
                <a:ext cx="6850" cy="3350"/>
              </a:xfrm>
              <a:custGeom>
                <a:avLst/>
                <a:gdLst/>
                <a:ahLst/>
                <a:cxnLst/>
                <a:rect l="l" t="t" r="r" b="b"/>
                <a:pathLst>
                  <a:path w="274" h="134" extrusionOk="0">
                    <a:moveTo>
                      <a:pt x="41" y="0"/>
                    </a:moveTo>
                    <a:cubicBezTo>
                      <a:pt x="33" y="0"/>
                      <a:pt x="24" y="3"/>
                      <a:pt x="17" y="10"/>
                    </a:cubicBezTo>
                    <a:cubicBezTo>
                      <a:pt x="1" y="26"/>
                      <a:pt x="1" y="51"/>
                      <a:pt x="17" y="68"/>
                    </a:cubicBezTo>
                    <a:cubicBezTo>
                      <a:pt x="50" y="92"/>
                      <a:pt x="83" y="117"/>
                      <a:pt x="125" y="126"/>
                    </a:cubicBezTo>
                    <a:cubicBezTo>
                      <a:pt x="150" y="134"/>
                      <a:pt x="166" y="134"/>
                      <a:pt x="183" y="134"/>
                    </a:cubicBezTo>
                    <a:lnTo>
                      <a:pt x="216" y="134"/>
                    </a:lnTo>
                    <a:cubicBezTo>
                      <a:pt x="224" y="134"/>
                      <a:pt x="224" y="134"/>
                      <a:pt x="233" y="126"/>
                    </a:cubicBezTo>
                    <a:cubicBezTo>
                      <a:pt x="241" y="126"/>
                      <a:pt x="249" y="117"/>
                      <a:pt x="257" y="117"/>
                    </a:cubicBezTo>
                    <a:cubicBezTo>
                      <a:pt x="274" y="101"/>
                      <a:pt x="274" y="68"/>
                      <a:pt x="249" y="59"/>
                    </a:cubicBezTo>
                    <a:lnTo>
                      <a:pt x="191" y="59"/>
                    </a:lnTo>
                    <a:cubicBezTo>
                      <a:pt x="183" y="59"/>
                      <a:pt x="175" y="51"/>
                      <a:pt x="175" y="51"/>
                    </a:cubicBezTo>
                    <a:lnTo>
                      <a:pt x="150" y="51"/>
                    </a:lnTo>
                    <a:cubicBezTo>
                      <a:pt x="141" y="43"/>
                      <a:pt x="133" y="43"/>
                      <a:pt x="125" y="43"/>
                    </a:cubicBezTo>
                    <a:cubicBezTo>
                      <a:pt x="117" y="34"/>
                      <a:pt x="117" y="34"/>
                      <a:pt x="108" y="34"/>
                    </a:cubicBezTo>
                    <a:cubicBezTo>
                      <a:pt x="100" y="34"/>
                      <a:pt x="92" y="26"/>
                      <a:pt x="92" y="26"/>
                    </a:cubicBezTo>
                    <a:cubicBezTo>
                      <a:pt x="83" y="18"/>
                      <a:pt x="83" y="18"/>
                      <a:pt x="83" y="18"/>
                    </a:cubicBezTo>
                    <a:cubicBezTo>
                      <a:pt x="75" y="18"/>
                      <a:pt x="75" y="10"/>
                      <a:pt x="75" y="10"/>
                    </a:cubicBezTo>
                    <a:cubicBezTo>
                      <a:pt x="66" y="5"/>
                      <a:pt x="53" y="0"/>
                      <a:pt x="4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1" name="Google Shape;5680;p31">
                <a:extLst>
                  <a:ext uri="{FF2B5EF4-FFF2-40B4-BE49-F238E27FC236}">
                    <a16:creationId xmlns:a16="http://schemas.microsoft.com/office/drawing/2014/main" id="{63B40715-44AF-8196-3CEC-C5BD19415984}"/>
                  </a:ext>
                </a:extLst>
              </p:cNvPr>
              <p:cNvSpPr/>
              <p:nvPr/>
            </p:nvSpPr>
            <p:spPr>
              <a:xfrm>
                <a:off x="595225" y="4361400"/>
                <a:ext cx="5700" cy="11150"/>
              </a:xfrm>
              <a:custGeom>
                <a:avLst/>
                <a:gdLst/>
                <a:ahLst/>
                <a:cxnLst/>
                <a:rect l="l" t="t" r="r" b="b"/>
                <a:pathLst>
                  <a:path w="228" h="446" extrusionOk="0">
                    <a:moveTo>
                      <a:pt x="180" y="1"/>
                    </a:moveTo>
                    <a:cubicBezTo>
                      <a:pt x="172" y="1"/>
                      <a:pt x="164" y="5"/>
                      <a:pt x="158" y="13"/>
                    </a:cubicBezTo>
                    <a:cubicBezTo>
                      <a:pt x="141" y="30"/>
                      <a:pt x="133" y="38"/>
                      <a:pt x="116" y="55"/>
                    </a:cubicBezTo>
                    <a:cubicBezTo>
                      <a:pt x="100" y="71"/>
                      <a:pt x="83" y="96"/>
                      <a:pt x="75" y="113"/>
                    </a:cubicBezTo>
                    <a:cubicBezTo>
                      <a:pt x="50" y="154"/>
                      <a:pt x="33" y="195"/>
                      <a:pt x="25" y="245"/>
                    </a:cubicBezTo>
                    <a:cubicBezTo>
                      <a:pt x="8" y="278"/>
                      <a:pt x="0" y="328"/>
                      <a:pt x="8" y="369"/>
                    </a:cubicBezTo>
                    <a:cubicBezTo>
                      <a:pt x="16" y="407"/>
                      <a:pt x="51" y="445"/>
                      <a:pt x="95" y="445"/>
                    </a:cubicBezTo>
                    <a:cubicBezTo>
                      <a:pt x="99" y="445"/>
                      <a:pt x="104" y="445"/>
                      <a:pt x="108" y="444"/>
                    </a:cubicBezTo>
                    <a:cubicBezTo>
                      <a:pt x="141" y="444"/>
                      <a:pt x="158" y="403"/>
                      <a:pt x="133" y="378"/>
                    </a:cubicBezTo>
                    <a:cubicBezTo>
                      <a:pt x="141" y="378"/>
                      <a:pt x="133" y="369"/>
                      <a:pt x="133" y="369"/>
                    </a:cubicBezTo>
                    <a:cubicBezTo>
                      <a:pt x="133" y="369"/>
                      <a:pt x="133" y="361"/>
                      <a:pt x="133" y="361"/>
                    </a:cubicBezTo>
                    <a:cubicBezTo>
                      <a:pt x="133" y="353"/>
                      <a:pt x="124" y="345"/>
                      <a:pt x="124" y="345"/>
                    </a:cubicBezTo>
                    <a:lnTo>
                      <a:pt x="124" y="336"/>
                    </a:lnTo>
                    <a:lnTo>
                      <a:pt x="124" y="328"/>
                    </a:lnTo>
                    <a:lnTo>
                      <a:pt x="124" y="311"/>
                    </a:lnTo>
                    <a:lnTo>
                      <a:pt x="124" y="303"/>
                    </a:lnTo>
                    <a:cubicBezTo>
                      <a:pt x="133" y="287"/>
                      <a:pt x="133" y="262"/>
                      <a:pt x="141" y="245"/>
                    </a:cubicBezTo>
                    <a:cubicBezTo>
                      <a:pt x="149" y="212"/>
                      <a:pt x="158" y="179"/>
                      <a:pt x="166" y="154"/>
                    </a:cubicBezTo>
                    <a:cubicBezTo>
                      <a:pt x="182" y="121"/>
                      <a:pt x="191" y="88"/>
                      <a:pt x="216" y="55"/>
                    </a:cubicBezTo>
                    <a:cubicBezTo>
                      <a:pt x="228" y="30"/>
                      <a:pt x="204" y="1"/>
                      <a:pt x="18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2" name="Google Shape;5681;p31">
                <a:extLst>
                  <a:ext uri="{FF2B5EF4-FFF2-40B4-BE49-F238E27FC236}">
                    <a16:creationId xmlns:a16="http://schemas.microsoft.com/office/drawing/2014/main" id="{C2B4BD00-4AD9-9ED2-FDD8-553B7ED77150}"/>
                  </a:ext>
                </a:extLst>
              </p:cNvPr>
              <p:cNvSpPr/>
              <p:nvPr/>
            </p:nvSpPr>
            <p:spPr>
              <a:xfrm>
                <a:off x="602675" y="4365375"/>
                <a:ext cx="3550" cy="8200"/>
              </a:xfrm>
              <a:custGeom>
                <a:avLst/>
                <a:gdLst/>
                <a:ahLst/>
                <a:cxnLst/>
                <a:rect l="l" t="t" r="r" b="b"/>
                <a:pathLst>
                  <a:path w="142" h="328" extrusionOk="0">
                    <a:moveTo>
                      <a:pt x="100" y="0"/>
                    </a:moveTo>
                    <a:cubicBezTo>
                      <a:pt x="84" y="0"/>
                      <a:pt x="65" y="8"/>
                      <a:pt x="58" y="20"/>
                    </a:cubicBezTo>
                    <a:cubicBezTo>
                      <a:pt x="34" y="61"/>
                      <a:pt x="17" y="111"/>
                      <a:pt x="9" y="152"/>
                    </a:cubicBezTo>
                    <a:cubicBezTo>
                      <a:pt x="9" y="177"/>
                      <a:pt x="0" y="186"/>
                      <a:pt x="9" y="210"/>
                    </a:cubicBezTo>
                    <a:cubicBezTo>
                      <a:pt x="9" y="219"/>
                      <a:pt x="9" y="227"/>
                      <a:pt x="9" y="235"/>
                    </a:cubicBezTo>
                    <a:cubicBezTo>
                      <a:pt x="17" y="260"/>
                      <a:pt x="17" y="285"/>
                      <a:pt x="34" y="310"/>
                    </a:cubicBezTo>
                    <a:cubicBezTo>
                      <a:pt x="40" y="323"/>
                      <a:pt x="52" y="328"/>
                      <a:pt x="65" y="328"/>
                    </a:cubicBezTo>
                    <a:cubicBezTo>
                      <a:pt x="85" y="328"/>
                      <a:pt x="105" y="314"/>
                      <a:pt x="100" y="293"/>
                    </a:cubicBezTo>
                    <a:cubicBezTo>
                      <a:pt x="100" y="268"/>
                      <a:pt x="100" y="252"/>
                      <a:pt x="100" y="227"/>
                    </a:cubicBezTo>
                    <a:lnTo>
                      <a:pt x="100" y="210"/>
                    </a:lnTo>
                    <a:cubicBezTo>
                      <a:pt x="108" y="194"/>
                      <a:pt x="100" y="186"/>
                      <a:pt x="108" y="169"/>
                    </a:cubicBezTo>
                    <a:cubicBezTo>
                      <a:pt x="108" y="161"/>
                      <a:pt x="108" y="161"/>
                      <a:pt x="108" y="152"/>
                    </a:cubicBezTo>
                    <a:lnTo>
                      <a:pt x="108" y="144"/>
                    </a:lnTo>
                    <a:lnTo>
                      <a:pt x="116" y="119"/>
                    </a:lnTo>
                    <a:cubicBezTo>
                      <a:pt x="116" y="111"/>
                      <a:pt x="116" y="103"/>
                      <a:pt x="125" y="94"/>
                    </a:cubicBezTo>
                    <a:cubicBezTo>
                      <a:pt x="125" y="86"/>
                      <a:pt x="125" y="78"/>
                      <a:pt x="125" y="78"/>
                    </a:cubicBezTo>
                    <a:lnTo>
                      <a:pt x="133" y="70"/>
                    </a:lnTo>
                    <a:cubicBezTo>
                      <a:pt x="141" y="45"/>
                      <a:pt x="141" y="20"/>
                      <a:pt x="116" y="3"/>
                    </a:cubicBezTo>
                    <a:cubicBezTo>
                      <a:pt x="112" y="1"/>
                      <a:pt x="106" y="0"/>
                      <a:pt x="10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3" name="Google Shape;5682;p31">
                <a:extLst>
                  <a:ext uri="{FF2B5EF4-FFF2-40B4-BE49-F238E27FC236}">
                    <a16:creationId xmlns:a16="http://schemas.microsoft.com/office/drawing/2014/main" id="{B07CF160-D2A4-FC44-E47B-ECED0E20CCF1}"/>
                  </a:ext>
                </a:extLst>
              </p:cNvPr>
              <p:cNvSpPr/>
              <p:nvPr/>
            </p:nvSpPr>
            <p:spPr>
              <a:xfrm>
                <a:off x="580725" y="4386975"/>
                <a:ext cx="25" cy="250"/>
              </a:xfrm>
              <a:custGeom>
                <a:avLst/>
                <a:gdLst/>
                <a:ahLst/>
                <a:cxnLst/>
                <a:rect l="l" t="t" r="r" b="b"/>
                <a:pathLst>
                  <a:path w="1" h="10" extrusionOk="0">
                    <a:moveTo>
                      <a:pt x="0" y="9"/>
                    </a:moveTo>
                    <a:cubicBezTo>
                      <a:pt x="0" y="9"/>
                      <a:pt x="0" y="1"/>
                      <a:pt x="0" y="1"/>
                    </a:cubicBezTo>
                    <a:lnTo>
                      <a:pt x="0" y="1"/>
                    </a:lnTo>
                    <a:cubicBezTo>
                      <a:pt x="0" y="1"/>
                      <a:pt x="0" y="1"/>
                      <a:pt x="0" y="9"/>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4" name="Google Shape;5683;p31">
                <a:extLst>
                  <a:ext uri="{FF2B5EF4-FFF2-40B4-BE49-F238E27FC236}">
                    <a16:creationId xmlns:a16="http://schemas.microsoft.com/office/drawing/2014/main" id="{ED8DABE3-6502-245E-EA26-F5D247CB65BD}"/>
                  </a:ext>
                </a:extLst>
              </p:cNvPr>
              <p:cNvSpPr/>
              <p:nvPr/>
            </p:nvSpPr>
            <p:spPr>
              <a:xfrm>
                <a:off x="577000" y="4381100"/>
                <a:ext cx="7475" cy="9425"/>
              </a:xfrm>
              <a:custGeom>
                <a:avLst/>
                <a:gdLst/>
                <a:ahLst/>
                <a:cxnLst/>
                <a:rect l="l" t="t" r="r" b="b"/>
                <a:pathLst>
                  <a:path w="299" h="377" extrusionOk="0">
                    <a:moveTo>
                      <a:pt x="254" y="1"/>
                    </a:moveTo>
                    <a:cubicBezTo>
                      <a:pt x="249" y="1"/>
                      <a:pt x="244" y="2"/>
                      <a:pt x="240" y="4"/>
                    </a:cubicBezTo>
                    <a:cubicBezTo>
                      <a:pt x="191" y="12"/>
                      <a:pt x="141" y="21"/>
                      <a:pt x="108" y="45"/>
                    </a:cubicBezTo>
                    <a:cubicBezTo>
                      <a:pt x="66" y="79"/>
                      <a:pt x="25" y="120"/>
                      <a:pt x="17" y="170"/>
                    </a:cubicBezTo>
                    <a:cubicBezTo>
                      <a:pt x="0" y="219"/>
                      <a:pt x="8" y="269"/>
                      <a:pt x="25" y="319"/>
                    </a:cubicBezTo>
                    <a:cubicBezTo>
                      <a:pt x="33" y="319"/>
                      <a:pt x="33" y="327"/>
                      <a:pt x="41" y="327"/>
                    </a:cubicBezTo>
                    <a:lnTo>
                      <a:pt x="33" y="327"/>
                    </a:lnTo>
                    <a:cubicBezTo>
                      <a:pt x="41" y="335"/>
                      <a:pt x="50" y="344"/>
                      <a:pt x="50" y="344"/>
                    </a:cubicBezTo>
                    <a:cubicBezTo>
                      <a:pt x="58" y="352"/>
                      <a:pt x="66" y="360"/>
                      <a:pt x="83" y="369"/>
                    </a:cubicBezTo>
                    <a:lnTo>
                      <a:pt x="108" y="369"/>
                    </a:lnTo>
                    <a:lnTo>
                      <a:pt x="116" y="377"/>
                    </a:lnTo>
                    <a:cubicBezTo>
                      <a:pt x="133" y="377"/>
                      <a:pt x="141" y="377"/>
                      <a:pt x="157" y="369"/>
                    </a:cubicBezTo>
                    <a:cubicBezTo>
                      <a:pt x="174" y="360"/>
                      <a:pt x="174" y="344"/>
                      <a:pt x="174" y="327"/>
                    </a:cubicBezTo>
                    <a:cubicBezTo>
                      <a:pt x="169" y="317"/>
                      <a:pt x="167" y="313"/>
                      <a:pt x="166" y="313"/>
                    </a:cubicBezTo>
                    <a:cubicBezTo>
                      <a:pt x="166" y="313"/>
                      <a:pt x="166" y="315"/>
                      <a:pt x="166" y="319"/>
                    </a:cubicBezTo>
                    <a:cubicBezTo>
                      <a:pt x="166" y="319"/>
                      <a:pt x="166" y="311"/>
                      <a:pt x="166" y="311"/>
                    </a:cubicBezTo>
                    <a:cubicBezTo>
                      <a:pt x="166" y="302"/>
                      <a:pt x="166" y="302"/>
                      <a:pt x="157" y="302"/>
                    </a:cubicBezTo>
                    <a:cubicBezTo>
                      <a:pt x="157" y="294"/>
                      <a:pt x="157" y="286"/>
                      <a:pt x="157" y="277"/>
                    </a:cubicBezTo>
                    <a:cubicBezTo>
                      <a:pt x="157" y="277"/>
                      <a:pt x="157" y="277"/>
                      <a:pt x="149" y="269"/>
                    </a:cubicBezTo>
                    <a:cubicBezTo>
                      <a:pt x="149" y="261"/>
                      <a:pt x="149" y="253"/>
                      <a:pt x="149" y="236"/>
                    </a:cubicBezTo>
                    <a:lnTo>
                      <a:pt x="141" y="236"/>
                    </a:lnTo>
                    <a:lnTo>
                      <a:pt x="141" y="228"/>
                    </a:lnTo>
                    <a:lnTo>
                      <a:pt x="141" y="219"/>
                    </a:lnTo>
                    <a:cubicBezTo>
                      <a:pt x="141" y="219"/>
                      <a:pt x="141" y="211"/>
                      <a:pt x="149" y="211"/>
                    </a:cubicBezTo>
                    <a:cubicBezTo>
                      <a:pt x="149" y="203"/>
                      <a:pt x="149" y="203"/>
                      <a:pt x="149" y="203"/>
                    </a:cubicBezTo>
                    <a:cubicBezTo>
                      <a:pt x="149" y="195"/>
                      <a:pt x="149" y="195"/>
                      <a:pt x="149" y="186"/>
                    </a:cubicBezTo>
                    <a:cubicBezTo>
                      <a:pt x="149" y="186"/>
                      <a:pt x="157" y="186"/>
                      <a:pt x="157" y="178"/>
                    </a:cubicBezTo>
                    <a:cubicBezTo>
                      <a:pt x="157" y="178"/>
                      <a:pt x="157" y="178"/>
                      <a:pt x="157" y="170"/>
                    </a:cubicBezTo>
                    <a:lnTo>
                      <a:pt x="166" y="161"/>
                    </a:lnTo>
                    <a:cubicBezTo>
                      <a:pt x="174" y="153"/>
                      <a:pt x="191" y="145"/>
                      <a:pt x="199" y="128"/>
                    </a:cubicBezTo>
                    <a:cubicBezTo>
                      <a:pt x="199" y="128"/>
                      <a:pt x="207" y="128"/>
                      <a:pt x="207" y="120"/>
                    </a:cubicBezTo>
                    <a:lnTo>
                      <a:pt x="215" y="120"/>
                    </a:lnTo>
                    <a:cubicBezTo>
                      <a:pt x="215" y="112"/>
                      <a:pt x="224" y="112"/>
                      <a:pt x="224" y="103"/>
                    </a:cubicBezTo>
                    <a:cubicBezTo>
                      <a:pt x="240" y="95"/>
                      <a:pt x="257" y="87"/>
                      <a:pt x="273" y="87"/>
                    </a:cubicBezTo>
                    <a:cubicBezTo>
                      <a:pt x="290" y="79"/>
                      <a:pt x="298" y="45"/>
                      <a:pt x="290" y="29"/>
                    </a:cubicBezTo>
                    <a:cubicBezTo>
                      <a:pt x="284" y="10"/>
                      <a:pt x="268" y="1"/>
                      <a:pt x="25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5" name="Google Shape;5684;p31">
                <a:extLst>
                  <a:ext uri="{FF2B5EF4-FFF2-40B4-BE49-F238E27FC236}">
                    <a16:creationId xmlns:a16="http://schemas.microsoft.com/office/drawing/2014/main" id="{DBD03545-16AD-B428-B570-8A0D0A5D5536}"/>
                  </a:ext>
                </a:extLst>
              </p:cNvPr>
              <p:cNvSpPr/>
              <p:nvPr/>
            </p:nvSpPr>
            <p:spPr>
              <a:xfrm>
                <a:off x="581750" y="4389275"/>
                <a:ext cx="4175" cy="6100"/>
              </a:xfrm>
              <a:custGeom>
                <a:avLst/>
                <a:gdLst/>
                <a:ahLst/>
                <a:cxnLst/>
                <a:rect l="l" t="t" r="r" b="b"/>
                <a:pathLst>
                  <a:path w="167" h="244" extrusionOk="0">
                    <a:moveTo>
                      <a:pt x="34" y="0"/>
                    </a:moveTo>
                    <a:cubicBezTo>
                      <a:pt x="17" y="8"/>
                      <a:pt x="1" y="33"/>
                      <a:pt x="9" y="58"/>
                    </a:cubicBezTo>
                    <a:lnTo>
                      <a:pt x="42" y="141"/>
                    </a:lnTo>
                    <a:cubicBezTo>
                      <a:pt x="59" y="174"/>
                      <a:pt x="75" y="199"/>
                      <a:pt x="92" y="224"/>
                    </a:cubicBezTo>
                    <a:cubicBezTo>
                      <a:pt x="98" y="236"/>
                      <a:pt x="113" y="244"/>
                      <a:pt x="127" y="244"/>
                    </a:cubicBezTo>
                    <a:cubicBezTo>
                      <a:pt x="132" y="244"/>
                      <a:pt x="137" y="243"/>
                      <a:pt x="141" y="240"/>
                    </a:cubicBezTo>
                    <a:cubicBezTo>
                      <a:pt x="158" y="232"/>
                      <a:pt x="166" y="216"/>
                      <a:pt x="166" y="199"/>
                    </a:cubicBezTo>
                    <a:cubicBezTo>
                      <a:pt x="158" y="166"/>
                      <a:pt x="150" y="133"/>
                      <a:pt x="133" y="100"/>
                    </a:cubicBezTo>
                    <a:cubicBezTo>
                      <a:pt x="117" y="75"/>
                      <a:pt x="108" y="50"/>
                      <a:pt x="92" y="25"/>
                    </a:cubicBezTo>
                    <a:cubicBezTo>
                      <a:pt x="92" y="8"/>
                      <a:pt x="75" y="0"/>
                      <a:pt x="6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6" name="Google Shape;5685;p31">
                <a:extLst>
                  <a:ext uri="{FF2B5EF4-FFF2-40B4-BE49-F238E27FC236}">
                    <a16:creationId xmlns:a16="http://schemas.microsoft.com/office/drawing/2014/main" id="{C1EE3558-79E3-2AA0-99A7-187FFCFBAEE9}"/>
                  </a:ext>
                </a:extLst>
              </p:cNvPr>
              <p:cNvSpPr/>
              <p:nvPr/>
            </p:nvSpPr>
            <p:spPr>
              <a:xfrm>
                <a:off x="576375" y="4401900"/>
                <a:ext cx="25" cy="25"/>
              </a:xfrm>
              <a:custGeom>
                <a:avLst/>
                <a:gdLst/>
                <a:ahLst/>
                <a:cxnLst/>
                <a:rect l="l" t="t" r="r" b="b"/>
                <a:pathLst>
                  <a:path w="1" h="1" extrusionOk="0">
                    <a:moveTo>
                      <a:pt x="0" y="1"/>
                    </a:moveTo>
                    <a:lnTo>
                      <a:pt x="0" y="1"/>
                    </a:lnTo>
                    <a:lnTo>
                      <a:pt x="0"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7" name="Google Shape;5686;p31">
                <a:extLst>
                  <a:ext uri="{FF2B5EF4-FFF2-40B4-BE49-F238E27FC236}">
                    <a16:creationId xmlns:a16="http://schemas.microsoft.com/office/drawing/2014/main" id="{228BC3A4-7A2B-4182-68AA-A45AB38D413C}"/>
                  </a:ext>
                </a:extLst>
              </p:cNvPr>
              <p:cNvSpPr/>
              <p:nvPr/>
            </p:nvSpPr>
            <p:spPr>
              <a:xfrm>
                <a:off x="572650" y="4399525"/>
                <a:ext cx="4575" cy="6325"/>
              </a:xfrm>
              <a:custGeom>
                <a:avLst/>
                <a:gdLst/>
                <a:ahLst/>
                <a:cxnLst/>
                <a:rect l="l" t="t" r="r" b="b"/>
                <a:pathLst>
                  <a:path w="183" h="253" extrusionOk="0">
                    <a:moveTo>
                      <a:pt x="133" y="0"/>
                    </a:moveTo>
                    <a:cubicBezTo>
                      <a:pt x="120" y="0"/>
                      <a:pt x="108" y="4"/>
                      <a:pt x="99" y="13"/>
                    </a:cubicBezTo>
                    <a:cubicBezTo>
                      <a:pt x="75" y="38"/>
                      <a:pt x="50" y="71"/>
                      <a:pt x="33" y="104"/>
                    </a:cubicBezTo>
                    <a:cubicBezTo>
                      <a:pt x="25" y="120"/>
                      <a:pt x="17" y="145"/>
                      <a:pt x="8" y="162"/>
                    </a:cubicBezTo>
                    <a:cubicBezTo>
                      <a:pt x="0" y="187"/>
                      <a:pt x="8" y="203"/>
                      <a:pt x="8" y="228"/>
                    </a:cubicBezTo>
                    <a:cubicBezTo>
                      <a:pt x="8" y="245"/>
                      <a:pt x="25" y="253"/>
                      <a:pt x="33" y="253"/>
                    </a:cubicBezTo>
                    <a:cubicBezTo>
                      <a:pt x="50" y="253"/>
                      <a:pt x="58" y="245"/>
                      <a:pt x="66" y="236"/>
                    </a:cubicBezTo>
                    <a:cubicBezTo>
                      <a:pt x="75" y="228"/>
                      <a:pt x="75" y="220"/>
                      <a:pt x="83" y="220"/>
                    </a:cubicBezTo>
                    <a:lnTo>
                      <a:pt x="83" y="203"/>
                    </a:lnTo>
                    <a:lnTo>
                      <a:pt x="91" y="203"/>
                    </a:lnTo>
                    <a:cubicBezTo>
                      <a:pt x="91" y="199"/>
                      <a:pt x="91" y="197"/>
                      <a:pt x="91" y="195"/>
                    </a:cubicBezTo>
                    <a:cubicBezTo>
                      <a:pt x="99" y="187"/>
                      <a:pt x="99" y="178"/>
                      <a:pt x="99" y="170"/>
                    </a:cubicBezTo>
                    <a:cubicBezTo>
                      <a:pt x="108" y="162"/>
                      <a:pt x="108" y="162"/>
                      <a:pt x="116" y="154"/>
                    </a:cubicBezTo>
                    <a:cubicBezTo>
                      <a:pt x="124" y="137"/>
                      <a:pt x="133" y="120"/>
                      <a:pt x="141" y="104"/>
                    </a:cubicBezTo>
                    <a:cubicBezTo>
                      <a:pt x="141" y="104"/>
                      <a:pt x="141" y="104"/>
                      <a:pt x="149" y="96"/>
                    </a:cubicBezTo>
                    <a:cubicBezTo>
                      <a:pt x="157" y="87"/>
                      <a:pt x="157" y="79"/>
                      <a:pt x="166" y="79"/>
                    </a:cubicBezTo>
                    <a:cubicBezTo>
                      <a:pt x="182" y="54"/>
                      <a:pt x="182" y="29"/>
                      <a:pt x="166" y="13"/>
                    </a:cubicBezTo>
                    <a:cubicBezTo>
                      <a:pt x="157" y="4"/>
                      <a:pt x="145" y="0"/>
                      <a:pt x="13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8" name="Google Shape;5687;p31">
                <a:extLst>
                  <a:ext uri="{FF2B5EF4-FFF2-40B4-BE49-F238E27FC236}">
                    <a16:creationId xmlns:a16="http://schemas.microsoft.com/office/drawing/2014/main" id="{56A8E3F0-DAD5-2147-7B5B-B00259DE86F4}"/>
                  </a:ext>
                </a:extLst>
              </p:cNvPr>
              <p:cNvSpPr/>
              <p:nvPr/>
            </p:nvSpPr>
            <p:spPr>
              <a:xfrm>
                <a:off x="564350" y="4407675"/>
                <a:ext cx="4375" cy="7600"/>
              </a:xfrm>
              <a:custGeom>
                <a:avLst/>
                <a:gdLst/>
                <a:ahLst/>
                <a:cxnLst/>
                <a:rect l="l" t="t" r="r" b="b"/>
                <a:pathLst>
                  <a:path w="175" h="304" extrusionOk="0">
                    <a:moveTo>
                      <a:pt x="119" y="0"/>
                    </a:moveTo>
                    <a:cubicBezTo>
                      <a:pt x="109" y="0"/>
                      <a:pt x="99" y="3"/>
                      <a:pt x="92" y="10"/>
                    </a:cubicBezTo>
                    <a:cubicBezTo>
                      <a:pt x="59" y="51"/>
                      <a:pt x="34" y="93"/>
                      <a:pt x="17" y="142"/>
                    </a:cubicBezTo>
                    <a:cubicBezTo>
                      <a:pt x="17" y="151"/>
                      <a:pt x="9" y="159"/>
                      <a:pt x="9" y="176"/>
                    </a:cubicBezTo>
                    <a:cubicBezTo>
                      <a:pt x="9" y="184"/>
                      <a:pt x="9" y="192"/>
                      <a:pt x="9" y="200"/>
                    </a:cubicBezTo>
                    <a:lnTo>
                      <a:pt x="9" y="209"/>
                    </a:lnTo>
                    <a:lnTo>
                      <a:pt x="9" y="217"/>
                    </a:lnTo>
                    <a:cubicBezTo>
                      <a:pt x="1" y="242"/>
                      <a:pt x="9" y="267"/>
                      <a:pt x="17" y="292"/>
                    </a:cubicBezTo>
                    <a:cubicBezTo>
                      <a:pt x="26" y="300"/>
                      <a:pt x="36" y="304"/>
                      <a:pt x="45" y="304"/>
                    </a:cubicBezTo>
                    <a:cubicBezTo>
                      <a:pt x="55" y="304"/>
                      <a:pt x="63" y="300"/>
                      <a:pt x="67" y="292"/>
                    </a:cubicBezTo>
                    <a:cubicBezTo>
                      <a:pt x="75" y="283"/>
                      <a:pt x="75" y="275"/>
                      <a:pt x="84" y="258"/>
                    </a:cubicBezTo>
                    <a:cubicBezTo>
                      <a:pt x="84" y="250"/>
                      <a:pt x="84" y="250"/>
                      <a:pt x="84" y="242"/>
                    </a:cubicBezTo>
                    <a:lnTo>
                      <a:pt x="84" y="234"/>
                    </a:lnTo>
                    <a:cubicBezTo>
                      <a:pt x="92" y="209"/>
                      <a:pt x="100" y="192"/>
                      <a:pt x="100" y="167"/>
                    </a:cubicBezTo>
                    <a:cubicBezTo>
                      <a:pt x="108" y="167"/>
                      <a:pt x="108" y="159"/>
                      <a:pt x="108" y="159"/>
                    </a:cubicBezTo>
                    <a:cubicBezTo>
                      <a:pt x="108" y="151"/>
                      <a:pt x="108" y="151"/>
                      <a:pt x="108" y="142"/>
                    </a:cubicBezTo>
                    <a:cubicBezTo>
                      <a:pt x="117" y="134"/>
                      <a:pt x="117" y="126"/>
                      <a:pt x="125" y="118"/>
                    </a:cubicBezTo>
                    <a:cubicBezTo>
                      <a:pt x="133" y="109"/>
                      <a:pt x="133" y="101"/>
                      <a:pt x="142" y="93"/>
                    </a:cubicBezTo>
                    <a:cubicBezTo>
                      <a:pt x="142" y="93"/>
                      <a:pt x="142" y="93"/>
                      <a:pt x="142" y="84"/>
                    </a:cubicBezTo>
                    <a:lnTo>
                      <a:pt x="150" y="84"/>
                    </a:lnTo>
                    <a:cubicBezTo>
                      <a:pt x="150" y="76"/>
                      <a:pt x="158" y="76"/>
                      <a:pt x="158" y="76"/>
                    </a:cubicBezTo>
                    <a:cubicBezTo>
                      <a:pt x="175" y="60"/>
                      <a:pt x="175" y="26"/>
                      <a:pt x="158" y="10"/>
                    </a:cubicBezTo>
                    <a:cubicBezTo>
                      <a:pt x="149" y="5"/>
                      <a:pt x="133" y="0"/>
                      <a:pt x="11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9" name="Google Shape;5688;p31">
                <a:extLst>
                  <a:ext uri="{FF2B5EF4-FFF2-40B4-BE49-F238E27FC236}">
                    <a16:creationId xmlns:a16="http://schemas.microsoft.com/office/drawing/2014/main" id="{1F390DFD-86C2-17D6-B3DA-92FFAA6FB872}"/>
                  </a:ext>
                </a:extLst>
              </p:cNvPr>
              <p:cNvSpPr/>
              <p:nvPr/>
            </p:nvSpPr>
            <p:spPr>
              <a:xfrm>
                <a:off x="735000" y="4229675"/>
                <a:ext cx="8350" cy="15850"/>
              </a:xfrm>
              <a:custGeom>
                <a:avLst/>
                <a:gdLst/>
                <a:ahLst/>
                <a:cxnLst/>
                <a:rect l="l" t="t" r="r" b="b"/>
                <a:pathLst>
                  <a:path w="334" h="634" extrusionOk="0">
                    <a:moveTo>
                      <a:pt x="52" y="0"/>
                    </a:moveTo>
                    <a:cubicBezTo>
                      <a:pt x="27" y="0"/>
                      <a:pt x="0" y="29"/>
                      <a:pt x="18" y="54"/>
                    </a:cubicBezTo>
                    <a:cubicBezTo>
                      <a:pt x="68" y="129"/>
                      <a:pt x="118" y="203"/>
                      <a:pt x="151" y="286"/>
                    </a:cubicBezTo>
                    <a:cubicBezTo>
                      <a:pt x="192" y="369"/>
                      <a:pt x="209" y="460"/>
                      <a:pt x="234" y="543"/>
                    </a:cubicBezTo>
                    <a:cubicBezTo>
                      <a:pt x="242" y="568"/>
                      <a:pt x="250" y="634"/>
                      <a:pt x="292" y="634"/>
                    </a:cubicBezTo>
                    <a:cubicBezTo>
                      <a:pt x="333" y="626"/>
                      <a:pt x="325" y="559"/>
                      <a:pt x="325" y="535"/>
                    </a:cubicBezTo>
                    <a:cubicBezTo>
                      <a:pt x="317" y="443"/>
                      <a:pt x="284" y="344"/>
                      <a:pt x="242" y="261"/>
                    </a:cubicBezTo>
                    <a:cubicBezTo>
                      <a:pt x="201" y="170"/>
                      <a:pt x="143" y="87"/>
                      <a:pt x="76" y="13"/>
                    </a:cubicBezTo>
                    <a:cubicBezTo>
                      <a:pt x="70" y="4"/>
                      <a:pt x="61" y="0"/>
                      <a:pt x="5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0" name="Google Shape;5689;p31">
                <a:extLst>
                  <a:ext uri="{FF2B5EF4-FFF2-40B4-BE49-F238E27FC236}">
                    <a16:creationId xmlns:a16="http://schemas.microsoft.com/office/drawing/2014/main" id="{80C67395-E52F-A3D6-B27E-4B1BFFFA8A6E}"/>
                  </a:ext>
                </a:extLst>
              </p:cNvPr>
              <p:cNvSpPr/>
              <p:nvPr/>
            </p:nvSpPr>
            <p:spPr>
              <a:xfrm>
                <a:off x="735875" y="4239000"/>
                <a:ext cx="4375" cy="5925"/>
              </a:xfrm>
              <a:custGeom>
                <a:avLst/>
                <a:gdLst/>
                <a:ahLst/>
                <a:cxnLst/>
                <a:rect l="l" t="t" r="r" b="b"/>
                <a:pathLst>
                  <a:path w="175" h="237" extrusionOk="0">
                    <a:moveTo>
                      <a:pt x="37" y="0"/>
                    </a:moveTo>
                    <a:cubicBezTo>
                      <a:pt x="29" y="0"/>
                      <a:pt x="21" y="4"/>
                      <a:pt x="17" y="12"/>
                    </a:cubicBezTo>
                    <a:cubicBezTo>
                      <a:pt x="0" y="21"/>
                      <a:pt x="0" y="37"/>
                      <a:pt x="17" y="54"/>
                    </a:cubicBezTo>
                    <a:cubicBezTo>
                      <a:pt x="17" y="54"/>
                      <a:pt x="17" y="62"/>
                      <a:pt x="17" y="62"/>
                    </a:cubicBezTo>
                    <a:cubicBezTo>
                      <a:pt x="17" y="62"/>
                      <a:pt x="25" y="70"/>
                      <a:pt x="25" y="70"/>
                    </a:cubicBezTo>
                    <a:cubicBezTo>
                      <a:pt x="25" y="79"/>
                      <a:pt x="33" y="87"/>
                      <a:pt x="33" y="95"/>
                    </a:cubicBezTo>
                    <a:cubicBezTo>
                      <a:pt x="50" y="104"/>
                      <a:pt x="58" y="120"/>
                      <a:pt x="66" y="137"/>
                    </a:cubicBezTo>
                    <a:cubicBezTo>
                      <a:pt x="75" y="153"/>
                      <a:pt x="83" y="162"/>
                      <a:pt x="91" y="178"/>
                    </a:cubicBezTo>
                    <a:lnTo>
                      <a:pt x="108" y="203"/>
                    </a:lnTo>
                    <a:cubicBezTo>
                      <a:pt x="108" y="211"/>
                      <a:pt x="108" y="211"/>
                      <a:pt x="116" y="220"/>
                    </a:cubicBezTo>
                    <a:cubicBezTo>
                      <a:pt x="116" y="220"/>
                      <a:pt x="116" y="220"/>
                      <a:pt x="116" y="228"/>
                    </a:cubicBezTo>
                    <a:cubicBezTo>
                      <a:pt x="124" y="236"/>
                      <a:pt x="133" y="236"/>
                      <a:pt x="149" y="236"/>
                    </a:cubicBezTo>
                    <a:cubicBezTo>
                      <a:pt x="157" y="236"/>
                      <a:pt x="174" y="220"/>
                      <a:pt x="166" y="211"/>
                    </a:cubicBezTo>
                    <a:cubicBezTo>
                      <a:pt x="166" y="203"/>
                      <a:pt x="166" y="195"/>
                      <a:pt x="166" y="186"/>
                    </a:cubicBezTo>
                    <a:cubicBezTo>
                      <a:pt x="157" y="170"/>
                      <a:pt x="157" y="162"/>
                      <a:pt x="149" y="153"/>
                    </a:cubicBezTo>
                    <a:cubicBezTo>
                      <a:pt x="141" y="137"/>
                      <a:pt x="141" y="120"/>
                      <a:pt x="124" y="104"/>
                    </a:cubicBezTo>
                    <a:cubicBezTo>
                      <a:pt x="108" y="70"/>
                      <a:pt x="83" y="37"/>
                      <a:pt x="58" y="12"/>
                    </a:cubicBezTo>
                    <a:cubicBezTo>
                      <a:pt x="54" y="4"/>
                      <a:pt x="46" y="0"/>
                      <a:pt x="3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1" name="Google Shape;5690;p31">
                <a:extLst>
                  <a:ext uri="{FF2B5EF4-FFF2-40B4-BE49-F238E27FC236}">
                    <a16:creationId xmlns:a16="http://schemas.microsoft.com/office/drawing/2014/main" id="{DA75608A-B822-9106-CF26-32640044FF4C}"/>
                  </a:ext>
                </a:extLst>
              </p:cNvPr>
              <p:cNvSpPr/>
              <p:nvPr/>
            </p:nvSpPr>
            <p:spPr>
              <a:xfrm>
                <a:off x="709850" y="4282800"/>
                <a:ext cx="3875" cy="13375"/>
              </a:xfrm>
              <a:custGeom>
                <a:avLst/>
                <a:gdLst/>
                <a:ahLst/>
                <a:cxnLst/>
                <a:rect l="l" t="t" r="r" b="b"/>
                <a:pathLst>
                  <a:path w="155" h="535" extrusionOk="0">
                    <a:moveTo>
                      <a:pt x="55" y="1"/>
                    </a:moveTo>
                    <a:cubicBezTo>
                      <a:pt x="28" y="1"/>
                      <a:pt x="0" y="23"/>
                      <a:pt x="5" y="58"/>
                    </a:cubicBezTo>
                    <a:cubicBezTo>
                      <a:pt x="14" y="92"/>
                      <a:pt x="22" y="125"/>
                      <a:pt x="14" y="166"/>
                    </a:cubicBezTo>
                    <a:cubicBezTo>
                      <a:pt x="14" y="199"/>
                      <a:pt x="14" y="232"/>
                      <a:pt x="14" y="274"/>
                    </a:cubicBezTo>
                    <a:cubicBezTo>
                      <a:pt x="14" y="307"/>
                      <a:pt x="14" y="348"/>
                      <a:pt x="5" y="382"/>
                    </a:cubicBezTo>
                    <a:cubicBezTo>
                      <a:pt x="5" y="398"/>
                      <a:pt x="5" y="415"/>
                      <a:pt x="5" y="431"/>
                    </a:cubicBezTo>
                    <a:cubicBezTo>
                      <a:pt x="5" y="456"/>
                      <a:pt x="14" y="481"/>
                      <a:pt x="22" y="498"/>
                    </a:cubicBezTo>
                    <a:cubicBezTo>
                      <a:pt x="27" y="522"/>
                      <a:pt x="48" y="535"/>
                      <a:pt x="71" y="535"/>
                    </a:cubicBezTo>
                    <a:cubicBezTo>
                      <a:pt x="87" y="535"/>
                      <a:pt x="103" y="528"/>
                      <a:pt x="113" y="514"/>
                    </a:cubicBezTo>
                    <a:cubicBezTo>
                      <a:pt x="121" y="489"/>
                      <a:pt x="138" y="473"/>
                      <a:pt x="138" y="456"/>
                    </a:cubicBezTo>
                    <a:cubicBezTo>
                      <a:pt x="146" y="431"/>
                      <a:pt x="154" y="406"/>
                      <a:pt x="154" y="382"/>
                    </a:cubicBezTo>
                    <a:cubicBezTo>
                      <a:pt x="154" y="348"/>
                      <a:pt x="154" y="307"/>
                      <a:pt x="146" y="266"/>
                    </a:cubicBezTo>
                    <a:cubicBezTo>
                      <a:pt x="146" y="191"/>
                      <a:pt x="113" y="108"/>
                      <a:pt x="88" y="34"/>
                    </a:cubicBezTo>
                    <a:lnTo>
                      <a:pt x="96" y="34"/>
                    </a:lnTo>
                    <a:cubicBezTo>
                      <a:pt x="90" y="10"/>
                      <a:pt x="73" y="1"/>
                      <a:pt x="5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2" name="Google Shape;5691;p31">
                <a:extLst>
                  <a:ext uri="{FF2B5EF4-FFF2-40B4-BE49-F238E27FC236}">
                    <a16:creationId xmlns:a16="http://schemas.microsoft.com/office/drawing/2014/main" id="{12797C00-852A-5555-E473-40697E1F127B}"/>
                  </a:ext>
                </a:extLst>
              </p:cNvPr>
              <p:cNvSpPr/>
              <p:nvPr/>
            </p:nvSpPr>
            <p:spPr>
              <a:xfrm>
                <a:off x="705825" y="4288800"/>
                <a:ext cx="2300" cy="5425"/>
              </a:xfrm>
              <a:custGeom>
                <a:avLst/>
                <a:gdLst/>
                <a:ahLst/>
                <a:cxnLst/>
                <a:rect l="l" t="t" r="r" b="b"/>
                <a:pathLst>
                  <a:path w="92" h="217" extrusionOk="0">
                    <a:moveTo>
                      <a:pt x="25" y="1"/>
                    </a:moveTo>
                    <a:cubicBezTo>
                      <a:pt x="17" y="9"/>
                      <a:pt x="9" y="9"/>
                      <a:pt x="9" y="17"/>
                    </a:cubicBezTo>
                    <a:cubicBezTo>
                      <a:pt x="1" y="26"/>
                      <a:pt x="1" y="34"/>
                      <a:pt x="1" y="42"/>
                    </a:cubicBezTo>
                    <a:cubicBezTo>
                      <a:pt x="9" y="67"/>
                      <a:pt x="9" y="92"/>
                      <a:pt x="9" y="117"/>
                    </a:cubicBezTo>
                    <a:cubicBezTo>
                      <a:pt x="9" y="125"/>
                      <a:pt x="17" y="125"/>
                      <a:pt x="17" y="133"/>
                    </a:cubicBezTo>
                    <a:cubicBezTo>
                      <a:pt x="17" y="133"/>
                      <a:pt x="17" y="133"/>
                      <a:pt x="17" y="142"/>
                    </a:cubicBezTo>
                    <a:cubicBezTo>
                      <a:pt x="17" y="142"/>
                      <a:pt x="17" y="142"/>
                      <a:pt x="17" y="150"/>
                    </a:cubicBezTo>
                    <a:cubicBezTo>
                      <a:pt x="17" y="150"/>
                      <a:pt x="25" y="150"/>
                      <a:pt x="25" y="158"/>
                    </a:cubicBezTo>
                    <a:lnTo>
                      <a:pt x="34" y="191"/>
                    </a:lnTo>
                    <a:cubicBezTo>
                      <a:pt x="34" y="208"/>
                      <a:pt x="50" y="216"/>
                      <a:pt x="67" y="216"/>
                    </a:cubicBezTo>
                    <a:cubicBezTo>
                      <a:pt x="75" y="208"/>
                      <a:pt x="92" y="200"/>
                      <a:pt x="92" y="183"/>
                    </a:cubicBezTo>
                    <a:cubicBezTo>
                      <a:pt x="92" y="175"/>
                      <a:pt x="92" y="158"/>
                      <a:pt x="83" y="150"/>
                    </a:cubicBezTo>
                    <a:cubicBezTo>
                      <a:pt x="83" y="142"/>
                      <a:pt x="83" y="133"/>
                      <a:pt x="83" y="125"/>
                    </a:cubicBezTo>
                    <a:lnTo>
                      <a:pt x="83" y="117"/>
                    </a:lnTo>
                    <a:cubicBezTo>
                      <a:pt x="83" y="117"/>
                      <a:pt x="83" y="108"/>
                      <a:pt x="83" y="100"/>
                    </a:cubicBezTo>
                    <a:cubicBezTo>
                      <a:pt x="75" y="75"/>
                      <a:pt x="75" y="50"/>
                      <a:pt x="67" y="26"/>
                    </a:cubicBezTo>
                    <a:cubicBezTo>
                      <a:pt x="67" y="9"/>
                      <a:pt x="42" y="1"/>
                      <a:pt x="2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3" name="Google Shape;5692;p31">
                <a:extLst>
                  <a:ext uri="{FF2B5EF4-FFF2-40B4-BE49-F238E27FC236}">
                    <a16:creationId xmlns:a16="http://schemas.microsoft.com/office/drawing/2014/main" id="{062D11C3-C8DF-CDCC-E4A1-CF0FB2665D14}"/>
                  </a:ext>
                </a:extLst>
              </p:cNvPr>
              <p:cNvSpPr/>
              <p:nvPr/>
            </p:nvSpPr>
            <p:spPr>
              <a:xfrm>
                <a:off x="715775" y="4291075"/>
                <a:ext cx="2300" cy="3350"/>
              </a:xfrm>
              <a:custGeom>
                <a:avLst/>
                <a:gdLst/>
                <a:ahLst/>
                <a:cxnLst/>
                <a:rect l="l" t="t" r="r" b="b"/>
                <a:pathLst>
                  <a:path w="92" h="134" extrusionOk="0">
                    <a:moveTo>
                      <a:pt x="33" y="1"/>
                    </a:moveTo>
                    <a:cubicBezTo>
                      <a:pt x="33" y="1"/>
                      <a:pt x="25" y="1"/>
                      <a:pt x="25" y="9"/>
                    </a:cubicBezTo>
                    <a:cubicBezTo>
                      <a:pt x="17" y="9"/>
                      <a:pt x="17" y="9"/>
                      <a:pt x="9" y="17"/>
                    </a:cubicBezTo>
                    <a:cubicBezTo>
                      <a:pt x="9" y="26"/>
                      <a:pt x="9" y="34"/>
                      <a:pt x="9" y="42"/>
                    </a:cubicBezTo>
                    <a:cubicBezTo>
                      <a:pt x="9" y="42"/>
                      <a:pt x="9" y="51"/>
                      <a:pt x="0" y="59"/>
                    </a:cubicBezTo>
                    <a:cubicBezTo>
                      <a:pt x="0" y="59"/>
                      <a:pt x="0" y="67"/>
                      <a:pt x="0" y="75"/>
                    </a:cubicBezTo>
                    <a:cubicBezTo>
                      <a:pt x="0" y="84"/>
                      <a:pt x="0" y="84"/>
                      <a:pt x="0" y="92"/>
                    </a:cubicBezTo>
                    <a:cubicBezTo>
                      <a:pt x="0" y="100"/>
                      <a:pt x="9" y="109"/>
                      <a:pt x="9" y="117"/>
                    </a:cubicBezTo>
                    <a:cubicBezTo>
                      <a:pt x="9" y="125"/>
                      <a:pt x="17" y="133"/>
                      <a:pt x="33" y="133"/>
                    </a:cubicBezTo>
                    <a:lnTo>
                      <a:pt x="42" y="133"/>
                    </a:lnTo>
                    <a:cubicBezTo>
                      <a:pt x="50" y="133"/>
                      <a:pt x="58" y="125"/>
                      <a:pt x="58" y="125"/>
                    </a:cubicBezTo>
                    <a:cubicBezTo>
                      <a:pt x="58" y="117"/>
                      <a:pt x="67" y="117"/>
                      <a:pt x="67" y="109"/>
                    </a:cubicBezTo>
                    <a:cubicBezTo>
                      <a:pt x="75" y="100"/>
                      <a:pt x="75" y="92"/>
                      <a:pt x="83" y="84"/>
                    </a:cubicBezTo>
                    <a:lnTo>
                      <a:pt x="91" y="51"/>
                    </a:lnTo>
                    <a:cubicBezTo>
                      <a:pt x="91" y="42"/>
                      <a:pt x="91" y="26"/>
                      <a:pt x="83" y="17"/>
                    </a:cubicBezTo>
                    <a:cubicBezTo>
                      <a:pt x="83" y="17"/>
                      <a:pt x="75" y="9"/>
                      <a:pt x="6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4" name="Google Shape;5693;p31">
                <a:extLst>
                  <a:ext uri="{FF2B5EF4-FFF2-40B4-BE49-F238E27FC236}">
                    <a16:creationId xmlns:a16="http://schemas.microsoft.com/office/drawing/2014/main" id="{976C01F5-0053-6C8B-4C9A-74B825CC26F1}"/>
                  </a:ext>
                </a:extLst>
              </p:cNvPr>
              <p:cNvSpPr/>
              <p:nvPr/>
            </p:nvSpPr>
            <p:spPr>
              <a:xfrm>
                <a:off x="755125" y="4257850"/>
                <a:ext cx="3125" cy="7150"/>
              </a:xfrm>
              <a:custGeom>
                <a:avLst/>
                <a:gdLst/>
                <a:ahLst/>
                <a:cxnLst/>
                <a:rect l="l" t="t" r="r" b="b"/>
                <a:pathLst>
                  <a:path w="125" h="286" extrusionOk="0">
                    <a:moveTo>
                      <a:pt x="80" y="1"/>
                    </a:moveTo>
                    <a:cubicBezTo>
                      <a:pt x="71" y="1"/>
                      <a:pt x="65" y="9"/>
                      <a:pt x="59" y="21"/>
                    </a:cubicBezTo>
                    <a:lnTo>
                      <a:pt x="50" y="29"/>
                    </a:lnTo>
                    <a:cubicBezTo>
                      <a:pt x="42" y="37"/>
                      <a:pt x="42" y="37"/>
                      <a:pt x="42" y="54"/>
                    </a:cubicBezTo>
                    <a:cubicBezTo>
                      <a:pt x="34" y="62"/>
                      <a:pt x="34" y="70"/>
                      <a:pt x="34" y="79"/>
                    </a:cubicBezTo>
                    <a:cubicBezTo>
                      <a:pt x="25" y="95"/>
                      <a:pt x="25" y="112"/>
                      <a:pt x="17" y="128"/>
                    </a:cubicBezTo>
                    <a:cubicBezTo>
                      <a:pt x="17" y="162"/>
                      <a:pt x="9" y="203"/>
                      <a:pt x="1" y="236"/>
                    </a:cubicBezTo>
                    <a:cubicBezTo>
                      <a:pt x="1" y="253"/>
                      <a:pt x="9" y="278"/>
                      <a:pt x="25" y="286"/>
                    </a:cubicBezTo>
                    <a:cubicBezTo>
                      <a:pt x="50" y="286"/>
                      <a:pt x="75" y="278"/>
                      <a:pt x="75" y="261"/>
                    </a:cubicBezTo>
                    <a:lnTo>
                      <a:pt x="108" y="145"/>
                    </a:lnTo>
                    <a:cubicBezTo>
                      <a:pt x="117" y="128"/>
                      <a:pt x="117" y="112"/>
                      <a:pt x="125" y="95"/>
                    </a:cubicBezTo>
                    <a:cubicBezTo>
                      <a:pt x="125" y="87"/>
                      <a:pt x="125" y="79"/>
                      <a:pt x="125" y="70"/>
                    </a:cubicBezTo>
                    <a:cubicBezTo>
                      <a:pt x="125" y="62"/>
                      <a:pt x="125" y="54"/>
                      <a:pt x="125" y="37"/>
                    </a:cubicBezTo>
                    <a:lnTo>
                      <a:pt x="125" y="29"/>
                    </a:lnTo>
                    <a:cubicBezTo>
                      <a:pt x="117" y="12"/>
                      <a:pt x="108" y="4"/>
                      <a:pt x="92" y="4"/>
                    </a:cubicBezTo>
                    <a:cubicBezTo>
                      <a:pt x="87" y="2"/>
                      <a:pt x="83" y="1"/>
                      <a:pt x="8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5" name="Google Shape;5694;p31">
                <a:extLst>
                  <a:ext uri="{FF2B5EF4-FFF2-40B4-BE49-F238E27FC236}">
                    <a16:creationId xmlns:a16="http://schemas.microsoft.com/office/drawing/2014/main" id="{E0114DB1-D358-7D4A-59BB-C7DA15D6F1D3}"/>
                  </a:ext>
                </a:extLst>
              </p:cNvPr>
              <p:cNvSpPr/>
              <p:nvPr/>
            </p:nvSpPr>
            <p:spPr>
              <a:xfrm>
                <a:off x="760525" y="4258975"/>
                <a:ext cx="1875" cy="1475"/>
              </a:xfrm>
              <a:custGeom>
                <a:avLst/>
                <a:gdLst/>
                <a:ahLst/>
                <a:cxnLst/>
                <a:rect l="l" t="t" r="r" b="b"/>
                <a:pathLst>
                  <a:path w="75" h="59" extrusionOk="0">
                    <a:moveTo>
                      <a:pt x="33" y="1"/>
                    </a:moveTo>
                    <a:cubicBezTo>
                      <a:pt x="0" y="1"/>
                      <a:pt x="0" y="59"/>
                      <a:pt x="33" y="59"/>
                    </a:cubicBezTo>
                    <a:cubicBezTo>
                      <a:pt x="75" y="59"/>
                      <a:pt x="75" y="1"/>
                      <a:pt x="3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6" name="Google Shape;5695;p31">
                <a:extLst>
                  <a:ext uri="{FF2B5EF4-FFF2-40B4-BE49-F238E27FC236}">
                    <a16:creationId xmlns:a16="http://schemas.microsoft.com/office/drawing/2014/main" id="{593B9DF0-F89B-A02F-4291-5535B86C6091}"/>
                  </a:ext>
                </a:extLst>
              </p:cNvPr>
              <p:cNvSpPr/>
              <p:nvPr/>
            </p:nvSpPr>
            <p:spPr>
              <a:xfrm>
                <a:off x="748075" y="4120400"/>
                <a:ext cx="3550" cy="8850"/>
              </a:xfrm>
              <a:custGeom>
                <a:avLst/>
                <a:gdLst/>
                <a:ahLst/>
                <a:cxnLst/>
                <a:rect l="l" t="t" r="r" b="b"/>
                <a:pathLst>
                  <a:path w="142" h="354" extrusionOk="0">
                    <a:moveTo>
                      <a:pt x="42" y="1"/>
                    </a:moveTo>
                    <a:cubicBezTo>
                      <a:pt x="34" y="9"/>
                      <a:pt x="34" y="17"/>
                      <a:pt x="26" y="25"/>
                    </a:cubicBezTo>
                    <a:cubicBezTo>
                      <a:pt x="26" y="34"/>
                      <a:pt x="17" y="42"/>
                      <a:pt x="17" y="50"/>
                    </a:cubicBezTo>
                    <a:cubicBezTo>
                      <a:pt x="9" y="59"/>
                      <a:pt x="9" y="75"/>
                      <a:pt x="9" y="83"/>
                    </a:cubicBezTo>
                    <a:cubicBezTo>
                      <a:pt x="1" y="100"/>
                      <a:pt x="9" y="108"/>
                      <a:pt x="9" y="125"/>
                    </a:cubicBezTo>
                    <a:lnTo>
                      <a:pt x="1" y="125"/>
                    </a:lnTo>
                    <a:cubicBezTo>
                      <a:pt x="9" y="150"/>
                      <a:pt x="9" y="175"/>
                      <a:pt x="17" y="199"/>
                    </a:cubicBezTo>
                    <a:cubicBezTo>
                      <a:pt x="17" y="224"/>
                      <a:pt x="26" y="249"/>
                      <a:pt x="34" y="274"/>
                    </a:cubicBezTo>
                    <a:cubicBezTo>
                      <a:pt x="42" y="299"/>
                      <a:pt x="59" y="324"/>
                      <a:pt x="75" y="340"/>
                    </a:cubicBezTo>
                    <a:cubicBezTo>
                      <a:pt x="80" y="350"/>
                      <a:pt x="91" y="354"/>
                      <a:pt x="102" y="354"/>
                    </a:cubicBezTo>
                    <a:cubicBezTo>
                      <a:pt x="110" y="354"/>
                      <a:pt x="118" y="352"/>
                      <a:pt x="125" y="349"/>
                    </a:cubicBezTo>
                    <a:cubicBezTo>
                      <a:pt x="133" y="340"/>
                      <a:pt x="142" y="324"/>
                      <a:pt x="142" y="307"/>
                    </a:cubicBezTo>
                    <a:cubicBezTo>
                      <a:pt x="133" y="291"/>
                      <a:pt x="133" y="282"/>
                      <a:pt x="133" y="266"/>
                    </a:cubicBezTo>
                    <a:cubicBezTo>
                      <a:pt x="125" y="257"/>
                      <a:pt x="125" y="241"/>
                      <a:pt x="117" y="233"/>
                    </a:cubicBezTo>
                    <a:cubicBezTo>
                      <a:pt x="117" y="208"/>
                      <a:pt x="109" y="183"/>
                      <a:pt x="100" y="158"/>
                    </a:cubicBezTo>
                    <a:lnTo>
                      <a:pt x="100" y="150"/>
                    </a:lnTo>
                    <a:cubicBezTo>
                      <a:pt x="100" y="150"/>
                      <a:pt x="100" y="150"/>
                      <a:pt x="100" y="141"/>
                    </a:cubicBezTo>
                    <a:cubicBezTo>
                      <a:pt x="100" y="141"/>
                      <a:pt x="100" y="133"/>
                      <a:pt x="100" y="125"/>
                    </a:cubicBezTo>
                    <a:cubicBezTo>
                      <a:pt x="100" y="117"/>
                      <a:pt x="100" y="100"/>
                      <a:pt x="100" y="83"/>
                    </a:cubicBezTo>
                    <a:cubicBezTo>
                      <a:pt x="100" y="75"/>
                      <a:pt x="100" y="67"/>
                      <a:pt x="100" y="67"/>
                    </a:cubicBezTo>
                    <a:cubicBezTo>
                      <a:pt x="100" y="59"/>
                      <a:pt x="92" y="50"/>
                      <a:pt x="84" y="42"/>
                    </a:cubicBezTo>
                    <a:lnTo>
                      <a:pt x="84" y="42"/>
                    </a:lnTo>
                    <a:cubicBezTo>
                      <a:pt x="88" y="46"/>
                      <a:pt x="90" y="48"/>
                      <a:pt x="91" y="48"/>
                    </a:cubicBezTo>
                    <a:cubicBezTo>
                      <a:pt x="92" y="48"/>
                      <a:pt x="92" y="46"/>
                      <a:pt x="92" y="42"/>
                    </a:cubicBezTo>
                    <a:cubicBezTo>
                      <a:pt x="92" y="34"/>
                      <a:pt x="84" y="17"/>
                      <a:pt x="75" y="9"/>
                    </a:cubicBezTo>
                    <a:cubicBezTo>
                      <a:pt x="67" y="1"/>
                      <a:pt x="51" y="1"/>
                      <a:pt x="4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7" name="Google Shape;5696;p31">
                <a:extLst>
                  <a:ext uri="{FF2B5EF4-FFF2-40B4-BE49-F238E27FC236}">
                    <a16:creationId xmlns:a16="http://schemas.microsoft.com/office/drawing/2014/main" id="{1E9FDD39-60F1-38D0-36B7-800EED636E7F}"/>
                  </a:ext>
                </a:extLst>
              </p:cNvPr>
              <p:cNvSpPr/>
              <p:nvPr/>
            </p:nvSpPr>
            <p:spPr>
              <a:xfrm>
                <a:off x="753275" y="4125675"/>
                <a:ext cx="1875" cy="5100"/>
              </a:xfrm>
              <a:custGeom>
                <a:avLst/>
                <a:gdLst/>
                <a:ahLst/>
                <a:cxnLst/>
                <a:rect l="l" t="t" r="r" b="b"/>
                <a:pathLst>
                  <a:path w="75" h="204" extrusionOk="0">
                    <a:moveTo>
                      <a:pt x="53" y="1"/>
                    </a:moveTo>
                    <a:cubicBezTo>
                      <a:pt x="46" y="1"/>
                      <a:pt x="37" y="5"/>
                      <a:pt x="33" y="13"/>
                    </a:cubicBezTo>
                    <a:cubicBezTo>
                      <a:pt x="33" y="13"/>
                      <a:pt x="25" y="22"/>
                      <a:pt x="25" y="30"/>
                    </a:cubicBezTo>
                    <a:cubicBezTo>
                      <a:pt x="17" y="38"/>
                      <a:pt x="17" y="46"/>
                      <a:pt x="17" y="55"/>
                    </a:cubicBezTo>
                    <a:cubicBezTo>
                      <a:pt x="17" y="63"/>
                      <a:pt x="17" y="80"/>
                      <a:pt x="17" y="96"/>
                    </a:cubicBezTo>
                    <a:cubicBezTo>
                      <a:pt x="8" y="121"/>
                      <a:pt x="8" y="146"/>
                      <a:pt x="8" y="171"/>
                    </a:cubicBezTo>
                    <a:cubicBezTo>
                      <a:pt x="0" y="187"/>
                      <a:pt x="17" y="204"/>
                      <a:pt x="33" y="204"/>
                    </a:cubicBezTo>
                    <a:lnTo>
                      <a:pt x="41" y="204"/>
                    </a:lnTo>
                    <a:cubicBezTo>
                      <a:pt x="58" y="204"/>
                      <a:pt x="66" y="187"/>
                      <a:pt x="66" y="171"/>
                    </a:cubicBezTo>
                    <a:cubicBezTo>
                      <a:pt x="75" y="146"/>
                      <a:pt x="75" y="121"/>
                      <a:pt x="75" y="96"/>
                    </a:cubicBezTo>
                    <a:cubicBezTo>
                      <a:pt x="75" y="80"/>
                      <a:pt x="75" y="71"/>
                      <a:pt x="75" y="55"/>
                    </a:cubicBezTo>
                    <a:cubicBezTo>
                      <a:pt x="75" y="46"/>
                      <a:pt x="75" y="46"/>
                      <a:pt x="75" y="38"/>
                    </a:cubicBezTo>
                    <a:cubicBezTo>
                      <a:pt x="75" y="30"/>
                      <a:pt x="75" y="22"/>
                      <a:pt x="66" y="13"/>
                    </a:cubicBezTo>
                    <a:cubicBezTo>
                      <a:pt x="66" y="5"/>
                      <a:pt x="60" y="1"/>
                      <a:pt x="5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8" name="Google Shape;5697;p31">
                <a:extLst>
                  <a:ext uri="{FF2B5EF4-FFF2-40B4-BE49-F238E27FC236}">
                    <a16:creationId xmlns:a16="http://schemas.microsoft.com/office/drawing/2014/main" id="{DDBF938A-3BE4-628E-93BD-A028B519E899}"/>
                  </a:ext>
                </a:extLst>
              </p:cNvPr>
              <p:cNvSpPr/>
              <p:nvPr/>
            </p:nvSpPr>
            <p:spPr>
              <a:xfrm>
                <a:off x="792625" y="4118125"/>
                <a:ext cx="3325" cy="5275"/>
              </a:xfrm>
              <a:custGeom>
                <a:avLst/>
                <a:gdLst/>
                <a:ahLst/>
                <a:cxnLst/>
                <a:rect l="l" t="t" r="r" b="b"/>
                <a:pathLst>
                  <a:path w="133" h="211" extrusionOk="0">
                    <a:moveTo>
                      <a:pt x="108" y="0"/>
                    </a:moveTo>
                    <a:cubicBezTo>
                      <a:pt x="100" y="0"/>
                      <a:pt x="83" y="9"/>
                      <a:pt x="75" y="17"/>
                    </a:cubicBezTo>
                    <a:cubicBezTo>
                      <a:pt x="67" y="25"/>
                      <a:pt x="67" y="42"/>
                      <a:pt x="58" y="50"/>
                    </a:cubicBezTo>
                    <a:cubicBezTo>
                      <a:pt x="50" y="67"/>
                      <a:pt x="50" y="75"/>
                      <a:pt x="42" y="92"/>
                    </a:cubicBezTo>
                    <a:cubicBezTo>
                      <a:pt x="42" y="92"/>
                      <a:pt x="42" y="100"/>
                      <a:pt x="42" y="100"/>
                    </a:cubicBezTo>
                    <a:cubicBezTo>
                      <a:pt x="33" y="108"/>
                      <a:pt x="33" y="116"/>
                      <a:pt x="33" y="116"/>
                    </a:cubicBezTo>
                    <a:cubicBezTo>
                      <a:pt x="25" y="133"/>
                      <a:pt x="17" y="141"/>
                      <a:pt x="9" y="150"/>
                    </a:cubicBezTo>
                    <a:cubicBezTo>
                      <a:pt x="0" y="174"/>
                      <a:pt x="9" y="199"/>
                      <a:pt x="25" y="208"/>
                    </a:cubicBezTo>
                    <a:cubicBezTo>
                      <a:pt x="30" y="210"/>
                      <a:pt x="35" y="211"/>
                      <a:pt x="40" y="211"/>
                    </a:cubicBezTo>
                    <a:cubicBezTo>
                      <a:pt x="54" y="211"/>
                      <a:pt x="69" y="203"/>
                      <a:pt x="75" y="191"/>
                    </a:cubicBezTo>
                    <a:cubicBezTo>
                      <a:pt x="91" y="166"/>
                      <a:pt x="108" y="141"/>
                      <a:pt x="116" y="116"/>
                    </a:cubicBezTo>
                    <a:cubicBezTo>
                      <a:pt x="125" y="100"/>
                      <a:pt x="133" y="83"/>
                      <a:pt x="133" y="67"/>
                    </a:cubicBezTo>
                    <a:lnTo>
                      <a:pt x="133" y="34"/>
                    </a:lnTo>
                    <a:cubicBezTo>
                      <a:pt x="133" y="17"/>
                      <a:pt x="125" y="9"/>
                      <a:pt x="10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9" name="Google Shape;5698;p31">
                <a:extLst>
                  <a:ext uri="{FF2B5EF4-FFF2-40B4-BE49-F238E27FC236}">
                    <a16:creationId xmlns:a16="http://schemas.microsoft.com/office/drawing/2014/main" id="{9AE3C114-A412-4E2E-0C3D-1DA696D641BC}"/>
                  </a:ext>
                </a:extLst>
              </p:cNvPr>
              <p:cNvSpPr/>
              <p:nvPr/>
            </p:nvSpPr>
            <p:spPr>
              <a:xfrm>
                <a:off x="798425" y="4114200"/>
                <a:ext cx="1675" cy="1450"/>
              </a:xfrm>
              <a:custGeom>
                <a:avLst/>
                <a:gdLst/>
                <a:ahLst/>
                <a:cxnLst/>
                <a:rect l="l" t="t" r="r" b="b"/>
                <a:pathLst>
                  <a:path w="67" h="58" extrusionOk="0">
                    <a:moveTo>
                      <a:pt x="33" y="0"/>
                    </a:moveTo>
                    <a:cubicBezTo>
                      <a:pt x="0" y="0"/>
                      <a:pt x="0" y="58"/>
                      <a:pt x="33" y="58"/>
                    </a:cubicBezTo>
                    <a:cubicBezTo>
                      <a:pt x="67" y="58"/>
                      <a:pt x="67" y="0"/>
                      <a:pt x="3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0" name="Google Shape;5699;p31">
                <a:extLst>
                  <a:ext uri="{FF2B5EF4-FFF2-40B4-BE49-F238E27FC236}">
                    <a16:creationId xmlns:a16="http://schemas.microsoft.com/office/drawing/2014/main" id="{B49850CB-C05C-532F-3CF7-E43AC6180DB9}"/>
                  </a:ext>
                </a:extLst>
              </p:cNvPr>
              <p:cNvSpPr/>
              <p:nvPr/>
            </p:nvSpPr>
            <p:spPr>
              <a:xfrm>
                <a:off x="640775" y="4147225"/>
                <a:ext cx="1475" cy="4075"/>
              </a:xfrm>
              <a:custGeom>
                <a:avLst/>
                <a:gdLst/>
                <a:ahLst/>
                <a:cxnLst/>
                <a:rect l="l" t="t" r="r" b="b"/>
                <a:pathLst>
                  <a:path w="59" h="163" extrusionOk="0">
                    <a:moveTo>
                      <a:pt x="31" y="1"/>
                    </a:moveTo>
                    <a:cubicBezTo>
                      <a:pt x="24" y="1"/>
                      <a:pt x="18" y="5"/>
                      <a:pt x="18" y="13"/>
                    </a:cubicBezTo>
                    <a:cubicBezTo>
                      <a:pt x="9" y="21"/>
                      <a:pt x="9" y="30"/>
                      <a:pt x="9" y="38"/>
                    </a:cubicBezTo>
                    <a:cubicBezTo>
                      <a:pt x="1" y="54"/>
                      <a:pt x="1" y="63"/>
                      <a:pt x="1" y="71"/>
                    </a:cubicBezTo>
                    <a:cubicBezTo>
                      <a:pt x="1" y="79"/>
                      <a:pt x="1" y="96"/>
                      <a:pt x="1" y="104"/>
                    </a:cubicBezTo>
                    <a:lnTo>
                      <a:pt x="1" y="129"/>
                    </a:lnTo>
                    <a:cubicBezTo>
                      <a:pt x="1" y="146"/>
                      <a:pt x="18" y="162"/>
                      <a:pt x="34" y="162"/>
                    </a:cubicBezTo>
                    <a:cubicBezTo>
                      <a:pt x="51" y="162"/>
                      <a:pt x="59" y="146"/>
                      <a:pt x="59" y="129"/>
                    </a:cubicBezTo>
                    <a:lnTo>
                      <a:pt x="59" y="104"/>
                    </a:lnTo>
                    <a:cubicBezTo>
                      <a:pt x="59" y="96"/>
                      <a:pt x="59" y="79"/>
                      <a:pt x="59" y="71"/>
                    </a:cubicBezTo>
                    <a:cubicBezTo>
                      <a:pt x="59" y="63"/>
                      <a:pt x="59" y="54"/>
                      <a:pt x="59" y="38"/>
                    </a:cubicBezTo>
                    <a:cubicBezTo>
                      <a:pt x="51" y="30"/>
                      <a:pt x="51" y="21"/>
                      <a:pt x="51" y="13"/>
                    </a:cubicBezTo>
                    <a:cubicBezTo>
                      <a:pt x="47" y="5"/>
                      <a:pt x="38" y="1"/>
                      <a:pt x="3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1" name="Google Shape;5700;p31">
                <a:extLst>
                  <a:ext uri="{FF2B5EF4-FFF2-40B4-BE49-F238E27FC236}">
                    <a16:creationId xmlns:a16="http://schemas.microsoft.com/office/drawing/2014/main" id="{325DF300-1C8A-9995-E1C1-65C1298C343C}"/>
                  </a:ext>
                </a:extLst>
              </p:cNvPr>
              <p:cNvSpPr/>
              <p:nvPr/>
            </p:nvSpPr>
            <p:spPr>
              <a:xfrm>
                <a:off x="644100" y="4147525"/>
                <a:ext cx="1675" cy="3350"/>
              </a:xfrm>
              <a:custGeom>
                <a:avLst/>
                <a:gdLst/>
                <a:ahLst/>
                <a:cxnLst/>
                <a:rect l="l" t="t" r="r" b="b"/>
                <a:pathLst>
                  <a:path w="67" h="134" extrusionOk="0">
                    <a:moveTo>
                      <a:pt x="50" y="1"/>
                    </a:moveTo>
                    <a:cubicBezTo>
                      <a:pt x="42" y="1"/>
                      <a:pt x="34" y="9"/>
                      <a:pt x="25" y="18"/>
                    </a:cubicBezTo>
                    <a:cubicBezTo>
                      <a:pt x="17" y="42"/>
                      <a:pt x="9" y="67"/>
                      <a:pt x="1" y="92"/>
                    </a:cubicBezTo>
                    <a:cubicBezTo>
                      <a:pt x="1" y="117"/>
                      <a:pt x="9" y="134"/>
                      <a:pt x="25" y="134"/>
                    </a:cubicBezTo>
                    <a:lnTo>
                      <a:pt x="34" y="134"/>
                    </a:lnTo>
                    <a:cubicBezTo>
                      <a:pt x="50" y="134"/>
                      <a:pt x="67" y="125"/>
                      <a:pt x="67" y="100"/>
                    </a:cubicBezTo>
                    <a:cubicBezTo>
                      <a:pt x="67" y="76"/>
                      <a:pt x="67" y="51"/>
                      <a:pt x="67" y="26"/>
                    </a:cubicBezTo>
                    <a:cubicBezTo>
                      <a:pt x="67" y="18"/>
                      <a:pt x="59" y="9"/>
                      <a:pt x="5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2" name="Google Shape;5701;p31">
                <a:extLst>
                  <a:ext uri="{FF2B5EF4-FFF2-40B4-BE49-F238E27FC236}">
                    <a16:creationId xmlns:a16="http://schemas.microsoft.com/office/drawing/2014/main" id="{543A45C4-6694-5387-1468-77A4E829BC5C}"/>
                  </a:ext>
                </a:extLst>
              </p:cNvPr>
              <p:cNvSpPr/>
              <p:nvPr/>
            </p:nvSpPr>
            <p:spPr>
              <a:xfrm>
                <a:off x="660875" y="4145675"/>
                <a:ext cx="2300" cy="1875"/>
              </a:xfrm>
              <a:custGeom>
                <a:avLst/>
                <a:gdLst/>
                <a:ahLst/>
                <a:cxnLst/>
                <a:rect l="l" t="t" r="r" b="b"/>
                <a:pathLst>
                  <a:path w="92" h="75" extrusionOk="0">
                    <a:moveTo>
                      <a:pt x="50" y="0"/>
                    </a:moveTo>
                    <a:cubicBezTo>
                      <a:pt x="1" y="0"/>
                      <a:pt x="1" y="75"/>
                      <a:pt x="50" y="75"/>
                    </a:cubicBezTo>
                    <a:cubicBezTo>
                      <a:pt x="92" y="75"/>
                      <a:pt x="92" y="0"/>
                      <a:pt x="5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3" name="Google Shape;5702;p31">
                <a:extLst>
                  <a:ext uri="{FF2B5EF4-FFF2-40B4-BE49-F238E27FC236}">
                    <a16:creationId xmlns:a16="http://schemas.microsoft.com/office/drawing/2014/main" id="{61258B88-A3BB-4224-8574-79E7996753DB}"/>
                  </a:ext>
                </a:extLst>
              </p:cNvPr>
              <p:cNvSpPr/>
              <p:nvPr/>
            </p:nvSpPr>
            <p:spPr>
              <a:xfrm>
                <a:off x="669775" y="4141950"/>
                <a:ext cx="2325" cy="4575"/>
              </a:xfrm>
              <a:custGeom>
                <a:avLst/>
                <a:gdLst/>
                <a:ahLst/>
                <a:cxnLst/>
                <a:rect l="l" t="t" r="r" b="b"/>
                <a:pathLst>
                  <a:path w="93" h="183" extrusionOk="0">
                    <a:moveTo>
                      <a:pt x="42" y="0"/>
                    </a:moveTo>
                    <a:cubicBezTo>
                      <a:pt x="34" y="0"/>
                      <a:pt x="26" y="0"/>
                      <a:pt x="18" y="9"/>
                    </a:cubicBezTo>
                    <a:cubicBezTo>
                      <a:pt x="18" y="9"/>
                      <a:pt x="18" y="17"/>
                      <a:pt x="9" y="17"/>
                    </a:cubicBezTo>
                    <a:cubicBezTo>
                      <a:pt x="9" y="25"/>
                      <a:pt x="9" y="33"/>
                      <a:pt x="1" y="42"/>
                    </a:cubicBezTo>
                    <a:cubicBezTo>
                      <a:pt x="1" y="50"/>
                      <a:pt x="1" y="67"/>
                      <a:pt x="1" y="75"/>
                    </a:cubicBezTo>
                    <a:cubicBezTo>
                      <a:pt x="1" y="83"/>
                      <a:pt x="1" y="91"/>
                      <a:pt x="1" y="100"/>
                    </a:cubicBezTo>
                    <a:lnTo>
                      <a:pt x="1" y="133"/>
                    </a:lnTo>
                    <a:cubicBezTo>
                      <a:pt x="1" y="149"/>
                      <a:pt x="1" y="158"/>
                      <a:pt x="9" y="166"/>
                    </a:cubicBezTo>
                    <a:cubicBezTo>
                      <a:pt x="18" y="174"/>
                      <a:pt x="34" y="183"/>
                      <a:pt x="42" y="183"/>
                    </a:cubicBezTo>
                    <a:cubicBezTo>
                      <a:pt x="67" y="183"/>
                      <a:pt x="92" y="158"/>
                      <a:pt x="92" y="133"/>
                    </a:cubicBezTo>
                    <a:lnTo>
                      <a:pt x="92" y="108"/>
                    </a:lnTo>
                    <a:cubicBezTo>
                      <a:pt x="92" y="91"/>
                      <a:pt x="92" y="83"/>
                      <a:pt x="84" y="75"/>
                    </a:cubicBezTo>
                    <a:cubicBezTo>
                      <a:pt x="84" y="67"/>
                      <a:pt x="84" y="50"/>
                      <a:pt x="84" y="42"/>
                    </a:cubicBezTo>
                    <a:cubicBezTo>
                      <a:pt x="84" y="33"/>
                      <a:pt x="84" y="25"/>
                      <a:pt x="76" y="25"/>
                    </a:cubicBezTo>
                    <a:cubicBezTo>
                      <a:pt x="76" y="17"/>
                      <a:pt x="76" y="17"/>
                      <a:pt x="67" y="9"/>
                    </a:cubicBezTo>
                    <a:cubicBezTo>
                      <a:pt x="59" y="0"/>
                      <a:pt x="51" y="0"/>
                      <a:pt x="4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4" name="Google Shape;5703;p31">
                <a:extLst>
                  <a:ext uri="{FF2B5EF4-FFF2-40B4-BE49-F238E27FC236}">
                    <a16:creationId xmlns:a16="http://schemas.microsoft.com/office/drawing/2014/main" id="{897DC78F-B95E-7CEC-38D0-1286B1D5DC6C}"/>
                  </a:ext>
                </a:extLst>
              </p:cNvPr>
              <p:cNvSpPr/>
              <p:nvPr/>
            </p:nvSpPr>
            <p:spPr>
              <a:xfrm>
                <a:off x="790350" y="4204500"/>
                <a:ext cx="225" cy="225"/>
              </a:xfrm>
              <a:custGeom>
                <a:avLst/>
                <a:gdLst/>
                <a:ahLst/>
                <a:cxnLst/>
                <a:rect l="l" t="t" r="r" b="b"/>
                <a:pathLst>
                  <a:path w="9" h="9" extrusionOk="0">
                    <a:moveTo>
                      <a:pt x="0" y="0"/>
                    </a:moveTo>
                    <a:cubicBezTo>
                      <a:pt x="0" y="0"/>
                      <a:pt x="0" y="9"/>
                      <a:pt x="0" y="9"/>
                    </a:cubicBezTo>
                    <a:cubicBezTo>
                      <a:pt x="0" y="9"/>
                      <a:pt x="0" y="0"/>
                      <a:pt x="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5" name="Google Shape;5704;p31">
                <a:extLst>
                  <a:ext uri="{FF2B5EF4-FFF2-40B4-BE49-F238E27FC236}">
                    <a16:creationId xmlns:a16="http://schemas.microsoft.com/office/drawing/2014/main" id="{2E2E2369-485A-3D3E-A2B2-FECEF9ED2451}"/>
                  </a:ext>
                </a:extLst>
              </p:cNvPr>
              <p:cNvSpPr/>
              <p:nvPr/>
            </p:nvSpPr>
            <p:spPr>
              <a:xfrm>
                <a:off x="787850" y="4174250"/>
                <a:ext cx="2100" cy="1700"/>
              </a:xfrm>
              <a:custGeom>
                <a:avLst/>
                <a:gdLst/>
                <a:ahLst/>
                <a:cxnLst/>
                <a:rect l="l" t="t" r="r" b="b"/>
                <a:pathLst>
                  <a:path w="84" h="68" extrusionOk="0">
                    <a:moveTo>
                      <a:pt x="42" y="1"/>
                    </a:moveTo>
                    <a:cubicBezTo>
                      <a:pt x="1" y="1"/>
                      <a:pt x="1" y="67"/>
                      <a:pt x="42" y="67"/>
                    </a:cubicBezTo>
                    <a:cubicBezTo>
                      <a:pt x="84" y="67"/>
                      <a:pt x="84" y="1"/>
                      <a:pt x="4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6" name="Google Shape;5705;p31">
                <a:extLst>
                  <a:ext uri="{FF2B5EF4-FFF2-40B4-BE49-F238E27FC236}">
                    <a16:creationId xmlns:a16="http://schemas.microsoft.com/office/drawing/2014/main" id="{2A5ED74D-37D8-DE4B-E4D5-E3D6BC6AB1DB}"/>
                  </a:ext>
                </a:extLst>
              </p:cNvPr>
              <p:cNvSpPr/>
              <p:nvPr/>
            </p:nvSpPr>
            <p:spPr>
              <a:xfrm>
                <a:off x="720950" y="4406400"/>
                <a:ext cx="17425" cy="8150"/>
              </a:xfrm>
              <a:custGeom>
                <a:avLst/>
                <a:gdLst/>
                <a:ahLst/>
                <a:cxnLst/>
                <a:rect l="l" t="t" r="r" b="b"/>
                <a:pathLst>
                  <a:path w="697" h="326" extrusionOk="0">
                    <a:moveTo>
                      <a:pt x="70" y="1"/>
                    </a:moveTo>
                    <a:cubicBezTo>
                      <a:pt x="55" y="1"/>
                      <a:pt x="40" y="9"/>
                      <a:pt x="34" y="28"/>
                    </a:cubicBezTo>
                    <a:cubicBezTo>
                      <a:pt x="0" y="119"/>
                      <a:pt x="17" y="260"/>
                      <a:pt x="116" y="309"/>
                    </a:cubicBezTo>
                    <a:cubicBezTo>
                      <a:pt x="132" y="317"/>
                      <a:pt x="150" y="321"/>
                      <a:pt x="168" y="321"/>
                    </a:cubicBezTo>
                    <a:cubicBezTo>
                      <a:pt x="205" y="321"/>
                      <a:pt x="243" y="304"/>
                      <a:pt x="266" y="276"/>
                    </a:cubicBezTo>
                    <a:cubicBezTo>
                      <a:pt x="274" y="268"/>
                      <a:pt x="282" y="260"/>
                      <a:pt x="282" y="260"/>
                    </a:cubicBezTo>
                    <a:cubicBezTo>
                      <a:pt x="332" y="301"/>
                      <a:pt x="390" y="326"/>
                      <a:pt x="456" y="326"/>
                    </a:cubicBezTo>
                    <a:cubicBezTo>
                      <a:pt x="514" y="326"/>
                      <a:pt x="572" y="309"/>
                      <a:pt x="614" y="268"/>
                    </a:cubicBezTo>
                    <a:cubicBezTo>
                      <a:pt x="655" y="235"/>
                      <a:pt x="696" y="177"/>
                      <a:pt x="680" y="119"/>
                    </a:cubicBezTo>
                    <a:cubicBezTo>
                      <a:pt x="674" y="97"/>
                      <a:pt x="658" y="86"/>
                      <a:pt x="640" y="86"/>
                    </a:cubicBezTo>
                    <a:cubicBezTo>
                      <a:pt x="631" y="86"/>
                      <a:pt x="622" y="88"/>
                      <a:pt x="614" y="94"/>
                    </a:cubicBezTo>
                    <a:cubicBezTo>
                      <a:pt x="580" y="111"/>
                      <a:pt x="556" y="135"/>
                      <a:pt x="531" y="152"/>
                    </a:cubicBezTo>
                    <a:cubicBezTo>
                      <a:pt x="522" y="160"/>
                      <a:pt x="506" y="169"/>
                      <a:pt x="498" y="169"/>
                    </a:cubicBezTo>
                    <a:cubicBezTo>
                      <a:pt x="489" y="177"/>
                      <a:pt x="481" y="177"/>
                      <a:pt x="473" y="185"/>
                    </a:cubicBezTo>
                    <a:lnTo>
                      <a:pt x="456" y="185"/>
                    </a:lnTo>
                    <a:cubicBezTo>
                      <a:pt x="431" y="185"/>
                      <a:pt x="415" y="177"/>
                      <a:pt x="382" y="160"/>
                    </a:cubicBezTo>
                    <a:cubicBezTo>
                      <a:pt x="365" y="144"/>
                      <a:pt x="340" y="119"/>
                      <a:pt x="332" y="94"/>
                    </a:cubicBezTo>
                    <a:cubicBezTo>
                      <a:pt x="324" y="69"/>
                      <a:pt x="299" y="53"/>
                      <a:pt x="274" y="53"/>
                    </a:cubicBezTo>
                    <a:cubicBezTo>
                      <a:pt x="249" y="53"/>
                      <a:pt x="216" y="69"/>
                      <a:pt x="208" y="94"/>
                    </a:cubicBezTo>
                    <a:cubicBezTo>
                      <a:pt x="208" y="127"/>
                      <a:pt x="199" y="160"/>
                      <a:pt x="183" y="177"/>
                    </a:cubicBezTo>
                    <a:cubicBezTo>
                      <a:pt x="183" y="184"/>
                      <a:pt x="172" y="196"/>
                      <a:pt x="163" y="196"/>
                    </a:cubicBezTo>
                    <a:cubicBezTo>
                      <a:pt x="161" y="196"/>
                      <a:pt x="159" y="195"/>
                      <a:pt x="158" y="193"/>
                    </a:cubicBezTo>
                    <a:cubicBezTo>
                      <a:pt x="141" y="193"/>
                      <a:pt x="125" y="160"/>
                      <a:pt x="125" y="144"/>
                    </a:cubicBezTo>
                    <a:cubicBezTo>
                      <a:pt x="108" y="111"/>
                      <a:pt x="108" y="86"/>
                      <a:pt x="116" y="53"/>
                    </a:cubicBezTo>
                    <a:cubicBezTo>
                      <a:pt x="122" y="22"/>
                      <a:pt x="95" y="1"/>
                      <a:pt x="7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7" name="Google Shape;5706;p31">
                <a:extLst>
                  <a:ext uri="{FF2B5EF4-FFF2-40B4-BE49-F238E27FC236}">
                    <a16:creationId xmlns:a16="http://schemas.microsoft.com/office/drawing/2014/main" id="{3E11FE47-C763-11CB-AF87-05E0BB14125F}"/>
                  </a:ext>
                </a:extLst>
              </p:cNvPr>
              <p:cNvSpPr/>
              <p:nvPr/>
            </p:nvSpPr>
            <p:spPr>
              <a:xfrm>
                <a:off x="744975" y="4405825"/>
                <a:ext cx="6650" cy="2650"/>
              </a:xfrm>
              <a:custGeom>
                <a:avLst/>
                <a:gdLst/>
                <a:ahLst/>
                <a:cxnLst/>
                <a:rect l="l" t="t" r="r" b="b"/>
                <a:pathLst>
                  <a:path w="266" h="106" extrusionOk="0">
                    <a:moveTo>
                      <a:pt x="67" y="1"/>
                    </a:moveTo>
                    <a:cubicBezTo>
                      <a:pt x="42" y="1"/>
                      <a:pt x="17" y="9"/>
                      <a:pt x="9" y="34"/>
                    </a:cubicBezTo>
                    <a:cubicBezTo>
                      <a:pt x="1" y="67"/>
                      <a:pt x="17" y="92"/>
                      <a:pt x="42" y="100"/>
                    </a:cubicBezTo>
                    <a:lnTo>
                      <a:pt x="42" y="92"/>
                    </a:lnTo>
                    <a:cubicBezTo>
                      <a:pt x="61" y="102"/>
                      <a:pt x="81" y="106"/>
                      <a:pt x="100" y="106"/>
                    </a:cubicBezTo>
                    <a:cubicBezTo>
                      <a:pt x="114" y="106"/>
                      <a:pt x="128" y="104"/>
                      <a:pt x="141" y="100"/>
                    </a:cubicBezTo>
                    <a:cubicBezTo>
                      <a:pt x="158" y="100"/>
                      <a:pt x="175" y="100"/>
                      <a:pt x="191" y="92"/>
                    </a:cubicBezTo>
                    <a:cubicBezTo>
                      <a:pt x="199" y="92"/>
                      <a:pt x="208" y="92"/>
                      <a:pt x="216" y="84"/>
                    </a:cubicBezTo>
                    <a:cubicBezTo>
                      <a:pt x="224" y="84"/>
                      <a:pt x="233" y="76"/>
                      <a:pt x="241" y="67"/>
                    </a:cubicBezTo>
                    <a:cubicBezTo>
                      <a:pt x="266" y="42"/>
                      <a:pt x="249" y="1"/>
                      <a:pt x="216" y="1"/>
                    </a:cubicBezTo>
                    <a:lnTo>
                      <a:pt x="199" y="1"/>
                    </a:lnTo>
                    <a:cubicBezTo>
                      <a:pt x="191" y="1"/>
                      <a:pt x="183" y="9"/>
                      <a:pt x="175" y="9"/>
                    </a:cubicBezTo>
                    <a:lnTo>
                      <a:pt x="92" y="9"/>
                    </a:lnTo>
                    <a:cubicBezTo>
                      <a:pt x="83" y="9"/>
                      <a:pt x="75" y="9"/>
                      <a:pt x="6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8" name="Google Shape;5707;p31">
                <a:extLst>
                  <a:ext uri="{FF2B5EF4-FFF2-40B4-BE49-F238E27FC236}">
                    <a16:creationId xmlns:a16="http://schemas.microsoft.com/office/drawing/2014/main" id="{5B131E6D-A37F-30A1-EED0-AB252E497365}"/>
                  </a:ext>
                </a:extLst>
              </p:cNvPr>
              <p:cNvSpPr/>
              <p:nvPr/>
            </p:nvSpPr>
            <p:spPr>
              <a:xfrm>
                <a:off x="609300" y="4503100"/>
                <a:ext cx="6650" cy="20075"/>
              </a:xfrm>
              <a:custGeom>
                <a:avLst/>
                <a:gdLst/>
                <a:ahLst/>
                <a:cxnLst/>
                <a:rect l="l" t="t" r="r" b="b"/>
                <a:pathLst>
                  <a:path w="266" h="803" extrusionOk="0">
                    <a:moveTo>
                      <a:pt x="144" y="0"/>
                    </a:moveTo>
                    <a:cubicBezTo>
                      <a:pt x="138" y="0"/>
                      <a:pt x="131" y="2"/>
                      <a:pt x="125" y="4"/>
                    </a:cubicBezTo>
                    <a:cubicBezTo>
                      <a:pt x="67" y="37"/>
                      <a:pt x="25" y="104"/>
                      <a:pt x="25" y="178"/>
                    </a:cubicBezTo>
                    <a:cubicBezTo>
                      <a:pt x="34" y="220"/>
                      <a:pt x="50" y="261"/>
                      <a:pt x="83" y="286"/>
                    </a:cubicBezTo>
                    <a:cubicBezTo>
                      <a:pt x="34" y="352"/>
                      <a:pt x="9" y="443"/>
                      <a:pt x="1" y="518"/>
                    </a:cubicBezTo>
                    <a:cubicBezTo>
                      <a:pt x="1" y="576"/>
                      <a:pt x="9" y="626"/>
                      <a:pt x="25" y="675"/>
                    </a:cubicBezTo>
                    <a:cubicBezTo>
                      <a:pt x="42" y="725"/>
                      <a:pt x="75" y="791"/>
                      <a:pt x="125" y="800"/>
                    </a:cubicBezTo>
                    <a:cubicBezTo>
                      <a:pt x="129" y="802"/>
                      <a:pt x="134" y="803"/>
                      <a:pt x="138" y="803"/>
                    </a:cubicBezTo>
                    <a:cubicBezTo>
                      <a:pt x="152" y="803"/>
                      <a:pt x="166" y="793"/>
                      <a:pt x="166" y="775"/>
                    </a:cubicBezTo>
                    <a:cubicBezTo>
                      <a:pt x="175" y="733"/>
                      <a:pt x="150" y="700"/>
                      <a:pt x="141" y="659"/>
                    </a:cubicBezTo>
                    <a:cubicBezTo>
                      <a:pt x="133" y="617"/>
                      <a:pt x="133" y="576"/>
                      <a:pt x="133" y="534"/>
                    </a:cubicBezTo>
                    <a:cubicBezTo>
                      <a:pt x="141" y="452"/>
                      <a:pt x="175" y="377"/>
                      <a:pt x="233" y="319"/>
                    </a:cubicBezTo>
                    <a:cubicBezTo>
                      <a:pt x="266" y="286"/>
                      <a:pt x="249" y="220"/>
                      <a:pt x="199" y="211"/>
                    </a:cubicBezTo>
                    <a:cubicBezTo>
                      <a:pt x="133" y="195"/>
                      <a:pt x="125" y="112"/>
                      <a:pt x="175" y="62"/>
                    </a:cubicBezTo>
                    <a:cubicBezTo>
                      <a:pt x="196" y="34"/>
                      <a:pt x="175" y="0"/>
                      <a:pt x="14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9" name="Google Shape;5708;p31">
                <a:extLst>
                  <a:ext uri="{FF2B5EF4-FFF2-40B4-BE49-F238E27FC236}">
                    <a16:creationId xmlns:a16="http://schemas.microsoft.com/office/drawing/2014/main" id="{B9E2B5D1-E0D9-66AA-BABB-417928B63CEC}"/>
                  </a:ext>
                </a:extLst>
              </p:cNvPr>
              <p:cNvSpPr/>
              <p:nvPr/>
            </p:nvSpPr>
            <p:spPr>
              <a:xfrm>
                <a:off x="609100" y="4527425"/>
                <a:ext cx="6000" cy="21100"/>
              </a:xfrm>
              <a:custGeom>
                <a:avLst/>
                <a:gdLst/>
                <a:ahLst/>
                <a:cxnLst/>
                <a:rect l="l" t="t" r="r" b="b"/>
                <a:pathLst>
                  <a:path w="240" h="844" extrusionOk="0">
                    <a:moveTo>
                      <a:pt x="183" y="1"/>
                    </a:moveTo>
                    <a:cubicBezTo>
                      <a:pt x="116" y="17"/>
                      <a:pt x="83" y="92"/>
                      <a:pt x="75" y="150"/>
                    </a:cubicBezTo>
                    <a:cubicBezTo>
                      <a:pt x="58" y="199"/>
                      <a:pt x="67" y="257"/>
                      <a:pt x="83" y="307"/>
                    </a:cubicBezTo>
                    <a:cubicBezTo>
                      <a:pt x="42" y="382"/>
                      <a:pt x="17" y="465"/>
                      <a:pt x="9" y="556"/>
                    </a:cubicBezTo>
                    <a:cubicBezTo>
                      <a:pt x="0" y="597"/>
                      <a:pt x="0" y="647"/>
                      <a:pt x="9" y="697"/>
                    </a:cubicBezTo>
                    <a:cubicBezTo>
                      <a:pt x="17" y="738"/>
                      <a:pt x="25" y="796"/>
                      <a:pt x="50" y="829"/>
                    </a:cubicBezTo>
                    <a:cubicBezTo>
                      <a:pt x="58" y="837"/>
                      <a:pt x="73" y="844"/>
                      <a:pt x="85" y="844"/>
                    </a:cubicBezTo>
                    <a:cubicBezTo>
                      <a:pt x="98" y="844"/>
                      <a:pt x="108" y="837"/>
                      <a:pt x="108" y="821"/>
                    </a:cubicBezTo>
                    <a:cubicBezTo>
                      <a:pt x="116" y="788"/>
                      <a:pt x="108" y="755"/>
                      <a:pt x="108" y="721"/>
                    </a:cubicBezTo>
                    <a:cubicBezTo>
                      <a:pt x="108" y="680"/>
                      <a:pt x="116" y="647"/>
                      <a:pt x="116" y="614"/>
                    </a:cubicBezTo>
                    <a:cubicBezTo>
                      <a:pt x="125" y="539"/>
                      <a:pt x="141" y="473"/>
                      <a:pt x="166" y="407"/>
                    </a:cubicBezTo>
                    <a:cubicBezTo>
                      <a:pt x="183" y="373"/>
                      <a:pt x="207" y="340"/>
                      <a:pt x="207" y="307"/>
                    </a:cubicBezTo>
                    <a:cubicBezTo>
                      <a:pt x="207" y="274"/>
                      <a:pt x="183" y="249"/>
                      <a:pt x="183" y="216"/>
                    </a:cubicBezTo>
                    <a:cubicBezTo>
                      <a:pt x="174" y="191"/>
                      <a:pt x="183" y="158"/>
                      <a:pt x="191" y="133"/>
                    </a:cubicBezTo>
                    <a:cubicBezTo>
                      <a:pt x="199" y="108"/>
                      <a:pt x="216" y="83"/>
                      <a:pt x="232" y="50"/>
                    </a:cubicBezTo>
                    <a:cubicBezTo>
                      <a:pt x="239" y="29"/>
                      <a:pt x="216" y="7"/>
                      <a:pt x="193" y="7"/>
                    </a:cubicBezTo>
                    <a:cubicBezTo>
                      <a:pt x="189" y="7"/>
                      <a:pt x="186" y="8"/>
                      <a:pt x="183" y="9"/>
                    </a:cubicBezTo>
                    <a:lnTo>
                      <a:pt x="183"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0" name="Google Shape;5709;p31">
                <a:extLst>
                  <a:ext uri="{FF2B5EF4-FFF2-40B4-BE49-F238E27FC236}">
                    <a16:creationId xmlns:a16="http://schemas.microsoft.com/office/drawing/2014/main" id="{A2EBB6A2-B7EA-90D6-742B-F02C1F13964B}"/>
                  </a:ext>
                </a:extLst>
              </p:cNvPr>
              <p:cNvSpPr/>
              <p:nvPr/>
            </p:nvSpPr>
            <p:spPr>
              <a:xfrm>
                <a:off x="734400" y="4471300"/>
                <a:ext cx="15150" cy="6475"/>
              </a:xfrm>
              <a:custGeom>
                <a:avLst/>
                <a:gdLst/>
                <a:ahLst/>
                <a:cxnLst/>
                <a:rect l="l" t="t" r="r" b="b"/>
                <a:pathLst>
                  <a:path w="606" h="259" extrusionOk="0">
                    <a:moveTo>
                      <a:pt x="233" y="0"/>
                    </a:moveTo>
                    <a:cubicBezTo>
                      <a:pt x="200" y="8"/>
                      <a:pt x="183" y="33"/>
                      <a:pt x="175" y="66"/>
                    </a:cubicBezTo>
                    <a:cubicBezTo>
                      <a:pt x="175" y="70"/>
                      <a:pt x="175" y="75"/>
                      <a:pt x="175" y="75"/>
                    </a:cubicBezTo>
                    <a:cubicBezTo>
                      <a:pt x="175" y="75"/>
                      <a:pt x="170" y="85"/>
                      <a:pt x="168" y="85"/>
                    </a:cubicBezTo>
                    <a:cubicBezTo>
                      <a:pt x="167" y="85"/>
                      <a:pt x="167" y="85"/>
                      <a:pt x="167" y="83"/>
                    </a:cubicBezTo>
                    <a:cubicBezTo>
                      <a:pt x="158" y="91"/>
                      <a:pt x="150" y="100"/>
                      <a:pt x="142" y="100"/>
                    </a:cubicBezTo>
                    <a:cubicBezTo>
                      <a:pt x="136" y="102"/>
                      <a:pt x="129" y="103"/>
                      <a:pt x="124" y="103"/>
                    </a:cubicBezTo>
                    <a:cubicBezTo>
                      <a:pt x="106" y="103"/>
                      <a:pt x="90" y="93"/>
                      <a:pt x="84" y="75"/>
                    </a:cubicBezTo>
                    <a:cubicBezTo>
                      <a:pt x="77" y="63"/>
                      <a:pt x="66" y="58"/>
                      <a:pt x="55" y="58"/>
                    </a:cubicBezTo>
                    <a:cubicBezTo>
                      <a:pt x="28" y="58"/>
                      <a:pt x="0" y="87"/>
                      <a:pt x="18" y="116"/>
                    </a:cubicBezTo>
                    <a:cubicBezTo>
                      <a:pt x="42" y="166"/>
                      <a:pt x="100" y="199"/>
                      <a:pt x="158" y="199"/>
                    </a:cubicBezTo>
                    <a:cubicBezTo>
                      <a:pt x="183" y="191"/>
                      <a:pt x="208" y="191"/>
                      <a:pt x="225" y="174"/>
                    </a:cubicBezTo>
                    <a:cubicBezTo>
                      <a:pt x="262" y="226"/>
                      <a:pt x="319" y="258"/>
                      <a:pt x="378" y="258"/>
                    </a:cubicBezTo>
                    <a:cubicBezTo>
                      <a:pt x="385" y="258"/>
                      <a:pt x="392" y="258"/>
                      <a:pt x="399" y="257"/>
                    </a:cubicBezTo>
                    <a:cubicBezTo>
                      <a:pt x="448" y="257"/>
                      <a:pt x="498" y="240"/>
                      <a:pt x="540" y="207"/>
                    </a:cubicBezTo>
                    <a:cubicBezTo>
                      <a:pt x="581" y="174"/>
                      <a:pt x="606" y="116"/>
                      <a:pt x="589" y="66"/>
                    </a:cubicBezTo>
                    <a:cubicBezTo>
                      <a:pt x="583" y="49"/>
                      <a:pt x="569" y="35"/>
                      <a:pt x="552" y="35"/>
                    </a:cubicBezTo>
                    <a:cubicBezTo>
                      <a:pt x="545" y="35"/>
                      <a:pt x="538" y="37"/>
                      <a:pt x="531" y="42"/>
                    </a:cubicBezTo>
                    <a:cubicBezTo>
                      <a:pt x="515" y="50"/>
                      <a:pt x="506" y="58"/>
                      <a:pt x="498" y="66"/>
                    </a:cubicBezTo>
                    <a:cubicBezTo>
                      <a:pt x="490" y="75"/>
                      <a:pt x="482" y="83"/>
                      <a:pt x="473" y="83"/>
                    </a:cubicBezTo>
                    <a:cubicBezTo>
                      <a:pt x="469" y="87"/>
                      <a:pt x="469" y="87"/>
                      <a:pt x="469" y="87"/>
                    </a:cubicBezTo>
                    <a:cubicBezTo>
                      <a:pt x="469" y="87"/>
                      <a:pt x="469" y="87"/>
                      <a:pt x="465" y="91"/>
                    </a:cubicBezTo>
                    <a:cubicBezTo>
                      <a:pt x="458" y="98"/>
                      <a:pt x="451" y="99"/>
                      <a:pt x="449" y="104"/>
                    </a:cubicBezTo>
                    <a:lnTo>
                      <a:pt x="449" y="104"/>
                    </a:lnTo>
                    <a:cubicBezTo>
                      <a:pt x="446" y="105"/>
                      <a:pt x="440" y="108"/>
                      <a:pt x="440" y="108"/>
                    </a:cubicBezTo>
                    <a:cubicBezTo>
                      <a:pt x="432" y="108"/>
                      <a:pt x="424" y="108"/>
                      <a:pt x="415" y="116"/>
                    </a:cubicBezTo>
                    <a:lnTo>
                      <a:pt x="382" y="116"/>
                    </a:lnTo>
                    <a:cubicBezTo>
                      <a:pt x="382" y="116"/>
                      <a:pt x="374" y="116"/>
                      <a:pt x="374" y="108"/>
                    </a:cubicBezTo>
                    <a:lnTo>
                      <a:pt x="357" y="108"/>
                    </a:lnTo>
                    <a:cubicBezTo>
                      <a:pt x="357" y="108"/>
                      <a:pt x="349" y="100"/>
                      <a:pt x="341" y="100"/>
                    </a:cubicBezTo>
                    <a:cubicBezTo>
                      <a:pt x="338" y="96"/>
                      <a:pt x="332" y="91"/>
                      <a:pt x="332" y="91"/>
                    </a:cubicBezTo>
                    <a:lnTo>
                      <a:pt x="324" y="83"/>
                    </a:lnTo>
                    <a:cubicBezTo>
                      <a:pt x="324" y="75"/>
                      <a:pt x="316" y="75"/>
                      <a:pt x="316" y="66"/>
                    </a:cubicBezTo>
                    <a:cubicBezTo>
                      <a:pt x="308" y="58"/>
                      <a:pt x="308" y="58"/>
                      <a:pt x="308" y="50"/>
                    </a:cubicBezTo>
                    <a:cubicBezTo>
                      <a:pt x="291" y="17"/>
                      <a:pt x="266" y="0"/>
                      <a:pt x="23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1" name="Google Shape;5710;p31">
                <a:extLst>
                  <a:ext uri="{FF2B5EF4-FFF2-40B4-BE49-F238E27FC236}">
                    <a16:creationId xmlns:a16="http://schemas.microsoft.com/office/drawing/2014/main" id="{11968031-216A-2C97-6A9F-FACE56659357}"/>
                  </a:ext>
                </a:extLst>
              </p:cNvPr>
              <p:cNvSpPr/>
              <p:nvPr/>
            </p:nvSpPr>
            <p:spPr>
              <a:xfrm>
                <a:off x="756375" y="4468050"/>
                <a:ext cx="7075" cy="3050"/>
              </a:xfrm>
              <a:custGeom>
                <a:avLst/>
                <a:gdLst/>
                <a:ahLst/>
                <a:cxnLst/>
                <a:rect l="l" t="t" r="r" b="b"/>
                <a:pathLst>
                  <a:path w="283" h="122" extrusionOk="0">
                    <a:moveTo>
                      <a:pt x="48" y="1"/>
                    </a:moveTo>
                    <a:cubicBezTo>
                      <a:pt x="33" y="1"/>
                      <a:pt x="19" y="7"/>
                      <a:pt x="9" y="22"/>
                    </a:cubicBezTo>
                    <a:cubicBezTo>
                      <a:pt x="0" y="47"/>
                      <a:pt x="9" y="64"/>
                      <a:pt x="25" y="80"/>
                    </a:cubicBezTo>
                    <a:cubicBezTo>
                      <a:pt x="58" y="105"/>
                      <a:pt x="100" y="114"/>
                      <a:pt x="141" y="122"/>
                    </a:cubicBezTo>
                    <a:lnTo>
                      <a:pt x="166" y="122"/>
                    </a:lnTo>
                    <a:cubicBezTo>
                      <a:pt x="183" y="122"/>
                      <a:pt x="191" y="114"/>
                      <a:pt x="199" y="114"/>
                    </a:cubicBezTo>
                    <a:cubicBezTo>
                      <a:pt x="224" y="114"/>
                      <a:pt x="241" y="105"/>
                      <a:pt x="257" y="97"/>
                    </a:cubicBezTo>
                    <a:cubicBezTo>
                      <a:pt x="274" y="89"/>
                      <a:pt x="282" y="64"/>
                      <a:pt x="274" y="47"/>
                    </a:cubicBezTo>
                    <a:cubicBezTo>
                      <a:pt x="265" y="31"/>
                      <a:pt x="249" y="22"/>
                      <a:pt x="232" y="22"/>
                    </a:cubicBezTo>
                    <a:cubicBezTo>
                      <a:pt x="224" y="31"/>
                      <a:pt x="216" y="31"/>
                      <a:pt x="207" y="31"/>
                    </a:cubicBezTo>
                    <a:lnTo>
                      <a:pt x="133" y="31"/>
                    </a:lnTo>
                    <a:cubicBezTo>
                      <a:pt x="125" y="31"/>
                      <a:pt x="116" y="22"/>
                      <a:pt x="108" y="22"/>
                    </a:cubicBezTo>
                    <a:lnTo>
                      <a:pt x="100" y="22"/>
                    </a:lnTo>
                    <a:cubicBezTo>
                      <a:pt x="100" y="22"/>
                      <a:pt x="91" y="22"/>
                      <a:pt x="91" y="14"/>
                    </a:cubicBezTo>
                    <a:cubicBezTo>
                      <a:pt x="83" y="14"/>
                      <a:pt x="75" y="14"/>
                      <a:pt x="75" y="6"/>
                    </a:cubicBezTo>
                    <a:cubicBezTo>
                      <a:pt x="66" y="3"/>
                      <a:pt x="57" y="1"/>
                      <a:pt x="4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2" name="Google Shape;5711;p31">
                <a:extLst>
                  <a:ext uri="{FF2B5EF4-FFF2-40B4-BE49-F238E27FC236}">
                    <a16:creationId xmlns:a16="http://schemas.microsoft.com/office/drawing/2014/main" id="{0B226E3A-7EF4-6726-9F71-A1502FB4DD8E}"/>
                  </a:ext>
                </a:extLst>
              </p:cNvPr>
              <p:cNvSpPr/>
              <p:nvPr/>
            </p:nvSpPr>
            <p:spPr>
              <a:xfrm>
                <a:off x="747475" y="4459475"/>
                <a:ext cx="25" cy="25"/>
              </a:xfrm>
              <a:custGeom>
                <a:avLst/>
                <a:gdLst/>
                <a:ahLst/>
                <a:cxnLst/>
                <a:rect l="l" t="t" r="r" b="b"/>
                <a:pathLst>
                  <a:path w="1" h="1" extrusionOk="0">
                    <a:moveTo>
                      <a:pt x="0" y="1"/>
                    </a:moveTo>
                    <a:lnTo>
                      <a:pt x="0" y="1"/>
                    </a:lnTo>
                    <a:lnTo>
                      <a:pt x="0"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3" name="Google Shape;5712;p31">
                <a:extLst>
                  <a:ext uri="{FF2B5EF4-FFF2-40B4-BE49-F238E27FC236}">
                    <a16:creationId xmlns:a16="http://schemas.microsoft.com/office/drawing/2014/main" id="{41C61BA9-6737-D1B9-0F8F-D796DC2907BC}"/>
                  </a:ext>
                </a:extLst>
              </p:cNvPr>
              <p:cNvSpPr/>
              <p:nvPr/>
            </p:nvSpPr>
            <p:spPr>
              <a:xfrm>
                <a:off x="744575" y="4458875"/>
                <a:ext cx="7475" cy="2925"/>
              </a:xfrm>
              <a:custGeom>
                <a:avLst/>
                <a:gdLst/>
                <a:ahLst/>
                <a:cxnLst/>
                <a:rect l="l" t="t" r="r" b="b"/>
                <a:pathLst>
                  <a:path w="299" h="117" extrusionOk="0">
                    <a:moveTo>
                      <a:pt x="240" y="0"/>
                    </a:moveTo>
                    <a:cubicBezTo>
                      <a:pt x="232" y="8"/>
                      <a:pt x="224" y="8"/>
                      <a:pt x="224" y="8"/>
                    </a:cubicBezTo>
                    <a:cubicBezTo>
                      <a:pt x="224" y="8"/>
                      <a:pt x="215" y="8"/>
                      <a:pt x="215" y="17"/>
                    </a:cubicBezTo>
                    <a:lnTo>
                      <a:pt x="199" y="17"/>
                    </a:lnTo>
                    <a:cubicBezTo>
                      <a:pt x="191" y="17"/>
                      <a:pt x="182" y="17"/>
                      <a:pt x="174" y="25"/>
                    </a:cubicBezTo>
                    <a:lnTo>
                      <a:pt x="108" y="25"/>
                    </a:lnTo>
                    <a:cubicBezTo>
                      <a:pt x="99" y="25"/>
                      <a:pt x="91" y="25"/>
                      <a:pt x="83" y="17"/>
                    </a:cubicBezTo>
                    <a:cubicBezTo>
                      <a:pt x="75" y="17"/>
                      <a:pt x="75" y="8"/>
                      <a:pt x="66" y="8"/>
                    </a:cubicBezTo>
                    <a:cubicBezTo>
                      <a:pt x="62" y="6"/>
                      <a:pt x="57" y="5"/>
                      <a:pt x="52" y="5"/>
                    </a:cubicBezTo>
                    <a:cubicBezTo>
                      <a:pt x="37" y="5"/>
                      <a:pt x="20" y="13"/>
                      <a:pt x="8" y="25"/>
                    </a:cubicBezTo>
                    <a:cubicBezTo>
                      <a:pt x="0" y="41"/>
                      <a:pt x="8" y="66"/>
                      <a:pt x="25" y="75"/>
                    </a:cubicBezTo>
                    <a:cubicBezTo>
                      <a:pt x="66" y="108"/>
                      <a:pt x="116" y="116"/>
                      <a:pt x="166" y="116"/>
                    </a:cubicBezTo>
                    <a:cubicBezTo>
                      <a:pt x="174" y="116"/>
                      <a:pt x="191" y="116"/>
                      <a:pt x="199" y="108"/>
                    </a:cubicBezTo>
                    <a:cubicBezTo>
                      <a:pt x="215" y="108"/>
                      <a:pt x="224" y="99"/>
                      <a:pt x="240" y="91"/>
                    </a:cubicBezTo>
                    <a:cubicBezTo>
                      <a:pt x="249" y="91"/>
                      <a:pt x="257" y="83"/>
                      <a:pt x="265" y="75"/>
                    </a:cubicBezTo>
                    <a:cubicBezTo>
                      <a:pt x="273" y="75"/>
                      <a:pt x="282" y="66"/>
                      <a:pt x="282" y="66"/>
                    </a:cubicBezTo>
                    <a:cubicBezTo>
                      <a:pt x="290" y="58"/>
                      <a:pt x="290" y="50"/>
                      <a:pt x="298" y="41"/>
                    </a:cubicBezTo>
                    <a:cubicBezTo>
                      <a:pt x="298" y="33"/>
                      <a:pt x="298" y="17"/>
                      <a:pt x="290" y="8"/>
                    </a:cubicBezTo>
                    <a:cubicBezTo>
                      <a:pt x="273" y="0"/>
                      <a:pt x="265" y="0"/>
                      <a:pt x="25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4" name="Google Shape;5713;p31">
                <a:extLst>
                  <a:ext uri="{FF2B5EF4-FFF2-40B4-BE49-F238E27FC236}">
                    <a16:creationId xmlns:a16="http://schemas.microsoft.com/office/drawing/2014/main" id="{9CC80D4E-6FE9-C825-CCF5-F1F386370943}"/>
                  </a:ext>
                </a:extLst>
              </p:cNvPr>
              <p:cNvSpPr/>
              <p:nvPr/>
            </p:nvSpPr>
            <p:spPr>
              <a:xfrm>
                <a:off x="750975" y="4458875"/>
                <a:ext cx="25" cy="25"/>
              </a:xfrm>
              <a:custGeom>
                <a:avLst/>
                <a:gdLst/>
                <a:ahLst/>
                <a:cxnLst/>
                <a:rect l="l" t="t" r="r" b="b"/>
                <a:pathLst>
                  <a:path w="1" h="1" extrusionOk="0">
                    <a:moveTo>
                      <a:pt x="1" y="0"/>
                    </a:moveTo>
                    <a:lnTo>
                      <a:pt x="1" y="0"/>
                    </a:lnTo>
                    <a:cubicBezTo>
                      <a:pt x="1" y="0"/>
                      <a:pt x="1" y="0"/>
                      <a:pt x="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5" name="Google Shape;5714;p31">
                <a:extLst>
                  <a:ext uri="{FF2B5EF4-FFF2-40B4-BE49-F238E27FC236}">
                    <a16:creationId xmlns:a16="http://schemas.microsoft.com/office/drawing/2014/main" id="{FFACD9FA-B39F-E3A5-8D5A-45C5914F19F2}"/>
                  </a:ext>
                </a:extLst>
              </p:cNvPr>
              <p:cNvSpPr/>
              <p:nvPr/>
            </p:nvSpPr>
            <p:spPr>
              <a:xfrm>
                <a:off x="750975" y="4458875"/>
                <a:ext cx="25" cy="25"/>
              </a:xfrm>
              <a:custGeom>
                <a:avLst/>
                <a:gdLst/>
                <a:ahLst/>
                <a:cxnLst/>
                <a:rect l="l" t="t" r="r" b="b"/>
                <a:pathLst>
                  <a:path w="1" h="1" extrusionOk="0">
                    <a:moveTo>
                      <a:pt x="1" y="0"/>
                    </a:moveTo>
                    <a:lnTo>
                      <a:pt x="1" y="0"/>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6" name="Google Shape;5715;p31">
                <a:extLst>
                  <a:ext uri="{FF2B5EF4-FFF2-40B4-BE49-F238E27FC236}">
                    <a16:creationId xmlns:a16="http://schemas.microsoft.com/office/drawing/2014/main" id="{AC4FD524-DC4C-25B3-D979-B0634D21D063}"/>
                  </a:ext>
                </a:extLst>
              </p:cNvPr>
              <p:cNvSpPr/>
              <p:nvPr/>
            </p:nvSpPr>
            <p:spPr>
              <a:xfrm>
                <a:off x="769000" y="4460525"/>
                <a:ext cx="1675" cy="850"/>
              </a:xfrm>
              <a:custGeom>
                <a:avLst/>
                <a:gdLst/>
                <a:ahLst/>
                <a:cxnLst/>
                <a:rect l="l" t="t" r="r" b="b"/>
                <a:pathLst>
                  <a:path w="67" h="34" extrusionOk="0">
                    <a:moveTo>
                      <a:pt x="17" y="0"/>
                    </a:moveTo>
                    <a:cubicBezTo>
                      <a:pt x="9" y="0"/>
                      <a:pt x="9" y="9"/>
                      <a:pt x="9" y="9"/>
                    </a:cubicBezTo>
                    <a:cubicBezTo>
                      <a:pt x="9" y="9"/>
                      <a:pt x="1" y="17"/>
                      <a:pt x="1" y="17"/>
                    </a:cubicBezTo>
                    <a:cubicBezTo>
                      <a:pt x="1" y="25"/>
                      <a:pt x="9" y="25"/>
                      <a:pt x="9" y="33"/>
                    </a:cubicBezTo>
                    <a:lnTo>
                      <a:pt x="59" y="33"/>
                    </a:lnTo>
                    <a:cubicBezTo>
                      <a:pt x="59" y="25"/>
                      <a:pt x="67" y="25"/>
                      <a:pt x="67" y="17"/>
                    </a:cubicBezTo>
                    <a:cubicBezTo>
                      <a:pt x="67" y="17"/>
                      <a:pt x="59" y="9"/>
                      <a:pt x="59" y="9"/>
                    </a:cubicBezTo>
                    <a:lnTo>
                      <a:pt x="50" y="9"/>
                    </a:lnTo>
                    <a:cubicBezTo>
                      <a:pt x="42" y="9"/>
                      <a:pt x="34" y="0"/>
                      <a:pt x="2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7" name="Google Shape;5716;p31">
                <a:extLst>
                  <a:ext uri="{FF2B5EF4-FFF2-40B4-BE49-F238E27FC236}">
                    <a16:creationId xmlns:a16="http://schemas.microsoft.com/office/drawing/2014/main" id="{71244BAD-E692-7446-7448-936DE8AFC8E3}"/>
                  </a:ext>
                </a:extLst>
              </p:cNvPr>
              <p:cNvSpPr/>
              <p:nvPr/>
            </p:nvSpPr>
            <p:spPr>
              <a:xfrm>
                <a:off x="500775" y="4579000"/>
                <a:ext cx="12650" cy="9775"/>
              </a:xfrm>
              <a:custGeom>
                <a:avLst/>
                <a:gdLst/>
                <a:ahLst/>
                <a:cxnLst/>
                <a:rect l="l" t="t" r="r" b="b"/>
                <a:pathLst>
                  <a:path w="506" h="391" extrusionOk="0">
                    <a:moveTo>
                      <a:pt x="207" y="1"/>
                    </a:moveTo>
                    <a:cubicBezTo>
                      <a:pt x="149" y="1"/>
                      <a:pt x="91" y="17"/>
                      <a:pt x="41" y="34"/>
                    </a:cubicBezTo>
                    <a:cubicBezTo>
                      <a:pt x="17" y="42"/>
                      <a:pt x="0" y="59"/>
                      <a:pt x="0" y="83"/>
                    </a:cubicBezTo>
                    <a:cubicBezTo>
                      <a:pt x="7" y="105"/>
                      <a:pt x="21" y="127"/>
                      <a:pt x="40" y="127"/>
                    </a:cubicBezTo>
                    <a:cubicBezTo>
                      <a:pt x="43" y="127"/>
                      <a:pt x="46" y="126"/>
                      <a:pt x="50" y="125"/>
                    </a:cubicBezTo>
                    <a:cubicBezTo>
                      <a:pt x="75" y="125"/>
                      <a:pt x="99" y="125"/>
                      <a:pt x="124" y="117"/>
                    </a:cubicBezTo>
                    <a:lnTo>
                      <a:pt x="182" y="117"/>
                    </a:lnTo>
                    <a:cubicBezTo>
                      <a:pt x="182" y="117"/>
                      <a:pt x="191" y="125"/>
                      <a:pt x="191" y="125"/>
                    </a:cubicBezTo>
                    <a:lnTo>
                      <a:pt x="224" y="125"/>
                    </a:lnTo>
                    <a:cubicBezTo>
                      <a:pt x="224" y="125"/>
                      <a:pt x="232" y="133"/>
                      <a:pt x="232" y="133"/>
                    </a:cubicBezTo>
                    <a:lnTo>
                      <a:pt x="240" y="133"/>
                    </a:lnTo>
                    <a:lnTo>
                      <a:pt x="265" y="150"/>
                    </a:lnTo>
                    <a:lnTo>
                      <a:pt x="265" y="150"/>
                    </a:lnTo>
                    <a:cubicBezTo>
                      <a:pt x="267" y="152"/>
                      <a:pt x="270" y="155"/>
                      <a:pt x="273" y="158"/>
                    </a:cubicBezTo>
                    <a:cubicBezTo>
                      <a:pt x="273" y="158"/>
                      <a:pt x="282" y="158"/>
                      <a:pt x="282" y="166"/>
                    </a:cubicBezTo>
                    <a:cubicBezTo>
                      <a:pt x="282" y="166"/>
                      <a:pt x="290" y="175"/>
                      <a:pt x="290" y="175"/>
                    </a:cubicBezTo>
                    <a:cubicBezTo>
                      <a:pt x="298" y="183"/>
                      <a:pt x="298" y="191"/>
                      <a:pt x="307" y="199"/>
                    </a:cubicBezTo>
                    <a:cubicBezTo>
                      <a:pt x="307" y="208"/>
                      <a:pt x="323" y="224"/>
                      <a:pt x="323" y="224"/>
                    </a:cubicBezTo>
                    <a:cubicBezTo>
                      <a:pt x="323" y="224"/>
                      <a:pt x="323" y="233"/>
                      <a:pt x="323" y="233"/>
                    </a:cubicBezTo>
                    <a:cubicBezTo>
                      <a:pt x="323" y="233"/>
                      <a:pt x="331" y="241"/>
                      <a:pt x="331" y="249"/>
                    </a:cubicBezTo>
                    <a:cubicBezTo>
                      <a:pt x="331" y="266"/>
                      <a:pt x="340" y="282"/>
                      <a:pt x="348" y="307"/>
                    </a:cubicBezTo>
                    <a:cubicBezTo>
                      <a:pt x="348" y="315"/>
                      <a:pt x="348" y="324"/>
                      <a:pt x="356" y="332"/>
                    </a:cubicBezTo>
                    <a:cubicBezTo>
                      <a:pt x="365" y="357"/>
                      <a:pt x="373" y="373"/>
                      <a:pt x="398" y="382"/>
                    </a:cubicBezTo>
                    <a:cubicBezTo>
                      <a:pt x="407" y="388"/>
                      <a:pt x="416" y="390"/>
                      <a:pt x="426" y="390"/>
                    </a:cubicBezTo>
                    <a:cubicBezTo>
                      <a:pt x="444" y="390"/>
                      <a:pt x="462" y="381"/>
                      <a:pt x="472" y="365"/>
                    </a:cubicBezTo>
                    <a:cubicBezTo>
                      <a:pt x="505" y="315"/>
                      <a:pt x="481" y="241"/>
                      <a:pt x="456" y="191"/>
                    </a:cubicBezTo>
                    <a:cubicBezTo>
                      <a:pt x="439" y="150"/>
                      <a:pt x="414" y="100"/>
                      <a:pt x="373" y="59"/>
                    </a:cubicBezTo>
                    <a:lnTo>
                      <a:pt x="373" y="67"/>
                    </a:lnTo>
                    <a:cubicBezTo>
                      <a:pt x="331" y="17"/>
                      <a:pt x="273" y="1"/>
                      <a:pt x="20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8" name="Google Shape;5717;p31">
                <a:extLst>
                  <a:ext uri="{FF2B5EF4-FFF2-40B4-BE49-F238E27FC236}">
                    <a16:creationId xmlns:a16="http://schemas.microsoft.com/office/drawing/2014/main" id="{D36F01ED-D5E5-3B7A-333B-719F56BBD537}"/>
                  </a:ext>
                </a:extLst>
              </p:cNvPr>
              <p:cNvSpPr/>
              <p:nvPr/>
            </p:nvSpPr>
            <p:spPr>
              <a:xfrm>
                <a:off x="503450" y="4572000"/>
                <a:ext cx="8925" cy="6075"/>
              </a:xfrm>
              <a:custGeom>
                <a:avLst/>
                <a:gdLst/>
                <a:ahLst/>
                <a:cxnLst/>
                <a:rect l="l" t="t" r="r" b="b"/>
                <a:pathLst>
                  <a:path w="357" h="243" extrusionOk="0">
                    <a:moveTo>
                      <a:pt x="89" y="1"/>
                    </a:moveTo>
                    <a:cubicBezTo>
                      <a:pt x="70" y="1"/>
                      <a:pt x="52" y="3"/>
                      <a:pt x="34" y="7"/>
                    </a:cubicBezTo>
                    <a:cubicBezTo>
                      <a:pt x="9" y="7"/>
                      <a:pt x="1" y="32"/>
                      <a:pt x="1" y="57"/>
                    </a:cubicBezTo>
                    <a:lnTo>
                      <a:pt x="9" y="57"/>
                    </a:lnTo>
                    <a:cubicBezTo>
                      <a:pt x="9" y="82"/>
                      <a:pt x="26" y="98"/>
                      <a:pt x="50" y="98"/>
                    </a:cubicBezTo>
                    <a:cubicBezTo>
                      <a:pt x="59" y="94"/>
                      <a:pt x="65" y="92"/>
                      <a:pt x="71" y="92"/>
                    </a:cubicBezTo>
                    <a:cubicBezTo>
                      <a:pt x="77" y="92"/>
                      <a:pt x="84" y="94"/>
                      <a:pt x="92" y="98"/>
                    </a:cubicBezTo>
                    <a:lnTo>
                      <a:pt x="125" y="98"/>
                    </a:lnTo>
                    <a:lnTo>
                      <a:pt x="150" y="107"/>
                    </a:lnTo>
                    <a:lnTo>
                      <a:pt x="158" y="107"/>
                    </a:lnTo>
                    <a:cubicBezTo>
                      <a:pt x="166" y="115"/>
                      <a:pt x="183" y="123"/>
                      <a:pt x="191" y="131"/>
                    </a:cubicBezTo>
                    <a:cubicBezTo>
                      <a:pt x="200" y="131"/>
                      <a:pt x="200" y="140"/>
                      <a:pt x="208" y="140"/>
                    </a:cubicBezTo>
                    <a:cubicBezTo>
                      <a:pt x="208" y="148"/>
                      <a:pt x="216" y="148"/>
                      <a:pt x="216" y="148"/>
                    </a:cubicBezTo>
                    <a:cubicBezTo>
                      <a:pt x="224" y="156"/>
                      <a:pt x="233" y="165"/>
                      <a:pt x="241" y="181"/>
                    </a:cubicBezTo>
                    <a:cubicBezTo>
                      <a:pt x="249" y="181"/>
                      <a:pt x="258" y="189"/>
                      <a:pt x="258" y="189"/>
                    </a:cubicBezTo>
                    <a:cubicBezTo>
                      <a:pt x="258" y="194"/>
                      <a:pt x="258" y="194"/>
                      <a:pt x="258" y="194"/>
                    </a:cubicBezTo>
                    <a:cubicBezTo>
                      <a:pt x="258" y="194"/>
                      <a:pt x="258" y="194"/>
                      <a:pt x="258" y="198"/>
                    </a:cubicBezTo>
                    <a:lnTo>
                      <a:pt x="266" y="198"/>
                    </a:lnTo>
                    <a:cubicBezTo>
                      <a:pt x="274" y="214"/>
                      <a:pt x="274" y="223"/>
                      <a:pt x="291" y="231"/>
                    </a:cubicBezTo>
                    <a:cubicBezTo>
                      <a:pt x="291" y="231"/>
                      <a:pt x="299" y="239"/>
                      <a:pt x="299" y="239"/>
                    </a:cubicBezTo>
                    <a:cubicBezTo>
                      <a:pt x="303" y="241"/>
                      <a:pt x="308" y="242"/>
                      <a:pt x="314" y="242"/>
                    </a:cubicBezTo>
                    <a:cubicBezTo>
                      <a:pt x="328" y="242"/>
                      <a:pt x="343" y="235"/>
                      <a:pt x="349" y="223"/>
                    </a:cubicBezTo>
                    <a:cubicBezTo>
                      <a:pt x="349" y="198"/>
                      <a:pt x="357" y="181"/>
                      <a:pt x="349" y="165"/>
                    </a:cubicBezTo>
                    <a:cubicBezTo>
                      <a:pt x="340" y="148"/>
                      <a:pt x="332" y="131"/>
                      <a:pt x="324" y="115"/>
                    </a:cubicBezTo>
                    <a:cubicBezTo>
                      <a:pt x="299" y="82"/>
                      <a:pt x="274" y="57"/>
                      <a:pt x="241" y="40"/>
                    </a:cubicBezTo>
                    <a:cubicBezTo>
                      <a:pt x="192" y="16"/>
                      <a:pt x="140" y="1"/>
                      <a:pt x="8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9" name="Google Shape;5718;p31">
                <a:extLst>
                  <a:ext uri="{FF2B5EF4-FFF2-40B4-BE49-F238E27FC236}">
                    <a16:creationId xmlns:a16="http://schemas.microsoft.com/office/drawing/2014/main" id="{31DC2314-A2B2-1395-23A9-F81697415F93}"/>
                  </a:ext>
                </a:extLst>
              </p:cNvPr>
              <p:cNvSpPr/>
              <p:nvPr/>
            </p:nvSpPr>
            <p:spPr>
              <a:xfrm>
                <a:off x="499100" y="4564925"/>
                <a:ext cx="6450" cy="4450"/>
              </a:xfrm>
              <a:custGeom>
                <a:avLst/>
                <a:gdLst/>
                <a:ahLst/>
                <a:cxnLst/>
                <a:rect l="l" t="t" r="r" b="b"/>
                <a:pathLst>
                  <a:path w="258" h="178" extrusionOk="0">
                    <a:moveTo>
                      <a:pt x="42" y="0"/>
                    </a:moveTo>
                    <a:cubicBezTo>
                      <a:pt x="17" y="0"/>
                      <a:pt x="1" y="17"/>
                      <a:pt x="1" y="50"/>
                    </a:cubicBezTo>
                    <a:cubicBezTo>
                      <a:pt x="1" y="75"/>
                      <a:pt x="17" y="100"/>
                      <a:pt x="50" y="100"/>
                    </a:cubicBezTo>
                    <a:lnTo>
                      <a:pt x="100" y="100"/>
                    </a:lnTo>
                    <a:cubicBezTo>
                      <a:pt x="100" y="100"/>
                      <a:pt x="108" y="108"/>
                      <a:pt x="108" y="108"/>
                    </a:cubicBezTo>
                    <a:lnTo>
                      <a:pt x="117" y="108"/>
                    </a:lnTo>
                    <a:cubicBezTo>
                      <a:pt x="117" y="108"/>
                      <a:pt x="125" y="116"/>
                      <a:pt x="125" y="116"/>
                    </a:cubicBezTo>
                    <a:cubicBezTo>
                      <a:pt x="133" y="116"/>
                      <a:pt x="133" y="116"/>
                      <a:pt x="133" y="124"/>
                    </a:cubicBezTo>
                    <a:lnTo>
                      <a:pt x="142" y="124"/>
                    </a:lnTo>
                    <a:cubicBezTo>
                      <a:pt x="142" y="124"/>
                      <a:pt x="142" y="124"/>
                      <a:pt x="150" y="133"/>
                    </a:cubicBezTo>
                    <a:lnTo>
                      <a:pt x="158" y="133"/>
                    </a:lnTo>
                    <a:cubicBezTo>
                      <a:pt x="166" y="141"/>
                      <a:pt x="175" y="149"/>
                      <a:pt x="183" y="158"/>
                    </a:cubicBezTo>
                    <a:cubicBezTo>
                      <a:pt x="191" y="166"/>
                      <a:pt x="200" y="166"/>
                      <a:pt x="208" y="174"/>
                    </a:cubicBezTo>
                    <a:cubicBezTo>
                      <a:pt x="214" y="176"/>
                      <a:pt x="220" y="177"/>
                      <a:pt x="225" y="177"/>
                    </a:cubicBezTo>
                    <a:cubicBezTo>
                      <a:pt x="243" y="177"/>
                      <a:pt x="258" y="166"/>
                      <a:pt x="258" y="141"/>
                    </a:cubicBezTo>
                    <a:cubicBezTo>
                      <a:pt x="258" y="133"/>
                      <a:pt x="258" y="124"/>
                      <a:pt x="258" y="124"/>
                    </a:cubicBezTo>
                    <a:cubicBezTo>
                      <a:pt x="258" y="116"/>
                      <a:pt x="249" y="108"/>
                      <a:pt x="249" y="100"/>
                    </a:cubicBezTo>
                    <a:cubicBezTo>
                      <a:pt x="241" y="91"/>
                      <a:pt x="233" y="83"/>
                      <a:pt x="224" y="75"/>
                    </a:cubicBezTo>
                    <a:cubicBezTo>
                      <a:pt x="216" y="66"/>
                      <a:pt x="216" y="58"/>
                      <a:pt x="208" y="50"/>
                    </a:cubicBezTo>
                    <a:cubicBezTo>
                      <a:pt x="200" y="42"/>
                      <a:pt x="183" y="33"/>
                      <a:pt x="175" y="25"/>
                    </a:cubicBezTo>
                    <a:cubicBezTo>
                      <a:pt x="133" y="8"/>
                      <a:pt x="92" y="0"/>
                      <a:pt x="4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0" name="Google Shape;5719;p31">
                <a:extLst>
                  <a:ext uri="{FF2B5EF4-FFF2-40B4-BE49-F238E27FC236}">
                    <a16:creationId xmlns:a16="http://schemas.microsoft.com/office/drawing/2014/main" id="{C3902FD8-2FD6-F63A-655B-334E4D9AF4D3}"/>
                  </a:ext>
                </a:extLst>
              </p:cNvPr>
              <p:cNvSpPr/>
              <p:nvPr/>
            </p:nvSpPr>
            <p:spPr>
              <a:xfrm>
                <a:off x="503650" y="4748900"/>
                <a:ext cx="8725" cy="4900"/>
              </a:xfrm>
              <a:custGeom>
                <a:avLst/>
                <a:gdLst/>
                <a:ahLst/>
                <a:cxnLst/>
                <a:rect l="l" t="t" r="r" b="b"/>
                <a:pathLst>
                  <a:path w="349" h="196" extrusionOk="0">
                    <a:moveTo>
                      <a:pt x="200" y="1"/>
                    </a:moveTo>
                    <a:cubicBezTo>
                      <a:pt x="181" y="1"/>
                      <a:pt x="163" y="3"/>
                      <a:pt x="142" y="7"/>
                    </a:cubicBezTo>
                    <a:cubicBezTo>
                      <a:pt x="84" y="24"/>
                      <a:pt x="9" y="82"/>
                      <a:pt x="1" y="148"/>
                    </a:cubicBezTo>
                    <a:cubicBezTo>
                      <a:pt x="1" y="164"/>
                      <a:pt x="1" y="181"/>
                      <a:pt x="18" y="189"/>
                    </a:cubicBezTo>
                    <a:cubicBezTo>
                      <a:pt x="26" y="193"/>
                      <a:pt x="36" y="195"/>
                      <a:pt x="46" y="195"/>
                    </a:cubicBezTo>
                    <a:cubicBezTo>
                      <a:pt x="55" y="195"/>
                      <a:pt x="63" y="193"/>
                      <a:pt x="67" y="189"/>
                    </a:cubicBezTo>
                    <a:lnTo>
                      <a:pt x="92" y="156"/>
                    </a:lnTo>
                    <a:cubicBezTo>
                      <a:pt x="92" y="156"/>
                      <a:pt x="100" y="148"/>
                      <a:pt x="100" y="148"/>
                    </a:cubicBezTo>
                    <a:cubicBezTo>
                      <a:pt x="109" y="148"/>
                      <a:pt x="109" y="140"/>
                      <a:pt x="109" y="140"/>
                    </a:cubicBezTo>
                    <a:cubicBezTo>
                      <a:pt x="117" y="131"/>
                      <a:pt x="134" y="131"/>
                      <a:pt x="142" y="123"/>
                    </a:cubicBezTo>
                    <a:lnTo>
                      <a:pt x="150" y="123"/>
                    </a:lnTo>
                    <a:cubicBezTo>
                      <a:pt x="158" y="115"/>
                      <a:pt x="167" y="115"/>
                      <a:pt x="167" y="115"/>
                    </a:cubicBezTo>
                    <a:cubicBezTo>
                      <a:pt x="175" y="115"/>
                      <a:pt x="183" y="115"/>
                      <a:pt x="192" y="106"/>
                    </a:cubicBezTo>
                    <a:lnTo>
                      <a:pt x="225" y="106"/>
                    </a:lnTo>
                    <a:cubicBezTo>
                      <a:pt x="241" y="115"/>
                      <a:pt x="250" y="115"/>
                      <a:pt x="258" y="123"/>
                    </a:cubicBezTo>
                    <a:lnTo>
                      <a:pt x="283" y="123"/>
                    </a:lnTo>
                    <a:cubicBezTo>
                      <a:pt x="287" y="127"/>
                      <a:pt x="293" y="129"/>
                      <a:pt x="299" y="129"/>
                    </a:cubicBezTo>
                    <a:cubicBezTo>
                      <a:pt x="305" y="129"/>
                      <a:pt x="312" y="127"/>
                      <a:pt x="316" y="123"/>
                    </a:cubicBezTo>
                    <a:cubicBezTo>
                      <a:pt x="319" y="120"/>
                      <a:pt x="322" y="117"/>
                      <a:pt x="324" y="115"/>
                    </a:cubicBezTo>
                    <a:cubicBezTo>
                      <a:pt x="332" y="115"/>
                      <a:pt x="332" y="106"/>
                      <a:pt x="341" y="98"/>
                    </a:cubicBezTo>
                    <a:cubicBezTo>
                      <a:pt x="349" y="82"/>
                      <a:pt x="341" y="57"/>
                      <a:pt x="332" y="40"/>
                    </a:cubicBezTo>
                    <a:cubicBezTo>
                      <a:pt x="324" y="40"/>
                      <a:pt x="316" y="32"/>
                      <a:pt x="308" y="24"/>
                    </a:cubicBezTo>
                    <a:cubicBezTo>
                      <a:pt x="291" y="15"/>
                      <a:pt x="274" y="7"/>
                      <a:pt x="258" y="7"/>
                    </a:cubicBezTo>
                    <a:cubicBezTo>
                      <a:pt x="237" y="3"/>
                      <a:pt x="218" y="1"/>
                      <a:pt x="20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1" name="Google Shape;5720;p31">
                <a:extLst>
                  <a:ext uri="{FF2B5EF4-FFF2-40B4-BE49-F238E27FC236}">
                    <a16:creationId xmlns:a16="http://schemas.microsoft.com/office/drawing/2014/main" id="{18D8A494-0FF6-EE80-BB64-649FDF92AA8F}"/>
                  </a:ext>
                </a:extLst>
              </p:cNvPr>
              <p:cNvSpPr/>
              <p:nvPr/>
            </p:nvSpPr>
            <p:spPr>
              <a:xfrm>
                <a:off x="509250" y="4751550"/>
                <a:ext cx="25" cy="25"/>
              </a:xfrm>
              <a:custGeom>
                <a:avLst/>
                <a:gdLst/>
                <a:ahLst/>
                <a:cxnLst/>
                <a:rect l="l" t="t" r="r" b="b"/>
                <a:pathLst>
                  <a:path w="1" h="1" extrusionOk="0">
                    <a:moveTo>
                      <a:pt x="1" y="0"/>
                    </a:moveTo>
                    <a:lnTo>
                      <a:pt x="1" y="0"/>
                    </a:lnTo>
                    <a:cubicBezTo>
                      <a:pt x="1" y="0"/>
                      <a:pt x="1" y="0"/>
                      <a:pt x="1" y="0"/>
                    </a:cubicBezTo>
                    <a:lnTo>
                      <a:pt x="1" y="0"/>
                    </a:lnTo>
                    <a:lnTo>
                      <a:pt x="1" y="0"/>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2" name="Google Shape;5721;p31">
                <a:extLst>
                  <a:ext uri="{FF2B5EF4-FFF2-40B4-BE49-F238E27FC236}">
                    <a16:creationId xmlns:a16="http://schemas.microsoft.com/office/drawing/2014/main" id="{704822E0-B69C-6C83-4AEC-D0822FA85C76}"/>
                  </a:ext>
                </a:extLst>
              </p:cNvPr>
              <p:cNvSpPr/>
              <p:nvPr/>
            </p:nvSpPr>
            <p:spPr>
              <a:xfrm>
                <a:off x="514650" y="4745750"/>
                <a:ext cx="4375" cy="3200"/>
              </a:xfrm>
              <a:custGeom>
                <a:avLst/>
                <a:gdLst/>
                <a:ahLst/>
                <a:cxnLst/>
                <a:rect l="l" t="t" r="r" b="b"/>
                <a:pathLst>
                  <a:path w="175" h="128" extrusionOk="0">
                    <a:moveTo>
                      <a:pt x="133" y="0"/>
                    </a:moveTo>
                    <a:lnTo>
                      <a:pt x="108" y="17"/>
                    </a:lnTo>
                    <a:cubicBezTo>
                      <a:pt x="100" y="25"/>
                      <a:pt x="83" y="25"/>
                      <a:pt x="75" y="34"/>
                    </a:cubicBezTo>
                    <a:cubicBezTo>
                      <a:pt x="58" y="42"/>
                      <a:pt x="42" y="50"/>
                      <a:pt x="25" y="58"/>
                    </a:cubicBezTo>
                    <a:cubicBezTo>
                      <a:pt x="8" y="75"/>
                      <a:pt x="0" y="92"/>
                      <a:pt x="8" y="108"/>
                    </a:cubicBezTo>
                    <a:cubicBezTo>
                      <a:pt x="14" y="120"/>
                      <a:pt x="29" y="128"/>
                      <a:pt x="44" y="128"/>
                    </a:cubicBezTo>
                    <a:cubicBezTo>
                      <a:pt x="49" y="128"/>
                      <a:pt x="54" y="127"/>
                      <a:pt x="58" y="125"/>
                    </a:cubicBezTo>
                    <a:cubicBezTo>
                      <a:pt x="75" y="108"/>
                      <a:pt x="91" y="100"/>
                      <a:pt x="108" y="83"/>
                    </a:cubicBezTo>
                    <a:cubicBezTo>
                      <a:pt x="124" y="75"/>
                      <a:pt x="133" y="67"/>
                      <a:pt x="141" y="58"/>
                    </a:cubicBezTo>
                    <a:cubicBezTo>
                      <a:pt x="149" y="50"/>
                      <a:pt x="158" y="50"/>
                      <a:pt x="166" y="42"/>
                    </a:cubicBezTo>
                    <a:cubicBezTo>
                      <a:pt x="174" y="34"/>
                      <a:pt x="174" y="17"/>
                      <a:pt x="166" y="9"/>
                    </a:cubicBezTo>
                    <a:cubicBezTo>
                      <a:pt x="158" y="0"/>
                      <a:pt x="149" y="0"/>
                      <a:pt x="13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3" name="Google Shape;5722;p31">
                <a:extLst>
                  <a:ext uri="{FF2B5EF4-FFF2-40B4-BE49-F238E27FC236}">
                    <a16:creationId xmlns:a16="http://schemas.microsoft.com/office/drawing/2014/main" id="{5EB770C6-2EAE-44D1-AE99-0C8ABA723BA4}"/>
                  </a:ext>
                </a:extLst>
              </p:cNvPr>
              <p:cNvSpPr/>
              <p:nvPr/>
            </p:nvSpPr>
            <p:spPr>
              <a:xfrm>
                <a:off x="503650" y="4791950"/>
                <a:ext cx="8125" cy="3125"/>
              </a:xfrm>
              <a:custGeom>
                <a:avLst/>
                <a:gdLst/>
                <a:ahLst/>
                <a:cxnLst/>
                <a:rect l="l" t="t" r="r" b="b"/>
                <a:pathLst>
                  <a:path w="325" h="125" extrusionOk="0">
                    <a:moveTo>
                      <a:pt x="167" y="0"/>
                    </a:moveTo>
                    <a:cubicBezTo>
                      <a:pt x="142" y="8"/>
                      <a:pt x="117" y="8"/>
                      <a:pt x="92" y="17"/>
                    </a:cubicBezTo>
                    <a:cubicBezTo>
                      <a:pt x="76" y="17"/>
                      <a:pt x="51" y="33"/>
                      <a:pt x="34" y="42"/>
                    </a:cubicBezTo>
                    <a:cubicBezTo>
                      <a:pt x="18" y="42"/>
                      <a:pt x="1" y="58"/>
                      <a:pt x="1" y="83"/>
                    </a:cubicBezTo>
                    <a:cubicBezTo>
                      <a:pt x="9" y="100"/>
                      <a:pt x="26" y="116"/>
                      <a:pt x="42" y="116"/>
                    </a:cubicBezTo>
                    <a:lnTo>
                      <a:pt x="109" y="116"/>
                    </a:lnTo>
                    <a:cubicBezTo>
                      <a:pt x="134" y="116"/>
                      <a:pt x="150" y="116"/>
                      <a:pt x="175" y="124"/>
                    </a:cubicBezTo>
                    <a:lnTo>
                      <a:pt x="241" y="124"/>
                    </a:lnTo>
                    <a:cubicBezTo>
                      <a:pt x="258" y="124"/>
                      <a:pt x="274" y="124"/>
                      <a:pt x="291" y="116"/>
                    </a:cubicBezTo>
                    <a:cubicBezTo>
                      <a:pt x="316" y="108"/>
                      <a:pt x="324" y="83"/>
                      <a:pt x="324" y="66"/>
                    </a:cubicBezTo>
                    <a:cubicBezTo>
                      <a:pt x="318" y="15"/>
                      <a:pt x="274" y="3"/>
                      <a:pt x="231" y="3"/>
                    </a:cubicBezTo>
                    <a:cubicBezTo>
                      <a:pt x="211" y="3"/>
                      <a:pt x="191" y="6"/>
                      <a:pt x="175" y="8"/>
                    </a:cubicBezTo>
                    <a:lnTo>
                      <a:pt x="167" y="0"/>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4" name="Google Shape;5723;p31">
                <a:extLst>
                  <a:ext uri="{FF2B5EF4-FFF2-40B4-BE49-F238E27FC236}">
                    <a16:creationId xmlns:a16="http://schemas.microsoft.com/office/drawing/2014/main" id="{7E22EB01-955E-1F0E-45D4-F729DD729396}"/>
                  </a:ext>
                </a:extLst>
              </p:cNvPr>
              <p:cNvSpPr/>
              <p:nvPr/>
            </p:nvSpPr>
            <p:spPr>
              <a:xfrm>
                <a:off x="518375" y="4792350"/>
                <a:ext cx="2700" cy="2100"/>
              </a:xfrm>
              <a:custGeom>
                <a:avLst/>
                <a:gdLst/>
                <a:ahLst/>
                <a:cxnLst/>
                <a:rect l="l" t="t" r="r" b="b"/>
                <a:pathLst>
                  <a:path w="108" h="84" extrusionOk="0">
                    <a:moveTo>
                      <a:pt x="58" y="1"/>
                    </a:moveTo>
                    <a:cubicBezTo>
                      <a:pt x="0" y="1"/>
                      <a:pt x="0" y="84"/>
                      <a:pt x="58" y="84"/>
                    </a:cubicBezTo>
                    <a:cubicBezTo>
                      <a:pt x="108" y="84"/>
                      <a:pt x="108" y="1"/>
                      <a:pt x="5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5" name="Google Shape;5724;p31">
                <a:extLst>
                  <a:ext uri="{FF2B5EF4-FFF2-40B4-BE49-F238E27FC236}">
                    <a16:creationId xmlns:a16="http://schemas.microsoft.com/office/drawing/2014/main" id="{A012BFF2-B1AF-F864-A841-7C8255E46391}"/>
                  </a:ext>
                </a:extLst>
              </p:cNvPr>
              <p:cNvSpPr/>
              <p:nvPr/>
            </p:nvSpPr>
            <p:spPr>
              <a:xfrm>
                <a:off x="470225" y="4645525"/>
                <a:ext cx="7575" cy="12325"/>
              </a:xfrm>
              <a:custGeom>
                <a:avLst/>
                <a:gdLst/>
                <a:ahLst/>
                <a:cxnLst/>
                <a:rect l="l" t="t" r="r" b="b"/>
                <a:pathLst>
                  <a:path w="303" h="493" extrusionOk="0">
                    <a:moveTo>
                      <a:pt x="59" y="1"/>
                    </a:moveTo>
                    <a:cubicBezTo>
                      <a:pt x="29" y="1"/>
                      <a:pt x="0" y="39"/>
                      <a:pt x="21" y="66"/>
                    </a:cubicBezTo>
                    <a:cubicBezTo>
                      <a:pt x="62" y="124"/>
                      <a:pt x="87" y="182"/>
                      <a:pt x="112" y="248"/>
                    </a:cubicBezTo>
                    <a:cubicBezTo>
                      <a:pt x="128" y="281"/>
                      <a:pt x="137" y="314"/>
                      <a:pt x="137" y="347"/>
                    </a:cubicBezTo>
                    <a:lnTo>
                      <a:pt x="145" y="347"/>
                    </a:lnTo>
                    <a:cubicBezTo>
                      <a:pt x="145" y="347"/>
                      <a:pt x="145" y="356"/>
                      <a:pt x="145" y="364"/>
                    </a:cubicBezTo>
                    <a:cubicBezTo>
                      <a:pt x="145" y="380"/>
                      <a:pt x="145" y="389"/>
                      <a:pt x="153" y="405"/>
                    </a:cubicBezTo>
                    <a:cubicBezTo>
                      <a:pt x="153" y="422"/>
                      <a:pt x="161" y="438"/>
                      <a:pt x="170" y="447"/>
                    </a:cubicBezTo>
                    <a:cubicBezTo>
                      <a:pt x="178" y="463"/>
                      <a:pt x="178" y="472"/>
                      <a:pt x="195" y="480"/>
                    </a:cubicBezTo>
                    <a:cubicBezTo>
                      <a:pt x="203" y="488"/>
                      <a:pt x="211" y="492"/>
                      <a:pt x="219" y="492"/>
                    </a:cubicBezTo>
                    <a:cubicBezTo>
                      <a:pt x="228" y="492"/>
                      <a:pt x="236" y="488"/>
                      <a:pt x="244" y="480"/>
                    </a:cubicBezTo>
                    <a:cubicBezTo>
                      <a:pt x="261" y="472"/>
                      <a:pt x="261" y="463"/>
                      <a:pt x="269" y="447"/>
                    </a:cubicBezTo>
                    <a:cubicBezTo>
                      <a:pt x="302" y="414"/>
                      <a:pt x="286" y="356"/>
                      <a:pt x="277" y="314"/>
                    </a:cubicBezTo>
                    <a:cubicBezTo>
                      <a:pt x="269" y="273"/>
                      <a:pt x="253" y="231"/>
                      <a:pt x="236" y="190"/>
                    </a:cubicBezTo>
                    <a:cubicBezTo>
                      <a:pt x="203" y="115"/>
                      <a:pt x="145" y="49"/>
                      <a:pt x="79" y="8"/>
                    </a:cubicBezTo>
                    <a:cubicBezTo>
                      <a:pt x="72" y="3"/>
                      <a:pt x="66" y="1"/>
                      <a:pt x="5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6" name="Google Shape;5725;p31">
                <a:extLst>
                  <a:ext uri="{FF2B5EF4-FFF2-40B4-BE49-F238E27FC236}">
                    <a16:creationId xmlns:a16="http://schemas.microsoft.com/office/drawing/2014/main" id="{5FA5B666-523C-51CF-4563-FB0A2ADF4DC9}"/>
                  </a:ext>
                </a:extLst>
              </p:cNvPr>
              <p:cNvSpPr/>
              <p:nvPr/>
            </p:nvSpPr>
            <p:spPr>
              <a:xfrm>
                <a:off x="470725" y="4654400"/>
                <a:ext cx="3125" cy="3950"/>
              </a:xfrm>
              <a:custGeom>
                <a:avLst/>
                <a:gdLst/>
                <a:ahLst/>
                <a:cxnLst/>
                <a:rect l="l" t="t" r="r" b="b"/>
                <a:pathLst>
                  <a:path w="125" h="158" extrusionOk="0">
                    <a:moveTo>
                      <a:pt x="59" y="1"/>
                    </a:moveTo>
                    <a:cubicBezTo>
                      <a:pt x="50" y="1"/>
                      <a:pt x="34" y="1"/>
                      <a:pt x="25" y="9"/>
                    </a:cubicBezTo>
                    <a:cubicBezTo>
                      <a:pt x="17" y="9"/>
                      <a:pt x="9" y="17"/>
                      <a:pt x="9" y="34"/>
                    </a:cubicBezTo>
                    <a:cubicBezTo>
                      <a:pt x="1" y="42"/>
                      <a:pt x="9" y="59"/>
                      <a:pt x="9" y="67"/>
                    </a:cubicBezTo>
                    <a:cubicBezTo>
                      <a:pt x="17" y="83"/>
                      <a:pt x="25" y="92"/>
                      <a:pt x="34" y="108"/>
                    </a:cubicBezTo>
                    <a:cubicBezTo>
                      <a:pt x="42" y="108"/>
                      <a:pt x="42" y="117"/>
                      <a:pt x="50" y="125"/>
                    </a:cubicBezTo>
                    <a:cubicBezTo>
                      <a:pt x="50" y="133"/>
                      <a:pt x="59" y="133"/>
                      <a:pt x="59" y="141"/>
                    </a:cubicBezTo>
                    <a:cubicBezTo>
                      <a:pt x="67" y="141"/>
                      <a:pt x="67" y="150"/>
                      <a:pt x="67" y="150"/>
                    </a:cubicBezTo>
                    <a:cubicBezTo>
                      <a:pt x="75" y="158"/>
                      <a:pt x="75" y="158"/>
                      <a:pt x="83" y="158"/>
                    </a:cubicBezTo>
                    <a:lnTo>
                      <a:pt x="108" y="158"/>
                    </a:lnTo>
                    <a:cubicBezTo>
                      <a:pt x="108" y="158"/>
                      <a:pt x="117" y="150"/>
                      <a:pt x="117" y="150"/>
                    </a:cubicBezTo>
                    <a:cubicBezTo>
                      <a:pt x="125" y="141"/>
                      <a:pt x="125" y="133"/>
                      <a:pt x="125" y="125"/>
                    </a:cubicBezTo>
                    <a:lnTo>
                      <a:pt x="125" y="117"/>
                    </a:lnTo>
                    <a:cubicBezTo>
                      <a:pt x="125" y="108"/>
                      <a:pt x="125" y="108"/>
                      <a:pt x="125" y="100"/>
                    </a:cubicBezTo>
                    <a:cubicBezTo>
                      <a:pt x="125" y="100"/>
                      <a:pt x="117" y="92"/>
                      <a:pt x="117" y="83"/>
                    </a:cubicBezTo>
                    <a:lnTo>
                      <a:pt x="108" y="67"/>
                    </a:lnTo>
                    <a:lnTo>
                      <a:pt x="92" y="25"/>
                    </a:lnTo>
                    <a:cubicBezTo>
                      <a:pt x="83" y="9"/>
                      <a:pt x="75" y="1"/>
                      <a:pt x="5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7" name="Google Shape;5726;p31">
                <a:extLst>
                  <a:ext uri="{FF2B5EF4-FFF2-40B4-BE49-F238E27FC236}">
                    <a16:creationId xmlns:a16="http://schemas.microsoft.com/office/drawing/2014/main" id="{FBA6BC8E-5086-C2D1-8487-DCFD8161EC33}"/>
                  </a:ext>
                </a:extLst>
              </p:cNvPr>
              <p:cNvSpPr/>
              <p:nvPr/>
            </p:nvSpPr>
            <p:spPr>
              <a:xfrm>
                <a:off x="481300" y="4653575"/>
                <a:ext cx="1675" cy="1275"/>
              </a:xfrm>
              <a:custGeom>
                <a:avLst/>
                <a:gdLst/>
                <a:ahLst/>
                <a:cxnLst/>
                <a:rect l="l" t="t" r="r" b="b"/>
                <a:pathLst>
                  <a:path w="67" h="51" extrusionOk="0">
                    <a:moveTo>
                      <a:pt x="33" y="0"/>
                    </a:moveTo>
                    <a:cubicBezTo>
                      <a:pt x="0" y="0"/>
                      <a:pt x="0" y="50"/>
                      <a:pt x="33" y="50"/>
                    </a:cubicBezTo>
                    <a:cubicBezTo>
                      <a:pt x="66" y="50"/>
                      <a:pt x="66" y="0"/>
                      <a:pt x="3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8" name="Google Shape;5727;p31">
                <a:extLst>
                  <a:ext uri="{FF2B5EF4-FFF2-40B4-BE49-F238E27FC236}">
                    <a16:creationId xmlns:a16="http://schemas.microsoft.com/office/drawing/2014/main" id="{1F056D56-AE59-8822-36DC-4794DE687565}"/>
                  </a:ext>
                </a:extLst>
              </p:cNvPr>
              <p:cNvSpPr/>
              <p:nvPr/>
            </p:nvSpPr>
            <p:spPr>
              <a:xfrm>
                <a:off x="410650" y="4621625"/>
                <a:ext cx="8950" cy="10225"/>
              </a:xfrm>
              <a:custGeom>
                <a:avLst/>
                <a:gdLst/>
                <a:ahLst/>
                <a:cxnLst/>
                <a:rect l="l" t="t" r="r" b="b"/>
                <a:pathLst>
                  <a:path w="358" h="409" extrusionOk="0">
                    <a:moveTo>
                      <a:pt x="317" y="1"/>
                    </a:moveTo>
                    <a:cubicBezTo>
                      <a:pt x="314" y="1"/>
                      <a:pt x="311" y="1"/>
                      <a:pt x="307" y="2"/>
                    </a:cubicBezTo>
                    <a:lnTo>
                      <a:pt x="283" y="2"/>
                    </a:lnTo>
                    <a:cubicBezTo>
                      <a:pt x="266" y="2"/>
                      <a:pt x="258" y="11"/>
                      <a:pt x="241" y="11"/>
                    </a:cubicBezTo>
                    <a:cubicBezTo>
                      <a:pt x="225" y="19"/>
                      <a:pt x="208" y="27"/>
                      <a:pt x="183" y="36"/>
                    </a:cubicBezTo>
                    <a:cubicBezTo>
                      <a:pt x="150" y="60"/>
                      <a:pt x="117" y="85"/>
                      <a:pt x="92" y="118"/>
                    </a:cubicBezTo>
                    <a:cubicBezTo>
                      <a:pt x="67" y="152"/>
                      <a:pt x="42" y="193"/>
                      <a:pt x="26" y="234"/>
                    </a:cubicBezTo>
                    <a:cubicBezTo>
                      <a:pt x="17" y="251"/>
                      <a:pt x="9" y="268"/>
                      <a:pt x="9" y="292"/>
                    </a:cubicBezTo>
                    <a:cubicBezTo>
                      <a:pt x="1" y="309"/>
                      <a:pt x="1" y="334"/>
                      <a:pt x="9" y="350"/>
                    </a:cubicBezTo>
                    <a:cubicBezTo>
                      <a:pt x="9" y="367"/>
                      <a:pt x="17" y="375"/>
                      <a:pt x="26" y="384"/>
                    </a:cubicBezTo>
                    <a:cubicBezTo>
                      <a:pt x="34" y="400"/>
                      <a:pt x="51" y="408"/>
                      <a:pt x="75" y="408"/>
                    </a:cubicBezTo>
                    <a:cubicBezTo>
                      <a:pt x="92" y="408"/>
                      <a:pt x="109" y="400"/>
                      <a:pt x="125" y="384"/>
                    </a:cubicBezTo>
                    <a:cubicBezTo>
                      <a:pt x="125" y="384"/>
                      <a:pt x="133" y="367"/>
                      <a:pt x="133" y="367"/>
                    </a:cubicBezTo>
                    <a:cubicBezTo>
                      <a:pt x="142" y="359"/>
                      <a:pt x="150" y="342"/>
                      <a:pt x="150" y="326"/>
                    </a:cubicBezTo>
                    <a:cubicBezTo>
                      <a:pt x="150" y="309"/>
                      <a:pt x="158" y="292"/>
                      <a:pt x="167" y="276"/>
                    </a:cubicBezTo>
                    <a:cubicBezTo>
                      <a:pt x="167" y="276"/>
                      <a:pt x="167" y="268"/>
                      <a:pt x="167" y="268"/>
                    </a:cubicBezTo>
                    <a:cubicBezTo>
                      <a:pt x="167" y="268"/>
                      <a:pt x="167" y="267"/>
                      <a:pt x="167" y="266"/>
                    </a:cubicBezTo>
                    <a:lnTo>
                      <a:pt x="167" y="266"/>
                    </a:lnTo>
                    <a:cubicBezTo>
                      <a:pt x="168" y="265"/>
                      <a:pt x="170" y="259"/>
                      <a:pt x="175" y="259"/>
                    </a:cubicBezTo>
                    <a:lnTo>
                      <a:pt x="175" y="243"/>
                    </a:lnTo>
                    <a:cubicBezTo>
                      <a:pt x="183" y="234"/>
                      <a:pt x="191" y="218"/>
                      <a:pt x="200" y="201"/>
                    </a:cubicBezTo>
                    <a:lnTo>
                      <a:pt x="208" y="201"/>
                    </a:lnTo>
                    <a:lnTo>
                      <a:pt x="208" y="193"/>
                    </a:lnTo>
                    <a:cubicBezTo>
                      <a:pt x="216" y="193"/>
                      <a:pt x="216" y="185"/>
                      <a:pt x="225" y="176"/>
                    </a:cubicBezTo>
                    <a:cubicBezTo>
                      <a:pt x="241" y="160"/>
                      <a:pt x="249" y="152"/>
                      <a:pt x="266" y="143"/>
                    </a:cubicBezTo>
                    <a:cubicBezTo>
                      <a:pt x="266" y="143"/>
                      <a:pt x="274" y="135"/>
                      <a:pt x="274" y="135"/>
                    </a:cubicBezTo>
                    <a:cubicBezTo>
                      <a:pt x="283" y="127"/>
                      <a:pt x="291" y="118"/>
                      <a:pt x="299" y="110"/>
                    </a:cubicBezTo>
                    <a:cubicBezTo>
                      <a:pt x="307" y="110"/>
                      <a:pt x="316" y="102"/>
                      <a:pt x="316" y="102"/>
                    </a:cubicBezTo>
                    <a:lnTo>
                      <a:pt x="324" y="94"/>
                    </a:lnTo>
                    <a:cubicBezTo>
                      <a:pt x="324" y="94"/>
                      <a:pt x="332" y="94"/>
                      <a:pt x="332" y="85"/>
                    </a:cubicBezTo>
                    <a:cubicBezTo>
                      <a:pt x="349" y="77"/>
                      <a:pt x="357" y="52"/>
                      <a:pt x="357" y="36"/>
                    </a:cubicBezTo>
                    <a:cubicBezTo>
                      <a:pt x="350" y="21"/>
                      <a:pt x="337" y="1"/>
                      <a:pt x="31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9" name="Google Shape;5728;p31">
                <a:extLst>
                  <a:ext uri="{FF2B5EF4-FFF2-40B4-BE49-F238E27FC236}">
                    <a16:creationId xmlns:a16="http://schemas.microsoft.com/office/drawing/2014/main" id="{F382F1F7-E8FA-94D6-B0AC-724FE0264157}"/>
                  </a:ext>
                </a:extLst>
              </p:cNvPr>
              <p:cNvSpPr/>
              <p:nvPr/>
            </p:nvSpPr>
            <p:spPr>
              <a:xfrm>
                <a:off x="416675" y="4628300"/>
                <a:ext cx="4375" cy="6450"/>
              </a:xfrm>
              <a:custGeom>
                <a:avLst/>
                <a:gdLst/>
                <a:ahLst/>
                <a:cxnLst/>
                <a:rect l="l" t="t" r="r" b="b"/>
                <a:pathLst>
                  <a:path w="175" h="258" extrusionOk="0">
                    <a:moveTo>
                      <a:pt x="121" y="0"/>
                    </a:moveTo>
                    <a:cubicBezTo>
                      <a:pt x="103" y="0"/>
                      <a:pt x="85" y="9"/>
                      <a:pt x="75" y="25"/>
                    </a:cubicBezTo>
                    <a:cubicBezTo>
                      <a:pt x="58" y="59"/>
                      <a:pt x="42" y="83"/>
                      <a:pt x="25" y="117"/>
                    </a:cubicBezTo>
                    <a:cubicBezTo>
                      <a:pt x="25" y="125"/>
                      <a:pt x="25" y="133"/>
                      <a:pt x="17" y="141"/>
                    </a:cubicBezTo>
                    <a:cubicBezTo>
                      <a:pt x="17" y="141"/>
                      <a:pt x="17" y="150"/>
                      <a:pt x="17" y="158"/>
                    </a:cubicBezTo>
                    <a:lnTo>
                      <a:pt x="17" y="166"/>
                    </a:lnTo>
                    <a:cubicBezTo>
                      <a:pt x="17" y="166"/>
                      <a:pt x="8" y="175"/>
                      <a:pt x="8" y="175"/>
                    </a:cubicBezTo>
                    <a:cubicBezTo>
                      <a:pt x="8" y="191"/>
                      <a:pt x="0" y="208"/>
                      <a:pt x="0" y="233"/>
                    </a:cubicBezTo>
                    <a:cubicBezTo>
                      <a:pt x="0" y="241"/>
                      <a:pt x="8" y="249"/>
                      <a:pt x="17" y="257"/>
                    </a:cubicBezTo>
                    <a:cubicBezTo>
                      <a:pt x="25" y="257"/>
                      <a:pt x="33" y="257"/>
                      <a:pt x="42" y="249"/>
                    </a:cubicBezTo>
                    <a:cubicBezTo>
                      <a:pt x="58" y="241"/>
                      <a:pt x="66" y="224"/>
                      <a:pt x="83" y="216"/>
                    </a:cubicBezTo>
                    <a:cubicBezTo>
                      <a:pt x="83" y="208"/>
                      <a:pt x="91" y="199"/>
                      <a:pt x="100" y="199"/>
                    </a:cubicBezTo>
                    <a:cubicBezTo>
                      <a:pt x="108" y="191"/>
                      <a:pt x="108" y="183"/>
                      <a:pt x="116" y="166"/>
                    </a:cubicBezTo>
                    <a:cubicBezTo>
                      <a:pt x="133" y="141"/>
                      <a:pt x="149" y="108"/>
                      <a:pt x="166" y="75"/>
                    </a:cubicBezTo>
                    <a:cubicBezTo>
                      <a:pt x="174" y="59"/>
                      <a:pt x="166" y="25"/>
                      <a:pt x="141" y="9"/>
                    </a:cubicBezTo>
                    <a:lnTo>
                      <a:pt x="149" y="9"/>
                    </a:lnTo>
                    <a:cubicBezTo>
                      <a:pt x="140" y="3"/>
                      <a:pt x="131" y="0"/>
                      <a:pt x="12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0" name="Google Shape;5729;p31">
                <a:extLst>
                  <a:ext uri="{FF2B5EF4-FFF2-40B4-BE49-F238E27FC236}">
                    <a16:creationId xmlns:a16="http://schemas.microsoft.com/office/drawing/2014/main" id="{D47D8823-16F1-07A2-2DA8-8DFE571AC42A}"/>
                  </a:ext>
                </a:extLst>
              </p:cNvPr>
              <p:cNvSpPr/>
              <p:nvPr/>
            </p:nvSpPr>
            <p:spPr>
              <a:xfrm>
                <a:off x="413975" y="4639075"/>
                <a:ext cx="2300" cy="5400"/>
              </a:xfrm>
              <a:custGeom>
                <a:avLst/>
                <a:gdLst/>
                <a:ahLst/>
                <a:cxnLst/>
                <a:rect l="l" t="t" r="r" b="b"/>
                <a:pathLst>
                  <a:path w="92" h="216" extrusionOk="0">
                    <a:moveTo>
                      <a:pt x="50" y="0"/>
                    </a:moveTo>
                    <a:cubicBezTo>
                      <a:pt x="25" y="0"/>
                      <a:pt x="9" y="17"/>
                      <a:pt x="9" y="42"/>
                    </a:cubicBezTo>
                    <a:cubicBezTo>
                      <a:pt x="9" y="67"/>
                      <a:pt x="0" y="92"/>
                      <a:pt x="0" y="125"/>
                    </a:cubicBezTo>
                    <a:lnTo>
                      <a:pt x="0" y="158"/>
                    </a:lnTo>
                    <a:cubicBezTo>
                      <a:pt x="0" y="166"/>
                      <a:pt x="0" y="174"/>
                      <a:pt x="9" y="183"/>
                    </a:cubicBezTo>
                    <a:cubicBezTo>
                      <a:pt x="9" y="191"/>
                      <a:pt x="9" y="199"/>
                      <a:pt x="9" y="199"/>
                    </a:cubicBezTo>
                    <a:cubicBezTo>
                      <a:pt x="17" y="208"/>
                      <a:pt x="25" y="216"/>
                      <a:pt x="34" y="216"/>
                    </a:cubicBezTo>
                    <a:cubicBezTo>
                      <a:pt x="42" y="216"/>
                      <a:pt x="50" y="216"/>
                      <a:pt x="58" y="208"/>
                    </a:cubicBezTo>
                    <a:cubicBezTo>
                      <a:pt x="58" y="199"/>
                      <a:pt x="67" y="199"/>
                      <a:pt x="67" y="191"/>
                    </a:cubicBezTo>
                    <a:cubicBezTo>
                      <a:pt x="67" y="183"/>
                      <a:pt x="75" y="174"/>
                      <a:pt x="75" y="166"/>
                    </a:cubicBezTo>
                    <a:cubicBezTo>
                      <a:pt x="75" y="158"/>
                      <a:pt x="75" y="141"/>
                      <a:pt x="83" y="133"/>
                    </a:cubicBezTo>
                    <a:cubicBezTo>
                      <a:pt x="83" y="100"/>
                      <a:pt x="83" y="75"/>
                      <a:pt x="92" y="42"/>
                    </a:cubicBezTo>
                    <a:cubicBezTo>
                      <a:pt x="92" y="25"/>
                      <a:pt x="67" y="0"/>
                      <a:pt x="5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1" name="Google Shape;5730;p31">
                <a:extLst>
                  <a:ext uri="{FF2B5EF4-FFF2-40B4-BE49-F238E27FC236}">
                    <a16:creationId xmlns:a16="http://schemas.microsoft.com/office/drawing/2014/main" id="{C9E5F688-04A0-D0D8-AF8D-290D8AF10A9C}"/>
                  </a:ext>
                </a:extLst>
              </p:cNvPr>
              <p:cNvSpPr/>
              <p:nvPr/>
            </p:nvSpPr>
            <p:spPr>
              <a:xfrm>
                <a:off x="498700" y="4597350"/>
                <a:ext cx="7675" cy="7975"/>
              </a:xfrm>
              <a:custGeom>
                <a:avLst/>
                <a:gdLst/>
                <a:ahLst/>
                <a:cxnLst/>
                <a:rect l="l" t="t" r="r" b="b"/>
                <a:pathLst>
                  <a:path w="307" h="319" extrusionOk="0">
                    <a:moveTo>
                      <a:pt x="83" y="161"/>
                    </a:moveTo>
                    <a:lnTo>
                      <a:pt x="83" y="161"/>
                    </a:lnTo>
                    <a:cubicBezTo>
                      <a:pt x="87" y="165"/>
                      <a:pt x="91" y="167"/>
                      <a:pt x="95" y="169"/>
                    </a:cubicBezTo>
                    <a:lnTo>
                      <a:pt x="95" y="169"/>
                    </a:lnTo>
                    <a:cubicBezTo>
                      <a:pt x="91" y="166"/>
                      <a:pt x="87" y="164"/>
                      <a:pt x="83" y="161"/>
                    </a:cubicBezTo>
                    <a:close/>
                    <a:moveTo>
                      <a:pt x="93" y="1"/>
                    </a:moveTo>
                    <a:cubicBezTo>
                      <a:pt x="82" y="1"/>
                      <a:pt x="70" y="6"/>
                      <a:pt x="58" y="12"/>
                    </a:cubicBezTo>
                    <a:cubicBezTo>
                      <a:pt x="58" y="4"/>
                      <a:pt x="66" y="4"/>
                      <a:pt x="75" y="4"/>
                    </a:cubicBezTo>
                    <a:lnTo>
                      <a:pt x="75" y="4"/>
                    </a:lnTo>
                    <a:cubicBezTo>
                      <a:pt x="66" y="4"/>
                      <a:pt x="58" y="4"/>
                      <a:pt x="50" y="12"/>
                    </a:cubicBezTo>
                    <a:cubicBezTo>
                      <a:pt x="42" y="12"/>
                      <a:pt x="25" y="12"/>
                      <a:pt x="17" y="29"/>
                    </a:cubicBezTo>
                    <a:cubicBezTo>
                      <a:pt x="8" y="37"/>
                      <a:pt x="0" y="45"/>
                      <a:pt x="0" y="54"/>
                    </a:cubicBezTo>
                    <a:cubicBezTo>
                      <a:pt x="0" y="76"/>
                      <a:pt x="7" y="91"/>
                      <a:pt x="25" y="106"/>
                    </a:cubicBezTo>
                    <a:lnTo>
                      <a:pt x="25" y="106"/>
                    </a:lnTo>
                    <a:cubicBezTo>
                      <a:pt x="27" y="112"/>
                      <a:pt x="33" y="112"/>
                      <a:pt x="33" y="112"/>
                    </a:cubicBezTo>
                    <a:cubicBezTo>
                      <a:pt x="42" y="120"/>
                      <a:pt x="42" y="128"/>
                      <a:pt x="50" y="137"/>
                    </a:cubicBezTo>
                    <a:cubicBezTo>
                      <a:pt x="58" y="145"/>
                      <a:pt x="75" y="153"/>
                      <a:pt x="83" y="161"/>
                    </a:cubicBezTo>
                    <a:cubicBezTo>
                      <a:pt x="83" y="153"/>
                      <a:pt x="75" y="153"/>
                      <a:pt x="66" y="145"/>
                    </a:cubicBezTo>
                    <a:lnTo>
                      <a:pt x="66" y="145"/>
                    </a:lnTo>
                    <a:cubicBezTo>
                      <a:pt x="83" y="153"/>
                      <a:pt x="91" y="161"/>
                      <a:pt x="108" y="178"/>
                    </a:cubicBezTo>
                    <a:cubicBezTo>
                      <a:pt x="103" y="174"/>
                      <a:pt x="99" y="172"/>
                      <a:pt x="95" y="169"/>
                    </a:cubicBezTo>
                    <a:lnTo>
                      <a:pt x="95" y="169"/>
                    </a:lnTo>
                    <a:cubicBezTo>
                      <a:pt x="104" y="178"/>
                      <a:pt x="112" y="188"/>
                      <a:pt x="124" y="195"/>
                    </a:cubicBezTo>
                    <a:cubicBezTo>
                      <a:pt x="133" y="211"/>
                      <a:pt x="133" y="219"/>
                      <a:pt x="141" y="236"/>
                    </a:cubicBezTo>
                    <a:cubicBezTo>
                      <a:pt x="149" y="244"/>
                      <a:pt x="149" y="244"/>
                      <a:pt x="158" y="253"/>
                    </a:cubicBezTo>
                    <a:cubicBezTo>
                      <a:pt x="158" y="261"/>
                      <a:pt x="158" y="269"/>
                      <a:pt x="166" y="277"/>
                    </a:cubicBezTo>
                    <a:lnTo>
                      <a:pt x="174" y="277"/>
                    </a:lnTo>
                    <a:cubicBezTo>
                      <a:pt x="182" y="286"/>
                      <a:pt x="182" y="294"/>
                      <a:pt x="191" y="302"/>
                    </a:cubicBezTo>
                    <a:cubicBezTo>
                      <a:pt x="199" y="319"/>
                      <a:pt x="224" y="319"/>
                      <a:pt x="240" y="319"/>
                    </a:cubicBezTo>
                    <a:cubicBezTo>
                      <a:pt x="257" y="319"/>
                      <a:pt x="274" y="311"/>
                      <a:pt x="282" y="294"/>
                    </a:cubicBezTo>
                    <a:cubicBezTo>
                      <a:pt x="290" y="277"/>
                      <a:pt x="298" y="269"/>
                      <a:pt x="298" y="253"/>
                    </a:cubicBezTo>
                    <a:cubicBezTo>
                      <a:pt x="307" y="244"/>
                      <a:pt x="307" y="236"/>
                      <a:pt x="307" y="228"/>
                    </a:cubicBezTo>
                    <a:cubicBezTo>
                      <a:pt x="307" y="219"/>
                      <a:pt x="307" y="211"/>
                      <a:pt x="307" y="203"/>
                    </a:cubicBezTo>
                    <a:lnTo>
                      <a:pt x="307" y="195"/>
                    </a:lnTo>
                    <a:cubicBezTo>
                      <a:pt x="307" y="186"/>
                      <a:pt x="307" y="186"/>
                      <a:pt x="307" y="178"/>
                    </a:cubicBezTo>
                    <a:cubicBezTo>
                      <a:pt x="298" y="161"/>
                      <a:pt x="298" y="153"/>
                      <a:pt x="290" y="145"/>
                    </a:cubicBezTo>
                    <a:cubicBezTo>
                      <a:pt x="290" y="137"/>
                      <a:pt x="282" y="128"/>
                      <a:pt x="282" y="120"/>
                    </a:cubicBezTo>
                    <a:cubicBezTo>
                      <a:pt x="265" y="103"/>
                      <a:pt x="249" y="79"/>
                      <a:pt x="232" y="62"/>
                    </a:cubicBezTo>
                    <a:cubicBezTo>
                      <a:pt x="216" y="45"/>
                      <a:pt x="199" y="29"/>
                      <a:pt x="174" y="21"/>
                    </a:cubicBezTo>
                    <a:cubicBezTo>
                      <a:pt x="166" y="12"/>
                      <a:pt x="158" y="12"/>
                      <a:pt x="141" y="4"/>
                    </a:cubicBezTo>
                    <a:lnTo>
                      <a:pt x="108" y="4"/>
                    </a:lnTo>
                    <a:cubicBezTo>
                      <a:pt x="103" y="2"/>
                      <a:pt x="98" y="1"/>
                      <a:pt x="9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2" name="Google Shape;5731;p31">
                <a:extLst>
                  <a:ext uri="{FF2B5EF4-FFF2-40B4-BE49-F238E27FC236}">
                    <a16:creationId xmlns:a16="http://schemas.microsoft.com/office/drawing/2014/main" id="{1884670C-8757-CF09-6052-4B80F2504363}"/>
                  </a:ext>
                </a:extLst>
              </p:cNvPr>
              <p:cNvSpPr/>
              <p:nvPr/>
            </p:nvSpPr>
            <p:spPr>
              <a:xfrm>
                <a:off x="499325" y="4600125"/>
                <a:ext cx="225" cy="250"/>
              </a:xfrm>
              <a:custGeom>
                <a:avLst/>
                <a:gdLst/>
                <a:ahLst/>
                <a:cxnLst/>
                <a:rect l="l" t="t" r="r" b="b"/>
                <a:pathLst>
                  <a:path w="9" h="10" extrusionOk="0">
                    <a:moveTo>
                      <a:pt x="0" y="1"/>
                    </a:moveTo>
                    <a:cubicBezTo>
                      <a:pt x="0" y="1"/>
                      <a:pt x="8" y="9"/>
                      <a:pt x="8" y="9"/>
                    </a:cubicBezTo>
                    <a:cubicBezTo>
                      <a:pt x="8" y="9"/>
                      <a:pt x="8" y="9"/>
                      <a:pt x="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3" name="Google Shape;5732;p31">
                <a:extLst>
                  <a:ext uri="{FF2B5EF4-FFF2-40B4-BE49-F238E27FC236}">
                    <a16:creationId xmlns:a16="http://schemas.microsoft.com/office/drawing/2014/main" id="{6108C068-7FB7-C57D-929C-EED4A07EED56}"/>
                  </a:ext>
                </a:extLst>
              </p:cNvPr>
              <p:cNvSpPr/>
              <p:nvPr/>
            </p:nvSpPr>
            <p:spPr>
              <a:xfrm>
                <a:off x="505525" y="4612400"/>
                <a:ext cx="2100" cy="3375"/>
              </a:xfrm>
              <a:custGeom>
                <a:avLst/>
                <a:gdLst/>
                <a:ahLst/>
                <a:cxnLst/>
                <a:rect l="l" t="t" r="r" b="b"/>
                <a:pathLst>
                  <a:path w="84" h="135" extrusionOk="0">
                    <a:moveTo>
                      <a:pt x="38" y="1"/>
                    </a:moveTo>
                    <a:cubicBezTo>
                      <a:pt x="34" y="1"/>
                      <a:pt x="30" y="3"/>
                      <a:pt x="25" y="7"/>
                    </a:cubicBezTo>
                    <a:cubicBezTo>
                      <a:pt x="17" y="7"/>
                      <a:pt x="9" y="15"/>
                      <a:pt x="9" y="23"/>
                    </a:cubicBezTo>
                    <a:cubicBezTo>
                      <a:pt x="1" y="32"/>
                      <a:pt x="1" y="40"/>
                      <a:pt x="9" y="48"/>
                    </a:cubicBezTo>
                    <a:cubicBezTo>
                      <a:pt x="17" y="73"/>
                      <a:pt x="34" y="98"/>
                      <a:pt x="42" y="123"/>
                    </a:cubicBezTo>
                    <a:cubicBezTo>
                      <a:pt x="48" y="129"/>
                      <a:pt x="54" y="135"/>
                      <a:pt x="63" y="135"/>
                    </a:cubicBezTo>
                    <a:cubicBezTo>
                      <a:pt x="66" y="135"/>
                      <a:pt x="70" y="134"/>
                      <a:pt x="75" y="131"/>
                    </a:cubicBezTo>
                    <a:cubicBezTo>
                      <a:pt x="83" y="131"/>
                      <a:pt x="83" y="123"/>
                      <a:pt x="83" y="106"/>
                    </a:cubicBezTo>
                    <a:cubicBezTo>
                      <a:pt x="75" y="81"/>
                      <a:pt x="75" y="57"/>
                      <a:pt x="67" y="23"/>
                    </a:cubicBezTo>
                    <a:cubicBezTo>
                      <a:pt x="67" y="15"/>
                      <a:pt x="59" y="7"/>
                      <a:pt x="50" y="7"/>
                    </a:cubicBezTo>
                    <a:cubicBezTo>
                      <a:pt x="46" y="3"/>
                      <a:pt x="42" y="1"/>
                      <a:pt x="3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4" name="Google Shape;5733;p31">
                <a:extLst>
                  <a:ext uri="{FF2B5EF4-FFF2-40B4-BE49-F238E27FC236}">
                    <a16:creationId xmlns:a16="http://schemas.microsoft.com/office/drawing/2014/main" id="{76701554-059A-32CF-9F46-43E2A22A6CDD}"/>
                  </a:ext>
                </a:extLst>
              </p:cNvPr>
              <p:cNvSpPr/>
              <p:nvPr/>
            </p:nvSpPr>
            <p:spPr>
              <a:xfrm>
                <a:off x="494550" y="4554350"/>
                <a:ext cx="7475" cy="3800"/>
              </a:xfrm>
              <a:custGeom>
                <a:avLst/>
                <a:gdLst/>
                <a:ahLst/>
                <a:cxnLst/>
                <a:rect l="l" t="t" r="r" b="b"/>
                <a:pathLst>
                  <a:path w="299" h="152" extrusionOk="0">
                    <a:moveTo>
                      <a:pt x="150" y="1"/>
                    </a:moveTo>
                    <a:cubicBezTo>
                      <a:pt x="125" y="1"/>
                      <a:pt x="100" y="1"/>
                      <a:pt x="83" y="9"/>
                    </a:cubicBezTo>
                    <a:cubicBezTo>
                      <a:pt x="58" y="17"/>
                      <a:pt x="34" y="34"/>
                      <a:pt x="17" y="50"/>
                    </a:cubicBezTo>
                    <a:cubicBezTo>
                      <a:pt x="0" y="67"/>
                      <a:pt x="0" y="92"/>
                      <a:pt x="9" y="100"/>
                    </a:cubicBezTo>
                    <a:cubicBezTo>
                      <a:pt x="21" y="112"/>
                      <a:pt x="33" y="120"/>
                      <a:pt x="45" y="120"/>
                    </a:cubicBezTo>
                    <a:cubicBezTo>
                      <a:pt x="50" y="120"/>
                      <a:pt x="54" y="119"/>
                      <a:pt x="58" y="117"/>
                    </a:cubicBezTo>
                    <a:cubicBezTo>
                      <a:pt x="67" y="117"/>
                      <a:pt x="67" y="117"/>
                      <a:pt x="67" y="108"/>
                    </a:cubicBezTo>
                    <a:lnTo>
                      <a:pt x="133" y="108"/>
                    </a:lnTo>
                    <a:lnTo>
                      <a:pt x="158" y="117"/>
                    </a:lnTo>
                    <a:lnTo>
                      <a:pt x="174" y="117"/>
                    </a:lnTo>
                    <a:cubicBezTo>
                      <a:pt x="158" y="117"/>
                      <a:pt x="174" y="117"/>
                      <a:pt x="174" y="125"/>
                    </a:cubicBezTo>
                    <a:cubicBezTo>
                      <a:pt x="196" y="132"/>
                      <a:pt x="217" y="151"/>
                      <a:pt x="239" y="151"/>
                    </a:cubicBezTo>
                    <a:cubicBezTo>
                      <a:pt x="242" y="151"/>
                      <a:pt x="246" y="151"/>
                      <a:pt x="249" y="150"/>
                    </a:cubicBezTo>
                    <a:cubicBezTo>
                      <a:pt x="257" y="150"/>
                      <a:pt x="266" y="150"/>
                      <a:pt x="282" y="141"/>
                    </a:cubicBezTo>
                    <a:cubicBezTo>
                      <a:pt x="290" y="125"/>
                      <a:pt x="290" y="117"/>
                      <a:pt x="290" y="100"/>
                    </a:cubicBezTo>
                    <a:cubicBezTo>
                      <a:pt x="299" y="67"/>
                      <a:pt x="257" y="34"/>
                      <a:pt x="232" y="25"/>
                    </a:cubicBezTo>
                    <a:cubicBezTo>
                      <a:pt x="208" y="9"/>
                      <a:pt x="183" y="9"/>
                      <a:pt x="15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5" name="Google Shape;5734;p31">
                <a:extLst>
                  <a:ext uri="{FF2B5EF4-FFF2-40B4-BE49-F238E27FC236}">
                    <a16:creationId xmlns:a16="http://schemas.microsoft.com/office/drawing/2014/main" id="{2AA7768B-293A-0C5B-55CC-682E12C8834C}"/>
                  </a:ext>
                </a:extLst>
              </p:cNvPr>
              <p:cNvSpPr/>
              <p:nvPr/>
            </p:nvSpPr>
            <p:spPr>
              <a:xfrm>
                <a:off x="496625" y="4557050"/>
                <a:ext cx="25" cy="25"/>
              </a:xfrm>
              <a:custGeom>
                <a:avLst/>
                <a:gdLst/>
                <a:ahLst/>
                <a:cxnLst/>
                <a:rect l="l" t="t" r="r" b="b"/>
                <a:pathLst>
                  <a:path w="1" h="1" extrusionOk="0">
                    <a:moveTo>
                      <a:pt x="0" y="0"/>
                    </a:moveTo>
                    <a:lnTo>
                      <a:pt x="0" y="0"/>
                    </a:lnTo>
                    <a:cubicBezTo>
                      <a:pt x="0" y="0"/>
                      <a:pt x="0" y="0"/>
                      <a:pt x="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6" name="Google Shape;5735;p31">
                <a:extLst>
                  <a:ext uri="{FF2B5EF4-FFF2-40B4-BE49-F238E27FC236}">
                    <a16:creationId xmlns:a16="http://schemas.microsoft.com/office/drawing/2014/main" id="{2CDA60A9-D206-2E0A-1BCA-D51ADA58F78D}"/>
                  </a:ext>
                </a:extLst>
              </p:cNvPr>
              <p:cNvSpPr/>
              <p:nvPr/>
            </p:nvSpPr>
            <p:spPr>
              <a:xfrm>
                <a:off x="489775" y="4550200"/>
                <a:ext cx="3350" cy="1900"/>
              </a:xfrm>
              <a:custGeom>
                <a:avLst/>
                <a:gdLst/>
                <a:ahLst/>
                <a:cxnLst/>
                <a:rect l="l" t="t" r="r" b="b"/>
                <a:pathLst>
                  <a:path w="134" h="76" extrusionOk="0">
                    <a:moveTo>
                      <a:pt x="51" y="1"/>
                    </a:moveTo>
                    <a:cubicBezTo>
                      <a:pt x="34" y="1"/>
                      <a:pt x="26" y="1"/>
                      <a:pt x="17" y="9"/>
                    </a:cubicBezTo>
                    <a:cubicBezTo>
                      <a:pt x="9" y="9"/>
                      <a:pt x="1" y="18"/>
                      <a:pt x="1" y="34"/>
                    </a:cubicBezTo>
                    <a:cubicBezTo>
                      <a:pt x="1" y="42"/>
                      <a:pt x="1" y="51"/>
                      <a:pt x="9" y="59"/>
                    </a:cubicBezTo>
                    <a:cubicBezTo>
                      <a:pt x="9" y="59"/>
                      <a:pt x="17" y="67"/>
                      <a:pt x="17" y="67"/>
                    </a:cubicBezTo>
                    <a:cubicBezTo>
                      <a:pt x="26" y="67"/>
                      <a:pt x="34" y="76"/>
                      <a:pt x="34" y="76"/>
                    </a:cubicBezTo>
                    <a:lnTo>
                      <a:pt x="109" y="76"/>
                    </a:lnTo>
                    <a:cubicBezTo>
                      <a:pt x="117" y="76"/>
                      <a:pt x="133" y="67"/>
                      <a:pt x="133" y="51"/>
                    </a:cubicBezTo>
                    <a:cubicBezTo>
                      <a:pt x="133" y="51"/>
                      <a:pt x="133" y="42"/>
                      <a:pt x="133" y="34"/>
                    </a:cubicBezTo>
                    <a:lnTo>
                      <a:pt x="125" y="34"/>
                    </a:lnTo>
                    <a:cubicBezTo>
                      <a:pt x="125" y="26"/>
                      <a:pt x="117" y="26"/>
                      <a:pt x="109" y="26"/>
                    </a:cubicBezTo>
                    <a:cubicBezTo>
                      <a:pt x="100" y="18"/>
                      <a:pt x="92" y="18"/>
                      <a:pt x="84" y="9"/>
                    </a:cubicBezTo>
                    <a:cubicBezTo>
                      <a:pt x="67" y="9"/>
                      <a:pt x="59" y="9"/>
                      <a:pt x="5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7" name="Google Shape;5736;p31">
                <a:extLst>
                  <a:ext uri="{FF2B5EF4-FFF2-40B4-BE49-F238E27FC236}">
                    <a16:creationId xmlns:a16="http://schemas.microsoft.com/office/drawing/2014/main" id="{02325FC4-F2B4-8F14-5918-56727E906478}"/>
                  </a:ext>
                </a:extLst>
              </p:cNvPr>
              <p:cNvSpPr/>
              <p:nvPr/>
            </p:nvSpPr>
            <p:spPr>
              <a:xfrm>
                <a:off x="420400" y="4601375"/>
                <a:ext cx="25" cy="25"/>
              </a:xfrm>
              <a:custGeom>
                <a:avLst/>
                <a:gdLst/>
                <a:ahLst/>
                <a:cxnLst/>
                <a:rect l="l" t="t" r="r" b="b"/>
                <a:pathLst>
                  <a:path w="1" h="1" extrusionOk="0">
                    <a:moveTo>
                      <a:pt x="0" y="0"/>
                    </a:moveTo>
                    <a:lnTo>
                      <a:pt x="0" y="0"/>
                    </a:lnTo>
                    <a:lnTo>
                      <a:pt x="0" y="0"/>
                    </a:lnTo>
                    <a:lnTo>
                      <a:pt x="0" y="0"/>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8" name="Google Shape;5737;p31">
                <a:extLst>
                  <a:ext uri="{FF2B5EF4-FFF2-40B4-BE49-F238E27FC236}">
                    <a16:creationId xmlns:a16="http://schemas.microsoft.com/office/drawing/2014/main" id="{5D0B43EA-1B85-6E0D-B78E-0903A2867FD2}"/>
                  </a:ext>
                </a:extLst>
              </p:cNvPr>
              <p:cNvSpPr/>
              <p:nvPr/>
            </p:nvSpPr>
            <p:spPr>
              <a:xfrm>
                <a:off x="416250" y="4597625"/>
                <a:ext cx="5975" cy="9800"/>
              </a:xfrm>
              <a:custGeom>
                <a:avLst/>
                <a:gdLst/>
                <a:ahLst/>
                <a:cxnLst/>
                <a:rect l="l" t="t" r="r" b="b"/>
                <a:pathLst>
                  <a:path w="239" h="392" extrusionOk="0">
                    <a:moveTo>
                      <a:pt x="161" y="0"/>
                    </a:moveTo>
                    <a:cubicBezTo>
                      <a:pt x="157" y="0"/>
                      <a:pt x="153" y="1"/>
                      <a:pt x="150" y="1"/>
                    </a:cubicBezTo>
                    <a:lnTo>
                      <a:pt x="150" y="10"/>
                    </a:lnTo>
                    <a:cubicBezTo>
                      <a:pt x="117" y="18"/>
                      <a:pt x="83" y="59"/>
                      <a:pt x="59" y="84"/>
                    </a:cubicBezTo>
                    <a:cubicBezTo>
                      <a:pt x="42" y="109"/>
                      <a:pt x="25" y="142"/>
                      <a:pt x="17" y="175"/>
                    </a:cubicBezTo>
                    <a:cubicBezTo>
                      <a:pt x="9" y="208"/>
                      <a:pt x="1" y="233"/>
                      <a:pt x="1" y="275"/>
                    </a:cubicBezTo>
                    <a:cubicBezTo>
                      <a:pt x="9" y="291"/>
                      <a:pt x="9" y="308"/>
                      <a:pt x="17" y="333"/>
                    </a:cubicBezTo>
                    <a:cubicBezTo>
                      <a:pt x="25" y="349"/>
                      <a:pt x="25" y="358"/>
                      <a:pt x="34" y="374"/>
                    </a:cubicBezTo>
                    <a:cubicBezTo>
                      <a:pt x="40" y="386"/>
                      <a:pt x="51" y="392"/>
                      <a:pt x="64" y="392"/>
                    </a:cubicBezTo>
                    <a:cubicBezTo>
                      <a:pt x="85" y="392"/>
                      <a:pt x="108" y="376"/>
                      <a:pt x="108" y="349"/>
                    </a:cubicBezTo>
                    <a:cubicBezTo>
                      <a:pt x="108" y="341"/>
                      <a:pt x="108" y="333"/>
                      <a:pt x="108" y="333"/>
                    </a:cubicBezTo>
                    <a:lnTo>
                      <a:pt x="108" y="324"/>
                    </a:lnTo>
                    <a:cubicBezTo>
                      <a:pt x="108" y="324"/>
                      <a:pt x="108" y="324"/>
                      <a:pt x="108" y="316"/>
                    </a:cubicBezTo>
                    <a:cubicBezTo>
                      <a:pt x="108" y="308"/>
                      <a:pt x="108" y="300"/>
                      <a:pt x="108" y="291"/>
                    </a:cubicBezTo>
                    <a:lnTo>
                      <a:pt x="108" y="283"/>
                    </a:lnTo>
                    <a:cubicBezTo>
                      <a:pt x="117" y="258"/>
                      <a:pt x="125" y="233"/>
                      <a:pt x="133" y="208"/>
                    </a:cubicBezTo>
                    <a:cubicBezTo>
                      <a:pt x="133" y="208"/>
                      <a:pt x="133" y="200"/>
                      <a:pt x="133" y="200"/>
                    </a:cubicBezTo>
                    <a:cubicBezTo>
                      <a:pt x="133" y="192"/>
                      <a:pt x="141" y="192"/>
                      <a:pt x="141" y="184"/>
                    </a:cubicBezTo>
                    <a:cubicBezTo>
                      <a:pt x="150" y="175"/>
                      <a:pt x="158" y="159"/>
                      <a:pt x="158" y="150"/>
                    </a:cubicBezTo>
                    <a:lnTo>
                      <a:pt x="166" y="150"/>
                    </a:lnTo>
                    <a:cubicBezTo>
                      <a:pt x="166" y="150"/>
                      <a:pt x="166" y="142"/>
                      <a:pt x="166" y="142"/>
                    </a:cubicBezTo>
                    <a:cubicBezTo>
                      <a:pt x="175" y="142"/>
                      <a:pt x="175" y="134"/>
                      <a:pt x="183" y="134"/>
                    </a:cubicBezTo>
                    <a:cubicBezTo>
                      <a:pt x="191" y="117"/>
                      <a:pt x="208" y="109"/>
                      <a:pt x="216" y="92"/>
                    </a:cubicBezTo>
                    <a:cubicBezTo>
                      <a:pt x="239" y="46"/>
                      <a:pt x="205" y="0"/>
                      <a:pt x="16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9" name="Google Shape;5738;p31">
                <a:extLst>
                  <a:ext uri="{FF2B5EF4-FFF2-40B4-BE49-F238E27FC236}">
                    <a16:creationId xmlns:a16="http://schemas.microsoft.com/office/drawing/2014/main" id="{6CAABE01-C9F5-09A7-4069-73B489230EBE}"/>
                  </a:ext>
                </a:extLst>
              </p:cNvPr>
              <p:cNvSpPr/>
              <p:nvPr/>
            </p:nvSpPr>
            <p:spPr>
              <a:xfrm>
                <a:off x="422050" y="4602625"/>
                <a:ext cx="2925" cy="3525"/>
              </a:xfrm>
              <a:custGeom>
                <a:avLst/>
                <a:gdLst/>
                <a:ahLst/>
                <a:cxnLst/>
                <a:rect l="l" t="t" r="r" b="b"/>
                <a:pathLst>
                  <a:path w="117" h="141" extrusionOk="0">
                    <a:moveTo>
                      <a:pt x="75" y="0"/>
                    </a:moveTo>
                    <a:cubicBezTo>
                      <a:pt x="59" y="17"/>
                      <a:pt x="42" y="25"/>
                      <a:pt x="34" y="33"/>
                    </a:cubicBezTo>
                    <a:cubicBezTo>
                      <a:pt x="25" y="50"/>
                      <a:pt x="17" y="58"/>
                      <a:pt x="9" y="75"/>
                    </a:cubicBezTo>
                    <a:cubicBezTo>
                      <a:pt x="1" y="75"/>
                      <a:pt x="1" y="83"/>
                      <a:pt x="1" y="91"/>
                    </a:cubicBezTo>
                    <a:cubicBezTo>
                      <a:pt x="1" y="100"/>
                      <a:pt x="1" y="100"/>
                      <a:pt x="1" y="108"/>
                    </a:cubicBezTo>
                    <a:cubicBezTo>
                      <a:pt x="9" y="116"/>
                      <a:pt x="9" y="133"/>
                      <a:pt x="25" y="133"/>
                    </a:cubicBezTo>
                    <a:cubicBezTo>
                      <a:pt x="34" y="141"/>
                      <a:pt x="42" y="141"/>
                      <a:pt x="59" y="141"/>
                    </a:cubicBezTo>
                    <a:cubicBezTo>
                      <a:pt x="67" y="133"/>
                      <a:pt x="75" y="124"/>
                      <a:pt x="83" y="116"/>
                    </a:cubicBezTo>
                    <a:cubicBezTo>
                      <a:pt x="92" y="108"/>
                      <a:pt x="92" y="91"/>
                      <a:pt x="100" y="83"/>
                    </a:cubicBezTo>
                    <a:cubicBezTo>
                      <a:pt x="108" y="75"/>
                      <a:pt x="108" y="66"/>
                      <a:pt x="108" y="50"/>
                    </a:cubicBezTo>
                    <a:cubicBezTo>
                      <a:pt x="108" y="50"/>
                      <a:pt x="117" y="42"/>
                      <a:pt x="117" y="33"/>
                    </a:cubicBezTo>
                    <a:cubicBezTo>
                      <a:pt x="117" y="25"/>
                      <a:pt x="117" y="25"/>
                      <a:pt x="117" y="17"/>
                    </a:cubicBezTo>
                    <a:cubicBezTo>
                      <a:pt x="108" y="17"/>
                      <a:pt x="108" y="8"/>
                      <a:pt x="10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0" name="Google Shape;5739;p31">
                <a:extLst>
                  <a:ext uri="{FF2B5EF4-FFF2-40B4-BE49-F238E27FC236}">
                    <a16:creationId xmlns:a16="http://schemas.microsoft.com/office/drawing/2014/main" id="{4CB70A05-2501-9406-5FE7-CA0D2C72624E}"/>
                  </a:ext>
                </a:extLst>
              </p:cNvPr>
              <p:cNvSpPr/>
              <p:nvPr/>
            </p:nvSpPr>
            <p:spPr>
              <a:xfrm>
                <a:off x="428875" y="4715825"/>
                <a:ext cx="7700" cy="12275"/>
              </a:xfrm>
              <a:custGeom>
                <a:avLst/>
                <a:gdLst/>
                <a:ahLst/>
                <a:cxnLst/>
                <a:rect l="l" t="t" r="r" b="b"/>
                <a:pathLst>
                  <a:path w="308" h="491" extrusionOk="0">
                    <a:moveTo>
                      <a:pt x="78" y="0"/>
                    </a:moveTo>
                    <a:cubicBezTo>
                      <a:pt x="63" y="0"/>
                      <a:pt x="49" y="7"/>
                      <a:pt x="42" y="21"/>
                    </a:cubicBezTo>
                    <a:cubicBezTo>
                      <a:pt x="18" y="71"/>
                      <a:pt x="9" y="129"/>
                      <a:pt x="1" y="187"/>
                    </a:cubicBezTo>
                    <a:cubicBezTo>
                      <a:pt x="1" y="236"/>
                      <a:pt x="9" y="294"/>
                      <a:pt x="34" y="344"/>
                    </a:cubicBezTo>
                    <a:cubicBezTo>
                      <a:pt x="51" y="394"/>
                      <a:pt x="84" y="427"/>
                      <a:pt x="125" y="460"/>
                    </a:cubicBezTo>
                    <a:cubicBezTo>
                      <a:pt x="142" y="468"/>
                      <a:pt x="167" y="477"/>
                      <a:pt x="192" y="485"/>
                    </a:cubicBezTo>
                    <a:cubicBezTo>
                      <a:pt x="202" y="488"/>
                      <a:pt x="212" y="490"/>
                      <a:pt x="222" y="490"/>
                    </a:cubicBezTo>
                    <a:cubicBezTo>
                      <a:pt x="237" y="490"/>
                      <a:pt x="252" y="486"/>
                      <a:pt x="266" y="477"/>
                    </a:cubicBezTo>
                    <a:cubicBezTo>
                      <a:pt x="274" y="468"/>
                      <a:pt x="283" y="460"/>
                      <a:pt x="291" y="443"/>
                    </a:cubicBezTo>
                    <a:cubicBezTo>
                      <a:pt x="308" y="427"/>
                      <a:pt x="308" y="402"/>
                      <a:pt x="291" y="385"/>
                    </a:cubicBezTo>
                    <a:cubicBezTo>
                      <a:pt x="291" y="377"/>
                      <a:pt x="283" y="369"/>
                      <a:pt x="274" y="361"/>
                    </a:cubicBezTo>
                    <a:cubicBezTo>
                      <a:pt x="266" y="352"/>
                      <a:pt x="250" y="344"/>
                      <a:pt x="233" y="336"/>
                    </a:cubicBezTo>
                    <a:lnTo>
                      <a:pt x="216" y="336"/>
                    </a:lnTo>
                    <a:cubicBezTo>
                      <a:pt x="208" y="327"/>
                      <a:pt x="208" y="327"/>
                      <a:pt x="200" y="319"/>
                    </a:cubicBezTo>
                    <a:lnTo>
                      <a:pt x="192" y="319"/>
                    </a:lnTo>
                    <a:cubicBezTo>
                      <a:pt x="183" y="311"/>
                      <a:pt x="175" y="303"/>
                      <a:pt x="175" y="294"/>
                    </a:cubicBezTo>
                    <a:cubicBezTo>
                      <a:pt x="175" y="294"/>
                      <a:pt x="167" y="294"/>
                      <a:pt x="167" y="286"/>
                    </a:cubicBezTo>
                    <a:cubicBezTo>
                      <a:pt x="158" y="278"/>
                      <a:pt x="158" y="269"/>
                      <a:pt x="150" y="261"/>
                    </a:cubicBezTo>
                    <a:cubicBezTo>
                      <a:pt x="150" y="261"/>
                      <a:pt x="150" y="253"/>
                      <a:pt x="150" y="253"/>
                    </a:cubicBezTo>
                    <a:cubicBezTo>
                      <a:pt x="150" y="245"/>
                      <a:pt x="142" y="228"/>
                      <a:pt x="142" y="220"/>
                    </a:cubicBezTo>
                    <a:cubicBezTo>
                      <a:pt x="142" y="211"/>
                      <a:pt x="142" y="203"/>
                      <a:pt x="134" y="195"/>
                    </a:cubicBezTo>
                    <a:cubicBezTo>
                      <a:pt x="134" y="187"/>
                      <a:pt x="134" y="187"/>
                      <a:pt x="134" y="187"/>
                    </a:cubicBezTo>
                    <a:cubicBezTo>
                      <a:pt x="134" y="178"/>
                      <a:pt x="134" y="170"/>
                      <a:pt x="134" y="170"/>
                    </a:cubicBezTo>
                    <a:cubicBezTo>
                      <a:pt x="134" y="129"/>
                      <a:pt x="134" y="79"/>
                      <a:pt x="125" y="37"/>
                    </a:cubicBezTo>
                    <a:cubicBezTo>
                      <a:pt x="120" y="13"/>
                      <a:pt x="99" y="0"/>
                      <a:pt x="7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1" name="Google Shape;5740;p31">
                <a:extLst>
                  <a:ext uri="{FF2B5EF4-FFF2-40B4-BE49-F238E27FC236}">
                    <a16:creationId xmlns:a16="http://schemas.microsoft.com/office/drawing/2014/main" id="{A3DD275A-CB40-B3C7-24D9-671015A760FE}"/>
                  </a:ext>
                </a:extLst>
              </p:cNvPr>
              <p:cNvSpPr/>
              <p:nvPr/>
            </p:nvSpPr>
            <p:spPr>
              <a:xfrm>
                <a:off x="439025" y="4723575"/>
                <a:ext cx="25" cy="25"/>
              </a:xfrm>
              <a:custGeom>
                <a:avLst/>
                <a:gdLst/>
                <a:ahLst/>
                <a:cxnLst/>
                <a:rect l="l" t="t" r="r" b="b"/>
                <a:pathLst>
                  <a:path w="1" h="1" extrusionOk="0">
                    <a:moveTo>
                      <a:pt x="1" y="1"/>
                    </a:moveTo>
                    <a:lnTo>
                      <a:pt x="1"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2" name="Google Shape;5741;p31">
                <a:extLst>
                  <a:ext uri="{FF2B5EF4-FFF2-40B4-BE49-F238E27FC236}">
                    <a16:creationId xmlns:a16="http://schemas.microsoft.com/office/drawing/2014/main" id="{1B06A532-A740-5959-2E47-12FE166F71F6}"/>
                  </a:ext>
                </a:extLst>
              </p:cNvPr>
              <p:cNvSpPr/>
              <p:nvPr/>
            </p:nvSpPr>
            <p:spPr>
              <a:xfrm>
                <a:off x="435725" y="4719650"/>
                <a:ext cx="4775" cy="6025"/>
              </a:xfrm>
              <a:custGeom>
                <a:avLst/>
                <a:gdLst/>
                <a:ahLst/>
                <a:cxnLst/>
                <a:rect l="l" t="t" r="r" b="b"/>
                <a:pathLst>
                  <a:path w="191" h="241" extrusionOk="0">
                    <a:moveTo>
                      <a:pt x="42" y="0"/>
                    </a:moveTo>
                    <a:cubicBezTo>
                      <a:pt x="25" y="0"/>
                      <a:pt x="0" y="17"/>
                      <a:pt x="0" y="42"/>
                    </a:cubicBezTo>
                    <a:cubicBezTo>
                      <a:pt x="0" y="92"/>
                      <a:pt x="17" y="141"/>
                      <a:pt x="50" y="183"/>
                    </a:cubicBezTo>
                    <a:cubicBezTo>
                      <a:pt x="58" y="191"/>
                      <a:pt x="67" y="199"/>
                      <a:pt x="83" y="208"/>
                    </a:cubicBezTo>
                    <a:lnTo>
                      <a:pt x="91" y="208"/>
                    </a:lnTo>
                    <a:cubicBezTo>
                      <a:pt x="100" y="216"/>
                      <a:pt x="100" y="216"/>
                      <a:pt x="108" y="216"/>
                    </a:cubicBezTo>
                    <a:cubicBezTo>
                      <a:pt x="125" y="232"/>
                      <a:pt x="149" y="241"/>
                      <a:pt x="166" y="241"/>
                    </a:cubicBezTo>
                    <a:cubicBezTo>
                      <a:pt x="174" y="241"/>
                      <a:pt x="191" y="232"/>
                      <a:pt x="191" y="224"/>
                    </a:cubicBezTo>
                    <a:cubicBezTo>
                      <a:pt x="191" y="216"/>
                      <a:pt x="191" y="208"/>
                      <a:pt x="183" y="199"/>
                    </a:cubicBezTo>
                    <a:cubicBezTo>
                      <a:pt x="174" y="199"/>
                      <a:pt x="174" y="191"/>
                      <a:pt x="166" y="191"/>
                    </a:cubicBezTo>
                    <a:cubicBezTo>
                      <a:pt x="166" y="191"/>
                      <a:pt x="166" y="191"/>
                      <a:pt x="166" y="183"/>
                    </a:cubicBezTo>
                    <a:lnTo>
                      <a:pt x="158" y="183"/>
                    </a:lnTo>
                    <a:cubicBezTo>
                      <a:pt x="158" y="183"/>
                      <a:pt x="149" y="174"/>
                      <a:pt x="141" y="166"/>
                    </a:cubicBezTo>
                    <a:lnTo>
                      <a:pt x="133" y="166"/>
                    </a:lnTo>
                    <a:cubicBezTo>
                      <a:pt x="133" y="158"/>
                      <a:pt x="133" y="158"/>
                      <a:pt x="133" y="158"/>
                    </a:cubicBezTo>
                    <a:cubicBezTo>
                      <a:pt x="133" y="150"/>
                      <a:pt x="125" y="141"/>
                      <a:pt x="116" y="133"/>
                    </a:cubicBezTo>
                    <a:cubicBezTo>
                      <a:pt x="116" y="133"/>
                      <a:pt x="116" y="133"/>
                      <a:pt x="116" y="125"/>
                    </a:cubicBezTo>
                    <a:cubicBezTo>
                      <a:pt x="108" y="125"/>
                      <a:pt x="108" y="116"/>
                      <a:pt x="100" y="108"/>
                    </a:cubicBezTo>
                    <a:lnTo>
                      <a:pt x="91" y="92"/>
                    </a:lnTo>
                    <a:cubicBezTo>
                      <a:pt x="91" y="83"/>
                      <a:pt x="91" y="75"/>
                      <a:pt x="83" y="58"/>
                    </a:cubicBezTo>
                    <a:lnTo>
                      <a:pt x="83" y="42"/>
                    </a:lnTo>
                    <a:cubicBezTo>
                      <a:pt x="83" y="25"/>
                      <a:pt x="67" y="0"/>
                      <a:pt x="4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3" name="Google Shape;5742;p31">
                <a:extLst>
                  <a:ext uri="{FF2B5EF4-FFF2-40B4-BE49-F238E27FC236}">
                    <a16:creationId xmlns:a16="http://schemas.microsoft.com/office/drawing/2014/main" id="{10E98F36-55F4-DCCF-ADA4-A4BC5E2D2AE4}"/>
                  </a:ext>
                </a:extLst>
              </p:cNvPr>
              <p:cNvSpPr/>
              <p:nvPr/>
            </p:nvSpPr>
            <p:spPr>
              <a:xfrm>
                <a:off x="527275" y="4688575"/>
                <a:ext cx="3750" cy="14375"/>
              </a:xfrm>
              <a:custGeom>
                <a:avLst/>
                <a:gdLst/>
                <a:ahLst/>
                <a:cxnLst/>
                <a:rect l="l" t="t" r="r" b="b"/>
                <a:pathLst>
                  <a:path w="150" h="575" extrusionOk="0">
                    <a:moveTo>
                      <a:pt x="75" y="1"/>
                    </a:moveTo>
                    <a:cubicBezTo>
                      <a:pt x="42" y="1"/>
                      <a:pt x="17" y="17"/>
                      <a:pt x="9" y="50"/>
                    </a:cubicBezTo>
                    <a:cubicBezTo>
                      <a:pt x="9" y="67"/>
                      <a:pt x="9" y="59"/>
                      <a:pt x="9" y="75"/>
                    </a:cubicBezTo>
                    <a:cubicBezTo>
                      <a:pt x="1" y="92"/>
                      <a:pt x="1" y="108"/>
                      <a:pt x="9" y="125"/>
                    </a:cubicBezTo>
                    <a:cubicBezTo>
                      <a:pt x="9" y="166"/>
                      <a:pt x="17" y="208"/>
                      <a:pt x="17" y="257"/>
                    </a:cubicBezTo>
                    <a:cubicBezTo>
                      <a:pt x="17" y="299"/>
                      <a:pt x="17" y="349"/>
                      <a:pt x="17" y="390"/>
                    </a:cubicBezTo>
                    <a:cubicBezTo>
                      <a:pt x="25" y="440"/>
                      <a:pt x="34" y="489"/>
                      <a:pt x="34" y="539"/>
                    </a:cubicBezTo>
                    <a:cubicBezTo>
                      <a:pt x="34" y="562"/>
                      <a:pt x="54" y="575"/>
                      <a:pt x="73" y="575"/>
                    </a:cubicBezTo>
                    <a:cubicBezTo>
                      <a:pt x="89" y="575"/>
                      <a:pt x="105" y="566"/>
                      <a:pt x="108" y="547"/>
                    </a:cubicBezTo>
                    <a:cubicBezTo>
                      <a:pt x="117" y="498"/>
                      <a:pt x="133" y="448"/>
                      <a:pt x="141" y="398"/>
                    </a:cubicBezTo>
                    <a:cubicBezTo>
                      <a:pt x="141" y="357"/>
                      <a:pt x="150" y="315"/>
                      <a:pt x="150" y="266"/>
                    </a:cubicBezTo>
                    <a:cubicBezTo>
                      <a:pt x="150" y="224"/>
                      <a:pt x="150" y="175"/>
                      <a:pt x="150" y="133"/>
                    </a:cubicBezTo>
                    <a:cubicBezTo>
                      <a:pt x="141" y="108"/>
                      <a:pt x="141" y="83"/>
                      <a:pt x="125" y="59"/>
                    </a:cubicBezTo>
                    <a:cubicBezTo>
                      <a:pt x="117" y="34"/>
                      <a:pt x="108" y="1"/>
                      <a:pt x="7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4" name="Google Shape;5743;p31">
                <a:extLst>
                  <a:ext uri="{FF2B5EF4-FFF2-40B4-BE49-F238E27FC236}">
                    <a16:creationId xmlns:a16="http://schemas.microsoft.com/office/drawing/2014/main" id="{C0E335AC-0D63-E2CE-532A-1B19545CD7F1}"/>
                  </a:ext>
                </a:extLst>
              </p:cNvPr>
              <p:cNvSpPr/>
              <p:nvPr/>
            </p:nvSpPr>
            <p:spPr>
              <a:xfrm>
                <a:off x="526450" y="4681575"/>
                <a:ext cx="1675" cy="3500"/>
              </a:xfrm>
              <a:custGeom>
                <a:avLst/>
                <a:gdLst/>
                <a:ahLst/>
                <a:cxnLst/>
                <a:rect l="l" t="t" r="r" b="b"/>
                <a:pathLst>
                  <a:path w="67" h="140" extrusionOk="0">
                    <a:moveTo>
                      <a:pt x="34" y="1"/>
                    </a:moveTo>
                    <a:cubicBezTo>
                      <a:pt x="27" y="1"/>
                      <a:pt x="21" y="3"/>
                      <a:pt x="17" y="7"/>
                    </a:cubicBezTo>
                    <a:cubicBezTo>
                      <a:pt x="17" y="7"/>
                      <a:pt x="9" y="7"/>
                      <a:pt x="9" y="15"/>
                    </a:cubicBezTo>
                    <a:cubicBezTo>
                      <a:pt x="9" y="15"/>
                      <a:pt x="0" y="24"/>
                      <a:pt x="0" y="24"/>
                    </a:cubicBezTo>
                    <a:cubicBezTo>
                      <a:pt x="0" y="32"/>
                      <a:pt x="0" y="40"/>
                      <a:pt x="0" y="40"/>
                    </a:cubicBezTo>
                    <a:cubicBezTo>
                      <a:pt x="0" y="49"/>
                      <a:pt x="0" y="57"/>
                      <a:pt x="0" y="65"/>
                    </a:cubicBezTo>
                    <a:cubicBezTo>
                      <a:pt x="0" y="73"/>
                      <a:pt x="0" y="90"/>
                      <a:pt x="0" y="107"/>
                    </a:cubicBezTo>
                    <a:cubicBezTo>
                      <a:pt x="0" y="115"/>
                      <a:pt x="0" y="123"/>
                      <a:pt x="9" y="131"/>
                    </a:cubicBezTo>
                    <a:cubicBezTo>
                      <a:pt x="17" y="131"/>
                      <a:pt x="25" y="140"/>
                      <a:pt x="34" y="140"/>
                    </a:cubicBezTo>
                    <a:cubicBezTo>
                      <a:pt x="50" y="140"/>
                      <a:pt x="67" y="123"/>
                      <a:pt x="67" y="107"/>
                    </a:cubicBezTo>
                    <a:lnTo>
                      <a:pt x="67" y="65"/>
                    </a:lnTo>
                    <a:cubicBezTo>
                      <a:pt x="67" y="57"/>
                      <a:pt x="67" y="49"/>
                      <a:pt x="67" y="40"/>
                    </a:cubicBezTo>
                    <a:lnTo>
                      <a:pt x="67" y="32"/>
                    </a:lnTo>
                    <a:cubicBezTo>
                      <a:pt x="67" y="24"/>
                      <a:pt x="58" y="15"/>
                      <a:pt x="50" y="15"/>
                    </a:cubicBezTo>
                    <a:cubicBezTo>
                      <a:pt x="50" y="7"/>
                      <a:pt x="50" y="7"/>
                      <a:pt x="50" y="7"/>
                    </a:cubicBezTo>
                    <a:cubicBezTo>
                      <a:pt x="46" y="3"/>
                      <a:pt x="40" y="1"/>
                      <a:pt x="3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5" name="Google Shape;5744;p31">
                <a:extLst>
                  <a:ext uri="{FF2B5EF4-FFF2-40B4-BE49-F238E27FC236}">
                    <a16:creationId xmlns:a16="http://schemas.microsoft.com/office/drawing/2014/main" id="{B20F1141-D50B-A6AC-CACC-F0773229BCA2}"/>
                  </a:ext>
                </a:extLst>
              </p:cNvPr>
              <p:cNvSpPr/>
              <p:nvPr/>
            </p:nvSpPr>
            <p:spPr>
              <a:xfrm>
                <a:off x="522500" y="4690500"/>
                <a:ext cx="1900" cy="4150"/>
              </a:xfrm>
              <a:custGeom>
                <a:avLst/>
                <a:gdLst/>
                <a:ahLst/>
                <a:cxnLst/>
                <a:rect l="l" t="t" r="r" b="b"/>
                <a:pathLst>
                  <a:path w="76" h="166" extrusionOk="0">
                    <a:moveTo>
                      <a:pt x="42" y="0"/>
                    </a:moveTo>
                    <a:cubicBezTo>
                      <a:pt x="36" y="0"/>
                      <a:pt x="30" y="2"/>
                      <a:pt x="26" y="6"/>
                    </a:cubicBezTo>
                    <a:cubicBezTo>
                      <a:pt x="18" y="15"/>
                      <a:pt x="18" y="15"/>
                      <a:pt x="18" y="23"/>
                    </a:cubicBezTo>
                    <a:cubicBezTo>
                      <a:pt x="9" y="31"/>
                      <a:pt x="9" y="40"/>
                      <a:pt x="9" y="48"/>
                    </a:cubicBezTo>
                    <a:cubicBezTo>
                      <a:pt x="9" y="56"/>
                      <a:pt x="9" y="64"/>
                      <a:pt x="9" y="73"/>
                    </a:cubicBezTo>
                    <a:cubicBezTo>
                      <a:pt x="9" y="81"/>
                      <a:pt x="1" y="89"/>
                      <a:pt x="1" y="98"/>
                    </a:cubicBezTo>
                    <a:lnTo>
                      <a:pt x="1" y="131"/>
                    </a:lnTo>
                    <a:cubicBezTo>
                      <a:pt x="1" y="145"/>
                      <a:pt x="13" y="166"/>
                      <a:pt x="33" y="166"/>
                    </a:cubicBezTo>
                    <a:cubicBezTo>
                      <a:pt x="36" y="166"/>
                      <a:pt x="39" y="165"/>
                      <a:pt x="42" y="164"/>
                    </a:cubicBezTo>
                    <a:cubicBezTo>
                      <a:pt x="59" y="164"/>
                      <a:pt x="76" y="147"/>
                      <a:pt x="76" y="131"/>
                    </a:cubicBezTo>
                    <a:lnTo>
                      <a:pt x="76" y="106"/>
                    </a:lnTo>
                    <a:cubicBezTo>
                      <a:pt x="76" y="89"/>
                      <a:pt x="76" y="81"/>
                      <a:pt x="76" y="73"/>
                    </a:cubicBezTo>
                    <a:lnTo>
                      <a:pt x="67" y="48"/>
                    </a:lnTo>
                    <a:cubicBezTo>
                      <a:pt x="67" y="40"/>
                      <a:pt x="67" y="31"/>
                      <a:pt x="67" y="23"/>
                    </a:cubicBezTo>
                    <a:cubicBezTo>
                      <a:pt x="67" y="15"/>
                      <a:pt x="59" y="15"/>
                      <a:pt x="59" y="6"/>
                    </a:cubicBezTo>
                    <a:cubicBezTo>
                      <a:pt x="55" y="2"/>
                      <a:pt x="49" y="0"/>
                      <a:pt x="4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6" name="Google Shape;5745;p31">
                <a:extLst>
                  <a:ext uri="{FF2B5EF4-FFF2-40B4-BE49-F238E27FC236}">
                    <a16:creationId xmlns:a16="http://schemas.microsoft.com/office/drawing/2014/main" id="{F165F4DB-CAD3-A176-0D2E-020AAF7B84E2}"/>
                  </a:ext>
                </a:extLst>
              </p:cNvPr>
              <p:cNvSpPr/>
              <p:nvPr/>
            </p:nvSpPr>
            <p:spPr>
              <a:xfrm>
                <a:off x="508425" y="4521425"/>
                <a:ext cx="6850" cy="11025"/>
              </a:xfrm>
              <a:custGeom>
                <a:avLst/>
                <a:gdLst/>
                <a:ahLst/>
                <a:cxnLst/>
                <a:rect l="l" t="t" r="r" b="b"/>
                <a:pathLst>
                  <a:path w="274" h="441" extrusionOk="0">
                    <a:moveTo>
                      <a:pt x="199" y="0"/>
                    </a:moveTo>
                    <a:cubicBezTo>
                      <a:pt x="158" y="0"/>
                      <a:pt x="117" y="25"/>
                      <a:pt x="83" y="50"/>
                    </a:cubicBezTo>
                    <a:cubicBezTo>
                      <a:pt x="34" y="100"/>
                      <a:pt x="1" y="174"/>
                      <a:pt x="1" y="241"/>
                    </a:cubicBezTo>
                    <a:cubicBezTo>
                      <a:pt x="1" y="282"/>
                      <a:pt x="9" y="332"/>
                      <a:pt x="34" y="365"/>
                    </a:cubicBezTo>
                    <a:cubicBezTo>
                      <a:pt x="50" y="406"/>
                      <a:pt x="92" y="439"/>
                      <a:pt x="133" y="439"/>
                    </a:cubicBezTo>
                    <a:cubicBezTo>
                      <a:pt x="137" y="440"/>
                      <a:pt x="140" y="441"/>
                      <a:pt x="143" y="441"/>
                    </a:cubicBezTo>
                    <a:cubicBezTo>
                      <a:pt x="171" y="441"/>
                      <a:pt x="190" y="411"/>
                      <a:pt x="183" y="381"/>
                    </a:cubicBezTo>
                    <a:cubicBezTo>
                      <a:pt x="175" y="373"/>
                      <a:pt x="166" y="357"/>
                      <a:pt x="158" y="340"/>
                    </a:cubicBezTo>
                    <a:cubicBezTo>
                      <a:pt x="158" y="332"/>
                      <a:pt x="150" y="332"/>
                      <a:pt x="150" y="323"/>
                    </a:cubicBezTo>
                    <a:cubicBezTo>
                      <a:pt x="150" y="315"/>
                      <a:pt x="141" y="307"/>
                      <a:pt x="141" y="299"/>
                    </a:cubicBezTo>
                    <a:cubicBezTo>
                      <a:pt x="141" y="299"/>
                      <a:pt x="133" y="290"/>
                      <a:pt x="133" y="290"/>
                    </a:cubicBezTo>
                    <a:lnTo>
                      <a:pt x="133" y="265"/>
                    </a:lnTo>
                    <a:lnTo>
                      <a:pt x="133" y="257"/>
                    </a:lnTo>
                    <a:lnTo>
                      <a:pt x="133" y="232"/>
                    </a:lnTo>
                    <a:lnTo>
                      <a:pt x="133" y="224"/>
                    </a:lnTo>
                    <a:cubicBezTo>
                      <a:pt x="133" y="216"/>
                      <a:pt x="133" y="207"/>
                      <a:pt x="133" y="207"/>
                    </a:cubicBezTo>
                    <a:cubicBezTo>
                      <a:pt x="133" y="199"/>
                      <a:pt x="141" y="199"/>
                      <a:pt x="141" y="191"/>
                    </a:cubicBezTo>
                    <a:cubicBezTo>
                      <a:pt x="141" y="191"/>
                      <a:pt x="150" y="183"/>
                      <a:pt x="150" y="174"/>
                    </a:cubicBezTo>
                    <a:lnTo>
                      <a:pt x="158" y="166"/>
                    </a:lnTo>
                    <a:cubicBezTo>
                      <a:pt x="166" y="158"/>
                      <a:pt x="166" y="158"/>
                      <a:pt x="175" y="149"/>
                    </a:cubicBezTo>
                    <a:lnTo>
                      <a:pt x="183" y="149"/>
                    </a:lnTo>
                    <a:cubicBezTo>
                      <a:pt x="191" y="141"/>
                      <a:pt x="199" y="141"/>
                      <a:pt x="199" y="133"/>
                    </a:cubicBezTo>
                    <a:cubicBezTo>
                      <a:pt x="224" y="125"/>
                      <a:pt x="241" y="116"/>
                      <a:pt x="257" y="91"/>
                    </a:cubicBezTo>
                    <a:cubicBezTo>
                      <a:pt x="274" y="50"/>
                      <a:pt x="241" y="0"/>
                      <a:pt x="19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7" name="Google Shape;5746;p31">
                <a:extLst>
                  <a:ext uri="{FF2B5EF4-FFF2-40B4-BE49-F238E27FC236}">
                    <a16:creationId xmlns:a16="http://schemas.microsoft.com/office/drawing/2014/main" id="{6B252617-7C9C-C31C-9B96-CEB86F817DA4}"/>
                  </a:ext>
                </a:extLst>
              </p:cNvPr>
              <p:cNvSpPr/>
              <p:nvPr/>
            </p:nvSpPr>
            <p:spPr>
              <a:xfrm>
                <a:off x="516500" y="4518725"/>
                <a:ext cx="2525" cy="5200"/>
              </a:xfrm>
              <a:custGeom>
                <a:avLst/>
                <a:gdLst/>
                <a:ahLst/>
                <a:cxnLst/>
                <a:rect l="l" t="t" r="r" b="b"/>
                <a:pathLst>
                  <a:path w="101" h="208" extrusionOk="0">
                    <a:moveTo>
                      <a:pt x="50" y="1"/>
                    </a:moveTo>
                    <a:cubicBezTo>
                      <a:pt x="42" y="1"/>
                      <a:pt x="34" y="1"/>
                      <a:pt x="26" y="9"/>
                    </a:cubicBezTo>
                    <a:cubicBezTo>
                      <a:pt x="17" y="9"/>
                      <a:pt x="1" y="25"/>
                      <a:pt x="1" y="34"/>
                    </a:cubicBezTo>
                    <a:cubicBezTo>
                      <a:pt x="1" y="42"/>
                      <a:pt x="1" y="50"/>
                      <a:pt x="1" y="59"/>
                    </a:cubicBezTo>
                    <a:cubicBezTo>
                      <a:pt x="1" y="67"/>
                      <a:pt x="1" y="75"/>
                      <a:pt x="1" y="83"/>
                    </a:cubicBezTo>
                    <a:cubicBezTo>
                      <a:pt x="1" y="92"/>
                      <a:pt x="9" y="108"/>
                      <a:pt x="9" y="117"/>
                    </a:cubicBezTo>
                    <a:lnTo>
                      <a:pt x="17" y="175"/>
                    </a:lnTo>
                    <a:cubicBezTo>
                      <a:pt x="17" y="183"/>
                      <a:pt x="26" y="191"/>
                      <a:pt x="34" y="199"/>
                    </a:cubicBezTo>
                    <a:cubicBezTo>
                      <a:pt x="42" y="199"/>
                      <a:pt x="50" y="208"/>
                      <a:pt x="67" y="208"/>
                    </a:cubicBezTo>
                    <a:cubicBezTo>
                      <a:pt x="84" y="199"/>
                      <a:pt x="100" y="183"/>
                      <a:pt x="100" y="166"/>
                    </a:cubicBezTo>
                    <a:cubicBezTo>
                      <a:pt x="100" y="141"/>
                      <a:pt x="100" y="125"/>
                      <a:pt x="100" y="100"/>
                    </a:cubicBezTo>
                    <a:cubicBezTo>
                      <a:pt x="100" y="83"/>
                      <a:pt x="100" y="59"/>
                      <a:pt x="92" y="34"/>
                    </a:cubicBezTo>
                    <a:cubicBezTo>
                      <a:pt x="84" y="25"/>
                      <a:pt x="84" y="17"/>
                      <a:pt x="75" y="9"/>
                    </a:cubicBezTo>
                    <a:cubicBezTo>
                      <a:pt x="67" y="9"/>
                      <a:pt x="59" y="1"/>
                      <a:pt x="5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8" name="Google Shape;5747;p31">
                <a:extLst>
                  <a:ext uri="{FF2B5EF4-FFF2-40B4-BE49-F238E27FC236}">
                    <a16:creationId xmlns:a16="http://schemas.microsoft.com/office/drawing/2014/main" id="{B6FD5ED8-4824-DF00-802E-BE26A45962FC}"/>
                  </a:ext>
                </a:extLst>
              </p:cNvPr>
              <p:cNvSpPr/>
              <p:nvPr/>
            </p:nvSpPr>
            <p:spPr>
              <a:xfrm>
                <a:off x="513200" y="4506100"/>
                <a:ext cx="3750" cy="6675"/>
              </a:xfrm>
              <a:custGeom>
                <a:avLst/>
                <a:gdLst/>
                <a:ahLst/>
                <a:cxnLst/>
                <a:rect l="l" t="t" r="r" b="b"/>
                <a:pathLst>
                  <a:path w="150" h="267" extrusionOk="0">
                    <a:moveTo>
                      <a:pt x="116" y="0"/>
                    </a:moveTo>
                    <a:cubicBezTo>
                      <a:pt x="83" y="0"/>
                      <a:pt x="58" y="25"/>
                      <a:pt x="42" y="50"/>
                    </a:cubicBezTo>
                    <a:cubicBezTo>
                      <a:pt x="33" y="66"/>
                      <a:pt x="25" y="91"/>
                      <a:pt x="17" y="108"/>
                    </a:cubicBezTo>
                    <a:cubicBezTo>
                      <a:pt x="0" y="149"/>
                      <a:pt x="0" y="191"/>
                      <a:pt x="0" y="232"/>
                    </a:cubicBezTo>
                    <a:cubicBezTo>
                      <a:pt x="0" y="246"/>
                      <a:pt x="12" y="267"/>
                      <a:pt x="32" y="267"/>
                    </a:cubicBezTo>
                    <a:cubicBezTo>
                      <a:pt x="35" y="267"/>
                      <a:pt x="38" y="266"/>
                      <a:pt x="42" y="265"/>
                    </a:cubicBezTo>
                    <a:cubicBezTo>
                      <a:pt x="66" y="265"/>
                      <a:pt x="83" y="249"/>
                      <a:pt x="83" y="232"/>
                    </a:cubicBezTo>
                    <a:lnTo>
                      <a:pt x="83" y="216"/>
                    </a:lnTo>
                    <a:cubicBezTo>
                      <a:pt x="83" y="207"/>
                      <a:pt x="83" y="199"/>
                      <a:pt x="91" y="191"/>
                    </a:cubicBezTo>
                    <a:cubicBezTo>
                      <a:pt x="91" y="182"/>
                      <a:pt x="91" y="174"/>
                      <a:pt x="100" y="166"/>
                    </a:cubicBezTo>
                    <a:cubicBezTo>
                      <a:pt x="100" y="158"/>
                      <a:pt x="100" y="158"/>
                      <a:pt x="100" y="158"/>
                    </a:cubicBezTo>
                    <a:lnTo>
                      <a:pt x="100" y="149"/>
                    </a:lnTo>
                    <a:cubicBezTo>
                      <a:pt x="100" y="149"/>
                      <a:pt x="100" y="149"/>
                      <a:pt x="100" y="141"/>
                    </a:cubicBezTo>
                    <a:cubicBezTo>
                      <a:pt x="108" y="133"/>
                      <a:pt x="116" y="116"/>
                      <a:pt x="124" y="100"/>
                    </a:cubicBezTo>
                    <a:cubicBezTo>
                      <a:pt x="133" y="100"/>
                      <a:pt x="133" y="91"/>
                      <a:pt x="133" y="91"/>
                    </a:cubicBezTo>
                    <a:lnTo>
                      <a:pt x="141" y="75"/>
                    </a:lnTo>
                    <a:cubicBezTo>
                      <a:pt x="149" y="66"/>
                      <a:pt x="149" y="50"/>
                      <a:pt x="149" y="42"/>
                    </a:cubicBezTo>
                    <a:cubicBezTo>
                      <a:pt x="149" y="17"/>
                      <a:pt x="133" y="0"/>
                      <a:pt x="11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9" name="Google Shape;5748;p31">
                <a:extLst>
                  <a:ext uri="{FF2B5EF4-FFF2-40B4-BE49-F238E27FC236}">
                    <a16:creationId xmlns:a16="http://schemas.microsoft.com/office/drawing/2014/main" id="{97D5A58D-362D-3D6B-E49E-8197AEA7344A}"/>
                  </a:ext>
                </a:extLst>
              </p:cNvPr>
              <p:cNvSpPr/>
              <p:nvPr/>
            </p:nvSpPr>
            <p:spPr>
              <a:xfrm>
                <a:off x="526250" y="4498625"/>
                <a:ext cx="4775" cy="6250"/>
              </a:xfrm>
              <a:custGeom>
                <a:avLst/>
                <a:gdLst/>
                <a:ahLst/>
                <a:cxnLst/>
                <a:rect l="l" t="t" r="r" b="b"/>
                <a:pathLst>
                  <a:path w="191" h="250" extrusionOk="0">
                    <a:moveTo>
                      <a:pt x="116" y="1"/>
                    </a:moveTo>
                    <a:cubicBezTo>
                      <a:pt x="75" y="1"/>
                      <a:pt x="42" y="26"/>
                      <a:pt x="25" y="51"/>
                    </a:cubicBezTo>
                    <a:cubicBezTo>
                      <a:pt x="8" y="75"/>
                      <a:pt x="0" y="100"/>
                      <a:pt x="0" y="125"/>
                    </a:cubicBezTo>
                    <a:cubicBezTo>
                      <a:pt x="0" y="142"/>
                      <a:pt x="0" y="150"/>
                      <a:pt x="8" y="167"/>
                    </a:cubicBezTo>
                    <a:cubicBezTo>
                      <a:pt x="8" y="175"/>
                      <a:pt x="17" y="191"/>
                      <a:pt x="25" y="200"/>
                    </a:cubicBezTo>
                    <a:cubicBezTo>
                      <a:pt x="33" y="216"/>
                      <a:pt x="42" y="225"/>
                      <a:pt x="58" y="233"/>
                    </a:cubicBezTo>
                    <a:cubicBezTo>
                      <a:pt x="75" y="241"/>
                      <a:pt x="91" y="249"/>
                      <a:pt x="100" y="249"/>
                    </a:cubicBezTo>
                    <a:lnTo>
                      <a:pt x="108" y="249"/>
                    </a:lnTo>
                    <a:cubicBezTo>
                      <a:pt x="141" y="249"/>
                      <a:pt x="166" y="208"/>
                      <a:pt x="149" y="175"/>
                    </a:cubicBezTo>
                    <a:cubicBezTo>
                      <a:pt x="141" y="175"/>
                      <a:pt x="141" y="167"/>
                      <a:pt x="141" y="167"/>
                    </a:cubicBezTo>
                    <a:cubicBezTo>
                      <a:pt x="141" y="167"/>
                      <a:pt x="141" y="158"/>
                      <a:pt x="141" y="158"/>
                    </a:cubicBezTo>
                    <a:cubicBezTo>
                      <a:pt x="141" y="158"/>
                      <a:pt x="133" y="150"/>
                      <a:pt x="133" y="142"/>
                    </a:cubicBezTo>
                    <a:lnTo>
                      <a:pt x="133" y="133"/>
                    </a:lnTo>
                    <a:lnTo>
                      <a:pt x="141" y="133"/>
                    </a:lnTo>
                    <a:lnTo>
                      <a:pt x="149" y="125"/>
                    </a:lnTo>
                    <a:lnTo>
                      <a:pt x="149" y="117"/>
                    </a:lnTo>
                    <a:cubicBezTo>
                      <a:pt x="158" y="109"/>
                      <a:pt x="158" y="109"/>
                      <a:pt x="166" y="100"/>
                    </a:cubicBezTo>
                    <a:cubicBezTo>
                      <a:pt x="182" y="84"/>
                      <a:pt x="191" y="67"/>
                      <a:pt x="182" y="42"/>
                    </a:cubicBezTo>
                    <a:cubicBezTo>
                      <a:pt x="182" y="34"/>
                      <a:pt x="174" y="26"/>
                      <a:pt x="166" y="17"/>
                    </a:cubicBezTo>
                    <a:cubicBezTo>
                      <a:pt x="158" y="9"/>
                      <a:pt x="141" y="1"/>
                      <a:pt x="13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0" name="Google Shape;5749;p31">
                <a:extLst>
                  <a:ext uri="{FF2B5EF4-FFF2-40B4-BE49-F238E27FC236}">
                    <a16:creationId xmlns:a16="http://schemas.microsoft.com/office/drawing/2014/main" id="{868462E8-DAFC-6E25-71A1-9B80FF5A1156}"/>
                  </a:ext>
                </a:extLst>
              </p:cNvPr>
              <p:cNvSpPr/>
              <p:nvPr/>
            </p:nvSpPr>
            <p:spPr>
              <a:xfrm>
                <a:off x="538050" y="4453500"/>
                <a:ext cx="10575" cy="9550"/>
              </a:xfrm>
              <a:custGeom>
                <a:avLst/>
                <a:gdLst/>
                <a:ahLst/>
                <a:cxnLst/>
                <a:rect l="l" t="t" r="r" b="b"/>
                <a:pathLst>
                  <a:path w="423" h="382" extrusionOk="0">
                    <a:moveTo>
                      <a:pt x="263" y="1"/>
                    </a:moveTo>
                    <a:cubicBezTo>
                      <a:pt x="205" y="1"/>
                      <a:pt x="146" y="25"/>
                      <a:pt x="100" y="66"/>
                    </a:cubicBezTo>
                    <a:cubicBezTo>
                      <a:pt x="58" y="99"/>
                      <a:pt x="25" y="149"/>
                      <a:pt x="9" y="198"/>
                    </a:cubicBezTo>
                    <a:cubicBezTo>
                      <a:pt x="0" y="232"/>
                      <a:pt x="0" y="265"/>
                      <a:pt x="0" y="290"/>
                    </a:cubicBezTo>
                    <a:cubicBezTo>
                      <a:pt x="0" y="298"/>
                      <a:pt x="9" y="306"/>
                      <a:pt x="9" y="306"/>
                    </a:cubicBezTo>
                    <a:cubicBezTo>
                      <a:pt x="9" y="323"/>
                      <a:pt x="17" y="331"/>
                      <a:pt x="25" y="339"/>
                    </a:cubicBezTo>
                    <a:lnTo>
                      <a:pt x="25" y="339"/>
                    </a:lnTo>
                    <a:cubicBezTo>
                      <a:pt x="28" y="342"/>
                      <a:pt x="34" y="348"/>
                      <a:pt x="34" y="348"/>
                    </a:cubicBezTo>
                    <a:cubicBezTo>
                      <a:pt x="34" y="356"/>
                      <a:pt x="42" y="364"/>
                      <a:pt x="58" y="372"/>
                    </a:cubicBezTo>
                    <a:cubicBezTo>
                      <a:pt x="64" y="378"/>
                      <a:pt x="72" y="381"/>
                      <a:pt x="81" y="381"/>
                    </a:cubicBezTo>
                    <a:cubicBezTo>
                      <a:pt x="96" y="381"/>
                      <a:pt x="114" y="372"/>
                      <a:pt x="125" y="356"/>
                    </a:cubicBezTo>
                    <a:cubicBezTo>
                      <a:pt x="125" y="348"/>
                      <a:pt x="133" y="339"/>
                      <a:pt x="133" y="323"/>
                    </a:cubicBezTo>
                    <a:cubicBezTo>
                      <a:pt x="133" y="323"/>
                      <a:pt x="133" y="314"/>
                      <a:pt x="141" y="306"/>
                    </a:cubicBezTo>
                    <a:cubicBezTo>
                      <a:pt x="141" y="306"/>
                      <a:pt x="141" y="298"/>
                      <a:pt x="141" y="290"/>
                    </a:cubicBezTo>
                    <a:cubicBezTo>
                      <a:pt x="141" y="273"/>
                      <a:pt x="141" y="265"/>
                      <a:pt x="141" y="248"/>
                    </a:cubicBezTo>
                    <a:cubicBezTo>
                      <a:pt x="141" y="240"/>
                      <a:pt x="141" y="240"/>
                      <a:pt x="150" y="232"/>
                    </a:cubicBezTo>
                    <a:cubicBezTo>
                      <a:pt x="150" y="223"/>
                      <a:pt x="150" y="215"/>
                      <a:pt x="158" y="207"/>
                    </a:cubicBezTo>
                    <a:cubicBezTo>
                      <a:pt x="158" y="198"/>
                      <a:pt x="158" y="198"/>
                      <a:pt x="166" y="198"/>
                    </a:cubicBezTo>
                    <a:cubicBezTo>
                      <a:pt x="166" y="190"/>
                      <a:pt x="166" y="190"/>
                      <a:pt x="174" y="182"/>
                    </a:cubicBezTo>
                    <a:cubicBezTo>
                      <a:pt x="183" y="174"/>
                      <a:pt x="183" y="165"/>
                      <a:pt x="191" y="157"/>
                    </a:cubicBezTo>
                    <a:cubicBezTo>
                      <a:pt x="191" y="157"/>
                      <a:pt x="199" y="157"/>
                      <a:pt x="199" y="149"/>
                    </a:cubicBezTo>
                    <a:cubicBezTo>
                      <a:pt x="208" y="149"/>
                      <a:pt x="216" y="140"/>
                      <a:pt x="224" y="132"/>
                    </a:cubicBezTo>
                    <a:lnTo>
                      <a:pt x="241" y="132"/>
                    </a:lnTo>
                    <a:cubicBezTo>
                      <a:pt x="249" y="124"/>
                      <a:pt x="257" y="124"/>
                      <a:pt x="266" y="124"/>
                    </a:cubicBezTo>
                    <a:cubicBezTo>
                      <a:pt x="282" y="116"/>
                      <a:pt x="290" y="116"/>
                      <a:pt x="299" y="116"/>
                    </a:cubicBezTo>
                    <a:lnTo>
                      <a:pt x="373" y="116"/>
                    </a:lnTo>
                    <a:cubicBezTo>
                      <a:pt x="406" y="116"/>
                      <a:pt x="423" y="66"/>
                      <a:pt x="398" y="49"/>
                    </a:cubicBezTo>
                    <a:cubicBezTo>
                      <a:pt x="358" y="16"/>
                      <a:pt x="310" y="1"/>
                      <a:pt x="26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1" name="Google Shape;5750;p31">
                <a:extLst>
                  <a:ext uri="{FF2B5EF4-FFF2-40B4-BE49-F238E27FC236}">
                    <a16:creationId xmlns:a16="http://schemas.microsoft.com/office/drawing/2014/main" id="{13A26FF5-3F98-939B-F551-CB676C16586D}"/>
                  </a:ext>
                </a:extLst>
              </p:cNvPr>
              <p:cNvSpPr/>
              <p:nvPr/>
            </p:nvSpPr>
            <p:spPr>
              <a:xfrm>
                <a:off x="543650" y="4461650"/>
                <a:ext cx="3525" cy="4600"/>
              </a:xfrm>
              <a:custGeom>
                <a:avLst/>
                <a:gdLst/>
                <a:ahLst/>
                <a:cxnLst/>
                <a:rect l="l" t="t" r="r" b="b"/>
                <a:pathLst>
                  <a:path w="141" h="184" extrusionOk="0">
                    <a:moveTo>
                      <a:pt x="95" y="1"/>
                    </a:moveTo>
                    <a:cubicBezTo>
                      <a:pt x="85" y="1"/>
                      <a:pt x="75" y="5"/>
                      <a:pt x="66" y="13"/>
                    </a:cubicBezTo>
                    <a:cubicBezTo>
                      <a:pt x="50" y="22"/>
                      <a:pt x="42" y="30"/>
                      <a:pt x="33" y="46"/>
                    </a:cubicBezTo>
                    <a:cubicBezTo>
                      <a:pt x="25" y="55"/>
                      <a:pt x="25" y="71"/>
                      <a:pt x="17" y="80"/>
                    </a:cubicBezTo>
                    <a:cubicBezTo>
                      <a:pt x="8" y="96"/>
                      <a:pt x="8" y="104"/>
                      <a:pt x="8" y="113"/>
                    </a:cubicBezTo>
                    <a:cubicBezTo>
                      <a:pt x="8" y="121"/>
                      <a:pt x="8" y="129"/>
                      <a:pt x="0" y="138"/>
                    </a:cubicBezTo>
                    <a:cubicBezTo>
                      <a:pt x="0" y="146"/>
                      <a:pt x="8" y="162"/>
                      <a:pt x="8" y="171"/>
                    </a:cubicBezTo>
                    <a:cubicBezTo>
                      <a:pt x="17" y="179"/>
                      <a:pt x="25" y="183"/>
                      <a:pt x="33" y="183"/>
                    </a:cubicBezTo>
                    <a:cubicBezTo>
                      <a:pt x="42" y="183"/>
                      <a:pt x="50" y="179"/>
                      <a:pt x="58" y="171"/>
                    </a:cubicBezTo>
                    <a:lnTo>
                      <a:pt x="66" y="171"/>
                    </a:lnTo>
                    <a:cubicBezTo>
                      <a:pt x="66" y="162"/>
                      <a:pt x="75" y="154"/>
                      <a:pt x="75" y="146"/>
                    </a:cubicBezTo>
                    <a:lnTo>
                      <a:pt x="83" y="146"/>
                    </a:lnTo>
                    <a:cubicBezTo>
                      <a:pt x="83" y="129"/>
                      <a:pt x="91" y="113"/>
                      <a:pt x="100" y="104"/>
                    </a:cubicBezTo>
                    <a:lnTo>
                      <a:pt x="100" y="104"/>
                    </a:lnTo>
                    <a:cubicBezTo>
                      <a:pt x="99" y="105"/>
                      <a:pt x="99" y="105"/>
                      <a:pt x="91" y="113"/>
                    </a:cubicBezTo>
                    <a:cubicBezTo>
                      <a:pt x="100" y="104"/>
                      <a:pt x="108" y="96"/>
                      <a:pt x="108" y="88"/>
                    </a:cubicBezTo>
                    <a:cubicBezTo>
                      <a:pt x="116" y="88"/>
                      <a:pt x="124" y="80"/>
                      <a:pt x="124" y="71"/>
                    </a:cubicBezTo>
                    <a:cubicBezTo>
                      <a:pt x="133" y="63"/>
                      <a:pt x="141" y="55"/>
                      <a:pt x="141" y="46"/>
                    </a:cubicBezTo>
                    <a:cubicBezTo>
                      <a:pt x="141" y="30"/>
                      <a:pt x="133" y="22"/>
                      <a:pt x="124" y="13"/>
                    </a:cubicBezTo>
                    <a:cubicBezTo>
                      <a:pt x="116" y="5"/>
                      <a:pt x="106" y="1"/>
                      <a:pt x="9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2" name="Google Shape;5751;p31">
                <a:extLst>
                  <a:ext uri="{FF2B5EF4-FFF2-40B4-BE49-F238E27FC236}">
                    <a16:creationId xmlns:a16="http://schemas.microsoft.com/office/drawing/2014/main" id="{83AB9CAB-6B9B-BC38-FBBA-1D41334645B8}"/>
                  </a:ext>
                </a:extLst>
              </p:cNvPr>
              <p:cNvSpPr/>
              <p:nvPr/>
            </p:nvSpPr>
            <p:spPr>
              <a:xfrm>
                <a:off x="550050" y="4440350"/>
                <a:ext cx="4800" cy="7850"/>
              </a:xfrm>
              <a:custGeom>
                <a:avLst/>
                <a:gdLst/>
                <a:ahLst/>
                <a:cxnLst/>
                <a:rect l="l" t="t" r="r" b="b"/>
                <a:pathLst>
                  <a:path w="192" h="314" extrusionOk="0">
                    <a:moveTo>
                      <a:pt x="127" y="0"/>
                    </a:moveTo>
                    <a:cubicBezTo>
                      <a:pt x="107" y="0"/>
                      <a:pt x="94" y="8"/>
                      <a:pt x="76" y="20"/>
                    </a:cubicBezTo>
                    <a:cubicBezTo>
                      <a:pt x="59" y="28"/>
                      <a:pt x="51" y="45"/>
                      <a:pt x="34" y="62"/>
                    </a:cubicBezTo>
                    <a:cubicBezTo>
                      <a:pt x="18" y="86"/>
                      <a:pt x="9" y="120"/>
                      <a:pt x="9" y="153"/>
                    </a:cubicBezTo>
                    <a:cubicBezTo>
                      <a:pt x="1" y="186"/>
                      <a:pt x="9" y="219"/>
                      <a:pt x="26" y="244"/>
                    </a:cubicBezTo>
                    <a:cubicBezTo>
                      <a:pt x="26" y="252"/>
                      <a:pt x="34" y="252"/>
                      <a:pt x="34" y="260"/>
                    </a:cubicBezTo>
                    <a:cubicBezTo>
                      <a:pt x="34" y="260"/>
                      <a:pt x="42" y="269"/>
                      <a:pt x="42" y="269"/>
                    </a:cubicBezTo>
                    <a:cubicBezTo>
                      <a:pt x="59" y="285"/>
                      <a:pt x="67" y="294"/>
                      <a:pt x="84" y="310"/>
                    </a:cubicBezTo>
                    <a:cubicBezTo>
                      <a:pt x="89" y="313"/>
                      <a:pt x="94" y="314"/>
                      <a:pt x="100" y="314"/>
                    </a:cubicBezTo>
                    <a:cubicBezTo>
                      <a:pt x="114" y="314"/>
                      <a:pt x="128" y="308"/>
                      <a:pt x="134" y="302"/>
                    </a:cubicBezTo>
                    <a:cubicBezTo>
                      <a:pt x="150" y="285"/>
                      <a:pt x="150" y="260"/>
                      <a:pt x="134" y="244"/>
                    </a:cubicBezTo>
                    <a:lnTo>
                      <a:pt x="125" y="236"/>
                    </a:lnTo>
                    <a:cubicBezTo>
                      <a:pt x="125" y="236"/>
                      <a:pt x="117" y="227"/>
                      <a:pt x="117" y="227"/>
                    </a:cubicBezTo>
                    <a:cubicBezTo>
                      <a:pt x="117" y="227"/>
                      <a:pt x="117" y="219"/>
                      <a:pt x="117" y="219"/>
                    </a:cubicBezTo>
                    <a:lnTo>
                      <a:pt x="117" y="186"/>
                    </a:lnTo>
                    <a:cubicBezTo>
                      <a:pt x="117" y="178"/>
                      <a:pt x="117" y="178"/>
                      <a:pt x="117" y="169"/>
                    </a:cubicBezTo>
                    <a:cubicBezTo>
                      <a:pt x="117" y="169"/>
                      <a:pt x="117" y="161"/>
                      <a:pt x="117" y="161"/>
                    </a:cubicBezTo>
                    <a:cubicBezTo>
                      <a:pt x="117" y="161"/>
                      <a:pt x="125" y="153"/>
                      <a:pt x="125" y="153"/>
                    </a:cubicBezTo>
                    <a:cubicBezTo>
                      <a:pt x="125" y="153"/>
                      <a:pt x="125" y="144"/>
                      <a:pt x="125" y="144"/>
                    </a:cubicBezTo>
                    <a:cubicBezTo>
                      <a:pt x="134" y="136"/>
                      <a:pt x="134" y="128"/>
                      <a:pt x="142" y="120"/>
                    </a:cubicBezTo>
                    <a:cubicBezTo>
                      <a:pt x="142" y="120"/>
                      <a:pt x="150" y="111"/>
                      <a:pt x="150" y="111"/>
                    </a:cubicBezTo>
                    <a:cubicBezTo>
                      <a:pt x="158" y="103"/>
                      <a:pt x="167" y="103"/>
                      <a:pt x="167" y="95"/>
                    </a:cubicBezTo>
                    <a:cubicBezTo>
                      <a:pt x="175" y="86"/>
                      <a:pt x="175" y="86"/>
                      <a:pt x="183" y="78"/>
                    </a:cubicBezTo>
                    <a:cubicBezTo>
                      <a:pt x="192" y="53"/>
                      <a:pt x="183" y="4"/>
                      <a:pt x="150" y="4"/>
                    </a:cubicBezTo>
                    <a:cubicBezTo>
                      <a:pt x="141" y="1"/>
                      <a:pt x="134" y="0"/>
                      <a:pt x="12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3" name="Google Shape;5752;p31">
                <a:extLst>
                  <a:ext uri="{FF2B5EF4-FFF2-40B4-BE49-F238E27FC236}">
                    <a16:creationId xmlns:a16="http://schemas.microsoft.com/office/drawing/2014/main" id="{FA2B4FBA-5CD2-5170-D0C4-C0061804550F}"/>
                  </a:ext>
                </a:extLst>
              </p:cNvPr>
              <p:cNvSpPr/>
              <p:nvPr/>
            </p:nvSpPr>
            <p:spPr>
              <a:xfrm>
                <a:off x="552950" y="4444375"/>
                <a:ext cx="25" cy="225"/>
              </a:xfrm>
              <a:custGeom>
                <a:avLst/>
                <a:gdLst/>
                <a:ahLst/>
                <a:cxnLst/>
                <a:rect l="l" t="t" r="r" b="b"/>
                <a:pathLst>
                  <a:path w="1" h="9" extrusionOk="0">
                    <a:moveTo>
                      <a:pt x="1" y="8"/>
                    </a:moveTo>
                    <a:lnTo>
                      <a:pt x="1" y="8"/>
                    </a:lnTo>
                    <a:cubicBezTo>
                      <a:pt x="1" y="0"/>
                      <a:pt x="1" y="0"/>
                      <a:pt x="1" y="0"/>
                    </a:cubicBezTo>
                    <a:lnTo>
                      <a:pt x="1" y="0"/>
                    </a:lnTo>
                    <a:lnTo>
                      <a:pt x="1" y="8"/>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4" name="Google Shape;5753;p31">
                <a:extLst>
                  <a:ext uri="{FF2B5EF4-FFF2-40B4-BE49-F238E27FC236}">
                    <a16:creationId xmlns:a16="http://schemas.microsoft.com/office/drawing/2014/main" id="{3E7E7F03-3435-2DA8-B60E-908E7CA551D8}"/>
                  </a:ext>
                </a:extLst>
              </p:cNvPr>
              <p:cNvSpPr/>
              <p:nvPr/>
            </p:nvSpPr>
            <p:spPr>
              <a:xfrm>
                <a:off x="558750" y="4442500"/>
                <a:ext cx="1900" cy="1475"/>
              </a:xfrm>
              <a:custGeom>
                <a:avLst/>
                <a:gdLst/>
                <a:ahLst/>
                <a:cxnLst/>
                <a:rect l="l" t="t" r="r" b="b"/>
                <a:pathLst>
                  <a:path w="76" h="59" extrusionOk="0">
                    <a:moveTo>
                      <a:pt x="34" y="0"/>
                    </a:moveTo>
                    <a:cubicBezTo>
                      <a:pt x="1" y="0"/>
                      <a:pt x="1" y="58"/>
                      <a:pt x="34" y="58"/>
                    </a:cubicBezTo>
                    <a:cubicBezTo>
                      <a:pt x="76" y="58"/>
                      <a:pt x="76" y="0"/>
                      <a:pt x="3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5" name="Google Shape;5754;p31">
                <a:extLst>
                  <a:ext uri="{FF2B5EF4-FFF2-40B4-BE49-F238E27FC236}">
                    <a16:creationId xmlns:a16="http://schemas.microsoft.com/office/drawing/2014/main" id="{C41600F1-5A6A-48E9-94D0-EF3AF8281D5B}"/>
                  </a:ext>
                </a:extLst>
              </p:cNvPr>
              <p:cNvSpPr/>
              <p:nvPr/>
            </p:nvSpPr>
            <p:spPr>
              <a:xfrm>
                <a:off x="737725" y="4304750"/>
                <a:ext cx="10175" cy="5625"/>
              </a:xfrm>
              <a:custGeom>
                <a:avLst/>
                <a:gdLst/>
                <a:ahLst/>
                <a:cxnLst/>
                <a:rect l="l" t="t" r="r" b="b"/>
                <a:pathLst>
                  <a:path w="407" h="225" extrusionOk="0">
                    <a:moveTo>
                      <a:pt x="83" y="1"/>
                    </a:moveTo>
                    <a:cubicBezTo>
                      <a:pt x="59" y="1"/>
                      <a:pt x="34" y="17"/>
                      <a:pt x="17" y="42"/>
                    </a:cubicBezTo>
                    <a:cubicBezTo>
                      <a:pt x="1" y="67"/>
                      <a:pt x="1" y="92"/>
                      <a:pt x="9" y="125"/>
                    </a:cubicBezTo>
                    <a:cubicBezTo>
                      <a:pt x="17" y="158"/>
                      <a:pt x="34" y="183"/>
                      <a:pt x="67" y="199"/>
                    </a:cubicBezTo>
                    <a:cubicBezTo>
                      <a:pt x="92" y="216"/>
                      <a:pt x="117" y="216"/>
                      <a:pt x="141" y="224"/>
                    </a:cubicBezTo>
                    <a:lnTo>
                      <a:pt x="241" y="224"/>
                    </a:lnTo>
                    <a:cubicBezTo>
                      <a:pt x="291" y="216"/>
                      <a:pt x="340" y="199"/>
                      <a:pt x="382" y="166"/>
                    </a:cubicBezTo>
                    <a:cubicBezTo>
                      <a:pt x="390" y="150"/>
                      <a:pt x="398" y="133"/>
                      <a:pt x="407" y="117"/>
                    </a:cubicBezTo>
                    <a:cubicBezTo>
                      <a:pt x="407" y="100"/>
                      <a:pt x="398" y="83"/>
                      <a:pt x="390" y="67"/>
                    </a:cubicBezTo>
                    <a:cubicBezTo>
                      <a:pt x="390" y="50"/>
                      <a:pt x="373" y="42"/>
                      <a:pt x="365" y="34"/>
                    </a:cubicBezTo>
                    <a:cubicBezTo>
                      <a:pt x="353" y="25"/>
                      <a:pt x="336" y="21"/>
                      <a:pt x="320" y="21"/>
                    </a:cubicBezTo>
                    <a:cubicBezTo>
                      <a:pt x="303" y="21"/>
                      <a:pt x="286" y="25"/>
                      <a:pt x="274" y="34"/>
                    </a:cubicBezTo>
                    <a:cubicBezTo>
                      <a:pt x="266" y="34"/>
                      <a:pt x="266" y="42"/>
                      <a:pt x="257" y="42"/>
                    </a:cubicBezTo>
                    <a:cubicBezTo>
                      <a:pt x="241" y="50"/>
                      <a:pt x="233" y="50"/>
                      <a:pt x="216" y="50"/>
                    </a:cubicBezTo>
                    <a:cubicBezTo>
                      <a:pt x="205" y="50"/>
                      <a:pt x="190" y="54"/>
                      <a:pt x="174" y="54"/>
                    </a:cubicBezTo>
                    <a:cubicBezTo>
                      <a:pt x="166" y="54"/>
                      <a:pt x="158" y="53"/>
                      <a:pt x="150" y="50"/>
                    </a:cubicBezTo>
                    <a:cubicBezTo>
                      <a:pt x="150" y="50"/>
                      <a:pt x="150" y="42"/>
                      <a:pt x="150" y="42"/>
                    </a:cubicBezTo>
                    <a:cubicBezTo>
                      <a:pt x="141" y="25"/>
                      <a:pt x="133" y="17"/>
                      <a:pt x="125" y="9"/>
                    </a:cubicBezTo>
                    <a:cubicBezTo>
                      <a:pt x="108" y="1"/>
                      <a:pt x="100" y="1"/>
                      <a:pt x="8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6" name="Google Shape;5755;p31">
                <a:extLst>
                  <a:ext uri="{FF2B5EF4-FFF2-40B4-BE49-F238E27FC236}">
                    <a16:creationId xmlns:a16="http://schemas.microsoft.com/office/drawing/2014/main" id="{C44344CC-C2EB-862C-8C5E-66CA76E8FF22}"/>
                  </a:ext>
                </a:extLst>
              </p:cNvPr>
              <p:cNvSpPr/>
              <p:nvPr/>
            </p:nvSpPr>
            <p:spPr>
              <a:xfrm>
                <a:off x="744350" y="4294400"/>
                <a:ext cx="5825" cy="2725"/>
              </a:xfrm>
              <a:custGeom>
                <a:avLst/>
                <a:gdLst/>
                <a:ahLst/>
                <a:cxnLst/>
                <a:rect l="l" t="t" r="r" b="b"/>
                <a:pathLst>
                  <a:path w="233" h="109" extrusionOk="0">
                    <a:moveTo>
                      <a:pt x="200" y="0"/>
                    </a:moveTo>
                    <a:cubicBezTo>
                      <a:pt x="191" y="0"/>
                      <a:pt x="191" y="9"/>
                      <a:pt x="183" y="9"/>
                    </a:cubicBezTo>
                    <a:lnTo>
                      <a:pt x="50" y="9"/>
                    </a:lnTo>
                    <a:cubicBezTo>
                      <a:pt x="42" y="9"/>
                      <a:pt x="26" y="17"/>
                      <a:pt x="17" y="25"/>
                    </a:cubicBezTo>
                    <a:cubicBezTo>
                      <a:pt x="9" y="34"/>
                      <a:pt x="1" y="42"/>
                      <a:pt x="1" y="58"/>
                    </a:cubicBezTo>
                    <a:cubicBezTo>
                      <a:pt x="1" y="67"/>
                      <a:pt x="9" y="83"/>
                      <a:pt x="17" y="92"/>
                    </a:cubicBezTo>
                    <a:cubicBezTo>
                      <a:pt x="26" y="100"/>
                      <a:pt x="42" y="100"/>
                      <a:pt x="50" y="108"/>
                    </a:cubicBezTo>
                    <a:cubicBezTo>
                      <a:pt x="84" y="108"/>
                      <a:pt x="117" y="108"/>
                      <a:pt x="142" y="100"/>
                    </a:cubicBezTo>
                    <a:cubicBezTo>
                      <a:pt x="175" y="83"/>
                      <a:pt x="200" y="75"/>
                      <a:pt x="224" y="50"/>
                    </a:cubicBezTo>
                    <a:cubicBezTo>
                      <a:pt x="233" y="42"/>
                      <a:pt x="233" y="34"/>
                      <a:pt x="224" y="17"/>
                    </a:cubicBezTo>
                    <a:cubicBezTo>
                      <a:pt x="224" y="9"/>
                      <a:pt x="216" y="0"/>
                      <a:pt x="20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7" name="Google Shape;5756;p31">
                <a:extLst>
                  <a:ext uri="{FF2B5EF4-FFF2-40B4-BE49-F238E27FC236}">
                    <a16:creationId xmlns:a16="http://schemas.microsoft.com/office/drawing/2014/main" id="{04D8DAAD-CE2F-FE15-3B7A-8E13BEC702C4}"/>
                  </a:ext>
                </a:extLst>
              </p:cNvPr>
              <p:cNvSpPr/>
              <p:nvPr/>
            </p:nvSpPr>
            <p:spPr>
              <a:xfrm>
                <a:off x="754925" y="4516525"/>
                <a:ext cx="8725" cy="8650"/>
              </a:xfrm>
              <a:custGeom>
                <a:avLst/>
                <a:gdLst/>
                <a:ahLst/>
                <a:cxnLst/>
                <a:rect l="l" t="t" r="r" b="b"/>
                <a:pathLst>
                  <a:path w="349" h="346" extrusionOk="0">
                    <a:moveTo>
                      <a:pt x="284" y="1"/>
                    </a:moveTo>
                    <a:cubicBezTo>
                      <a:pt x="268" y="1"/>
                      <a:pt x="251" y="6"/>
                      <a:pt x="241" y="22"/>
                    </a:cubicBezTo>
                    <a:cubicBezTo>
                      <a:pt x="232" y="39"/>
                      <a:pt x="216" y="55"/>
                      <a:pt x="199" y="80"/>
                    </a:cubicBezTo>
                    <a:cubicBezTo>
                      <a:pt x="191" y="89"/>
                      <a:pt x="183" y="105"/>
                      <a:pt x="174" y="122"/>
                    </a:cubicBezTo>
                    <a:cubicBezTo>
                      <a:pt x="158" y="138"/>
                      <a:pt x="133" y="155"/>
                      <a:pt x="116" y="171"/>
                    </a:cubicBezTo>
                    <a:cubicBezTo>
                      <a:pt x="108" y="180"/>
                      <a:pt x="91" y="196"/>
                      <a:pt x="75" y="196"/>
                    </a:cubicBezTo>
                    <a:cubicBezTo>
                      <a:pt x="67" y="205"/>
                      <a:pt x="67" y="213"/>
                      <a:pt x="58" y="213"/>
                    </a:cubicBezTo>
                    <a:cubicBezTo>
                      <a:pt x="42" y="221"/>
                      <a:pt x="33" y="229"/>
                      <a:pt x="17" y="238"/>
                    </a:cubicBezTo>
                    <a:cubicBezTo>
                      <a:pt x="17" y="246"/>
                      <a:pt x="9" y="254"/>
                      <a:pt x="0" y="263"/>
                    </a:cubicBezTo>
                    <a:cubicBezTo>
                      <a:pt x="0" y="279"/>
                      <a:pt x="0" y="296"/>
                      <a:pt x="9" y="304"/>
                    </a:cubicBezTo>
                    <a:cubicBezTo>
                      <a:pt x="17" y="329"/>
                      <a:pt x="42" y="345"/>
                      <a:pt x="67" y="345"/>
                    </a:cubicBezTo>
                    <a:cubicBezTo>
                      <a:pt x="75" y="345"/>
                      <a:pt x="91" y="345"/>
                      <a:pt x="100" y="337"/>
                    </a:cubicBezTo>
                    <a:cubicBezTo>
                      <a:pt x="108" y="337"/>
                      <a:pt x="116" y="337"/>
                      <a:pt x="125" y="329"/>
                    </a:cubicBezTo>
                    <a:cubicBezTo>
                      <a:pt x="141" y="329"/>
                      <a:pt x="158" y="321"/>
                      <a:pt x="174" y="312"/>
                    </a:cubicBezTo>
                    <a:cubicBezTo>
                      <a:pt x="199" y="296"/>
                      <a:pt x="232" y="271"/>
                      <a:pt x="249" y="246"/>
                    </a:cubicBezTo>
                    <a:cubicBezTo>
                      <a:pt x="274" y="221"/>
                      <a:pt x="299" y="196"/>
                      <a:pt x="315" y="171"/>
                    </a:cubicBezTo>
                    <a:cubicBezTo>
                      <a:pt x="323" y="155"/>
                      <a:pt x="332" y="138"/>
                      <a:pt x="340" y="113"/>
                    </a:cubicBezTo>
                    <a:cubicBezTo>
                      <a:pt x="348" y="97"/>
                      <a:pt x="348" y="80"/>
                      <a:pt x="348" y="64"/>
                    </a:cubicBezTo>
                    <a:cubicBezTo>
                      <a:pt x="348" y="39"/>
                      <a:pt x="332" y="14"/>
                      <a:pt x="315" y="6"/>
                    </a:cubicBezTo>
                    <a:lnTo>
                      <a:pt x="307" y="6"/>
                    </a:lnTo>
                    <a:cubicBezTo>
                      <a:pt x="301" y="3"/>
                      <a:pt x="293" y="1"/>
                      <a:pt x="28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8" name="Google Shape;5757;p31">
                <a:extLst>
                  <a:ext uri="{FF2B5EF4-FFF2-40B4-BE49-F238E27FC236}">
                    <a16:creationId xmlns:a16="http://schemas.microsoft.com/office/drawing/2014/main" id="{F2E60520-8A5F-9797-B928-8BACCD081471}"/>
                  </a:ext>
                </a:extLst>
              </p:cNvPr>
              <p:cNvSpPr/>
              <p:nvPr/>
            </p:nvSpPr>
            <p:spPr>
              <a:xfrm>
                <a:off x="763625" y="4506700"/>
                <a:ext cx="6850" cy="7275"/>
              </a:xfrm>
              <a:custGeom>
                <a:avLst/>
                <a:gdLst/>
                <a:ahLst/>
                <a:cxnLst/>
                <a:rect l="l" t="t" r="r" b="b"/>
                <a:pathLst>
                  <a:path w="274" h="291" extrusionOk="0">
                    <a:moveTo>
                      <a:pt x="199" y="1"/>
                    </a:moveTo>
                    <a:cubicBezTo>
                      <a:pt x="183" y="9"/>
                      <a:pt x="166" y="18"/>
                      <a:pt x="158" y="34"/>
                    </a:cubicBezTo>
                    <a:cubicBezTo>
                      <a:pt x="149" y="51"/>
                      <a:pt x="149" y="67"/>
                      <a:pt x="149" y="84"/>
                    </a:cubicBezTo>
                    <a:cubicBezTo>
                      <a:pt x="149" y="76"/>
                      <a:pt x="149" y="67"/>
                      <a:pt x="149" y="59"/>
                    </a:cubicBezTo>
                    <a:cubicBezTo>
                      <a:pt x="141" y="84"/>
                      <a:pt x="149" y="92"/>
                      <a:pt x="149" y="117"/>
                    </a:cubicBezTo>
                    <a:cubicBezTo>
                      <a:pt x="149" y="125"/>
                      <a:pt x="149" y="134"/>
                      <a:pt x="149" y="142"/>
                    </a:cubicBezTo>
                    <a:cubicBezTo>
                      <a:pt x="149" y="142"/>
                      <a:pt x="141" y="150"/>
                      <a:pt x="141" y="158"/>
                    </a:cubicBezTo>
                    <a:cubicBezTo>
                      <a:pt x="141" y="158"/>
                      <a:pt x="141" y="158"/>
                      <a:pt x="141" y="167"/>
                    </a:cubicBezTo>
                    <a:lnTo>
                      <a:pt x="133" y="167"/>
                    </a:lnTo>
                    <a:cubicBezTo>
                      <a:pt x="133" y="167"/>
                      <a:pt x="125" y="175"/>
                      <a:pt x="125" y="175"/>
                    </a:cubicBezTo>
                    <a:lnTo>
                      <a:pt x="108" y="175"/>
                    </a:lnTo>
                    <a:cubicBezTo>
                      <a:pt x="97" y="159"/>
                      <a:pt x="84" y="153"/>
                      <a:pt x="69" y="153"/>
                    </a:cubicBezTo>
                    <a:cubicBezTo>
                      <a:pt x="60" y="153"/>
                      <a:pt x="51" y="155"/>
                      <a:pt x="42" y="158"/>
                    </a:cubicBezTo>
                    <a:cubicBezTo>
                      <a:pt x="17" y="167"/>
                      <a:pt x="0" y="192"/>
                      <a:pt x="9" y="216"/>
                    </a:cubicBezTo>
                    <a:cubicBezTo>
                      <a:pt x="25" y="241"/>
                      <a:pt x="42" y="266"/>
                      <a:pt x="67" y="283"/>
                    </a:cubicBezTo>
                    <a:cubicBezTo>
                      <a:pt x="83" y="283"/>
                      <a:pt x="100" y="291"/>
                      <a:pt x="116" y="291"/>
                    </a:cubicBezTo>
                    <a:lnTo>
                      <a:pt x="158" y="291"/>
                    </a:lnTo>
                    <a:cubicBezTo>
                      <a:pt x="216" y="283"/>
                      <a:pt x="257" y="233"/>
                      <a:pt x="274" y="175"/>
                    </a:cubicBezTo>
                    <a:cubicBezTo>
                      <a:pt x="274" y="150"/>
                      <a:pt x="274" y="134"/>
                      <a:pt x="274" y="117"/>
                    </a:cubicBezTo>
                    <a:cubicBezTo>
                      <a:pt x="274" y="94"/>
                      <a:pt x="274" y="72"/>
                      <a:pt x="267" y="49"/>
                    </a:cubicBezTo>
                    <a:lnTo>
                      <a:pt x="267" y="49"/>
                    </a:lnTo>
                    <a:cubicBezTo>
                      <a:pt x="269" y="53"/>
                      <a:pt x="271" y="56"/>
                      <a:pt x="274" y="59"/>
                    </a:cubicBezTo>
                    <a:lnTo>
                      <a:pt x="265" y="42"/>
                    </a:lnTo>
                    <a:lnTo>
                      <a:pt x="265" y="42"/>
                    </a:lnTo>
                    <a:cubicBezTo>
                      <a:pt x="266" y="45"/>
                      <a:pt x="267" y="47"/>
                      <a:pt x="267" y="49"/>
                    </a:cubicBezTo>
                    <a:lnTo>
                      <a:pt x="267" y="49"/>
                    </a:lnTo>
                    <a:cubicBezTo>
                      <a:pt x="264" y="41"/>
                      <a:pt x="260" y="31"/>
                      <a:pt x="249" y="26"/>
                    </a:cubicBezTo>
                    <a:cubicBezTo>
                      <a:pt x="249" y="18"/>
                      <a:pt x="241" y="9"/>
                      <a:pt x="232" y="9"/>
                    </a:cubicBezTo>
                    <a:cubicBezTo>
                      <a:pt x="224" y="1"/>
                      <a:pt x="216" y="1"/>
                      <a:pt x="19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9" name="Google Shape;5758;p31">
                <a:extLst>
                  <a:ext uri="{FF2B5EF4-FFF2-40B4-BE49-F238E27FC236}">
                    <a16:creationId xmlns:a16="http://schemas.microsoft.com/office/drawing/2014/main" id="{C78CCBDD-68ED-BD94-FB9C-649B70A0902E}"/>
                  </a:ext>
                </a:extLst>
              </p:cNvPr>
              <p:cNvSpPr/>
              <p:nvPr/>
            </p:nvSpPr>
            <p:spPr>
              <a:xfrm>
                <a:off x="770875" y="4495025"/>
                <a:ext cx="5400" cy="7475"/>
              </a:xfrm>
              <a:custGeom>
                <a:avLst/>
                <a:gdLst/>
                <a:ahLst/>
                <a:cxnLst/>
                <a:rect l="l" t="t" r="r" b="b"/>
                <a:pathLst>
                  <a:path w="216" h="299" extrusionOk="0">
                    <a:moveTo>
                      <a:pt x="169" y="1"/>
                    </a:moveTo>
                    <a:cubicBezTo>
                      <a:pt x="158" y="1"/>
                      <a:pt x="147" y="8"/>
                      <a:pt x="141" y="21"/>
                    </a:cubicBezTo>
                    <a:cubicBezTo>
                      <a:pt x="141" y="29"/>
                      <a:pt x="133" y="37"/>
                      <a:pt x="125" y="54"/>
                    </a:cubicBezTo>
                    <a:cubicBezTo>
                      <a:pt x="125" y="62"/>
                      <a:pt x="125" y="62"/>
                      <a:pt x="125" y="70"/>
                    </a:cubicBezTo>
                    <a:lnTo>
                      <a:pt x="125" y="79"/>
                    </a:lnTo>
                    <a:cubicBezTo>
                      <a:pt x="108" y="95"/>
                      <a:pt x="100" y="112"/>
                      <a:pt x="91" y="128"/>
                    </a:cubicBezTo>
                    <a:cubicBezTo>
                      <a:pt x="83" y="137"/>
                      <a:pt x="83" y="145"/>
                      <a:pt x="75" y="153"/>
                    </a:cubicBezTo>
                    <a:cubicBezTo>
                      <a:pt x="75" y="161"/>
                      <a:pt x="67" y="161"/>
                      <a:pt x="67" y="170"/>
                    </a:cubicBezTo>
                    <a:cubicBezTo>
                      <a:pt x="67" y="170"/>
                      <a:pt x="67" y="178"/>
                      <a:pt x="58" y="178"/>
                    </a:cubicBezTo>
                    <a:cubicBezTo>
                      <a:pt x="58" y="178"/>
                      <a:pt x="58" y="186"/>
                      <a:pt x="58" y="186"/>
                    </a:cubicBezTo>
                    <a:lnTo>
                      <a:pt x="50" y="186"/>
                    </a:lnTo>
                    <a:cubicBezTo>
                      <a:pt x="50" y="195"/>
                      <a:pt x="42" y="195"/>
                      <a:pt x="42" y="203"/>
                    </a:cubicBezTo>
                    <a:cubicBezTo>
                      <a:pt x="33" y="211"/>
                      <a:pt x="25" y="219"/>
                      <a:pt x="17" y="219"/>
                    </a:cubicBezTo>
                    <a:cubicBezTo>
                      <a:pt x="0" y="236"/>
                      <a:pt x="0" y="269"/>
                      <a:pt x="17" y="286"/>
                    </a:cubicBezTo>
                    <a:cubicBezTo>
                      <a:pt x="25" y="294"/>
                      <a:pt x="35" y="298"/>
                      <a:pt x="47" y="298"/>
                    </a:cubicBezTo>
                    <a:cubicBezTo>
                      <a:pt x="58" y="298"/>
                      <a:pt x="71" y="294"/>
                      <a:pt x="83" y="286"/>
                    </a:cubicBezTo>
                    <a:cubicBezTo>
                      <a:pt x="100" y="269"/>
                      <a:pt x="116" y="253"/>
                      <a:pt x="125" y="236"/>
                    </a:cubicBezTo>
                    <a:cubicBezTo>
                      <a:pt x="141" y="219"/>
                      <a:pt x="158" y="195"/>
                      <a:pt x="174" y="178"/>
                    </a:cubicBezTo>
                    <a:cubicBezTo>
                      <a:pt x="174" y="170"/>
                      <a:pt x="174" y="161"/>
                      <a:pt x="183" y="161"/>
                    </a:cubicBezTo>
                    <a:lnTo>
                      <a:pt x="183" y="153"/>
                    </a:lnTo>
                    <a:cubicBezTo>
                      <a:pt x="183" y="153"/>
                      <a:pt x="183" y="153"/>
                      <a:pt x="183" y="145"/>
                    </a:cubicBezTo>
                    <a:cubicBezTo>
                      <a:pt x="191" y="137"/>
                      <a:pt x="191" y="120"/>
                      <a:pt x="199" y="112"/>
                    </a:cubicBezTo>
                    <a:cubicBezTo>
                      <a:pt x="207" y="103"/>
                      <a:pt x="207" y="87"/>
                      <a:pt x="207" y="79"/>
                    </a:cubicBezTo>
                    <a:cubicBezTo>
                      <a:pt x="216" y="62"/>
                      <a:pt x="216" y="54"/>
                      <a:pt x="207" y="37"/>
                    </a:cubicBezTo>
                    <a:cubicBezTo>
                      <a:pt x="207" y="21"/>
                      <a:pt x="199" y="4"/>
                      <a:pt x="183" y="4"/>
                    </a:cubicBezTo>
                    <a:cubicBezTo>
                      <a:pt x="178" y="2"/>
                      <a:pt x="174" y="1"/>
                      <a:pt x="16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0" name="Google Shape;5759;p31">
                <a:extLst>
                  <a:ext uri="{FF2B5EF4-FFF2-40B4-BE49-F238E27FC236}">
                    <a16:creationId xmlns:a16="http://schemas.microsoft.com/office/drawing/2014/main" id="{7ACCCB2F-0099-B0C8-0F4E-6B2010FFDBDE}"/>
                  </a:ext>
                </a:extLst>
              </p:cNvPr>
              <p:cNvSpPr/>
              <p:nvPr/>
            </p:nvSpPr>
            <p:spPr>
              <a:xfrm>
                <a:off x="726750" y="4565750"/>
                <a:ext cx="450" cy="425"/>
              </a:xfrm>
              <a:custGeom>
                <a:avLst/>
                <a:gdLst/>
                <a:ahLst/>
                <a:cxnLst/>
                <a:rect l="l" t="t" r="r" b="b"/>
                <a:pathLst>
                  <a:path w="18" h="17" extrusionOk="0">
                    <a:moveTo>
                      <a:pt x="9" y="0"/>
                    </a:moveTo>
                    <a:cubicBezTo>
                      <a:pt x="0" y="0"/>
                      <a:pt x="0" y="17"/>
                      <a:pt x="9" y="17"/>
                    </a:cubicBezTo>
                    <a:cubicBezTo>
                      <a:pt x="17" y="17"/>
                      <a:pt x="17" y="0"/>
                      <a:pt x="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1" name="Google Shape;5760;p31">
                <a:extLst>
                  <a:ext uri="{FF2B5EF4-FFF2-40B4-BE49-F238E27FC236}">
                    <a16:creationId xmlns:a16="http://schemas.microsoft.com/office/drawing/2014/main" id="{EF49A1C4-AEBF-A0AD-99CC-66C2014BE362}"/>
                  </a:ext>
                </a:extLst>
              </p:cNvPr>
              <p:cNvSpPr/>
              <p:nvPr/>
            </p:nvSpPr>
            <p:spPr>
              <a:xfrm>
                <a:off x="717425" y="4603850"/>
                <a:ext cx="225" cy="450"/>
              </a:xfrm>
              <a:custGeom>
                <a:avLst/>
                <a:gdLst/>
                <a:ahLst/>
                <a:cxnLst/>
                <a:rect l="l" t="t" r="r" b="b"/>
                <a:pathLst>
                  <a:path w="9" h="18" extrusionOk="0">
                    <a:moveTo>
                      <a:pt x="1" y="1"/>
                    </a:moveTo>
                    <a:cubicBezTo>
                      <a:pt x="1" y="5"/>
                      <a:pt x="3" y="7"/>
                      <a:pt x="5" y="9"/>
                    </a:cubicBezTo>
                    <a:lnTo>
                      <a:pt x="5" y="9"/>
                    </a:lnTo>
                    <a:lnTo>
                      <a:pt x="1" y="1"/>
                    </a:lnTo>
                    <a:close/>
                    <a:moveTo>
                      <a:pt x="5" y="9"/>
                    </a:moveTo>
                    <a:lnTo>
                      <a:pt x="9" y="17"/>
                    </a:lnTo>
                    <a:cubicBezTo>
                      <a:pt x="9" y="13"/>
                      <a:pt x="7" y="11"/>
                      <a:pt x="5" y="9"/>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2" name="Google Shape;5761;p31">
                <a:extLst>
                  <a:ext uri="{FF2B5EF4-FFF2-40B4-BE49-F238E27FC236}">
                    <a16:creationId xmlns:a16="http://schemas.microsoft.com/office/drawing/2014/main" id="{14B291E9-1BB6-6495-2CE8-93C41B6B869D}"/>
                  </a:ext>
                </a:extLst>
              </p:cNvPr>
              <p:cNvSpPr/>
              <p:nvPr/>
            </p:nvSpPr>
            <p:spPr>
              <a:xfrm>
                <a:off x="716800" y="4601100"/>
                <a:ext cx="7075" cy="8650"/>
              </a:xfrm>
              <a:custGeom>
                <a:avLst/>
                <a:gdLst/>
                <a:ahLst/>
                <a:cxnLst/>
                <a:rect l="l" t="t" r="r" b="b"/>
                <a:pathLst>
                  <a:path w="283" h="346" extrusionOk="0">
                    <a:moveTo>
                      <a:pt x="54" y="1"/>
                    </a:moveTo>
                    <a:cubicBezTo>
                      <a:pt x="36" y="1"/>
                      <a:pt x="24" y="14"/>
                      <a:pt x="17" y="28"/>
                    </a:cubicBezTo>
                    <a:cubicBezTo>
                      <a:pt x="1" y="45"/>
                      <a:pt x="1" y="78"/>
                      <a:pt x="17" y="94"/>
                    </a:cubicBezTo>
                    <a:cubicBezTo>
                      <a:pt x="17" y="103"/>
                      <a:pt x="26" y="103"/>
                      <a:pt x="26" y="111"/>
                    </a:cubicBezTo>
                    <a:cubicBezTo>
                      <a:pt x="34" y="127"/>
                      <a:pt x="50" y="136"/>
                      <a:pt x="59" y="152"/>
                    </a:cubicBezTo>
                    <a:lnTo>
                      <a:pt x="50" y="136"/>
                    </a:lnTo>
                    <a:lnTo>
                      <a:pt x="50" y="136"/>
                    </a:lnTo>
                    <a:cubicBezTo>
                      <a:pt x="59" y="144"/>
                      <a:pt x="59" y="152"/>
                      <a:pt x="67" y="161"/>
                    </a:cubicBezTo>
                    <a:cubicBezTo>
                      <a:pt x="84" y="185"/>
                      <a:pt x="92" y="202"/>
                      <a:pt x="100" y="219"/>
                    </a:cubicBezTo>
                    <a:cubicBezTo>
                      <a:pt x="108" y="235"/>
                      <a:pt x="108" y="243"/>
                      <a:pt x="117" y="252"/>
                    </a:cubicBezTo>
                    <a:cubicBezTo>
                      <a:pt x="117" y="260"/>
                      <a:pt x="117" y="268"/>
                      <a:pt x="117" y="277"/>
                    </a:cubicBezTo>
                    <a:cubicBezTo>
                      <a:pt x="117" y="277"/>
                      <a:pt x="125" y="277"/>
                      <a:pt x="125" y="285"/>
                    </a:cubicBezTo>
                    <a:cubicBezTo>
                      <a:pt x="125" y="301"/>
                      <a:pt x="133" y="310"/>
                      <a:pt x="142" y="318"/>
                    </a:cubicBezTo>
                    <a:cubicBezTo>
                      <a:pt x="157" y="337"/>
                      <a:pt x="178" y="345"/>
                      <a:pt x="200" y="345"/>
                    </a:cubicBezTo>
                    <a:cubicBezTo>
                      <a:pt x="226" y="345"/>
                      <a:pt x="252" y="332"/>
                      <a:pt x="266" y="310"/>
                    </a:cubicBezTo>
                    <a:cubicBezTo>
                      <a:pt x="274" y="293"/>
                      <a:pt x="282" y="277"/>
                      <a:pt x="274" y="260"/>
                    </a:cubicBezTo>
                    <a:cubicBezTo>
                      <a:pt x="274" y="252"/>
                      <a:pt x="274" y="243"/>
                      <a:pt x="274" y="243"/>
                    </a:cubicBezTo>
                    <a:cubicBezTo>
                      <a:pt x="274" y="219"/>
                      <a:pt x="274" y="202"/>
                      <a:pt x="266" y="185"/>
                    </a:cubicBezTo>
                    <a:cubicBezTo>
                      <a:pt x="258" y="161"/>
                      <a:pt x="241" y="136"/>
                      <a:pt x="224" y="111"/>
                    </a:cubicBezTo>
                    <a:cubicBezTo>
                      <a:pt x="208" y="86"/>
                      <a:pt x="191" y="61"/>
                      <a:pt x="158" y="36"/>
                    </a:cubicBezTo>
                    <a:cubicBezTo>
                      <a:pt x="150" y="28"/>
                      <a:pt x="142" y="20"/>
                      <a:pt x="133" y="20"/>
                    </a:cubicBezTo>
                    <a:cubicBezTo>
                      <a:pt x="117" y="11"/>
                      <a:pt x="100" y="3"/>
                      <a:pt x="84" y="3"/>
                    </a:cubicBezTo>
                    <a:lnTo>
                      <a:pt x="67" y="3"/>
                    </a:lnTo>
                    <a:cubicBezTo>
                      <a:pt x="62" y="2"/>
                      <a:pt x="58" y="1"/>
                      <a:pt x="5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3" name="Google Shape;5762;p31">
                <a:extLst>
                  <a:ext uri="{FF2B5EF4-FFF2-40B4-BE49-F238E27FC236}">
                    <a16:creationId xmlns:a16="http://schemas.microsoft.com/office/drawing/2014/main" id="{24D9F81E-266F-D204-B763-8851779D72F4}"/>
                  </a:ext>
                </a:extLst>
              </p:cNvPr>
              <p:cNvSpPr/>
              <p:nvPr/>
            </p:nvSpPr>
            <p:spPr>
              <a:xfrm>
                <a:off x="719925" y="4589050"/>
                <a:ext cx="4375" cy="7075"/>
              </a:xfrm>
              <a:custGeom>
                <a:avLst/>
                <a:gdLst/>
                <a:ahLst/>
                <a:cxnLst/>
                <a:rect l="l" t="t" r="r" b="b"/>
                <a:pathLst>
                  <a:path w="175" h="283" extrusionOk="0">
                    <a:moveTo>
                      <a:pt x="49" y="0"/>
                    </a:moveTo>
                    <a:cubicBezTo>
                      <a:pt x="37" y="0"/>
                      <a:pt x="25" y="5"/>
                      <a:pt x="17" y="13"/>
                    </a:cubicBezTo>
                    <a:cubicBezTo>
                      <a:pt x="0" y="29"/>
                      <a:pt x="8" y="54"/>
                      <a:pt x="17" y="71"/>
                    </a:cubicBezTo>
                    <a:lnTo>
                      <a:pt x="25" y="71"/>
                    </a:lnTo>
                    <a:cubicBezTo>
                      <a:pt x="25" y="71"/>
                      <a:pt x="25" y="79"/>
                      <a:pt x="25" y="79"/>
                    </a:cubicBezTo>
                    <a:cubicBezTo>
                      <a:pt x="25" y="79"/>
                      <a:pt x="33" y="87"/>
                      <a:pt x="33" y="87"/>
                    </a:cubicBezTo>
                    <a:cubicBezTo>
                      <a:pt x="41" y="96"/>
                      <a:pt x="41" y="104"/>
                      <a:pt x="50" y="112"/>
                    </a:cubicBezTo>
                    <a:cubicBezTo>
                      <a:pt x="58" y="129"/>
                      <a:pt x="66" y="145"/>
                      <a:pt x="75" y="170"/>
                    </a:cubicBezTo>
                    <a:cubicBezTo>
                      <a:pt x="83" y="187"/>
                      <a:pt x="99" y="203"/>
                      <a:pt x="108" y="220"/>
                    </a:cubicBezTo>
                    <a:cubicBezTo>
                      <a:pt x="108" y="228"/>
                      <a:pt x="108" y="228"/>
                      <a:pt x="108" y="237"/>
                    </a:cubicBezTo>
                    <a:cubicBezTo>
                      <a:pt x="108" y="237"/>
                      <a:pt x="116" y="237"/>
                      <a:pt x="116" y="245"/>
                    </a:cubicBezTo>
                    <a:cubicBezTo>
                      <a:pt x="116" y="253"/>
                      <a:pt x="124" y="261"/>
                      <a:pt x="133" y="270"/>
                    </a:cubicBezTo>
                    <a:cubicBezTo>
                      <a:pt x="137" y="278"/>
                      <a:pt x="145" y="282"/>
                      <a:pt x="153" y="282"/>
                    </a:cubicBezTo>
                    <a:cubicBezTo>
                      <a:pt x="162" y="282"/>
                      <a:pt x="170" y="278"/>
                      <a:pt x="174" y="270"/>
                    </a:cubicBezTo>
                    <a:cubicBezTo>
                      <a:pt x="174" y="261"/>
                      <a:pt x="174" y="245"/>
                      <a:pt x="174" y="237"/>
                    </a:cubicBezTo>
                    <a:cubicBezTo>
                      <a:pt x="174" y="220"/>
                      <a:pt x="174" y="212"/>
                      <a:pt x="166" y="195"/>
                    </a:cubicBezTo>
                    <a:cubicBezTo>
                      <a:pt x="166" y="170"/>
                      <a:pt x="157" y="154"/>
                      <a:pt x="149" y="129"/>
                    </a:cubicBezTo>
                    <a:cubicBezTo>
                      <a:pt x="133" y="87"/>
                      <a:pt x="108" y="46"/>
                      <a:pt x="75" y="13"/>
                    </a:cubicBezTo>
                    <a:cubicBezTo>
                      <a:pt x="70" y="5"/>
                      <a:pt x="60" y="0"/>
                      <a:pt x="4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4" name="Google Shape;5763;p31">
                <a:extLst>
                  <a:ext uri="{FF2B5EF4-FFF2-40B4-BE49-F238E27FC236}">
                    <a16:creationId xmlns:a16="http://schemas.microsoft.com/office/drawing/2014/main" id="{C6DDDCB8-6C9C-E48C-2D60-2B2C8C6C9DD8}"/>
                  </a:ext>
                </a:extLst>
              </p:cNvPr>
              <p:cNvSpPr/>
              <p:nvPr/>
            </p:nvSpPr>
            <p:spPr>
              <a:xfrm>
                <a:off x="716050" y="4620025"/>
                <a:ext cx="4100" cy="13525"/>
              </a:xfrm>
              <a:custGeom>
                <a:avLst/>
                <a:gdLst/>
                <a:ahLst/>
                <a:cxnLst/>
                <a:rect l="l" t="t" r="r" b="b"/>
                <a:pathLst>
                  <a:path w="164" h="541" extrusionOk="0">
                    <a:moveTo>
                      <a:pt x="59" y="0"/>
                    </a:moveTo>
                    <a:cubicBezTo>
                      <a:pt x="32" y="0"/>
                      <a:pt x="1" y="23"/>
                      <a:pt x="6" y="58"/>
                    </a:cubicBezTo>
                    <a:cubicBezTo>
                      <a:pt x="39" y="207"/>
                      <a:pt x="39" y="365"/>
                      <a:pt x="64" y="522"/>
                    </a:cubicBezTo>
                    <a:cubicBezTo>
                      <a:pt x="68" y="535"/>
                      <a:pt x="78" y="541"/>
                      <a:pt x="89" y="541"/>
                    </a:cubicBezTo>
                    <a:cubicBezTo>
                      <a:pt x="99" y="541"/>
                      <a:pt x="109" y="535"/>
                      <a:pt x="114" y="522"/>
                    </a:cubicBezTo>
                    <a:cubicBezTo>
                      <a:pt x="163" y="365"/>
                      <a:pt x="138" y="191"/>
                      <a:pt x="97" y="33"/>
                    </a:cubicBezTo>
                    <a:cubicBezTo>
                      <a:pt x="94" y="10"/>
                      <a:pt x="77" y="0"/>
                      <a:pt x="5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5" name="Google Shape;5764;p31">
                <a:extLst>
                  <a:ext uri="{FF2B5EF4-FFF2-40B4-BE49-F238E27FC236}">
                    <a16:creationId xmlns:a16="http://schemas.microsoft.com/office/drawing/2014/main" id="{3337738F-E52C-5CF8-B55C-057B9AB702F0}"/>
                  </a:ext>
                </a:extLst>
              </p:cNvPr>
              <p:cNvSpPr/>
              <p:nvPr/>
            </p:nvSpPr>
            <p:spPr>
              <a:xfrm>
                <a:off x="635000" y="4636300"/>
                <a:ext cx="7050" cy="10425"/>
              </a:xfrm>
              <a:custGeom>
                <a:avLst/>
                <a:gdLst/>
                <a:ahLst/>
                <a:cxnLst/>
                <a:rect l="l" t="t" r="r" b="b"/>
                <a:pathLst>
                  <a:path w="282" h="417" extrusionOk="0">
                    <a:moveTo>
                      <a:pt x="230" y="1"/>
                    </a:moveTo>
                    <a:cubicBezTo>
                      <a:pt x="223" y="1"/>
                      <a:pt x="215" y="2"/>
                      <a:pt x="207" y="4"/>
                    </a:cubicBezTo>
                    <a:cubicBezTo>
                      <a:pt x="133" y="20"/>
                      <a:pt x="75" y="70"/>
                      <a:pt x="33" y="136"/>
                    </a:cubicBezTo>
                    <a:cubicBezTo>
                      <a:pt x="17" y="178"/>
                      <a:pt x="8" y="211"/>
                      <a:pt x="0" y="261"/>
                    </a:cubicBezTo>
                    <a:cubicBezTo>
                      <a:pt x="0" y="269"/>
                      <a:pt x="0" y="285"/>
                      <a:pt x="0" y="302"/>
                    </a:cubicBezTo>
                    <a:cubicBezTo>
                      <a:pt x="8" y="335"/>
                      <a:pt x="8" y="352"/>
                      <a:pt x="25" y="377"/>
                    </a:cubicBezTo>
                    <a:cubicBezTo>
                      <a:pt x="33" y="401"/>
                      <a:pt x="50" y="410"/>
                      <a:pt x="75" y="410"/>
                    </a:cubicBezTo>
                    <a:cubicBezTo>
                      <a:pt x="82" y="414"/>
                      <a:pt x="89" y="416"/>
                      <a:pt x="97" y="416"/>
                    </a:cubicBezTo>
                    <a:cubicBezTo>
                      <a:pt x="117" y="416"/>
                      <a:pt x="137" y="403"/>
                      <a:pt x="149" y="385"/>
                    </a:cubicBezTo>
                    <a:cubicBezTo>
                      <a:pt x="157" y="368"/>
                      <a:pt x="157" y="343"/>
                      <a:pt x="157" y="327"/>
                    </a:cubicBezTo>
                    <a:cubicBezTo>
                      <a:pt x="149" y="310"/>
                      <a:pt x="149" y="302"/>
                      <a:pt x="149" y="285"/>
                    </a:cubicBezTo>
                    <a:lnTo>
                      <a:pt x="149" y="277"/>
                    </a:lnTo>
                    <a:lnTo>
                      <a:pt x="149" y="261"/>
                    </a:lnTo>
                    <a:lnTo>
                      <a:pt x="149" y="252"/>
                    </a:lnTo>
                    <a:cubicBezTo>
                      <a:pt x="149" y="244"/>
                      <a:pt x="149" y="236"/>
                      <a:pt x="149" y="227"/>
                    </a:cubicBezTo>
                    <a:cubicBezTo>
                      <a:pt x="157" y="219"/>
                      <a:pt x="157" y="203"/>
                      <a:pt x="166" y="194"/>
                    </a:cubicBezTo>
                    <a:cubicBezTo>
                      <a:pt x="166" y="186"/>
                      <a:pt x="166" y="186"/>
                      <a:pt x="166" y="186"/>
                    </a:cubicBezTo>
                    <a:cubicBezTo>
                      <a:pt x="166" y="178"/>
                      <a:pt x="174" y="178"/>
                      <a:pt x="174" y="169"/>
                    </a:cubicBezTo>
                    <a:cubicBezTo>
                      <a:pt x="182" y="161"/>
                      <a:pt x="182" y="161"/>
                      <a:pt x="191" y="153"/>
                    </a:cubicBezTo>
                    <a:cubicBezTo>
                      <a:pt x="195" y="144"/>
                      <a:pt x="197" y="140"/>
                      <a:pt x="197" y="139"/>
                    </a:cubicBezTo>
                    <a:lnTo>
                      <a:pt x="197" y="139"/>
                    </a:lnTo>
                    <a:cubicBezTo>
                      <a:pt x="205" y="133"/>
                      <a:pt x="217" y="126"/>
                      <a:pt x="224" y="120"/>
                    </a:cubicBezTo>
                    <a:cubicBezTo>
                      <a:pt x="224" y="120"/>
                      <a:pt x="224" y="111"/>
                      <a:pt x="232" y="111"/>
                    </a:cubicBezTo>
                    <a:cubicBezTo>
                      <a:pt x="232" y="111"/>
                      <a:pt x="240" y="103"/>
                      <a:pt x="249" y="103"/>
                    </a:cubicBezTo>
                    <a:cubicBezTo>
                      <a:pt x="273" y="87"/>
                      <a:pt x="282" y="62"/>
                      <a:pt x="273" y="37"/>
                    </a:cubicBezTo>
                    <a:lnTo>
                      <a:pt x="273" y="29"/>
                    </a:lnTo>
                    <a:cubicBezTo>
                      <a:pt x="267" y="10"/>
                      <a:pt x="252" y="1"/>
                      <a:pt x="23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6" name="Google Shape;5765;p31">
                <a:extLst>
                  <a:ext uri="{FF2B5EF4-FFF2-40B4-BE49-F238E27FC236}">
                    <a16:creationId xmlns:a16="http://schemas.microsoft.com/office/drawing/2014/main" id="{9DC5995A-316A-6CF2-633E-D1C179BE3D06}"/>
                  </a:ext>
                </a:extLst>
              </p:cNvPr>
              <p:cNvSpPr/>
              <p:nvPr/>
            </p:nvSpPr>
            <p:spPr>
              <a:xfrm>
                <a:off x="641825" y="4642175"/>
                <a:ext cx="3125" cy="6450"/>
              </a:xfrm>
              <a:custGeom>
                <a:avLst/>
                <a:gdLst/>
                <a:ahLst/>
                <a:cxnLst/>
                <a:rect l="l" t="t" r="r" b="b"/>
                <a:pathLst>
                  <a:path w="125" h="258" extrusionOk="0">
                    <a:moveTo>
                      <a:pt x="83" y="1"/>
                    </a:moveTo>
                    <a:cubicBezTo>
                      <a:pt x="67" y="1"/>
                      <a:pt x="34" y="9"/>
                      <a:pt x="34" y="34"/>
                    </a:cubicBezTo>
                    <a:cubicBezTo>
                      <a:pt x="25" y="67"/>
                      <a:pt x="17" y="100"/>
                      <a:pt x="9" y="133"/>
                    </a:cubicBezTo>
                    <a:cubicBezTo>
                      <a:pt x="9" y="166"/>
                      <a:pt x="0" y="208"/>
                      <a:pt x="9" y="233"/>
                    </a:cubicBezTo>
                    <a:cubicBezTo>
                      <a:pt x="14" y="249"/>
                      <a:pt x="26" y="258"/>
                      <a:pt x="39" y="258"/>
                    </a:cubicBezTo>
                    <a:cubicBezTo>
                      <a:pt x="46" y="258"/>
                      <a:pt x="53" y="255"/>
                      <a:pt x="58" y="249"/>
                    </a:cubicBezTo>
                    <a:cubicBezTo>
                      <a:pt x="83" y="224"/>
                      <a:pt x="83" y="183"/>
                      <a:pt x="100" y="150"/>
                    </a:cubicBezTo>
                    <a:cubicBezTo>
                      <a:pt x="108" y="125"/>
                      <a:pt x="108" y="92"/>
                      <a:pt x="116" y="59"/>
                    </a:cubicBezTo>
                    <a:cubicBezTo>
                      <a:pt x="125" y="34"/>
                      <a:pt x="108" y="9"/>
                      <a:pt x="8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7" name="Google Shape;5766;p31">
                <a:extLst>
                  <a:ext uri="{FF2B5EF4-FFF2-40B4-BE49-F238E27FC236}">
                    <a16:creationId xmlns:a16="http://schemas.microsoft.com/office/drawing/2014/main" id="{638740C2-F441-B919-7769-045C616F7570}"/>
                  </a:ext>
                </a:extLst>
              </p:cNvPr>
              <p:cNvSpPr/>
              <p:nvPr/>
            </p:nvSpPr>
            <p:spPr>
              <a:xfrm>
                <a:off x="693200" y="4489100"/>
                <a:ext cx="7150" cy="11150"/>
              </a:xfrm>
              <a:custGeom>
                <a:avLst/>
                <a:gdLst/>
                <a:ahLst/>
                <a:cxnLst/>
                <a:rect l="l" t="t" r="r" b="b"/>
                <a:pathLst>
                  <a:path w="286" h="446" extrusionOk="0">
                    <a:moveTo>
                      <a:pt x="199" y="1"/>
                    </a:moveTo>
                    <a:cubicBezTo>
                      <a:pt x="183" y="9"/>
                      <a:pt x="158" y="17"/>
                      <a:pt x="141" y="26"/>
                    </a:cubicBezTo>
                    <a:cubicBezTo>
                      <a:pt x="149" y="26"/>
                      <a:pt x="149" y="26"/>
                      <a:pt x="133" y="34"/>
                    </a:cubicBezTo>
                    <a:lnTo>
                      <a:pt x="125" y="34"/>
                    </a:lnTo>
                    <a:cubicBezTo>
                      <a:pt x="108" y="42"/>
                      <a:pt x="100" y="50"/>
                      <a:pt x="91" y="59"/>
                    </a:cubicBezTo>
                    <a:cubicBezTo>
                      <a:pt x="58" y="84"/>
                      <a:pt x="42" y="117"/>
                      <a:pt x="25" y="150"/>
                    </a:cubicBezTo>
                    <a:cubicBezTo>
                      <a:pt x="9" y="191"/>
                      <a:pt x="0" y="233"/>
                      <a:pt x="0" y="282"/>
                    </a:cubicBezTo>
                    <a:cubicBezTo>
                      <a:pt x="0" y="299"/>
                      <a:pt x="9" y="324"/>
                      <a:pt x="9" y="349"/>
                    </a:cubicBezTo>
                    <a:cubicBezTo>
                      <a:pt x="17" y="357"/>
                      <a:pt x="17" y="374"/>
                      <a:pt x="25" y="382"/>
                    </a:cubicBezTo>
                    <a:cubicBezTo>
                      <a:pt x="29" y="385"/>
                      <a:pt x="33" y="392"/>
                      <a:pt x="37" y="397"/>
                    </a:cubicBezTo>
                    <a:lnTo>
                      <a:pt x="37" y="397"/>
                    </a:lnTo>
                    <a:cubicBezTo>
                      <a:pt x="36" y="396"/>
                      <a:pt x="36" y="396"/>
                      <a:pt x="35" y="396"/>
                    </a:cubicBezTo>
                    <a:cubicBezTo>
                      <a:pt x="31" y="396"/>
                      <a:pt x="42" y="407"/>
                      <a:pt x="42" y="407"/>
                    </a:cubicBezTo>
                    <a:cubicBezTo>
                      <a:pt x="54" y="426"/>
                      <a:pt x="82" y="445"/>
                      <a:pt x="109" y="445"/>
                    </a:cubicBezTo>
                    <a:cubicBezTo>
                      <a:pt x="117" y="445"/>
                      <a:pt x="125" y="444"/>
                      <a:pt x="133" y="440"/>
                    </a:cubicBezTo>
                    <a:cubicBezTo>
                      <a:pt x="141" y="440"/>
                      <a:pt x="149" y="432"/>
                      <a:pt x="158" y="423"/>
                    </a:cubicBezTo>
                    <a:lnTo>
                      <a:pt x="166" y="423"/>
                    </a:lnTo>
                    <a:cubicBezTo>
                      <a:pt x="166" y="415"/>
                      <a:pt x="166" y="415"/>
                      <a:pt x="166" y="415"/>
                    </a:cubicBezTo>
                    <a:cubicBezTo>
                      <a:pt x="188" y="393"/>
                      <a:pt x="190" y="365"/>
                      <a:pt x="180" y="342"/>
                    </a:cubicBezTo>
                    <a:lnTo>
                      <a:pt x="180" y="342"/>
                    </a:lnTo>
                    <a:cubicBezTo>
                      <a:pt x="181" y="343"/>
                      <a:pt x="182" y="345"/>
                      <a:pt x="183" y="349"/>
                    </a:cubicBezTo>
                    <a:lnTo>
                      <a:pt x="183" y="349"/>
                    </a:lnTo>
                    <a:cubicBezTo>
                      <a:pt x="182" y="340"/>
                      <a:pt x="174" y="332"/>
                      <a:pt x="174" y="324"/>
                    </a:cubicBezTo>
                    <a:cubicBezTo>
                      <a:pt x="174" y="316"/>
                      <a:pt x="166" y="307"/>
                      <a:pt x="166" y="299"/>
                    </a:cubicBezTo>
                    <a:cubicBezTo>
                      <a:pt x="166" y="299"/>
                      <a:pt x="166" y="291"/>
                      <a:pt x="166" y="282"/>
                    </a:cubicBezTo>
                    <a:cubicBezTo>
                      <a:pt x="166" y="282"/>
                      <a:pt x="166" y="282"/>
                      <a:pt x="158" y="274"/>
                    </a:cubicBezTo>
                    <a:lnTo>
                      <a:pt x="158" y="233"/>
                    </a:lnTo>
                    <a:lnTo>
                      <a:pt x="166" y="233"/>
                    </a:lnTo>
                    <a:cubicBezTo>
                      <a:pt x="166" y="224"/>
                      <a:pt x="166" y="216"/>
                      <a:pt x="166" y="208"/>
                    </a:cubicBezTo>
                    <a:cubicBezTo>
                      <a:pt x="166" y="200"/>
                      <a:pt x="166" y="191"/>
                      <a:pt x="174" y="183"/>
                    </a:cubicBezTo>
                    <a:cubicBezTo>
                      <a:pt x="174" y="183"/>
                      <a:pt x="174" y="183"/>
                      <a:pt x="174" y="175"/>
                    </a:cubicBezTo>
                    <a:cubicBezTo>
                      <a:pt x="174" y="175"/>
                      <a:pt x="174" y="175"/>
                      <a:pt x="174" y="166"/>
                    </a:cubicBezTo>
                    <a:cubicBezTo>
                      <a:pt x="178" y="163"/>
                      <a:pt x="180" y="161"/>
                      <a:pt x="180" y="161"/>
                    </a:cubicBezTo>
                    <a:cubicBezTo>
                      <a:pt x="181" y="161"/>
                      <a:pt x="179" y="165"/>
                      <a:pt x="174" y="175"/>
                    </a:cubicBezTo>
                    <a:cubicBezTo>
                      <a:pt x="183" y="166"/>
                      <a:pt x="183" y="166"/>
                      <a:pt x="183" y="166"/>
                    </a:cubicBezTo>
                    <a:cubicBezTo>
                      <a:pt x="183" y="158"/>
                      <a:pt x="191" y="150"/>
                      <a:pt x="191" y="142"/>
                    </a:cubicBezTo>
                    <a:cubicBezTo>
                      <a:pt x="199" y="142"/>
                      <a:pt x="199" y="133"/>
                      <a:pt x="199" y="125"/>
                    </a:cubicBezTo>
                    <a:cubicBezTo>
                      <a:pt x="207" y="125"/>
                      <a:pt x="207" y="117"/>
                      <a:pt x="207" y="117"/>
                    </a:cubicBezTo>
                    <a:cubicBezTo>
                      <a:pt x="207" y="117"/>
                      <a:pt x="216" y="117"/>
                      <a:pt x="216" y="108"/>
                    </a:cubicBezTo>
                    <a:cubicBezTo>
                      <a:pt x="224" y="108"/>
                      <a:pt x="232" y="100"/>
                      <a:pt x="241" y="100"/>
                    </a:cubicBezTo>
                    <a:cubicBezTo>
                      <a:pt x="285" y="70"/>
                      <a:pt x="256" y="7"/>
                      <a:pt x="213" y="7"/>
                    </a:cubicBezTo>
                    <a:cubicBezTo>
                      <a:pt x="209" y="7"/>
                      <a:pt x="204" y="7"/>
                      <a:pt x="199" y="9"/>
                    </a:cubicBezTo>
                    <a:lnTo>
                      <a:pt x="199"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8" name="Google Shape;5767;p31">
                <a:extLst>
                  <a:ext uri="{FF2B5EF4-FFF2-40B4-BE49-F238E27FC236}">
                    <a16:creationId xmlns:a16="http://schemas.microsoft.com/office/drawing/2014/main" id="{0E300278-FF21-FFD4-311E-A03844100814}"/>
                  </a:ext>
                </a:extLst>
              </p:cNvPr>
              <p:cNvSpPr/>
              <p:nvPr/>
            </p:nvSpPr>
            <p:spPr>
              <a:xfrm>
                <a:off x="697125" y="4495950"/>
                <a:ext cx="25" cy="225"/>
              </a:xfrm>
              <a:custGeom>
                <a:avLst/>
                <a:gdLst/>
                <a:ahLst/>
                <a:cxnLst/>
                <a:rect l="l" t="t" r="r" b="b"/>
                <a:pathLst>
                  <a:path w="1" h="9" extrusionOk="0">
                    <a:moveTo>
                      <a:pt x="1" y="0"/>
                    </a:moveTo>
                    <a:lnTo>
                      <a:pt x="1" y="8"/>
                    </a:lnTo>
                    <a:cubicBezTo>
                      <a:pt x="1" y="8"/>
                      <a:pt x="1" y="8"/>
                      <a:pt x="1" y="8"/>
                    </a:cubicBezTo>
                    <a:cubicBezTo>
                      <a:pt x="1" y="8"/>
                      <a:pt x="1" y="8"/>
                      <a:pt x="1" y="0"/>
                    </a:cubicBezTo>
                    <a:lnTo>
                      <a:pt x="1" y="0"/>
                    </a:lnTo>
                    <a:lnTo>
                      <a:pt x="1" y="0"/>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9" name="Google Shape;5768;p31">
                <a:extLst>
                  <a:ext uri="{FF2B5EF4-FFF2-40B4-BE49-F238E27FC236}">
                    <a16:creationId xmlns:a16="http://schemas.microsoft.com/office/drawing/2014/main" id="{FDD49919-C093-3F24-7E87-600C8889AE80}"/>
                  </a:ext>
                </a:extLst>
              </p:cNvPr>
              <p:cNvSpPr/>
              <p:nvPr/>
            </p:nvSpPr>
            <p:spPr>
              <a:xfrm>
                <a:off x="697550" y="4497175"/>
                <a:ext cx="25" cy="250"/>
              </a:xfrm>
              <a:custGeom>
                <a:avLst/>
                <a:gdLst/>
                <a:ahLst/>
                <a:cxnLst/>
                <a:rect l="l" t="t" r="r" b="b"/>
                <a:pathLst>
                  <a:path w="1" h="10" extrusionOk="0">
                    <a:moveTo>
                      <a:pt x="0" y="9"/>
                    </a:moveTo>
                    <a:cubicBezTo>
                      <a:pt x="0" y="9"/>
                      <a:pt x="0" y="1"/>
                      <a:pt x="0" y="1"/>
                    </a:cubicBezTo>
                    <a:lnTo>
                      <a:pt x="0" y="9"/>
                    </a:lnTo>
                    <a:cubicBezTo>
                      <a:pt x="0" y="9"/>
                      <a:pt x="0" y="9"/>
                      <a:pt x="0" y="9"/>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0" name="Google Shape;5769;p31">
                <a:extLst>
                  <a:ext uri="{FF2B5EF4-FFF2-40B4-BE49-F238E27FC236}">
                    <a16:creationId xmlns:a16="http://schemas.microsoft.com/office/drawing/2014/main" id="{22081334-0A8D-AC2F-FF9E-059862C5B420}"/>
                  </a:ext>
                </a:extLst>
              </p:cNvPr>
              <p:cNvSpPr/>
              <p:nvPr/>
            </p:nvSpPr>
            <p:spPr>
              <a:xfrm>
                <a:off x="703350" y="4492200"/>
                <a:ext cx="3125" cy="6075"/>
              </a:xfrm>
              <a:custGeom>
                <a:avLst/>
                <a:gdLst/>
                <a:ahLst/>
                <a:cxnLst/>
                <a:rect l="l" t="t" r="r" b="b"/>
                <a:pathLst>
                  <a:path w="125" h="243" extrusionOk="0">
                    <a:moveTo>
                      <a:pt x="75" y="1"/>
                    </a:moveTo>
                    <a:cubicBezTo>
                      <a:pt x="58" y="1"/>
                      <a:pt x="42" y="1"/>
                      <a:pt x="33" y="9"/>
                    </a:cubicBezTo>
                    <a:cubicBezTo>
                      <a:pt x="17" y="26"/>
                      <a:pt x="8" y="42"/>
                      <a:pt x="8" y="59"/>
                    </a:cubicBezTo>
                    <a:cubicBezTo>
                      <a:pt x="8" y="84"/>
                      <a:pt x="8" y="109"/>
                      <a:pt x="0" y="134"/>
                    </a:cubicBezTo>
                    <a:cubicBezTo>
                      <a:pt x="0" y="142"/>
                      <a:pt x="0" y="158"/>
                      <a:pt x="0" y="167"/>
                    </a:cubicBezTo>
                    <a:lnTo>
                      <a:pt x="0" y="192"/>
                    </a:lnTo>
                    <a:cubicBezTo>
                      <a:pt x="0" y="200"/>
                      <a:pt x="8" y="208"/>
                      <a:pt x="17" y="225"/>
                    </a:cubicBezTo>
                    <a:cubicBezTo>
                      <a:pt x="22" y="235"/>
                      <a:pt x="37" y="242"/>
                      <a:pt x="51" y="242"/>
                    </a:cubicBezTo>
                    <a:cubicBezTo>
                      <a:pt x="60" y="242"/>
                      <a:pt x="68" y="239"/>
                      <a:pt x="75" y="233"/>
                    </a:cubicBezTo>
                    <a:cubicBezTo>
                      <a:pt x="83" y="225"/>
                      <a:pt x="91" y="216"/>
                      <a:pt x="91" y="200"/>
                    </a:cubicBezTo>
                    <a:lnTo>
                      <a:pt x="100" y="200"/>
                    </a:lnTo>
                    <a:cubicBezTo>
                      <a:pt x="100" y="200"/>
                      <a:pt x="100" y="192"/>
                      <a:pt x="100" y="183"/>
                    </a:cubicBezTo>
                    <a:cubicBezTo>
                      <a:pt x="108" y="175"/>
                      <a:pt x="108" y="158"/>
                      <a:pt x="108" y="150"/>
                    </a:cubicBezTo>
                    <a:cubicBezTo>
                      <a:pt x="116" y="125"/>
                      <a:pt x="116" y="100"/>
                      <a:pt x="124" y="76"/>
                    </a:cubicBezTo>
                    <a:cubicBezTo>
                      <a:pt x="124" y="59"/>
                      <a:pt x="124" y="51"/>
                      <a:pt x="124" y="42"/>
                    </a:cubicBezTo>
                    <a:lnTo>
                      <a:pt x="116" y="26"/>
                    </a:lnTo>
                    <a:cubicBezTo>
                      <a:pt x="108" y="9"/>
                      <a:pt x="91" y="1"/>
                      <a:pt x="7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1" name="Google Shape;5770;p31">
                <a:extLst>
                  <a:ext uri="{FF2B5EF4-FFF2-40B4-BE49-F238E27FC236}">
                    <a16:creationId xmlns:a16="http://schemas.microsoft.com/office/drawing/2014/main" id="{B562330B-0623-14B5-595F-8F272D06DD06}"/>
                  </a:ext>
                </a:extLst>
              </p:cNvPr>
              <p:cNvSpPr/>
              <p:nvPr/>
            </p:nvSpPr>
            <p:spPr>
              <a:xfrm>
                <a:off x="799650" y="4468225"/>
                <a:ext cx="11025" cy="12400"/>
              </a:xfrm>
              <a:custGeom>
                <a:avLst/>
                <a:gdLst/>
                <a:ahLst/>
                <a:cxnLst/>
                <a:rect l="l" t="t" r="r" b="b"/>
                <a:pathLst>
                  <a:path w="441" h="496" extrusionOk="0">
                    <a:moveTo>
                      <a:pt x="344" y="1"/>
                    </a:moveTo>
                    <a:cubicBezTo>
                      <a:pt x="332" y="1"/>
                      <a:pt x="320" y="3"/>
                      <a:pt x="308" y="7"/>
                    </a:cubicBezTo>
                    <a:cubicBezTo>
                      <a:pt x="283" y="24"/>
                      <a:pt x="266" y="65"/>
                      <a:pt x="266" y="98"/>
                    </a:cubicBezTo>
                    <a:cubicBezTo>
                      <a:pt x="266" y="115"/>
                      <a:pt x="266" y="131"/>
                      <a:pt x="266" y="148"/>
                    </a:cubicBezTo>
                    <a:lnTo>
                      <a:pt x="266" y="156"/>
                    </a:lnTo>
                    <a:cubicBezTo>
                      <a:pt x="258" y="165"/>
                      <a:pt x="258" y="181"/>
                      <a:pt x="258" y="181"/>
                    </a:cubicBezTo>
                    <a:cubicBezTo>
                      <a:pt x="258" y="189"/>
                      <a:pt x="258" y="198"/>
                      <a:pt x="250" y="206"/>
                    </a:cubicBezTo>
                    <a:lnTo>
                      <a:pt x="250" y="223"/>
                    </a:lnTo>
                    <a:cubicBezTo>
                      <a:pt x="241" y="239"/>
                      <a:pt x="233" y="256"/>
                      <a:pt x="225" y="264"/>
                    </a:cubicBezTo>
                    <a:cubicBezTo>
                      <a:pt x="216" y="272"/>
                      <a:pt x="216" y="272"/>
                      <a:pt x="216" y="272"/>
                    </a:cubicBezTo>
                    <a:lnTo>
                      <a:pt x="216" y="281"/>
                    </a:lnTo>
                    <a:cubicBezTo>
                      <a:pt x="208" y="289"/>
                      <a:pt x="200" y="289"/>
                      <a:pt x="192" y="297"/>
                    </a:cubicBezTo>
                    <a:cubicBezTo>
                      <a:pt x="192" y="305"/>
                      <a:pt x="183" y="314"/>
                      <a:pt x="175" y="322"/>
                    </a:cubicBezTo>
                    <a:lnTo>
                      <a:pt x="167" y="322"/>
                    </a:lnTo>
                    <a:cubicBezTo>
                      <a:pt x="164" y="325"/>
                      <a:pt x="163" y="327"/>
                      <a:pt x="163" y="328"/>
                    </a:cubicBezTo>
                    <a:lnTo>
                      <a:pt x="163" y="328"/>
                    </a:lnTo>
                    <a:cubicBezTo>
                      <a:pt x="161" y="329"/>
                      <a:pt x="158" y="330"/>
                      <a:pt x="158" y="330"/>
                    </a:cubicBezTo>
                    <a:cubicBezTo>
                      <a:pt x="142" y="339"/>
                      <a:pt x="125" y="347"/>
                      <a:pt x="109" y="363"/>
                    </a:cubicBezTo>
                    <a:lnTo>
                      <a:pt x="100" y="363"/>
                    </a:lnTo>
                    <a:lnTo>
                      <a:pt x="100" y="372"/>
                    </a:lnTo>
                    <a:cubicBezTo>
                      <a:pt x="100" y="372"/>
                      <a:pt x="92" y="380"/>
                      <a:pt x="92" y="380"/>
                    </a:cubicBezTo>
                    <a:cubicBezTo>
                      <a:pt x="84" y="380"/>
                      <a:pt x="76" y="380"/>
                      <a:pt x="67" y="388"/>
                    </a:cubicBezTo>
                    <a:cubicBezTo>
                      <a:pt x="1" y="405"/>
                      <a:pt x="18" y="496"/>
                      <a:pt x="76" y="496"/>
                    </a:cubicBezTo>
                    <a:cubicBezTo>
                      <a:pt x="117" y="496"/>
                      <a:pt x="158" y="496"/>
                      <a:pt x="192" y="479"/>
                    </a:cubicBezTo>
                    <a:cubicBezTo>
                      <a:pt x="241" y="463"/>
                      <a:pt x="274" y="438"/>
                      <a:pt x="308" y="405"/>
                    </a:cubicBezTo>
                    <a:cubicBezTo>
                      <a:pt x="366" y="347"/>
                      <a:pt x="407" y="272"/>
                      <a:pt x="424" y="189"/>
                    </a:cubicBezTo>
                    <a:cubicBezTo>
                      <a:pt x="432" y="148"/>
                      <a:pt x="440" y="82"/>
                      <a:pt x="407" y="40"/>
                    </a:cubicBezTo>
                    <a:cubicBezTo>
                      <a:pt x="399" y="32"/>
                      <a:pt x="390" y="15"/>
                      <a:pt x="374" y="7"/>
                    </a:cubicBezTo>
                    <a:cubicBezTo>
                      <a:pt x="366" y="3"/>
                      <a:pt x="355" y="1"/>
                      <a:pt x="34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2" name="Google Shape;5771;p31">
                <a:extLst>
                  <a:ext uri="{FF2B5EF4-FFF2-40B4-BE49-F238E27FC236}">
                    <a16:creationId xmlns:a16="http://schemas.microsoft.com/office/drawing/2014/main" id="{73F39ECD-1DE6-393F-B202-C5B6D0581AA8}"/>
                  </a:ext>
                </a:extLst>
              </p:cNvPr>
              <p:cNvSpPr/>
              <p:nvPr/>
            </p:nvSpPr>
            <p:spPr>
              <a:xfrm>
                <a:off x="802350" y="4459700"/>
                <a:ext cx="2300" cy="2500"/>
              </a:xfrm>
              <a:custGeom>
                <a:avLst/>
                <a:gdLst/>
                <a:ahLst/>
                <a:cxnLst/>
                <a:rect l="l" t="t" r="r" b="b"/>
                <a:pathLst>
                  <a:path w="92" h="100" extrusionOk="0">
                    <a:moveTo>
                      <a:pt x="42" y="0"/>
                    </a:moveTo>
                    <a:cubicBezTo>
                      <a:pt x="34" y="8"/>
                      <a:pt x="34" y="8"/>
                      <a:pt x="34" y="17"/>
                    </a:cubicBezTo>
                    <a:cubicBezTo>
                      <a:pt x="26" y="25"/>
                      <a:pt x="17" y="33"/>
                      <a:pt x="9" y="50"/>
                    </a:cubicBezTo>
                    <a:cubicBezTo>
                      <a:pt x="1" y="50"/>
                      <a:pt x="1" y="58"/>
                      <a:pt x="1" y="66"/>
                    </a:cubicBezTo>
                    <a:cubicBezTo>
                      <a:pt x="1" y="66"/>
                      <a:pt x="1" y="75"/>
                      <a:pt x="1" y="75"/>
                    </a:cubicBezTo>
                    <a:cubicBezTo>
                      <a:pt x="1" y="83"/>
                      <a:pt x="9" y="83"/>
                      <a:pt x="9" y="91"/>
                    </a:cubicBezTo>
                    <a:cubicBezTo>
                      <a:pt x="17" y="100"/>
                      <a:pt x="17" y="100"/>
                      <a:pt x="26" y="100"/>
                    </a:cubicBezTo>
                    <a:lnTo>
                      <a:pt x="59" y="100"/>
                    </a:lnTo>
                    <a:cubicBezTo>
                      <a:pt x="59" y="100"/>
                      <a:pt x="67" y="91"/>
                      <a:pt x="67" y="91"/>
                    </a:cubicBezTo>
                    <a:cubicBezTo>
                      <a:pt x="75" y="83"/>
                      <a:pt x="75" y="83"/>
                      <a:pt x="75" y="75"/>
                    </a:cubicBezTo>
                    <a:cubicBezTo>
                      <a:pt x="84" y="66"/>
                      <a:pt x="84" y="50"/>
                      <a:pt x="92" y="33"/>
                    </a:cubicBezTo>
                    <a:cubicBezTo>
                      <a:pt x="92" y="33"/>
                      <a:pt x="92" y="25"/>
                      <a:pt x="92" y="25"/>
                    </a:cubicBezTo>
                    <a:cubicBezTo>
                      <a:pt x="92" y="17"/>
                      <a:pt x="92" y="17"/>
                      <a:pt x="84" y="17"/>
                    </a:cubicBezTo>
                    <a:cubicBezTo>
                      <a:pt x="84" y="8"/>
                      <a:pt x="84" y="8"/>
                      <a:pt x="84" y="8"/>
                    </a:cubicBezTo>
                    <a:cubicBezTo>
                      <a:pt x="75" y="0"/>
                      <a:pt x="75" y="0"/>
                      <a:pt x="6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3" name="Google Shape;5772;p31">
                <a:extLst>
                  <a:ext uri="{FF2B5EF4-FFF2-40B4-BE49-F238E27FC236}">
                    <a16:creationId xmlns:a16="http://schemas.microsoft.com/office/drawing/2014/main" id="{FA0E642B-3E06-9DD7-DAA3-1A9DABCD6790}"/>
                  </a:ext>
                </a:extLst>
              </p:cNvPr>
              <p:cNvSpPr/>
              <p:nvPr/>
            </p:nvSpPr>
            <p:spPr>
              <a:xfrm>
                <a:off x="814150" y="4468100"/>
                <a:ext cx="4800" cy="7125"/>
              </a:xfrm>
              <a:custGeom>
                <a:avLst/>
                <a:gdLst/>
                <a:ahLst/>
                <a:cxnLst/>
                <a:rect l="l" t="t" r="r" b="b"/>
                <a:pathLst>
                  <a:path w="192" h="285" extrusionOk="0">
                    <a:moveTo>
                      <a:pt x="153" y="1"/>
                    </a:moveTo>
                    <a:cubicBezTo>
                      <a:pt x="141" y="1"/>
                      <a:pt x="129" y="8"/>
                      <a:pt x="117" y="20"/>
                    </a:cubicBezTo>
                    <a:cubicBezTo>
                      <a:pt x="117" y="29"/>
                      <a:pt x="109" y="37"/>
                      <a:pt x="109" y="45"/>
                    </a:cubicBezTo>
                    <a:lnTo>
                      <a:pt x="100" y="54"/>
                    </a:lnTo>
                    <a:cubicBezTo>
                      <a:pt x="94" y="60"/>
                      <a:pt x="88" y="76"/>
                      <a:pt x="89" y="76"/>
                    </a:cubicBezTo>
                    <a:cubicBezTo>
                      <a:pt x="89" y="76"/>
                      <a:pt x="90" y="74"/>
                      <a:pt x="92" y="70"/>
                    </a:cubicBezTo>
                    <a:lnTo>
                      <a:pt x="92" y="70"/>
                    </a:lnTo>
                    <a:cubicBezTo>
                      <a:pt x="84" y="87"/>
                      <a:pt x="76" y="103"/>
                      <a:pt x="67" y="120"/>
                    </a:cubicBezTo>
                    <a:cubicBezTo>
                      <a:pt x="59" y="136"/>
                      <a:pt x="51" y="153"/>
                      <a:pt x="34" y="170"/>
                    </a:cubicBezTo>
                    <a:cubicBezTo>
                      <a:pt x="34" y="178"/>
                      <a:pt x="26" y="186"/>
                      <a:pt x="26" y="194"/>
                    </a:cubicBezTo>
                    <a:cubicBezTo>
                      <a:pt x="18" y="194"/>
                      <a:pt x="18" y="203"/>
                      <a:pt x="18" y="203"/>
                    </a:cubicBezTo>
                    <a:cubicBezTo>
                      <a:pt x="11" y="203"/>
                      <a:pt x="4" y="213"/>
                      <a:pt x="6" y="213"/>
                    </a:cubicBezTo>
                    <a:cubicBezTo>
                      <a:pt x="7" y="213"/>
                      <a:pt x="8" y="213"/>
                      <a:pt x="9" y="211"/>
                    </a:cubicBezTo>
                    <a:lnTo>
                      <a:pt x="9" y="211"/>
                    </a:lnTo>
                    <a:cubicBezTo>
                      <a:pt x="1" y="219"/>
                      <a:pt x="1" y="228"/>
                      <a:pt x="1" y="236"/>
                    </a:cubicBezTo>
                    <a:cubicBezTo>
                      <a:pt x="1" y="252"/>
                      <a:pt x="1" y="261"/>
                      <a:pt x="9" y="269"/>
                    </a:cubicBezTo>
                    <a:cubicBezTo>
                      <a:pt x="18" y="278"/>
                      <a:pt x="32" y="285"/>
                      <a:pt x="46" y="285"/>
                    </a:cubicBezTo>
                    <a:cubicBezTo>
                      <a:pt x="57" y="285"/>
                      <a:pt x="68" y="280"/>
                      <a:pt x="76" y="269"/>
                    </a:cubicBezTo>
                    <a:cubicBezTo>
                      <a:pt x="109" y="236"/>
                      <a:pt x="134" y="203"/>
                      <a:pt x="150" y="170"/>
                    </a:cubicBezTo>
                    <a:cubicBezTo>
                      <a:pt x="158" y="153"/>
                      <a:pt x="167" y="136"/>
                      <a:pt x="175" y="112"/>
                    </a:cubicBezTo>
                    <a:cubicBezTo>
                      <a:pt x="192" y="87"/>
                      <a:pt x="192" y="70"/>
                      <a:pt x="192" y="37"/>
                    </a:cubicBezTo>
                    <a:cubicBezTo>
                      <a:pt x="192" y="20"/>
                      <a:pt x="183" y="4"/>
                      <a:pt x="167" y="4"/>
                    </a:cubicBezTo>
                    <a:cubicBezTo>
                      <a:pt x="162" y="2"/>
                      <a:pt x="158" y="1"/>
                      <a:pt x="15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4" name="Google Shape;5773;p31">
                <a:extLst>
                  <a:ext uri="{FF2B5EF4-FFF2-40B4-BE49-F238E27FC236}">
                    <a16:creationId xmlns:a16="http://schemas.microsoft.com/office/drawing/2014/main" id="{A8DBD6C3-AE29-4D13-02D9-EA32CCE0FA98}"/>
                  </a:ext>
                </a:extLst>
              </p:cNvPr>
              <p:cNvSpPr/>
              <p:nvPr/>
            </p:nvSpPr>
            <p:spPr>
              <a:xfrm>
                <a:off x="714725" y="4551050"/>
                <a:ext cx="7275" cy="9450"/>
              </a:xfrm>
              <a:custGeom>
                <a:avLst/>
                <a:gdLst/>
                <a:ahLst/>
                <a:cxnLst/>
                <a:rect l="l" t="t" r="r" b="b"/>
                <a:pathLst>
                  <a:path w="291" h="378" extrusionOk="0">
                    <a:moveTo>
                      <a:pt x="208" y="0"/>
                    </a:moveTo>
                    <a:cubicBezTo>
                      <a:pt x="175" y="0"/>
                      <a:pt x="158" y="17"/>
                      <a:pt x="142" y="42"/>
                    </a:cubicBezTo>
                    <a:cubicBezTo>
                      <a:pt x="117" y="66"/>
                      <a:pt x="117" y="99"/>
                      <a:pt x="109" y="133"/>
                    </a:cubicBezTo>
                    <a:cubicBezTo>
                      <a:pt x="109" y="141"/>
                      <a:pt x="100" y="149"/>
                      <a:pt x="100" y="149"/>
                    </a:cubicBezTo>
                    <a:cubicBezTo>
                      <a:pt x="100" y="157"/>
                      <a:pt x="100" y="157"/>
                      <a:pt x="100" y="157"/>
                    </a:cubicBezTo>
                    <a:cubicBezTo>
                      <a:pt x="92" y="166"/>
                      <a:pt x="84" y="182"/>
                      <a:pt x="84" y="191"/>
                    </a:cubicBezTo>
                    <a:cubicBezTo>
                      <a:pt x="75" y="199"/>
                      <a:pt x="75" y="207"/>
                      <a:pt x="67" y="224"/>
                    </a:cubicBezTo>
                    <a:cubicBezTo>
                      <a:pt x="67" y="232"/>
                      <a:pt x="59" y="232"/>
                      <a:pt x="59" y="240"/>
                    </a:cubicBezTo>
                    <a:cubicBezTo>
                      <a:pt x="59" y="240"/>
                      <a:pt x="51" y="249"/>
                      <a:pt x="51" y="249"/>
                    </a:cubicBezTo>
                    <a:cubicBezTo>
                      <a:pt x="51" y="249"/>
                      <a:pt x="51" y="249"/>
                      <a:pt x="51" y="257"/>
                    </a:cubicBezTo>
                    <a:lnTo>
                      <a:pt x="34" y="265"/>
                    </a:lnTo>
                    <a:lnTo>
                      <a:pt x="34" y="273"/>
                    </a:lnTo>
                    <a:cubicBezTo>
                      <a:pt x="26" y="282"/>
                      <a:pt x="26" y="282"/>
                      <a:pt x="17" y="282"/>
                    </a:cubicBezTo>
                    <a:cubicBezTo>
                      <a:pt x="1" y="307"/>
                      <a:pt x="1" y="340"/>
                      <a:pt x="17" y="356"/>
                    </a:cubicBezTo>
                    <a:cubicBezTo>
                      <a:pt x="28" y="372"/>
                      <a:pt x="42" y="378"/>
                      <a:pt x="57" y="378"/>
                    </a:cubicBezTo>
                    <a:cubicBezTo>
                      <a:pt x="66" y="378"/>
                      <a:pt x="75" y="376"/>
                      <a:pt x="84" y="373"/>
                    </a:cubicBezTo>
                    <a:cubicBezTo>
                      <a:pt x="117" y="356"/>
                      <a:pt x="150" y="331"/>
                      <a:pt x="183" y="298"/>
                    </a:cubicBezTo>
                    <a:cubicBezTo>
                      <a:pt x="200" y="290"/>
                      <a:pt x="208" y="282"/>
                      <a:pt x="216" y="273"/>
                    </a:cubicBezTo>
                    <a:cubicBezTo>
                      <a:pt x="233" y="240"/>
                      <a:pt x="249" y="215"/>
                      <a:pt x="258" y="182"/>
                    </a:cubicBezTo>
                    <a:cubicBezTo>
                      <a:pt x="274" y="141"/>
                      <a:pt x="291" y="91"/>
                      <a:pt x="266" y="58"/>
                    </a:cubicBezTo>
                    <a:cubicBezTo>
                      <a:pt x="258" y="25"/>
                      <a:pt x="241" y="8"/>
                      <a:pt x="20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5" name="Google Shape;5774;p31">
                <a:extLst>
                  <a:ext uri="{FF2B5EF4-FFF2-40B4-BE49-F238E27FC236}">
                    <a16:creationId xmlns:a16="http://schemas.microsoft.com/office/drawing/2014/main" id="{46A5E340-5C80-8576-04C6-EDD74586E82C}"/>
                  </a:ext>
                </a:extLst>
              </p:cNvPr>
              <p:cNvSpPr/>
              <p:nvPr/>
            </p:nvSpPr>
            <p:spPr>
              <a:xfrm>
                <a:off x="717850" y="4537150"/>
                <a:ext cx="2100" cy="3975"/>
              </a:xfrm>
              <a:custGeom>
                <a:avLst/>
                <a:gdLst/>
                <a:ahLst/>
                <a:cxnLst/>
                <a:rect l="l" t="t" r="r" b="b"/>
                <a:pathLst>
                  <a:path w="84" h="159" extrusionOk="0">
                    <a:moveTo>
                      <a:pt x="17" y="1"/>
                    </a:moveTo>
                    <a:cubicBezTo>
                      <a:pt x="0" y="9"/>
                      <a:pt x="0" y="18"/>
                      <a:pt x="0" y="26"/>
                    </a:cubicBezTo>
                    <a:lnTo>
                      <a:pt x="0" y="117"/>
                    </a:lnTo>
                    <a:cubicBezTo>
                      <a:pt x="0" y="142"/>
                      <a:pt x="17" y="158"/>
                      <a:pt x="42" y="158"/>
                    </a:cubicBezTo>
                    <a:cubicBezTo>
                      <a:pt x="58" y="158"/>
                      <a:pt x="66" y="150"/>
                      <a:pt x="75" y="142"/>
                    </a:cubicBezTo>
                    <a:cubicBezTo>
                      <a:pt x="83" y="134"/>
                      <a:pt x="83" y="117"/>
                      <a:pt x="83" y="109"/>
                    </a:cubicBezTo>
                    <a:cubicBezTo>
                      <a:pt x="66" y="76"/>
                      <a:pt x="58" y="42"/>
                      <a:pt x="42" y="9"/>
                    </a:cubicBezTo>
                    <a:cubicBezTo>
                      <a:pt x="33" y="1"/>
                      <a:pt x="25" y="1"/>
                      <a:pt x="1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6" name="Google Shape;5775;p31">
                <a:extLst>
                  <a:ext uri="{FF2B5EF4-FFF2-40B4-BE49-F238E27FC236}">
                    <a16:creationId xmlns:a16="http://schemas.microsoft.com/office/drawing/2014/main" id="{3278E66E-8440-2E18-1DC9-F2C0CB7B9B50}"/>
                  </a:ext>
                </a:extLst>
              </p:cNvPr>
              <p:cNvSpPr/>
              <p:nvPr/>
            </p:nvSpPr>
            <p:spPr>
              <a:xfrm>
                <a:off x="710600" y="4563375"/>
                <a:ext cx="2925" cy="6550"/>
              </a:xfrm>
              <a:custGeom>
                <a:avLst/>
                <a:gdLst/>
                <a:ahLst/>
                <a:cxnLst/>
                <a:rect l="l" t="t" r="r" b="b"/>
                <a:pathLst>
                  <a:path w="117" h="262" extrusionOk="0">
                    <a:moveTo>
                      <a:pt x="78" y="0"/>
                    </a:moveTo>
                    <a:cubicBezTo>
                      <a:pt x="69" y="0"/>
                      <a:pt x="58" y="4"/>
                      <a:pt x="50" y="12"/>
                    </a:cubicBezTo>
                    <a:cubicBezTo>
                      <a:pt x="42" y="21"/>
                      <a:pt x="33" y="29"/>
                      <a:pt x="33" y="37"/>
                    </a:cubicBezTo>
                    <a:cubicBezTo>
                      <a:pt x="33" y="46"/>
                      <a:pt x="25" y="54"/>
                      <a:pt x="25" y="62"/>
                    </a:cubicBezTo>
                    <a:cubicBezTo>
                      <a:pt x="25" y="79"/>
                      <a:pt x="17" y="95"/>
                      <a:pt x="17" y="120"/>
                    </a:cubicBezTo>
                    <a:cubicBezTo>
                      <a:pt x="8" y="153"/>
                      <a:pt x="8" y="178"/>
                      <a:pt x="8" y="211"/>
                    </a:cubicBezTo>
                    <a:cubicBezTo>
                      <a:pt x="0" y="228"/>
                      <a:pt x="8" y="244"/>
                      <a:pt x="17" y="253"/>
                    </a:cubicBezTo>
                    <a:cubicBezTo>
                      <a:pt x="25" y="253"/>
                      <a:pt x="42" y="261"/>
                      <a:pt x="50" y="261"/>
                    </a:cubicBezTo>
                    <a:cubicBezTo>
                      <a:pt x="66" y="261"/>
                      <a:pt x="83" y="261"/>
                      <a:pt x="91" y="253"/>
                    </a:cubicBezTo>
                    <a:cubicBezTo>
                      <a:pt x="100" y="236"/>
                      <a:pt x="100" y="228"/>
                      <a:pt x="100" y="211"/>
                    </a:cubicBezTo>
                    <a:cubicBezTo>
                      <a:pt x="108" y="186"/>
                      <a:pt x="108" y="153"/>
                      <a:pt x="116" y="120"/>
                    </a:cubicBezTo>
                    <a:cubicBezTo>
                      <a:pt x="116" y="112"/>
                      <a:pt x="116" y="104"/>
                      <a:pt x="116" y="95"/>
                    </a:cubicBezTo>
                    <a:lnTo>
                      <a:pt x="116" y="70"/>
                    </a:lnTo>
                    <a:lnTo>
                      <a:pt x="116" y="54"/>
                    </a:lnTo>
                    <a:cubicBezTo>
                      <a:pt x="116" y="46"/>
                      <a:pt x="116" y="37"/>
                      <a:pt x="108" y="29"/>
                    </a:cubicBezTo>
                    <a:cubicBezTo>
                      <a:pt x="108" y="29"/>
                      <a:pt x="108" y="21"/>
                      <a:pt x="100" y="12"/>
                    </a:cubicBezTo>
                    <a:cubicBezTo>
                      <a:pt x="95" y="4"/>
                      <a:pt x="87" y="0"/>
                      <a:pt x="7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7" name="Google Shape;5776;p31">
                <a:extLst>
                  <a:ext uri="{FF2B5EF4-FFF2-40B4-BE49-F238E27FC236}">
                    <a16:creationId xmlns:a16="http://schemas.microsoft.com/office/drawing/2014/main" id="{69F3BCFD-CFB7-52E1-2C14-12629722FBE5}"/>
                  </a:ext>
                </a:extLst>
              </p:cNvPr>
              <p:cNvSpPr/>
              <p:nvPr/>
            </p:nvSpPr>
            <p:spPr>
              <a:xfrm>
                <a:off x="709550" y="4536950"/>
                <a:ext cx="1900" cy="5250"/>
              </a:xfrm>
              <a:custGeom>
                <a:avLst/>
                <a:gdLst/>
                <a:ahLst/>
                <a:cxnLst/>
                <a:rect l="l" t="t" r="r" b="b"/>
                <a:pathLst>
                  <a:path w="76" h="210" extrusionOk="0">
                    <a:moveTo>
                      <a:pt x="26" y="1"/>
                    </a:moveTo>
                    <a:cubicBezTo>
                      <a:pt x="17" y="1"/>
                      <a:pt x="9" y="9"/>
                      <a:pt x="9" y="9"/>
                    </a:cubicBezTo>
                    <a:cubicBezTo>
                      <a:pt x="9" y="26"/>
                      <a:pt x="1" y="42"/>
                      <a:pt x="1" y="50"/>
                    </a:cubicBezTo>
                    <a:lnTo>
                      <a:pt x="1" y="92"/>
                    </a:lnTo>
                    <a:cubicBezTo>
                      <a:pt x="1" y="108"/>
                      <a:pt x="1" y="125"/>
                      <a:pt x="1" y="142"/>
                    </a:cubicBezTo>
                    <a:cubicBezTo>
                      <a:pt x="1" y="150"/>
                      <a:pt x="9" y="166"/>
                      <a:pt x="9" y="183"/>
                    </a:cubicBezTo>
                    <a:cubicBezTo>
                      <a:pt x="9" y="196"/>
                      <a:pt x="20" y="210"/>
                      <a:pt x="33" y="210"/>
                    </a:cubicBezTo>
                    <a:cubicBezTo>
                      <a:pt x="36" y="210"/>
                      <a:pt x="39" y="209"/>
                      <a:pt x="42" y="208"/>
                    </a:cubicBezTo>
                    <a:cubicBezTo>
                      <a:pt x="59" y="208"/>
                      <a:pt x="75" y="200"/>
                      <a:pt x="75" y="183"/>
                    </a:cubicBezTo>
                    <a:cubicBezTo>
                      <a:pt x="75" y="166"/>
                      <a:pt x="67" y="150"/>
                      <a:pt x="67" y="142"/>
                    </a:cubicBezTo>
                    <a:cubicBezTo>
                      <a:pt x="67" y="125"/>
                      <a:pt x="59" y="108"/>
                      <a:pt x="59" y="92"/>
                    </a:cubicBezTo>
                    <a:lnTo>
                      <a:pt x="50" y="50"/>
                    </a:lnTo>
                    <a:cubicBezTo>
                      <a:pt x="50" y="34"/>
                      <a:pt x="42" y="26"/>
                      <a:pt x="34" y="9"/>
                    </a:cubicBezTo>
                    <a:cubicBezTo>
                      <a:pt x="34" y="9"/>
                      <a:pt x="34" y="1"/>
                      <a:pt x="2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8" name="Google Shape;5777;p31">
                <a:extLst>
                  <a:ext uri="{FF2B5EF4-FFF2-40B4-BE49-F238E27FC236}">
                    <a16:creationId xmlns:a16="http://schemas.microsoft.com/office/drawing/2014/main" id="{A45EDEF0-9F22-9D08-B013-F52BE4F0E54E}"/>
                  </a:ext>
                </a:extLst>
              </p:cNvPr>
              <p:cNvSpPr/>
              <p:nvPr/>
            </p:nvSpPr>
            <p:spPr>
              <a:xfrm>
                <a:off x="540125" y="4689200"/>
                <a:ext cx="10175" cy="13375"/>
              </a:xfrm>
              <a:custGeom>
                <a:avLst/>
                <a:gdLst/>
                <a:ahLst/>
                <a:cxnLst/>
                <a:rect l="l" t="t" r="r" b="b"/>
                <a:pathLst>
                  <a:path w="407" h="535" extrusionOk="0">
                    <a:moveTo>
                      <a:pt x="65" y="0"/>
                    </a:moveTo>
                    <a:cubicBezTo>
                      <a:pt x="47" y="0"/>
                      <a:pt x="29" y="11"/>
                      <a:pt x="25" y="34"/>
                    </a:cubicBezTo>
                    <a:cubicBezTo>
                      <a:pt x="17" y="92"/>
                      <a:pt x="0" y="150"/>
                      <a:pt x="9" y="208"/>
                    </a:cubicBezTo>
                    <a:cubicBezTo>
                      <a:pt x="9" y="266"/>
                      <a:pt x="25" y="332"/>
                      <a:pt x="58" y="382"/>
                    </a:cubicBezTo>
                    <a:cubicBezTo>
                      <a:pt x="104" y="453"/>
                      <a:pt x="195" y="535"/>
                      <a:pt x="284" y="535"/>
                    </a:cubicBezTo>
                    <a:cubicBezTo>
                      <a:pt x="309" y="535"/>
                      <a:pt x="333" y="529"/>
                      <a:pt x="357" y="514"/>
                    </a:cubicBezTo>
                    <a:cubicBezTo>
                      <a:pt x="406" y="481"/>
                      <a:pt x="398" y="423"/>
                      <a:pt x="348" y="406"/>
                    </a:cubicBezTo>
                    <a:lnTo>
                      <a:pt x="348" y="398"/>
                    </a:lnTo>
                    <a:cubicBezTo>
                      <a:pt x="332" y="390"/>
                      <a:pt x="307" y="390"/>
                      <a:pt x="290" y="382"/>
                    </a:cubicBezTo>
                    <a:cubicBezTo>
                      <a:pt x="282" y="382"/>
                      <a:pt x="274" y="382"/>
                      <a:pt x="265" y="373"/>
                    </a:cubicBezTo>
                    <a:lnTo>
                      <a:pt x="257" y="373"/>
                    </a:lnTo>
                    <a:cubicBezTo>
                      <a:pt x="249" y="373"/>
                      <a:pt x="249" y="373"/>
                      <a:pt x="249" y="365"/>
                    </a:cubicBezTo>
                    <a:cubicBezTo>
                      <a:pt x="241" y="365"/>
                      <a:pt x="232" y="357"/>
                      <a:pt x="224" y="357"/>
                    </a:cubicBezTo>
                    <a:cubicBezTo>
                      <a:pt x="224" y="357"/>
                      <a:pt x="216" y="348"/>
                      <a:pt x="216" y="348"/>
                    </a:cubicBezTo>
                    <a:cubicBezTo>
                      <a:pt x="207" y="348"/>
                      <a:pt x="207" y="340"/>
                      <a:pt x="207" y="340"/>
                    </a:cubicBezTo>
                    <a:cubicBezTo>
                      <a:pt x="199" y="332"/>
                      <a:pt x="191" y="324"/>
                      <a:pt x="191" y="324"/>
                    </a:cubicBezTo>
                    <a:cubicBezTo>
                      <a:pt x="191" y="324"/>
                      <a:pt x="183" y="315"/>
                      <a:pt x="183" y="315"/>
                    </a:cubicBezTo>
                    <a:cubicBezTo>
                      <a:pt x="174" y="307"/>
                      <a:pt x="174" y="307"/>
                      <a:pt x="174" y="299"/>
                    </a:cubicBezTo>
                    <a:cubicBezTo>
                      <a:pt x="166" y="290"/>
                      <a:pt x="158" y="282"/>
                      <a:pt x="158" y="266"/>
                    </a:cubicBezTo>
                    <a:cubicBezTo>
                      <a:pt x="158" y="266"/>
                      <a:pt x="149" y="257"/>
                      <a:pt x="149" y="257"/>
                    </a:cubicBezTo>
                    <a:cubicBezTo>
                      <a:pt x="149" y="257"/>
                      <a:pt x="149" y="249"/>
                      <a:pt x="149" y="249"/>
                    </a:cubicBezTo>
                    <a:cubicBezTo>
                      <a:pt x="141" y="224"/>
                      <a:pt x="133" y="199"/>
                      <a:pt x="125" y="183"/>
                    </a:cubicBezTo>
                    <a:cubicBezTo>
                      <a:pt x="116" y="133"/>
                      <a:pt x="108" y="92"/>
                      <a:pt x="108" y="42"/>
                    </a:cubicBezTo>
                    <a:cubicBezTo>
                      <a:pt x="108" y="15"/>
                      <a:pt x="86" y="0"/>
                      <a:pt x="6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9" name="Google Shape;5778;p31">
                <a:extLst>
                  <a:ext uri="{FF2B5EF4-FFF2-40B4-BE49-F238E27FC236}">
                    <a16:creationId xmlns:a16="http://schemas.microsoft.com/office/drawing/2014/main" id="{63E9E3F9-5E80-9A7F-12B3-CDCD50EEDC15}"/>
                  </a:ext>
                </a:extLst>
              </p:cNvPr>
              <p:cNvSpPr/>
              <p:nvPr/>
            </p:nvSpPr>
            <p:spPr>
              <a:xfrm>
                <a:off x="550900" y="4705800"/>
                <a:ext cx="9125" cy="6000"/>
              </a:xfrm>
              <a:custGeom>
                <a:avLst/>
                <a:gdLst/>
                <a:ahLst/>
                <a:cxnLst/>
                <a:rect l="l" t="t" r="r" b="b"/>
                <a:pathLst>
                  <a:path w="365" h="240" extrusionOk="0">
                    <a:moveTo>
                      <a:pt x="55" y="1"/>
                    </a:moveTo>
                    <a:cubicBezTo>
                      <a:pt x="48" y="1"/>
                      <a:pt x="41" y="3"/>
                      <a:pt x="33" y="8"/>
                    </a:cubicBezTo>
                    <a:cubicBezTo>
                      <a:pt x="17" y="24"/>
                      <a:pt x="0" y="49"/>
                      <a:pt x="17" y="74"/>
                    </a:cubicBezTo>
                    <a:cubicBezTo>
                      <a:pt x="50" y="124"/>
                      <a:pt x="100" y="173"/>
                      <a:pt x="158" y="198"/>
                    </a:cubicBezTo>
                    <a:cubicBezTo>
                      <a:pt x="166" y="206"/>
                      <a:pt x="182" y="215"/>
                      <a:pt x="191" y="223"/>
                    </a:cubicBezTo>
                    <a:cubicBezTo>
                      <a:pt x="199" y="223"/>
                      <a:pt x="207" y="231"/>
                      <a:pt x="224" y="231"/>
                    </a:cubicBezTo>
                    <a:lnTo>
                      <a:pt x="240" y="231"/>
                    </a:lnTo>
                    <a:cubicBezTo>
                      <a:pt x="257" y="231"/>
                      <a:pt x="274" y="240"/>
                      <a:pt x="290" y="240"/>
                    </a:cubicBezTo>
                    <a:cubicBezTo>
                      <a:pt x="315" y="240"/>
                      <a:pt x="332" y="231"/>
                      <a:pt x="340" y="223"/>
                    </a:cubicBezTo>
                    <a:cubicBezTo>
                      <a:pt x="356" y="215"/>
                      <a:pt x="365" y="190"/>
                      <a:pt x="348" y="173"/>
                    </a:cubicBezTo>
                    <a:lnTo>
                      <a:pt x="340" y="173"/>
                    </a:lnTo>
                    <a:cubicBezTo>
                      <a:pt x="340" y="173"/>
                      <a:pt x="332" y="165"/>
                      <a:pt x="340" y="165"/>
                    </a:cubicBezTo>
                    <a:cubicBezTo>
                      <a:pt x="332" y="157"/>
                      <a:pt x="323" y="157"/>
                      <a:pt x="307" y="157"/>
                    </a:cubicBezTo>
                    <a:cubicBezTo>
                      <a:pt x="298" y="148"/>
                      <a:pt x="282" y="148"/>
                      <a:pt x="274" y="140"/>
                    </a:cubicBezTo>
                    <a:lnTo>
                      <a:pt x="265" y="140"/>
                    </a:lnTo>
                    <a:cubicBezTo>
                      <a:pt x="257" y="132"/>
                      <a:pt x="249" y="132"/>
                      <a:pt x="232" y="124"/>
                    </a:cubicBezTo>
                    <a:lnTo>
                      <a:pt x="224" y="124"/>
                    </a:lnTo>
                    <a:lnTo>
                      <a:pt x="207" y="115"/>
                    </a:lnTo>
                    <a:cubicBezTo>
                      <a:pt x="199" y="107"/>
                      <a:pt x="182" y="99"/>
                      <a:pt x="174" y="99"/>
                    </a:cubicBezTo>
                    <a:cubicBezTo>
                      <a:pt x="166" y="90"/>
                      <a:pt x="166" y="90"/>
                      <a:pt x="158" y="82"/>
                    </a:cubicBezTo>
                    <a:lnTo>
                      <a:pt x="149" y="82"/>
                    </a:lnTo>
                    <a:cubicBezTo>
                      <a:pt x="141" y="74"/>
                      <a:pt x="133" y="57"/>
                      <a:pt x="124" y="49"/>
                    </a:cubicBezTo>
                    <a:cubicBezTo>
                      <a:pt x="124" y="49"/>
                      <a:pt x="108" y="41"/>
                      <a:pt x="108" y="32"/>
                    </a:cubicBezTo>
                    <a:lnTo>
                      <a:pt x="100" y="32"/>
                    </a:lnTo>
                    <a:lnTo>
                      <a:pt x="100" y="24"/>
                    </a:lnTo>
                    <a:cubicBezTo>
                      <a:pt x="88" y="12"/>
                      <a:pt x="72" y="1"/>
                      <a:pt x="5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0" name="Google Shape;5779;p31">
                <a:extLst>
                  <a:ext uri="{FF2B5EF4-FFF2-40B4-BE49-F238E27FC236}">
                    <a16:creationId xmlns:a16="http://schemas.microsoft.com/office/drawing/2014/main" id="{D346A3CA-6371-2539-F8F4-283C1C4D68AD}"/>
                  </a:ext>
                </a:extLst>
              </p:cNvPr>
              <p:cNvSpPr/>
              <p:nvPr/>
            </p:nvSpPr>
            <p:spPr>
              <a:xfrm>
                <a:off x="523750" y="4572575"/>
                <a:ext cx="2925" cy="10925"/>
              </a:xfrm>
              <a:custGeom>
                <a:avLst/>
                <a:gdLst/>
                <a:ahLst/>
                <a:cxnLst/>
                <a:rect l="l" t="t" r="r" b="b"/>
                <a:pathLst>
                  <a:path w="117" h="437" extrusionOk="0">
                    <a:moveTo>
                      <a:pt x="84" y="1"/>
                    </a:moveTo>
                    <a:cubicBezTo>
                      <a:pt x="59" y="1"/>
                      <a:pt x="34" y="9"/>
                      <a:pt x="26" y="34"/>
                    </a:cubicBezTo>
                    <a:cubicBezTo>
                      <a:pt x="9" y="100"/>
                      <a:pt x="1" y="166"/>
                      <a:pt x="9" y="233"/>
                    </a:cubicBezTo>
                    <a:cubicBezTo>
                      <a:pt x="9" y="266"/>
                      <a:pt x="17" y="307"/>
                      <a:pt x="26" y="340"/>
                    </a:cubicBezTo>
                    <a:cubicBezTo>
                      <a:pt x="34" y="374"/>
                      <a:pt x="42" y="407"/>
                      <a:pt x="67" y="432"/>
                    </a:cubicBezTo>
                    <a:cubicBezTo>
                      <a:pt x="73" y="435"/>
                      <a:pt x="80" y="437"/>
                      <a:pt x="87" y="437"/>
                    </a:cubicBezTo>
                    <a:cubicBezTo>
                      <a:pt x="100" y="437"/>
                      <a:pt x="111" y="431"/>
                      <a:pt x="117" y="415"/>
                    </a:cubicBezTo>
                    <a:cubicBezTo>
                      <a:pt x="117" y="398"/>
                      <a:pt x="117" y="382"/>
                      <a:pt x="117" y="365"/>
                    </a:cubicBezTo>
                    <a:cubicBezTo>
                      <a:pt x="108" y="349"/>
                      <a:pt x="108" y="340"/>
                      <a:pt x="108" y="324"/>
                    </a:cubicBezTo>
                    <a:cubicBezTo>
                      <a:pt x="100" y="291"/>
                      <a:pt x="100" y="266"/>
                      <a:pt x="100" y="233"/>
                    </a:cubicBezTo>
                    <a:cubicBezTo>
                      <a:pt x="92" y="175"/>
                      <a:pt x="100" y="117"/>
                      <a:pt x="108" y="59"/>
                    </a:cubicBezTo>
                    <a:cubicBezTo>
                      <a:pt x="117" y="34"/>
                      <a:pt x="100" y="9"/>
                      <a:pt x="8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1" name="Google Shape;5780;p31">
                <a:extLst>
                  <a:ext uri="{FF2B5EF4-FFF2-40B4-BE49-F238E27FC236}">
                    <a16:creationId xmlns:a16="http://schemas.microsoft.com/office/drawing/2014/main" id="{98C79AC5-55BD-405F-F74C-E959E810D673}"/>
                  </a:ext>
                </a:extLst>
              </p:cNvPr>
              <p:cNvSpPr/>
              <p:nvPr/>
            </p:nvSpPr>
            <p:spPr>
              <a:xfrm>
                <a:off x="531000" y="4580975"/>
                <a:ext cx="9550" cy="6125"/>
              </a:xfrm>
              <a:custGeom>
                <a:avLst/>
                <a:gdLst/>
                <a:ahLst/>
                <a:cxnLst/>
                <a:rect l="l" t="t" r="r" b="b"/>
                <a:pathLst>
                  <a:path w="382" h="245" extrusionOk="0">
                    <a:moveTo>
                      <a:pt x="46" y="0"/>
                    </a:moveTo>
                    <a:cubicBezTo>
                      <a:pt x="36" y="0"/>
                      <a:pt x="26" y="4"/>
                      <a:pt x="17" y="13"/>
                    </a:cubicBezTo>
                    <a:cubicBezTo>
                      <a:pt x="1" y="29"/>
                      <a:pt x="1" y="54"/>
                      <a:pt x="17" y="71"/>
                    </a:cubicBezTo>
                    <a:cubicBezTo>
                      <a:pt x="108" y="154"/>
                      <a:pt x="216" y="228"/>
                      <a:pt x="340" y="245"/>
                    </a:cubicBezTo>
                    <a:cubicBezTo>
                      <a:pt x="374" y="245"/>
                      <a:pt x="382" y="203"/>
                      <a:pt x="357" y="195"/>
                    </a:cubicBezTo>
                    <a:cubicBezTo>
                      <a:pt x="258" y="145"/>
                      <a:pt x="158" y="87"/>
                      <a:pt x="75" y="13"/>
                    </a:cubicBezTo>
                    <a:cubicBezTo>
                      <a:pt x="67" y="4"/>
                      <a:pt x="57" y="0"/>
                      <a:pt x="4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2" name="Google Shape;5781;p31">
                <a:extLst>
                  <a:ext uri="{FF2B5EF4-FFF2-40B4-BE49-F238E27FC236}">
                    <a16:creationId xmlns:a16="http://schemas.microsoft.com/office/drawing/2014/main" id="{6789813A-4C16-155E-2FCC-2DA552D63408}"/>
                  </a:ext>
                </a:extLst>
              </p:cNvPr>
              <p:cNvSpPr/>
              <p:nvPr/>
            </p:nvSpPr>
            <p:spPr>
              <a:xfrm>
                <a:off x="704375" y="4790950"/>
                <a:ext cx="8725" cy="5725"/>
              </a:xfrm>
              <a:custGeom>
                <a:avLst/>
                <a:gdLst/>
                <a:ahLst/>
                <a:cxnLst/>
                <a:rect l="l" t="t" r="r" b="b"/>
                <a:pathLst>
                  <a:path w="349" h="229" extrusionOk="0">
                    <a:moveTo>
                      <a:pt x="158" y="0"/>
                    </a:moveTo>
                    <a:cubicBezTo>
                      <a:pt x="145" y="0"/>
                      <a:pt x="131" y="2"/>
                      <a:pt x="117" y="7"/>
                    </a:cubicBezTo>
                    <a:cubicBezTo>
                      <a:pt x="75" y="15"/>
                      <a:pt x="42" y="40"/>
                      <a:pt x="25" y="82"/>
                    </a:cubicBezTo>
                    <a:cubicBezTo>
                      <a:pt x="1" y="131"/>
                      <a:pt x="1" y="189"/>
                      <a:pt x="50" y="222"/>
                    </a:cubicBezTo>
                    <a:cubicBezTo>
                      <a:pt x="57" y="227"/>
                      <a:pt x="65" y="229"/>
                      <a:pt x="73" y="229"/>
                    </a:cubicBezTo>
                    <a:cubicBezTo>
                      <a:pt x="95" y="229"/>
                      <a:pt x="119" y="213"/>
                      <a:pt x="125" y="189"/>
                    </a:cubicBezTo>
                    <a:cubicBezTo>
                      <a:pt x="125" y="181"/>
                      <a:pt x="125" y="173"/>
                      <a:pt x="125" y="173"/>
                    </a:cubicBezTo>
                    <a:cubicBezTo>
                      <a:pt x="125" y="164"/>
                      <a:pt x="133" y="164"/>
                      <a:pt x="133" y="156"/>
                    </a:cubicBezTo>
                    <a:cubicBezTo>
                      <a:pt x="141" y="148"/>
                      <a:pt x="141" y="148"/>
                      <a:pt x="150" y="140"/>
                    </a:cubicBezTo>
                    <a:lnTo>
                      <a:pt x="158" y="140"/>
                    </a:lnTo>
                    <a:cubicBezTo>
                      <a:pt x="166" y="148"/>
                      <a:pt x="175" y="148"/>
                      <a:pt x="175" y="148"/>
                    </a:cubicBezTo>
                    <a:cubicBezTo>
                      <a:pt x="191" y="156"/>
                      <a:pt x="199" y="156"/>
                      <a:pt x="208" y="164"/>
                    </a:cubicBezTo>
                    <a:cubicBezTo>
                      <a:pt x="216" y="173"/>
                      <a:pt x="224" y="181"/>
                      <a:pt x="241" y="189"/>
                    </a:cubicBezTo>
                    <a:cubicBezTo>
                      <a:pt x="249" y="198"/>
                      <a:pt x="257" y="206"/>
                      <a:pt x="266" y="206"/>
                    </a:cubicBezTo>
                    <a:cubicBezTo>
                      <a:pt x="291" y="206"/>
                      <a:pt x="315" y="206"/>
                      <a:pt x="332" y="189"/>
                    </a:cubicBezTo>
                    <a:cubicBezTo>
                      <a:pt x="349" y="164"/>
                      <a:pt x="349" y="148"/>
                      <a:pt x="349" y="123"/>
                    </a:cubicBezTo>
                    <a:cubicBezTo>
                      <a:pt x="340" y="98"/>
                      <a:pt x="324" y="73"/>
                      <a:pt x="299" y="57"/>
                    </a:cubicBezTo>
                    <a:lnTo>
                      <a:pt x="307" y="57"/>
                    </a:lnTo>
                    <a:cubicBezTo>
                      <a:pt x="291" y="48"/>
                      <a:pt x="274" y="32"/>
                      <a:pt x="249" y="24"/>
                    </a:cubicBezTo>
                    <a:cubicBezTo>
                      <a:pt x="220" y="12"/>
                      <a:pt x="191" y="0"/>
                      <a:pt x="15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3" name="Google Shape;5782;p31">
                <a:extLst>
                  <a:ext uri="{FF2B5EF4-FFF2-40B4-BE49-F238E27FC236}">
                    <a16:creationId xmlns:a16="http://schemas.microsoft.com/office/drawing/2014/main" id="{C59C9580-8E28-BDCD-9DFD-A0ED286E5C2C}"/>
                  </a:ext>
                </a:extLst>
              </p:cNvPr>
              <p:cNvSpPr/>
              <p:nvPr/>
            </p:nvSpPr>
            <p:spPr>
              <a:xfrm>
                <a:off x="709975" y="4795450"/>
                <a:ext cx="425" cy="450"/>
              </a:xfrm>
              <a:custGeom>
                <a:avLst/>
                <a:gdLst/>
                <a:ahLst/>
                <a:cxnLst/>
                <a:rect l="l" t="t" r="r" b="b"/>
                <a:pathLst>
                  <a:path w="17" h="18" extrusionOk="0">
                    <a:moveTo>
                      <a:pt x="0" y="1"/>
                    </a:moveTo>
                    <a:cubicBezTo>
                      <a:pt x="6" y="7"/>
                      <a:pt x="8" y="9"/>
                      <a:pt x="11" y="9"/>
                    </a:cubicBezTo>
                    <a:lnTo>
                      <a:pt x="11" y="9"/>
                    </a:lnTo>
                    <a:cubicBezTo>
                      <a:pt x="8" y="7"/>
                      <a:pt x="4" y="5"/>
                      <a:pt x="0" y="1"/>
                    </a:cubicBezTo>
                    <a:close/>
                    <a:moveTo>
                      <a:pt x="11" y="9"/>
                    </a:moveTo>
                    <a:lnTo>
                      <a:pt x="11" y="9"/>
                    </a:lnTo>
                    <a:cubicBezTo>
                      <a:pt x="15" y="11"/>
                      <a:pt x="17" y="13"/>
                      <a:pt x="17" y="18"/>
                    </a:cubicBezTo>
                    <a:cubicBezTo>
                      <a:pt x="17" y="18"/>
                      <a:pt x="17" y="9"/>
                      <a:pt x="17" y="9"/>
                    </a:cubicBezTo>
                    <a:cubicBezTo>
                      <a:pt x="15" y="9"/>
                      <a:pt x="13" y="9"/>
                      <a:pt x="11" y="9"/>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4" name="Google Shape;5783;p31">
                <a:extLst>
                  <a:ext uri="{FF2B5EF4-FFF2-40B4-BE49-F238E27FC236}">
                    <a16:creationId xmlns:a16="http://schemas.microsoft.com/office/drawing/2014/main" id="{BC94CE46-EEAB-F624-CC09-EF14EEA5C10E}"/>
                  </a:ext>
                </a:extLst>
              </p:cNvPr>
              <p:cNvSpPr/>
              <p:nvPr/>
            </p:nvSpPr>
            <p:spPr>
              <a:xfrm>
                <a:off x="716175" y="4790425"/>
                <a:ext cx="6875" cy="4225"/>
              </a:xfrm>
              <a:custGeom>
                <a:avLst/>
                <a:gdLst/>
                <a:ahLst/>
                <a:cxnLst/>
                <a:rect l="l" t="t" r="r" b="b"/>
                <a:pathLst>
                  <a:path w="275" h="169" extrusionOk="0">
                    <a:moveTo>
                      <a:pt x="149" y="1"/>
                    </a:moveTo>
                    <a:cubicBezTo>
                      <a:pt x="143" y="1"/>
                      <a:pt x="138" y="2"/>
                      <a:pt x="133" y="3"/>
                    </a:cubicBezTo>
                    <a:cubicBezTo>
                      <a:pt x="117" y="3"/>
                      <a:pt x="100" y="11"/>
                      <a:pt x="84" y="11"/>
                    </a:cubicBezTo>
                    <a:cubicBezTo>
                      <a:pt x="51" y="28"/>
                      <a:pt x="34" y="45"/>
                      <a:pt x="17" y="69"/>
                    </a:cubicBezTo>
                    <a:cubicBezTo>
                      <a:pt x="9" y="78"/>
                      <a:pt x="1" y="94"/>
                      <a:pt x="9" y="103"/>
                    </a:cubicBezTo>
                    <a:cubicBezTo>
                      <a:pt x="9" y="111"/>
                      <a:pt x="17" y="127"/>
                      <a:pt x="26" y="127"/>
                    </a:cubicBezTo>
                    <a:cubicBezTo>
                      <a:pt x="34" y="136"/>
                      <a:pt x="46" y="140"/>
                      <a:pt x="59" y="140"/>
                    </a:cubicBezTo>
                    <a:cubicBezTo>
                      <a:pt x="71" y="140"/>
                      <a:pt x="84" y="136"/>
                      <a:pt x="92" y="127"/>
                    </a:cubicBezTo>
                    <a:cubicBezTo>
                      <a:pt x="100" y="119"/>
                      <a:pt x="100" y="119"/>
                      <a:pt x="100" y="119"/>
                    </a:cubicBezTo>
                    <a:lnTo>
                      <a:pt x="125" y="119"/>
                    </a:lnTo>
                    <a:cubicBezTo>
                      <a:pt x="133" y="119"/>
                      <a:pt x="142" y="127"/>
                      <a:pt x="142" y="127"/>
                    </a:cubicBezTo>
                    <a:cubicBezTo>
                      <a:pt x="150" y="136"/>
                      <a:pt x="150" y="136"/>
                      <a:pt x="158" y="144"/>
                    </a:cubicBezTo>
                    <a:cubicBezTo>
                      <a:pt x="175" y="161"/>
                      <a:pt x="200" y="169"/>
                      <a:pt x="216" y="169"/>
                    </a:cubicBezTo>
                    <a:lnTo>
                      <a:pt x="241" y="169"/>
                    </a:lnTo>
                    <a:cubicBezTo>
                      <a:pt x="241" y="169"/>
                      <a:pt x="241" y="161"/>
                      <a:pt x="241" y="161"/>
                    </a:cubicBezTo>
                    <a:cubicBezTo>
                      <a:pt x="249" y="161"/>
                      <a:pt x="249" y="152"/>
                      <a:pt x="258" y="152"/>
                    </a:cubicBezTo>
                    <a:cubicBezTo>
                      <a:pt x="266" y="144"/>
                      <a:pt x="266" y="136"/>
                      <a:pt x="274" y="127"/>
                    </a:cubicBezTo>
                    <a:cubicBezTo>
                      <a:pt x="274" y="111"/>
                      <a:pt x="274" y="103"/>
                      <a:pt x="274" y="86"/>
                    </a:cubicBezTo>
                    <a:cubicBezTo>
                      <a:pt x="266" y="78"/>
                      <a:pt x="266" y="69"/>
                      <a:pt x="258" y="61"/>
                    </a:cubicBezTo>
                    <a:cubicBezTo>
                      <a:pt x="249" y="45"/>
                      <a:pt x="241" y="36"/>
                      <a:pt x="225" y="20"/>
                    </a:cubicBezTo>
                    <a:lnTo>
                      <a:pt x="225" y="28"/>
                    </a:lnTo>
                    <a:cubicBezTo>
                      <a:pt x="204" y="14"/>
                      <a:pt x="173" y="1"/>
                      <a:pt x="14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5" name="Google Shape;5784;p31">
                <a:extLst>
                  <a:ext uri="{FF2B5EF4-FFF2-40B4-BE49-F238E27FC236}">
                    <a16:creationId xmlns:a16="http://schemas.microsoft.com/office/drawing/2014/main" id="{84BE4F37-7A1A-ED61-22E8-B0B325F132D0}"/>
                  </a:ext>
                </a:extLst>
              </p:cNvPr>
              <p:cNvSpPr/>
              <p:nvPr/>
            </p:nvSpPr>
            <p:spPr>
              <a:xfrm>
                <a:off x="624000" y="4503375"/>
                <a:ext cx="6050" cy="11975"/>
              </a:xfrm>
              <a:custGeom>
                <a:avLst/>
                <a:gdLst/>
                <a:ahLst/>
                <a:cxnLst/>
                <a:rect l="l" t="t" r="r" b="b"/>
                <a:pathLst>
                  <a:path w="242" h="479" extrusionOk="0">
                    <a:moveTo>
                      <a:pt x="188" y="1"/>
                    </a:moveTo>
                    <a:cubicBezTo>
                      <a:pt x="180" y="1"/>
                      <a:pt x="173" y="3"/>
                      <a:pt x="167" y="10"/>
                    </a:cubicBezTo>
                    <a:cubicBezTo>
                      <a:pt x="84" y="51"/>
                      <a:pt x="17" y="142"/>
                      <a:pt x="9" y="233"/>
                    </a:cubicBezTo>
                    <a:cubicBezTo>
                      <a:pt x="1" y="275"/>
                      <a:pt x="9" y="325"/>
                      <a:pt x="34" y="358"/>
                    </a:cubicBezTo>
                    <a:cubicBezTo>
                      <a:pt x="51" y="383"/>
                      <a:pt x="67" y="399"/>
                      <a:pt x="92" y="416"/>
                    </a:cubicBezTo>
                    <a:cubicBezTo>
                      <a:pt x="92" y="424"/>
                      <a:pt x="100" y="441"/>
                      <a:pt x="109" y="457"/>
                    </a:cubicBezTo>
                    <a:cubicBezTo>
                      <a:pt x="117" y="470"/>
                      <a:pt x="136" y="479"/>
                      <a:pt x="154" y="479"/>
                    </a:cubicBezTo>
                    <a:cubicBezTo>
                      <a:pt x="169" y="479"/>
                      <a:pt x="184" y="473"/>
                      <a:pt x="191" y="457"/>
                    </a:cubicBezTo>
                    <a:cubicBezTo>
                      <a:pt x="200" y="432"/>
                      <a:pt x="208" y="416"/>
                      <a:pt x="208" y="399"/>
                    </a:cubicBezTo>
                    <a:cubicBezTo>
                      <a:pt x="208" y="391"/>
                      <a:pt x="208" y="391"/>
                      <a:pt x="208" y="391"/>
                    </a:cubicBezTo>
                    <a:cubicBezTo>
                      <a:pt x="216" y="383"/>
                      <a:pt x="216" y="374"/>
                      <a:pt x="216" y="374"/>
                    </a:cubicBezTo>
                    <a:cubicBezTo>
                      <a:pt x="233" y="325"/>
                      <a:pt x="208" y="275"/>
                      <a:pt x="158" y="267"/>
                    </a:cubicBezTo>
                    <a:cubicBezTo>
                      <a:pt x="158" y="267"/>
                      <a:pt x="158" y="267"/>
                      <a:pt x="158" y="258"/>
                    </a:cubicBezTo>
                    <a:lnTo>
                      <a:pt x="150" y="258"/>
                    </a:lnTo>
                    <a:lnTo>
                      <a:pt x="150" y="242"/>
                    </a:lnTo>
                    <a:cubicBezTo>
                      <a:pt x="150" y="233"/>
                      <a:pt x="150" y="233"/>
                      <a:pt x="158" y="233"/>
                    </a:cubicBezTo>
                    <a:cubicBezTo>
                      <a:pt x="158" y="217"/>
                      <a:pt x="158" y="200"/>
                      <a:pt x="167" y="192"/>
                    </a:cubicBezTo>
                    <a:cubicBezTo>
                      <a:pt x="167" y="184"/>
                      <a:pt x="167" y="184"/>
                      <a:pt x="167" y="175"/>
                    </a:cubicBezTo>
                    <a:cubicBezTo>
                      <a:pt x="175" y="167"/>
                      <a:pt x="175" y="159"/>
                      <a:pt x="183" y="159"/>
                    </a:cubicBezTo>
                    <a:cubicBezTo>
                      <a:pt x="200" y="126"/>
                      <a:pt x="216" y="101"/>
                      <a:pt x="233" y="76"/>
                    </a:cubicBezTo>
                    <a:cubicBezTo>
                      <a:pt x="241" y="59"/>
                      <a:pt x="233" y="26"/>
                      <a:pt x="225" y="18"/>
                    </a:cubicBezTo>
                    <a:cubicBezTo>
                      <a:pt x="214" y="8"/>
                      <a:pt x="201" y="1"/>
                      <a:pt x="18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6" name="Google Shape;5785;p31">
                <a:extLst>
                  <a:ext uri="{FF2B5EF4-FFF2-40B4-BE49-F238E27FC236}">
                    <a16:creationId xmlns:a16="http://schemas.microsoft.com/office/drawing/2014/main" id="{3F233B11-D82A-E781-027E-6328233874E4}"/>
                  </a:ext>
                </a:extLst>
              </p:cNvPr>
              <p:cNvSpPr/>
              <p:nvPr/>
            </p:nvSpPr>
            <p:spPr>
              <a:xfrm>
                <a:off x="628150" y="4523550"/>
                <a:ext cx="4175" cy="5350"/>
              </a:xfrm>
              <a:custGeom>
                <a:avLst/>
                <a:gdLst/>
                <a:ahLst/>
                <a:cxnLst/>
                <a:rect l="l" t="t" r="r" b="b"/>
                <a:pathLst>
                  <a:path w="167" h="214" extrusionOk="0">
                    <a:moveTo>
                      <a:pt x="55" y="1"/>
                    </a:moveTo>
                    <a:cubicBezTo>
                      <a:pt x="46" y="1"/>
                      <a:pt x="39" y="5"/>
                      <a:pt x="34" y="15"/>
                    </a:cubicBezTo>
                    <a:cubicBezTo>
                      <a:pt x="25" y="15"/>
                      <a:pt x="25" y="23"/>
                      <a:pt x="25" y="23"/>
                    </a:cubicBezTo>
                    <a:cubicBezTo>
                      <a:pt x="17" y="31"/>
                      <a:pt x="9" y="48"/>
                      <a:pt x="9" y="56"/>
                    </a:cubicBezTo>
                    <a:cubicBezTo>
                      <a:pt x="9" y="64"/>
                      <a:pt x="1" y="81"/>
                      <a:pt x="1" y="89"/>
                    </a:cubicBezTo>
                    <a:cubicBezTo>
                      <a:pt x="9" y="114"/>
                      <a:pt x="9" y="139"/>
                      <a:pt x="25" y="156"/>
                    </a:cubicBezTo>
                    <a:cubicBezTo>
                      <a:pt x="34" y="172"/>
                      <a:pt x="50" y="189"/>
                      <a:pt x="59" y="197"/>
                    </a:cubicBezTo>
                    <a:cubicBezTo>
                      <a:pt x="75" y="205"/>
                      <a:pt x="92" y="214"/>
                      <a:pt x="108" y="214"/>
                    </a:cubicBezTo>
                    <a:cubicBezTo>
                      <a:pt x="125" y="214"/>
                      <a:pt x="133" y="214"/>
                      <a:pt x="150" y="205"/>
                    </a:cubicBezTo>
                    <a:cubicBezTo>
                      <a:pt x="158" y="205"/>
                      <a:pt x="166" y="189"/>
                      <a:pt x="166" y="180"/>
                    </a:cubicBezTo>
                    <a:cubicBezTo>
                      <a:pt x="166" y="172"/>
                      <a:pt x="166" y="164"/>
                      <a:pt x="166" y="156"/>
                    </a:cubicBezTo>
                    <a:cubicBezTo>
                      <a:pt x="158" y="139"/>
                      <a:pt x="150" y="131"/>
                      <a:pt x="141" y="122"/>
                    </a:cubicBezTo>
                    <a:lnTo>
                      <a:pt x="125" y="106"/>
                    </a:lnTo>
                    <a:cubicBezTo>
                      <a:pt x="125" y="98"/>
                      <a:pt x="117" y="89"/>
                      <a:pt x="117" y="81"/>
                    </a:cubicBezTo>
                    <a:cubicBezTo>
                      <a:pt x="108" y="73"/>
                      <a:pt x="108" y="64"/>
                      <a:pt x="108" y="56"/>
                    </a:cubicBezTo>
                    <a:cubicBezTo>
                      <a:pt x="108" y="48"/>
                      <a:pt x="108" y="40"/>
                      <a:pt x="100" y="40"/>
                    </a:cubicBezTo>
                    <a:cubicBezTo>
                      <a:pt x="100" y="23"/>
                      <a:pt x="92" y="15"/>
                      <a:pt x="75" y="6"/>
                    </a:cubicBezTo>
                    <a:cubicBezTo>
                      <a:pt x="68" y="3"/>
                      <a:pt x="61" y="1"/>
                      <a:pt x="5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7" name="Google Shape;5786;p31">
                <a:extLst>
                  <a:ext uri="{FF2B5EF4-FFF2-40B4-BE49-F238E27FC236}">
                    <a16:creationId xmlns:a16="http://schemas.microsoft.com/office/drawing/2014/main" id="{D798D1D5-378D-77FF-BCB8-877B204C96CC}"/>
                  </a:ext>
                </a:extLst>
              </p:cNvPr>
              <p:cNvSpPr/>
              <p:nvPr/>
            </p:nvSpPr>
            <p:spPr>
              <a:xfrm>
                <a:off x="632100" y="4527225"/>
                <a:ext cx="225" cy="225"/>
              </a:xfrm>
              <a:custGeom>
                <a:avLst/>
                <a:gdLst/>
                <a:ahLst/>
                <a:cxnLst/>
                <a:rect l="l" t="t" r="r" b="b"/>
                <a:pathLst>
                  <a:path w="9" h="9" extrusionOk="0">
                    <a:moveTo>
                      <a:pt x="0" y="0"/>
                    </a:moveTo>
                    <a:lnTo>
                      <a:pt x="0" y="9"/>
                    </a:lnTo>
                    <a:lnTo>
                      <a:pt x="8" y="9"/>
                    </a:lnTo>
                    <a:cubicBezTo>
                      <a:pt x="8" y="9"/>
                      <a:pt x="0" y="9"/>
                      <a:pt x="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8" name="Google Shape;5787;p31">
                <a:extLst>
                  <a:ext uri="{FF2B5EF4-FFF2-40B4-BE49-F238E27FC236}">
                    <a16:creationId xmlns:a16="http://schemas.microsoft.com/office/drawing/2014/main" id="{6982891A-BD3F-3E52-D3C3-30D46A7C2885}"/>
                  </a:ext>
                </a:extLst>
              </p:cNvPr>
              <p:cNvSpPr/>
              <p:nvPr/>
            </p:nvSpPr>
            <p:spPr>
              <a:xfrm>
                <a:off x="632100" y="4527225"/>
                <a:ext cx="25" cy="25"/>
              </a:xfrm>
              <a:custGeom>
                <a:avLst/>
                <a:gdLst/>
                <a:ahLst/>
                <a:cxnLst/>
                <a:rect l="l" t="t" r="r" b="b"/>
                <a:pathLst>
                  <a:path w="1" h="1" extrusionOk="0">
                    <a:moveTo>
                      <a:pt x="0" y="0"/>
                    </a:moveTo>
                    <a:lnTo>
                      <a:pt x="0" y="0"/>
                    </a:lnTo>
                    <a:lnTo>
                      <a:pt x="0" y="0"/>
                    </a:lnTo>
                    <a:cubicBezTo>
                      <a:pt x="0" y="0"/>
                      <a:pt x="0" y="0"/>
                      <a:pt x="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9" name="Google Shape;5788;p31">
                <a:extLst>
                  <a:ext uri="{FF2B5EF4-FFF2-40B4-BE49-F238E27FC236}">
                    <a16:creationId xmlns:a16="http://schemas.microsoft.com/office/drawing/2014/main" id="{2B51B855-C7B2-6393-E280-F8CB81BA3C59}"/>
                  </a:ext>
                </a:extLst>
              </p:cNvPr>
              <p:cNvSpPr/>
              <p:nvPr/>
            </p:nvSpPr>
            <p:spPr>
              <a:xfrm>
                <a:off x="628575" y="4524100"/>
                <a:ext cx="225" cy="250"/>
              </a:xfrm>
              <a:custGeom>
                <a:avLst/>
                <a:gdLst/>
                <a:ahLst/>
                <a:cxnLst/>
                <a:rect l="l" t="t" r="r" b="b"/>
                <a:pathLst>
                  <a:path w="9" h="10" extrusionOk="0">
                    <a:moveTo>
                      <a:pt x="0" y="9"/>
                    </a:moveTo>
                    <a:cubicBezTo>
                      <a:pt x="0" y="9"/>
                      <a:pt x="8" y="1"/>
                      <a:pt x="8" y="1"/>
                    </a:cubicBezTo>
                    <a:lnTo>
                      <a:pt x="8" y="1"/>
                    </a:lnTo>
                    <a:cubicBezTo>
                      <a:pt x="8" y="1"/>
                      <a:pt x="0" y="9"/>
                      <a:pt x="0" y="9"/>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0" name="Google Shape;5789;p31">
                <a:extLst>
                  <a:ext uri="{FF2B5EF4-FFF2-40B4-BE49-F238E27FC236}">
                    <a16:creationId xmlns:a16="http://schemas.microsoft.com/office/drawing/2014/main" id="{2D9739C7-F4AF-2B3D-593C-70C3BAD75DB3}"/>
                  </a:ext>
                </a:extLst>
              </p:cNvPr>
              <p:cNvSpPr/>
              <p:nvPr/>
            </p:nvSpPr>
            <p:spPr>
              <a:xfrm>
                <a:off x="818500" y="4396100"/>
                <a:ext cx="250" cy="225"/>
              </a:xfrm>
              <a:custGeom>
                <a:avLst/>
                <a:gdLst/>
                <a:ahLst/>
                <a:cxnLst/>
                <a:rect l="l" t="t" r="r" b="b"/>
                <a:pathLst>
                  <a:path w="10" h="9" extrusionOk="0">
                    <a:moveTo>
                      <a:pt x="1" y="1"/>
                    </a:moveTo>
                    <a:cubicBezTo>
                      <a:pt x="1" y="1"/>
                      <a:pt x="1" y="1"/>
                      <a:pt x="9" y="9"/>
                    </a:cubicBezTo>
                    <a:lnTo>
                      <a:pt x="9"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1" name="Google Shape;5790;p31">
                <a:extLst>
                  <a:ext uri="{FF2B5EF4-FFF2-40B4-BE49-F238E27FC236}">
                    <a16:creationId xmlns:a16="http://schemas.microsoft.com/office/drawing/2014/main" id="{35137223-FC6A-1968-ED1D-F83598B0074E}"/>
                  </a:ext>
                </a:extLst>
              </p:cNvPr>
              <p:cNvSpPr/>
              <p:nvPr/>
            </p:nvSpPr>
            <p:spPr>
              <a:xfrm>
                <a:off x="815825" y="4390450"/>
                <a:ext cx="6450" cy="9825"/>
              </a:xfrm>
              <a:custGeom>
                <a:avLst/>
                <a:gdLst/>
                <a:ahLst/>
                <a:cxnLst/>
                <a:rect l="l" t="t" r="r" b="b"/>
                <a:pathLst>
                  <a:path w="258" h="393" extrusionOk="0">
                    <a:moveTo>
                      <a:pt x="66" y="1"/>
                    </a:moveTo>
                    <a:cubicBezTo>
                      <a:pt x="41" y="1"/>
                      <a:pt x="22" y="16"/>
                      <a:pt x="9" y="36"/>
                    </a:cubicBezTo>
                    <a:cubicBezTo>
                      <a:pt x="0" y="69"/>
                      <a:pt x="9" y="94"/>
                      <a:pt x="33" y="119"/>
                    </a:cubicBezTo>
                    <a:lnTo>
                      <a:pt x="42" y="119"/>
                    </a:lnTo>
                    <a:cubicBezTo>
                      <a:pt x="50" y="127"/>
                      <a:pt x="50" y="127"/>
                      <a:pt x="58" y="127"/>
                    </a:cubicBezTo>
                    <a:cubicBezTo>
                      <a:pt x="58" y="127"/>
                      <a:pt x="58" y="135"/>
                      <a:pt x="58" y="135"/>
                    </a:cubicBezTo>
                    <a:lnTo>
                      <a:pt x="67" y="144"/>
                    </a:lnTo>
                    <a:cubicBezTo>
                      <a:pt x="67" y="144"/>
                      <a:pt x="75" y="152"/>
                      <a:pt x="83" y="152"/>
                    </a:cubicBezTo>
                    <a:cubicBezTo>
                      <a:pt x="83" y="152"/>
                      <a:pt x="83" y="160"/>
                      <a:pt x="83" y="160"/>
                    </a:cubicBezTo>
                    <a:cubicBezTo>
                      <a:pt x="83" y="160"/>
                      <a:pt x="91" y="169"/>
                      <a:pt x="91" y="177"/>
                    </a:cubicBezTo>
                    <a:cubicBezTo>
                      <a:pt x="91" y="177"/>
                      <a:pt x="100" y="185"/>
                      <a:pt x="100" y="185"/>
                    </a:cubicBezTo>
                    <a:cubicBezTo>
                      <a:pt x="100" y="193"/>
                      <a:pt x="100" y="193"/>
                      <a:pt x="100" y="193"/>
                    </a:cubicBezTo>
                    <a:cubicBezTo>
                      <a:pt x="108" y="202"/>
                      <a:pt x="108" y="210"/>
                      <a:pt x="108" y="227"/>
                    </a:cubicBezTo>
                    <a:lnTo>
                      <a:pt x="116" y="227"/>
                    </a:lnTo>
                    <a:lnTo>
                      <a:pt x="116" y="235"/>
                    </a:lnTo>
                    <a:lnTo>
                      <a:pt x="116" y="243"/>
                    </a:lnTo>
                    <a:lnTo>
                      <a:pt x="116" y="268"/>
                    </a:lnTo>
                    <a:cubicBezTo>
                      <a:pt x="108" y="285"/>
                      <a:pt x="100" y="301"/>
                      <a:pt x="100" y="318"/>
                    </a:cubicBezTo>
                    <a:cubicBezTo>
                      <a:pt x="100" y="351"/>
                      <a:pt x="125" y="384"/>
                      <a:pt x="158" y="392"/>
                    </a:cubicBezTo>
                    <a:lnTo>
                      <a:pt x="191" y="392"/>
                    </a:lnTo>
                    <a:cubicBezTo>
                      <a:pt x="216" y="384"/>
                      <a:pt x="224" y="367"/>
                      <a:pt x="232" y="359"/>
                    </a:cubicBezTo>
                    <a:cubicBezTo>
                      <a:pt x="249" y="343"/>
                      <a:pt x="249" y="318"/>
                      <a:pt x="249" y="301"/>
                    </a:cubicBezTo>
                    <a:cubicBezTo>
                      <a:pt x="257" y="285"/>
                      <a:pt x="257" y="268"/>
                      <a:pt x="257" y="243"/>
                    </a:cubicBezTo>
                    <a:cubicBezTo>
                      <a:pt x="257" y="210"/>
                      <a:pt x="249" y="169"/>
                      <a:pt x="232" y="135"/>
                    </a:cubicBezTo>
                    <a:cubicBezTo>
                      <a:pt x="199" y="77"/>
                      <a:pt x="149" y="19"/>
                      <a:pt x="83" y="3"/>
                    </a:cubicBezTo>
                    <a:cubicBezTo>
                      <a:pt x="77" y="1"/>
                      <a:pt x="72" y="1"/>
                      <a:pt x="6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2" name="Google Shape;5791;p31">
                <a:extLst>
                  <a:ext uri="{FF2B5EF4-FFF2-40B4-BE49-F238E27FC236}">
                    <a16:creationId xmlns:a16="http://schemas.microsoft.com/office/drawing/2014/main" id="{9E169D14-2DC7-2FD3-41E6-3C52548FC382}"/>
                  </a:ext>
                </a:extLst>
              </p:cNvPr>
              <p:cNvSpPr/>
              <p:nvPr/>
            </p:nvSpPr>
            <p:spPr>
              <a:xfrm>
                <a:off x="821400" y="4410175"/>
                <a:ext cx="25" cy="25"/>
              </a:xfrm>
              <a:custGeom>
                <a:avLst/>
                <a:gdLst/>
                <a:ahLst/>
                <a:cxnLst/>
                <a:rect l="l" t="t" r="r" b="b"/>
                <a:pathLst>
                  <a:path w="1" h="1" extrusionOk="0">
                    <a:moveTo>
                      <a:pt x="1" y="1"/>
                    </a:moveTo>
                    <a:lnTo>
                      <a:pt x="1" y="1"/>
                    </a:lnTo>
                    <a:lnTo>
                      <a:pt x="1" y="1"/>
                    </a:lnTo>
                    <a:lnTo>
                      <a:pt x="1"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3" name="Google Shape;5792;p31">
                <a:extLst>
                  <a:ext uri="{FF2B5EF4-FFF2-40B4-BE49-F238E27FC236}">
                    <a16:creationId xmlns:a16="http://schemas.microsoft.com/office/drawing/2014/main" id="{F3659164-4DE6-366A-701E-E1791A0F2CFC}"/>
                  </a:ext>
                </a:extLst>
              </p:cNvPr>
              <p:cNvSpPr/>
              <p:nvPr/>
            </p:nvSpPr>
            <p:spPr>
              <a:xfrm>
                <a:off x="818925" y="4404650"/>
                <a:ext cx="5625" cy="8250"/>
              </a:xfrm>
              <a:custGeom>
                <a:avLst/>
                <a:gdLst/>
                <a:ahLst/>
                <a:cxnLst/>
                <a:rect l="l" t="t" r="r" b="b"/>
                <a:pathLst>
                  <a:path w="225" h="330" extrusionOk="0">
                    <a:moveTo>
                      <a:pt x="83" y="0"/>
                    </a:moveTo>
                    <a:cubicBezTo>
                      <a:pt x="75" y="0"/>
                      <a:pt x="67" y="2"/>
                      <a:pt x="59" y="7"/>
                    </a:cubicBezTo>
                    <a:cubicBezTo>
                      <a:pt x="50" y="7"/>
                      <a:pt x="50" y="7"/>
                      <a:pt x="42" y="15"/>
                    </a:cubicBezTo>
                    <a:cubicBezTo>
                      <a:pt x="34" y="15"/>
                      <a:pt x="34" y="15"/>
                      <a:pt x="34" y="23"/>
                    </a:cubicBezTo>
                    <a:cubicBezTo>
                      <a:pt x="30" y="27"/>
                      <a:pt x="27" y="29"/>
                      <a:pt x="26" y="29"/>
                    </a:cubicBezTo>
                    <a:cubicBezTo>
                      <a:pt x="25" y="29"/>
                      <a:pt x="25" y="27"/>
                      <a:pt x="25" y="23"/>
                    </a:cubicBezTo>
                    <a:lnTo>
                      <a:pt x="25" y="31"/>
                    </a:lnTo>
                    <a:cubicBezTo>
                      <a:pt x="17" y="31"/>
                      <a:pt x="17" y="40"/>
                      <a:pt x="9" y="40"/>
                    </a:cubicBezTo>
                    <a:cubicBezTo>
                      <a:pt x="1" y="56"/>
                      <a:pt x="9" y="81"/>
                      <a:pt x="17" y="89"/>
                    </a:cubicBezTo>
                    <a:cubicBezTo>
                      <a:pt x="27" y="99"/>
                      <a:pt x="34" y="103"/>
                      <a:pt x="41" y="103"/>
                    </a:cubicBezTo>
                    <a:cubicBezTo>
                      <a:pt x="46" y="103"/>
                      <a:pt x="52" y="101"/>
                      <a:pt x="59" y="98"/>
                    </a:cubicBezTo>
                    <a:lnTo>
                      <a:pt x="67" y="98"/>
                    </a:lnTo>
                    <a:cubicBezTo>
                      <a:pt x="67" y="106"/>
                      <a:pt x="67" y="106"/>
                      <a:pt x="67" y="106"/>
                    </a:cubicBezTo>
                    <a:lnTo>
                      <a:pt x="75" y="114"/>
                    </a:lnTo>
                    <a:cubicBezTo>
                      <a:pt x="83" y="114"/>
                      <a:pt x="83" y="123"/>
                      <a:pt x="83" y="123"/>
                    </a:cubicBezTo>
                    <a:cubicBezTo>
                      <a:pt x="92" y="131"/>
                      <a:pt x="92" y="131"/>
                      <a:pt x="92" y="131"/>
                    </a:cubicBezTo>
                    <a:cubicBezTo>
                      <a:pt x="92" y="139"/>
                      <a:pt x="92" y="139"/>
                      <a:pt x="92" y="139"/>
                    </a:cubicBezTo>
                    <a:cubicBezTo>
                      <a:pt x="92" y="147"/>
                      <a:pt x="100" y="156"/>
                      <a:pt x="100" y="164"/>
                    </a:cubicBezTo>
                    <a:cubicBezTo>
                      <a:pt x="100" y="164"/>
                      <a:pt x="100" y="164"/>
                      <a:pt x="100" y="172"/>
                    </a:cubicBezTo>
                    <a:lnTo>
                      <a:pt x="100" y="189"/>
                    </a:lnTo>
                    <a:lnTo>
                      <a:pt x="100" y="205"/>
                    </a:lnTo>
                    <a:lnTo>
                      <a:pt x="100" y="214"/>
                    </a:lnTo>
                    <a:lnTo>
                      <a:pt x="100" y="222"/>
                    </a:lnTo>
                    <a:cubicBezTo>
                      <a:pt x="100" y="222"/>
                      <a:pt x="92" y="239"/>
                      <a:pt x="92" y="239"/>
                    </a:cubicBezTo>
                    <a:cubicBezTo>
                      <a:pt x="92" y="239"/>
                      <a:pt x="92" y="247"/>
                      <a:pt x="92" y="255"/>
                    </a:cubicBezTo>
                    <a:cubicBezTo>
                      <a:pt x="92" y="288"/>
                      <a:pt x="100" y="313"/>
                      <a:pt x="125" y="321"/>
                    </a:cubicBezTo>
                    <a:cubicBezTo>
                      <a:pt x="134" y="327"/>
                      <a:pt x="144" y="330"/>
                      <a:pt x="155" y="330"/>
                    </a:cubicBezTo>
                    <a:cubicBezTo>
                      <a:pt x="175" y="330"/>
                      <a:pt x="194" y="321"/>
                      <a:pt x="199" y="305"/>
                    </a:cubicBezTo>
                    <a:cubicBezTo>
                      <a:pt x="208" y="288"/>
                      <a:pt x="208" y="280"/>
                      <a:pt x="216" y="272"/>
                    </a:cubicBezTo>
                    <a:cubicBezTo>
                      <a:pt x="216" y="255"/>
                      <a:pt x="216" y="239"/>
                      <a:pt x="224" y="230"/>
                    </a:cubicBezTo>
                    <a:cubicBezTo>
                      <a:pt x="224" y="214"/>
                      <a:pt x="224" y="197"/>
                      <a:pt x="224" y="181"/>
                    </a:cubicBezTo>
                    <a:cubicBezTo>
                      <a:pt x="216" y="147"/>
                      <a:pt x="216" y="106"/>
                      <a:pt x="191" y="73"/>
                    </a:cubicBezTo>
                    <a:cubicBezTo>
                      <a:pt x="175" y="40"/>
                      <a:pt x="141" y="15"/>
                      <a:pt x="108" y="7"/>
                    </a:cubicBezTo>
                    <a:cubicBezTo>
                      <a:pt x="100" y="2"/>
                      <a:pt x="92" y="0"/>
                      <a:pt x="8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4" name="Google Shape;5793;p31">
                <a:extLst>
                  <a:ext uri="{FF2B5EF4-FFF2-40B4-BE49-F238E27FC236}">
                    <a16:creationId xmlns:a16="http://schemas.microsoft.com/office/drawing/2014/main" id="{C83826DD-2220-BFC9-8EB9-A641811A4598}"/>
                  </a:ext>
                </a:extLst>
              </p:cNvPr>
              <p:cNvSpPr/>
              <p:nvPr/>
            </p:nvSpPr>
            <p:spPr>
              <a:xfrm>
                <a:off x="820375" y="4407075"/>
                <a:ext cx="225" cy="25"/>
              </a:xfrm>
              <a:custGeom>
                <a:avLst/>
                <a:gdLst/>
                <a:ahLst/>
                <a:cxnLst/>
                <a:rect l="l" t="t" r="r" b="b"/>
                <a:pathLst>
                  <a:path w="9" h="1" extrusionOk="0">
                    <a:moveTo>
                      <a:pt x="1" y="1"/>
                    </a:moveTo>
                    <a:lnTo>
                      <a:pt x="9" y="1"/>
                    </a:lnTo>
                    <a:lnTo>
                      <a:pt x="9" y="1"/>
                    </a:lnTo>
                    <a:lnTo>
                      <a:pt x="9"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5" name="Google Shape;5794;p31">
                <a:extLst>
                  <a:ext uri="{FF2B5EF4-FFF2-40B4-BE49-F238E27FC236}">
                    <a16:creationId xmlns:a16="http://schemas.microsoft.com/office/drawing/2014/main" id="{F3BD04E7-3770-0DF5-A8CA-87809E7533EC}"/>
                  </a:ext>
                </a:extLst>
              </p:cNvPr>
              <p:cNvSpPr/>
              <p:nvPr/>
            </p:nvSpPr>
            <p:spPr>
              <a:xfrm>
                <a:off x="821400" y="4408725"/>
                <a:ext cx="25" cy="250"/>
              </a:xfrm>
              <a:custGeom>
                <a:avLst/>
                <a:gdLst/>
                <a:ahLst/>
                <a:cxnLst/>
                <a:rect l="l" t="t" r="r" b="b"/>
                <a:pathLst>
                  <a:path w="1" h="10" extrusionOk="0">
                    <a:moveTo>
                      <a:pt x="1" y="9"/>
                    </a:moveTo>
                    <a:cubicBezTo>
                      <a:pt x="1" y="9"/>
                      <a:pt x="1" y="1"/>
                      <a:pt x="1" y="9"/>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6" name="Google Shape;5795;p31">
                <a:extLst>
                  <a:ext uri="{FF2B5EF4-FFF2-40B4-BE49-F238E27FC236}">
                    <a16:creationId xmlns:a16="http://schemas.microsoft.com/office/drawing/2014/main" id="{AF3C0B81-C8E4-AFF4-132C-212C2D24BDF0}"/>
                  </a:ext>
                </a:extLst>
              </p:cNvPr>
              <p:cNvSpPr/>
              <p:nvPr/>
            </p:nvSpPr>
            <p:spPr>
              <a:xfrm>
                <a:off x="236450" y="4061975"/>
                <a:ext cx="712375" cy="784450"/>
              </a:xfrm>
              <a:custGeom>
                <a:avLst/>
                <a:gdLst/>
                <a:ahLst/>
                <a:cxnLst/>
                <a:rect l="l" t="t" r="r" b="b"/>
                <a:pathLst>
                  <a:path w="28495" h="31378" extrusionOk="0">
                    <a:moveTo>
                      <a:pt x="16497" y="158"/>
                    </a:moveTo>
                    <a:lnTo>
                      <a:pt x="16497" y="158"/>
                    </a:lnTo>
                    <a:cubicBezTo>
                      <a:pt x="16530" y="167"/>
                      <a:pt x="16563" y="167"/>
                      <a:pt x="16597" y="175"/>
                    </a:cubicBezTo>
                    <a:cubicBezTo>
                      <a:pt x="16671" y="200"/>
                      <a:pt x="16754" y="233"/>
                      <a:pt x="16829" y="266"/>
                    </a:cubicBezTo>
                    <a:cubicBezTo>
                      <a:pt x="16870" y="291"/>
                      <a:pt x="16911" y="316"/>
                      <a:pt x="16953" y="341"/>
                    </a:cubicBezTo>
                    <a:lnTo>
                      <a:pt x="16804" y="341"/>
                    </a:lnTo>
                    <a:cubicBezTo>
                      <a:pt x="16704" y="349"/>
                      <a:pt x="16605" y="374"/>
                      <a:pt x="16514" y="407"/>
                    </a:cubicBezTo>
                    <a:cubicBezTo>
                      <a:pt x="16423" y="432"/>
                      <a:pt x="16340" y="473"/>
                      <a:pt x="16265" y="531"/>
                    </a:cubicBezTo>
                    <a:cubicBezTo>
                      <a:pt x="16191" y="589"/>
                      <a:pt x="16108" y="656"/>
                      <a:pt x="16075" y="747"/>
                    </a:cubicBezTo>
                    <a:cubicBezTo>
                      <a:pt x="16066" y="763"/>
                      <a:pt x="16075" y="780"/>
                      <a:pt x="16083" y="788"/>
                    </a:cubicBezTo>
                    <a:cubicBezTo>
                      <a:pt x="16008" y="838"/>
                      <a:pt x="15925" y="888"/>
                      <a:pt x="15859" y="954"/>
                    </a:cubicBezTo>
                    <a:cubicBezTo>
                      <a:pt x="15851" y="962"/>
                      <a:pt x="15843" y="962"/>
                      <a:pt x="15843" y="970"/>
                    </a:cubicBezTo>
                    <a:cubicBezTo>
                      <a:pt x="15793" y="995"/>
                      <a:pt x="15760" y="1037"/>
                      <a:pt x="15727" y="1078"/>
                    </a:cubicBezTo>
                    <a:cubicBezTo>
                      <a:pt x="15635" y="1169"/>
                      <a:pt x="15561" y="1269"/>
                      <a:pt x="15519" y="1385"/>
                    </a:cubicBezTo>
                    <a:cubicBezTo>
                      <a:pt x="15511" y="1401"/>
                      <a:pt x="15519" y="1410"/>
                      <a:pt x="15528" y="1418"/>
                    </a:cubicBezTo>
                    <a:cubicBezTo>
                      <a:pt x="15519" y="1426"/>
                      <a:pt x="15519" y="1434"/>
                      <a:pt x="15511" y="1443"/>
                    </a:cubicBezTo>
                    <a:cubicBezTo>
                      <a:pt x="15503" y="1468"/>
                      <a:pt x="15511" y="1484"/>
                      <a:pt x="15528" y="1501"/>
                    </a:cubicBezTo>
                    <a:cubicBezTo>
                      <a:pt x="15486" y="1542"/>
                      <a:pt x="15453" y="1584"/>
                      <a:pt x="15412" y="1633"/>
                    </a:cubicBezTo>
                    <a:cubicBezTo>
                      <a:pt x="15362" y="1700"/>
                      <a:pt x="15321" y="1758"/>
                      <a:pt x="15271" y="1824"/>
                    </a:cubicBezTo>
                    <a:cubicBezTo>
                      <a:pt x="15254" y="1857"/>
                      <a:pt x="15229" y="1890"/>
                      <a:pt x="15213" y="1923"/>
                    </a:cubicBezTo>
                    <a:cubicBezTo>
                      <a:pt x="15155" y="1981"/>
                      <a:pt x="15105" y="2039"/>
                      <a:pt x="15064" y="2097"/>
                    </a:cubicBezTo>
                    <a:cubicBezTo>
                      <a:pt x="15039" y="2130"/>
                      <a:pt x="15022" y="2155"/>
                      <a:pt x="15006" y="2180"/>
                    </a:cubicBezTo>
                    <a:cubicBezTo>
                      <a:pt x="14989" y="2180"/>
                      <a:pt x="14973" y="2188"/>
                      <a:pt x="14956" y="2205"/>
                    </a:cubicBezTo>
                    <a:cubicBezTo>
                      <a:pt x="14865" y="2329"/>
                      <a:pt x="14774" y="2454"/>
                      <a:pt x="14691" y="2594"/>
                    </a:cubicBezTo>
                    <a:cubicBezTo>
                      <a:pt x="14658" y="2661"/>
                      <a:pt x="14616" y="2727"/>
                      <a:pt x="14583" y="2793"/>
                    </a:cubicBezTo>
                    <a:cubicBezTo>
                      <a:pt x="14583" y="2802"/>
                      <a:pt x="14575" y="2810"/>
                      <a:pt x="14575" y="2818"/>
                    </a:cubicBezTo>
                    <a:cubicBezTo>
                      <a:pt x="14492" y="2843"/>
                      <a:pt x="14417" y="2884"/>
                      <a:pt x="14351" y="2934"/>
                    </a:cubicBezTo>
                    <a:cubicBezTo>
                      <a:pt x="14335" y="2926"/>
                      <a:pt x="14318" y="2926"/>
                      <a:pt x="14301" y="2926"/>
                    </a:cubicBezTo>
                    <a:cubicBezTo>
                      <a:pt x="14293" y="2644"/>
                      <a:pt x="14293" y="2362"/>
                      <a:pt x="14293" y="2072"/>
                    </a:cubicBezTo>
                    <a:cubicBezTo>
                      <a:pt x="14301" y="2048"/>
                      <a:pt x="14301" y="2023"/>
                      <a:pt x="14310" y="1998"/>
                    </a:cubicBezTo>
                    <a:lnTo>
                      <a:pt x="14301" y="1998"/>
                    </a:lnTo>
                    <a:cubicBezTo>
                      <a:pt x="14318" y="1932"/>
                      <a:pt x="14326" y="1865"/>
                      <a:pt x="14343" y="1799"/>
                    </a:cubicBezTo>
                    <a:lnTo>
                      <a:pt x="14351" y="1758"/>
                    </a:lnTo>
                    <a:cubicBezTo>
                      <a:pt x="14368" y="1724"/>
                      <a:pt x="14393" y="1700"/>
                      <a:pt x="14409" y="1666"/>
                    </a:cubicBezTo>
                    <a:cubicBezTo>
                      <a:pt x="14442" y="1617"/>
                      <a:pt x="14475" y="1559"/>
                      <a:pt x="14492" y="1501"/>
                    </a:cubicBezTo>
                    <a:cubicBezTo>
                      <a:pt x="14500" y="1492"/>
                      <a:pt x="14509" y="1484"/>
                      <a:pt x="14517" y="1476"/>
                    </a:cubicBezTo>
                    <a:cubicBezTo>
                      <a:pt x="14542" y="1451"/>
                      <a:pt x="14533" y="1434"/>
                      <a:pt x="14517" y="1418"/>
                    </a:cubicBezTo>
                    <a:cubicBezTo>
                      <a:pt x="14542" y="1401"/>
                      <a:pt x="14558" y="1376"/>
                      <a:pt x="14583" y="1352"/>
                    </a:cubicBezTo>
                    <a:cubicBezTo>
                      <a:pt x="14699" y="1244"/>
                      <a:pt x="14832" y="1153"/>
                      <a:pt x="14973" y="1078"/>
                    </a:cubicBezTo>
                    <a:cubicBezTo>
                      <a:pt x="15010" y="1056"/>
                      <a:pt x="14987" y="993"/>
                      <a:pt x="14945" y="993"/>
                    </a:cubicBezTo>
                    <a:cubicBezTo>
                      <a:pt x="14941" y="993"/>
                      <a:pt x="14936" y="994"/>
                      <a:pt x="14931" y="995"/>
                    </a:cubicBezTo>
                    <a:lnTo>
                      <a:pt x="14898" y="1004"/>
                    </a:lnTo>
                    <a:cubicBezTo>
                      <a:pt x="14931" y="979"/>
                      <a:pt x="14964" y="946"/>
                      <a:pt x="15006" y="921"/>
                    </a:cubicBezTo>
                    <a:cubicBezTo>
                      <a:pt x="15064" y="879"/>
                      <a:pt x="15130" y="838"/>
                      <a:pt x="15196" y="805"/>
                    </a:cubicBezTo>
                    <a:cubicBezTo>
                      <a:pt x="15271" y="772"/>
                      <a:pt x="15345" y="738"/>
                      <a:pt x="15403" y="680"/>
                    </a:cubicBezTo>
                    <a:cubicBezTo>
                      <a:pt x="15426" y="657"/>
                      <a:pt x="15407" y="613"/>
                      <a:pt x="15378" y="613"/>
                    </a:cubicBezTo>
                    <a:cubicBezTo>
                      <a:pt x="15375" y="613"/>
                      <a:pt x="15373" y="614"/>
                      <a:pt x="15370" y="614"/>
                    </a:cubicBezTo>
                    <a:lnTo>
                      <a:pt x="15345" y="622"/>
                    </a:lnTo>
                    <a:cubicBezTo>
                      <a:pt x="15354" y="614"/>
                      <a:pt x="15362" y="614"/>
                      <a:pt x="15370" y="606"/>
                    </a:cubicBezTo>
                    <a:cubicBezTo>
                      <a:pt x="15387" y="589"/>
                      <a:pt x="15403" y="573"/>
                      <a:pt x="15420" y="564"/>
                    </a:cubicBezTo>
                    <a:cubicBezTo>
                      <a:pt x="15426" y="568"/>
                      <a:pt x="15433" y="569"/>
                      <a:pt x="15441" y="569"/>
                    </a:cubicBezTo>
                    <a:cubicBezTo>
                      <a:pt x="15454" y="569"/>
                      <a:pt x="15468" y="564"/>
                      <a:pt x="15478" y="548"/>
                    </a:cubicBezTo>
                    <a:cubicBezTo>
                      <a:pt x="15495" y="531"/>
                      <a:pt x="15503" y="515"/>
                      <a:pt x="15511" y="498"/>
                    </a:cubicBezTo>
                    <a:cubicBezTo>
                      <a:pt x="15528" y="498"/>
                      <a:pt x="15536" y="490"/>
                      <a:pt x="15544" y="482"/>
                    </a:cubicBezTo>
                    <a:cubicBezTo>
                      <a:pt x="15569" y="482"/>
                      <a:pt x="15602" y="482"/>
                      <a:pt x="15627" y="465"/>
                    </a:cubicBezTo>
                    <a:cubicBezTo>
                      <a:pt x="15652" y="457"/>
                      <a:pt x="15660" y="432"/>
                      <a:pt x="15660" y="407"/>
                    </a:cubicBezTo>
                    <a:cubicBezTo>
                      <a:pt x="15685" y="390"/>
                      <a:pt x="15718" y="366"/>
                      <a:pt x="15751" y="349"/>
                    </a:cubicBezTo>
                    <a:cubicBezTo>
                      <a:pt x="15776" y="332"/>
                      <a:pt x="15776" y="299"/>
                      <a:pt x="15760" y="283"/>
                    </a:cubicBezTo>
                    <a:cubicBezTo>
                      <a:pt x="15785" y="266"/>
                      <a:pt x="15818" y="250"/>
                      <a:pt x="15843" y="241"/>
                    </a:cubicBezTo>
                    <a:cubicBezTo>
                      <a:pt x="15945" y="201"/>
                      <a:pt x="16056" y="185"/>
                      <a:pt x="16168" y="185"/>
                    </a:cubicBezTo>
                    <a:cubicBezTo>
                      <a:pt x="16264" y="185"/>
                      <a:pt x="16359" y="197"/>
                      <a:pt x="16447" y="216"/>
                    </a:cubicBezTo>
                    <a:cubicBezTo>
                      <a:pt x="16451" y="217"/>
                      <a:pt x="16455" y="218"/>
                      <a:pt x="16458" y="218"/>
                    </a:cubicBezTo>
                    <a:cubicBezTo>
                      <a:pt x="16493" y="218"/>
                      <a:pt x="16512" y="181"/>
                      <a:pt x="16497" y="158"/>
                    </a:cubicBezTo>
                    <a:close/>
                    <a:moveTo>
                      <a:pt x="22430" y="2934"/>
                    </a:moveTo>
                    <a:cubicBezTo>
                      <a:pt x="22421" y="2942"/>
                      <a:pt x="22413" y="2951"/>
                      <a:pt x="22405" y="2959"/>
                    </a:cubicBezTo>
                    <a:cubicBezTo>
                      <a:pt x="22413" y="2951"/>
                      <a:pt x="22413" y="2942"/>
                      <a:pt x="22421" y="2934"/>
                    </a:cubicBezTo>
                    <a:close/>
                    <a:moveTo>
                      <a:pt x="3584" y="23728"/>
                    </a:moveTo>
                    <a:cubicBezTo>
                      <a:pt x="3630" y="23728"/>
                      <a:pt x="3693" y="23785"/>
                      <a:pt x="3713" y="23805"/>
                    </a:cubicBezTo>
                    <a:cubicBezTo>
                      <a:pt x="3779" y="23855"/>
                      <a:pt x="3845" y="23905"/>
                      <a:pt x="3936" y="23913"/>
                    </a:cubicBezTo>
                    <a:cubicBezTo>
                      <a:pt x="3994" y="23913"/>
                      <a:pt x="4061" y="23905"/>
                      <a:pt x="4119" y="23880"/>
                    </a:cubicBezTo>
                    <a:cubicBezTo>
                      <a:pt x="4201" y="23896"/>
                      <a:pt x="4284" y="23905"/>
                      <a:pt x="4367" y="23913"/>
                    </a:cubicBezTo>
                    <a:cubicBezTo>
                      <a:pt x="4475" y="23938"/>
                      <a:pt x="4583" y="23971"/>
                      <a:pt x="4682" y="24012"/>
                    </a:cubicBezTo>
                    <a:cubicBezTo>
                      <a:pt x="4881" y="24112"/>
                      <a:pt x="5038" y="24261"/>
                      <a:pt x="5179" y="24435"/>
                    </a:cubicBezTo>
                    <a:cubicBezTo>
                      <a:pt x="5193" y="24449"/>
                      <a:pt x="5213" y="24455"/>
                      <a:pt x="5232" y="24455"/>
                    </a:cubicBezTo>
                    <a:cubicBezTo>
                      <a:pt x="5259" y="24455"/>
                      <a:pt x="5285" y="24442"/>
                      <a:pt x="5295" y="24418"/>
                    </a:cubicBezTo>
                    <a:cubicBezTo>
                      <a:pt x="5318" y="24365"/>
                      <a:pt x="5364" y="24347"/>
                      <a:pt x="5417" y="24347"/>
                    </a:cubicBezTo>
                    <a:cubicBezTo>
                      <a:pt x="5478" y="24347"/>
                      <a:pt x="5548" y="24371"/>
                      <a:pt x="5602" y="24394"/>
                    </a:cubicBezTo>
                    <a:cubicBezTo>
                      <a:pt x="5588" y="24421"/>
                      <a:pt x="5615" y="24455"/>
                      <a:pt x="5644" y="24455"/>
                    </a:cubicBezTo>
                    <a:cubicBezTo>
                      <a:pt x="5649" y="24455"/>
                      <a:pt x="5655" y="24454"/>
                      <a:pt x="5660" y="24452"/>
                    </a:cubicBezTo>
                    <a:cubicBezTo>
                      <a:pt x="5724" y="24428"/>
                      <a:pt x="5793" y="24405"/>
                      <a:pt x="5865" y="24405"/>
                    </a:cubicBezTo>
                    <a:cubicBezTo>
                      <a:pt x="5896" y="24405"/>
                      <a:pt x="5926" y="24409"/>
                      <a:pt x="5958" y="24418"/>
                    </a:cubicBezTo>
                    <a:cubicBezTo>
                      <a:pt x="6049" y="24452"/>
                      <a:pt x="6107" y="24543"/>
                      <a:pt x="6132" y="24634"/>
                    </a:cubicBezTo>
                    <a:cubicBezTo>
                      <a:pt x="6137" y="24666"/>
                      <a:pt x="6167" y="24683"/>
                      <a:pt x="6197" y="24683"/>
                    </a:cubicBezTo>
                    <a:cubicBezTo>
                      <a:pt x="6221" y="24683"/>
                      <a:pt x="6245" y="24672"/>
                      <a:pt x="6256" y="24650"/>
                    </a:cubicBezTo>
                    <a:cubicBezTo>
                      <a:pt x="6298" y="24568"/>
                      <a:pt x="6389" y="24526"/>
                      <a:pt x="6480" y="24526"/>
                    </a:cubicBezTo>
                    <a:cubicBezTo>
                      <a:pt x="6505" y="24526"/>
                      <a:pt x="6530" y="24534"/>
                      <a:pt x="6555" y="24543"/>
                    </a:cubicBezTo>
                    <a:cubicBezTo>
                      <a:pt x="6571" y="24634"/>
                      <a:pt x="6588" y="24717"/>
                      <a:pt x="6621" y="24799"/>
                    </a:cubicBezTo>
                    <a:cubicBezTo>
                      <a:pt x="6637" y="24849"/>
                      <a:pt x="6654" y="24891"/>
                      <a:pt x="6687" y="24932"/>
                    </a:cubicBezTo>
                    <a:cubicBezTo>
                      <a:pt x="6687" y="24940"/>
                      <a:pt x="6695" y="24949"/>
                      <a:pt x="6695" y="24957"/>
                    </a:cubicBezTo>
                    <a:cubicBezTo>
                      <a:pt x="6695" y="24965"/>
                      <a:pt x="6695" y="24965"/>
                      <a:pt x="6687" y="24973"/>
                    </a:cubicBezTo>
                    <a:cubicBezTo>
                      <a:pt x="6671" y="25065"/>
                      <a:pt x="6662" y="25156"/>
                      <a:pt x="6679" y="25255"/>
                    </a:cubicBezTo>
                    <a:cubicBezTo>
                      <a:pt x="6695" y="25338"/>
                      <a:pt x="6729" y="25421"/>
                      <a:pt x="6770" y="25495"/>
                    </a:cubicBezTo>
                    <a:cubicBezTo>
                      <a:pt x="6787" y="25537"/>
                      <a:pt x="6811" y="25578"/>
                      <a:pt x="6845" y="25611"/>
                    </a:cubicBezTo>
                    <a:cubicBezTo>
                      <a:pt x="6853" y="25620"/>
                      <a:pt x="6853" y="25628"/>
                      <a:pt x="6861" y="25636"/>
                    </a:cubicBezTo>
                    <a:cubicBezTo>
                      <a:pt x="6861" y="25653"/>
                      <a:pt x="6853" y="25661"/>
                      <a:pt x="6853" y="25678"/>
                    </a:cubicBezTo>
                    <a:cubicBezTo>
                      <a:pt x="6811" y="25678"/>
                      <a:pt x="6778" y="25711"/>
                      <a:pt x="6778" y="25752"/>
                    </a:cubicBezTo>
                    <a:cubicBezTo>
                      <a:pt x="6771" y="25790"/>
                      <a:pt x="6748" y="25806"/>
                      <a:pt x="6722" y="25806"/>
                    </a:cubicBezTo>
                    <a:cubicBezTo>
                      <a:pt x="6692" y="25806"/>
                      <a:pt x="6659" y="25784"/>
                      <a:pt x="6646" y="25752"/>
                    </a:cubicBezTo>
                    <a:cubicBezTo>
                      <a:pt x="6634" y="25726"/>
                      <a:pt x="6611" y="25715"/>
                      <a:pt x="6585" y="25715"/>
                    </a:cubicBezTo>
                    <a:cubicBezTo>
                      <a:pt x="6555" y="25715"/>
                      <a:pt x="6523" y="25730"/>
                      <a:pt x="6505" y="25752"/>
                    </a:cubicBezTo>
                    <a:cubicBezTo>
                      <a:pt x="6472" y="25819"/>
                      <a:pt x="6414" y="25893"/>
                      <a:pt x="6339" y="25918"/>
                    </a:cubicBezTo>
                    <a:cubicBezTo>
                      <a:pt x="6331" y="25920"/>
                      <a:pt x="6321" y="25922"/>
                      <a:pt x="6312" y="25922"/>
                    </a:cubicBezTo>
                    <a:cubicBezTo>
                      <a:pt x="6257" y="25922"/>
                      <a:pt x="6192" y="25882"/>
                      <a:pt x="6207" y="25819"/>
                    </a:cubicBezTo>
                    <a:cubicBezTo>
                      <a:pt x="6217" y="25770"/>
                      <a:pt x="6179" y="25739"/>
                      <a:pt x="6140" y="25739"/>
                    </a:cubicBezTo>
                    <a:cubicBezTo>
                      <a:pt x="6119" y="25739"/>
                      <a:pt x="6097" y="25748"/>
                      <a:pt x="6082" y="25769"/>
                    </a:cubicBezTo>
                    <a:cubicBezTo>
                      <a:pt x="6024" y="25843"/>
                      <a:pt x="5950" y="25943"/>
                      <a:pt x="5850" y="25968"/>
                    </a:cubicBezTo>
                    <a:cubicBezTo>
                      <a:pt x="5839" y="25970"/>
                      <a:pt x="5828" y="25971"/>
                      <a:pt x="5816" y="25971"/>
                    </a:cubicBezTo>
                    <a:cubicBezTo>
                      <a:pt x="5749" y="25971"/>
                      <a:pt x="5676" y="25931"/>
                      <a:pt x="5676" y="25860"/>
                    </a:cubicBezTo>
                    <a:cubicBezTo>
                      <a:pt x="5682" y="25816"/>
                      <a:pt x="5647" y="25790"/>
                      <a:pt x="5611" y="25790"/>
                    </a:cubicBezTo>
                    <a:cubicBezTo>
                      <a:pt x="5593" y="25790"/>
                      <a:pt x="5574" y="25797"/>
                      <a:pt x="5560" y="25810"/>
                    </a:cubicBezTo>
                    <a:cubicBezTo>
                      <a:pt x="5494" y="25885"/>
                      <a:pt x="5403" y="25968"/>
                      <a:pt x="5295" y="25984"/>
                    </a:cubicBezTo>
                    <a:cubicBezTo>
                      <a:pt x="5281" y="25988"/>
                      <a:pt x="5265" y="25989"/>
                      <a:pt x="5248" y="25989"/>
                    </a:cubicBezTo>
                    <a:cubicBezTo>
                      <a:pt x="5182" y="25989"/>
                      <a:pt x="5108" y="25961"/>
                      <a:pt x="5088" y="25901"/>
                    </a:cubicBezTo>
                    <a:cubicBezTo>
                      <a:pt x="5077" y="25869"/>
                      <a:pt x="5046" y="25847"/>
                      <a:pt x="5016" y="25847"/>
                    </a:cubicBezTo>
                    <a:cubicBezTo>
                      <a:pt x="4999" y="25847"/>
                      <a:pt x="4984" y="25854"/>
                      <a:pt x="4972" y="25868"/>
                    </a:cubicBezTo>
                    <a:cubicBezTo>
                      <a:pt x="4906" y="25943"/>
                      <a:pt x="4831" y="26034"/>
                      <a:pt x="4732" y="26075"/>
                    </a:cubicBezTo>
                    <a:cubicBezTo>
                      <a:pt x="4704" y="26088"/>
                      <a:pt x="4673" y="26094"/>
                      <a:pt x="4642" y="26094"/>
                    </a:cubicBezTo>
                    <a:cubicBezTo>
                      <a:pt x="4590" y="26094"/>
                      <a:pt x="4539" y="26076"/>
                      <a:pt x="4508" y="26034"/>
                    </a:cubicBezTo>
                    <a:cubicBezTo>
                      <a:pt x="4491" y="26014"/>
                      <a:pt x="4469" y="26005"/>
                      <a:pt x="4448" y="26005"/>
                    </a:cubicBezTo>
                    <a:cubicBezTo>
                      <a:pt x="4418" y="26005"/>
                      <a:pt x="4392" y="26024"/>
                      <a:pt x="4392" y="26059"/>
                    </a:cubicBezTo>
                    <a:cubicBezTo>
                      <a:pt x="4383" y="26182"/>
                      <a:pt x="4284" y="26242"/>
                      <a:pt x="4184" y="26242"/>
                    </a:cubicBezTo>
                    <a:cubicBezTo>
                      <a:pt x="4095" y="26242"/>
                      <a:pt x="4005" y="26194"/>
                      <a:pt x="3978" y="26100"/>
                    </a:cubicBezTo>
                    <a:cubicBezTo>
                      <a:pt x="3965" y="26063"/>
                      <a:pt x="3934" y="26044"/>
                      <a:pt x="3903" y="26044"/>
                    </a:cubicBezTo>
                    <a:cubicBezTo>
                      <a:pt x="3872" y="26044"/>
                      <a:pt x="3841" y="26063"/>
                      <a:pt x="3829" y="26100"/>
                    </a:cubicBezTo>
                    <a:cubicBezTo>
                      <a:pt x="3801" y="26167"/>
                      <a:pt x="3722" y="26203"/>
                      <a:pt x="3648" y="26203"/>
                    </a:cubicBezTo>
                    <a:cubicBezTo>
                      <a:pt x="3610" y="26203"/>
                      <a:pt x="3575" y="26194"/>
                      <a:pt x="3547" y="26175"/>
                    </a:cubicBezTo>
                    <a:cubicBezTo>
                      <a:pt x="3547" y="26175"/>
                      <a:pt x="3539" y="26167"/>
                      <a:pt x="3539" y="26167"/>
                    </a:cubicBezTo>
                    <a:cubicBezTo>
                      <a:pt x="3547" y="26158"/>
                      <a:pt x="3563" y="26158"/>
                      <a:pt x="3572" y="26150"/>
                    </a:cubicBezTo>
                    <a:cubicBezTo>
                      <a:pt x="3605" y="26133"/>
                      <a:pt x="3588" y="26067"/>
                      <a:pt x="3547" y="26067"/>
                    </a:cubicBezTo>
                    <a:cubicBezTo>
                      <a:pt x="3514" y="26067"/>
                      <a:pt x="3489" y="26075"/>
                      <a:pt x="3456" y="26075"/>
                    </a:cubicBezTo>
                    <a:cubicBezTo>
                      <a:pt x="3439" y="26067"/>
                      <a:pt x="3423" y="26051"/>
                      <a:pt x="3389" y="26051"/>
                    </a:cubicBezTo>
                    <a:cubicBezTo>
                      <a:pt x="3356" y="26051"/>
                      <a:pt x="3323" y="26075"/>
                      <a:pt x="3307" y="26100"/>
                    </a:cubicBezTo>
                    <a:cubicBezTo>
                      <a:pt x="3207" y="26125"/>
                      <a:pt x="3108" y="26142"/>
                      <a:pt x="3008" y="26158"/>
                    </a:cubicBezTo>
                    <a:cubicBezTo>
                      <a:pt x="2954" y="26167"/>
                      <a:pt x="2898" y="26172"/>
                      <a:pt x="2842" y="26172"/>
                    </a:cubicBezTo>
                    <a:cubicBezTo>
                      <a:pt x="2735" y="26172"/>
                      <a:pt x="2629" y="26152"/>
                      <a:pt x="2536" y="26092"/>
                    </a:cubicBezTo>
                    <a:cubicBezTo>
                      <a:pt x="2478" y="26051"/>
                      <a:pt x="2445" y="26001"/>
                      <a:pt x="2412" y="25935"/>
                    </a:cubicBezTo>
                    <a:cubicBezTo>
                      <a:pt x="2385" y="25888"/>
                      <a:pt x="2343" y="25853"/>
                      <a:pt x="2289" y="25853"/>
                    </a:cubicBezTo>
                    <a:cubicBezTo>
                      <a:pt x="2276" y="25853"/>
                      <a:pt x="2261" y="25855"/>
                      <a:pt x="2246" y="25860"/>
                    </a:cubicBezTo>
                    <a:cubicBezTo>
                      <a:pt x="2172" y="25885"/>
                      <a:pt x="2130" y="25959"/>
                      <a:pt x="2047" y="25976"/>
                    </a:cubicBezTo>
                    <a:cubicBezTo>
                      <a:pt x="2034" y="25980"/>
                      <a:pt x="2020" y="25983"/>
                      <a:pt x="2006" y="25983"/>
                    </a:cubicBezTo>
                    <a:cubicBezTo>
                      <a:pt x="1968" y="25983"/>
                      <a:pt x="1928" y="25967"/>
                      <a:pt x="1898" y="25943"/>
                    </a:cubicBezTo>
                    <a:cubicBezTo>
                      <a:pt x="1981" y="25926"/>
                      <a:pt x="2056" y="25901"/>
                      <a:pt x="2114" y="25860"/>
                    </a:cubicBezTo>
                    <a:cubicBezTo>
                      <a:pt x="2153" y="25836"/>
                      <a:pt x="2147" y="25768"/>
                      <a:pt x="2097" y="25768"/>
                    </a:cubicBezTo>
                    <a:cubicBezTo>
                      <a:pt x="2095" y="25768"/>
                      <a:pt x="2092" y="25768"/>
                      <a:pt x="2089" y="25769"/>
                    </a:cubicBezTo>
                    <a:cubicBezTo>
                      <a:pt x="1964" y="25777"/>
                      <a:pt x="1840" y="25794"/>
                      <a:pt x="1716" y="25794"/>
                    </a:cubicBezTo>
                    <a:cubicBezTo>
                      <a:pt x="1583" y="25785"/>
                      <a:pt x="1459" y="25761"/>
                      <a:pt x="1343" y="25703"/>
                    </a:cubicBezTo>
                    <a:cubicBezTo>
                      <a:pt x="1293" y="25686"/>
                      <a:pt x="1235" y="25636"/>
                      <a:pt x="1177" y="25636"/>
                    </a:cubicBezTo>
                    <a:cubicBezTo>
                      <a:pt x="1170" y="25635"/>
                      <a:pt x="1164" y="25635"/>
                      <a:pt x="1158" y="25635"/>
                    </a:cubicBezTo>
                    <a:cubicBezTo>
                      <a:pt x="1105" y="25635"/>
                      <a:pt x="1080" y="25665"/>
                      <a:pt x="1028" y="25694"/>
                    </a:cubicBezTo>
                    <a:cubicBezTo>
                      <a:pt x="1012" y="25705"/>
                      <a:pt x="997" y="25710"/>
                      <a:pt x="983" y="25710"/>
                    </a:cubicBezTo>
                    <a:cubicBezTo>
                      <a:pt x="922" y="25710"/>
                      <a:pt x="885" y="25624"/>
                      <a:pt x="945" y="25570"/>
                    </a:cubicBezTo>
                    <a:cubicBezTo>
                      <a:pt x="1001" y="25522"/>
                      <a:pt x="952" y="25444"/>
                      <a:pt x="891" y="25444"/>
                    </a:cubicBezTo>
                    <a:cubicBezTo>
                      <a:pt x="879" y="25444"/>
                      <a:pt x="866" y="25447"/>
                      <a:pt x="854" y="25454"/>
                    </a:cubicBezTo>
                    <a:cubicBezTo>
                      <a:pt x="788" y="25487"/>
                      <a:pt x="722" y="25512"/>
                      <a:pt x="647" y="25529"/>
                    </a:cubicBezTo>
                    <a:cubicBezTo>
                      <a:pt x="647" y="25520"/>
                      <a:pt x="647" y="25520"/>
                      <a:pt x="639" y="25512"/>
                    </a:cubicBezTo>
                    <a:cubicBezTo>
                      <a:pt x="589" y="25479"/>
                      <a:pt x="506" y="25487"/>
                      <a:pt x="448" y="25479"/>
                    </a:cubicBezTo>
                    <a:cubicBezTo>
                      <a:pt x="390" y="25462"/>
                      <a:pt x="307" y="25446"/>
                      <a:pt x="258" y="25413"/>
                    </a:cubicBezTo>
                    <a:cubicBezTo>
                      <a:pt x="150" y="25338"/>
                      <a:pt x="349" y="25172"/>
                      <a:pt x="407" y="25123"/>
                    </a:cubicBezTo>
                    <a:cubicBezTo>
                      <a:pt x="622" y="24957"/>
                      <a:pt x="879" y="24857"/>
                      <a:pt x="1144" y="24799"/>
                    </a:cubicBezTo>
                    <a:cubicBezTo>
                      <a:pt x="1210" y="24791"/>
                      <a:pt x="1219" y="24717"/>
                      <a:pt x="1177" y="24675"/>
                    </a:cubicBezTo>
                    <a:cubicBezTo>
                      <a:pt x="1186" y="24675"/>
                      <a:pt x="1194" y="24667"/>
                      <a:pt x="1202" y="24667"/>
                    </a:cubicBezTo>
                    <a:cubicBezTo>
                      <a:pt x="1210" y="24659"/>
                      <a:pt x="1227" y="24650"/>
                      <a:pt x="1235" y="24642"/>
                    </a:cubicBezTo>
                    <a:cubicBezTo>
                      <a:pt x="1268" y="24617"/>
                      <a:pt x="1310" y="24601"/>
                      <a:pt x="1343" y="24592"/>
                    </a:cubicBezTo>
                    <a:cubicBezTo>
                      <a:pt x="1351" y="24584"/>
                      <a:pt x="1360" y="24584"/>
                      <a:pt x="1368" y="24584"/>
                    </a:cubicBezTo>
                    <a:cubicBezTo>
                      <a:pt x="1374" y="24596"/>
                      <a:pt x="1388" y="24608"/>
                      <a:pt x="1401" y="24608"/>
                    </a:cubicBezTo>
                    <a:cubicBezTo>
                      <a:pt x="1407" y="24608"/>
                      <a:pt x="1413" y="24605"/>
                      <a:pt x="1418" y="24601"/>
                    </a:cubicBezTo>
                    <a:cubicBezTo>
                      <a:pt x="1451" y="24584"/>
                      <a:pt x="1467" y="24568"/>
                      <a:pt x="1492" y="24551"/>
                    </a:cubicBezTo>
                    <a:cubicBezTo>
                      <a:pt x="1517" y="24543"/>
                      <a:pt x="1542" y="24543"/>
                      <a:pt x="1567" y="24534"/>
                    </a:cubicBezTo>
                    <a:cubicBezTo>
                      <a:pt x="1608" y="24534"/>
                      <a:pt x="1616" y="24485"/>
                      <a:pt x="1592" y="24460"/>
                    </a:cubicBezTo>
                    <a:cubicBezTo>
                      <a:pt x="1616" y="24435"/>
                      <a:pt x="1633" y="24410"/>
                      <a:pt x="1658" y="24394"/>
                    </a:cubicBezTo>
                    <a:cubicBezTo>
                      <a:pt x="1741" y="24319"/>
                      <a:pt x="1840" y="24253"/>
                      <a:pt x="1940" y="24211"/>
                    </a:cubicBezTo>
                    <a:cubicBezTo>
                      <a:pt x="2059" y="24154"/>
                      <a:pt x="2189" y="24122"/>
                      <a:pt x="2319" y="24122"/>
                    </a:cubicBezTo>
                    <a:cubicBezTo>
                      <a:pt x="2415" y="24122"/>
                      <a:pt x="2511" y="24139"/>
                      <a:pt x="2602" y="24178"/>
                    </a:cubicBezTo>
                    <a:cubicBezTo>
                      <a:pt x="2611" y="24181"/>
                      <a:pt x="2619" y="24183"/>
                      <a:pt x="2626" y="24183"/>
                    </a:cubicBezTo>
                    <a:cubicBezTo>
                      <a:pt x="2678" y="24183"/>
                      <a:pt x="2707" y="24114"/>
                      <a:pt x="2685" y="24070"/>
                    </a:cubicBezTo>
                    <a:cubicBezTo>
                      <a:pt x="2660" y="24012"/>
                      <a:pt x="2735" y="23954"/>
                      <a:pt x="2776" y="23938"/>
                    </a:cubicBezTo>
                    <a:cubicBezTo>
                      <a:pt x="2818" y="23930"/>
                      <a:pt x="2859" y="23921"/>
                      <a:pt x="2892" y="23921"/>
                    </a:cubicBezTo>
                    <a:cubicBezTo>
                      <a:pt x="2892" y="23946"/>
                      <a:pt x="2901" y="23971"/>
                      <a:pt x="2909" y="23988"/>
                    </a:cubicBezTo>
                    <a:cubicBezTo>
                      <a:pt x="2920" y="24004"/>
                      <a:pt x="2941" y="24013"/>
                      <a:pt x="2961" y="24013"/>
                    </a:cubicBezTo>
                    <a:cubicBezTo>
                      <a:pt x="2972" y="24013"/>
                      <a:pt x="2983" y="24010"/>
                      <a:pt x="2992" y="24004"/>
                    </a:cubicBezTo>
                    <a:cubicBezTo>
                      <a:pt x="3017" y="23971"/>
                      <a:pt x="3025" y="23930"/>
                      <a:pt x="3058" y="23896"/>
                    </a:cubicBezTo>
                    <a:cubicBezTo>
                      <a:pt x="3083" y="23872"/>
                      <a:pt x="3116" y="23855"/>
                      <a:pt x="3157" y="23847"/>
                    </a:cubicBezTo>
                    <a:cubicBezTo>
                      <a:pt x="3168" y="23845"/>
                      <a:pt x="3179" y="23844"/>
                      <a:pt x="3189" y="23844"/>
                    </a:cubicBezTo>
                    <a:cubicBezTo>
                      <a:pt x="3269" y="23844"/>
                      <a:pt x="3346" y="23896"/>
                      <a:pt x="3389" y="23954"/>
                    </a:cubicBezTo>
                    <a:cubicBezTo>
                      <a:pt x="3407" y="23980"/>
                      <a:pt x="3435" y="23995"/>
                      <a:pt x="3463" y="23995"/>
                    </a:cubicBezTo>
                    <a:cubicBezTo>
                      <a:pt x="3489" y="23995"/>
                      <a:pt x="3514" y="23982"/>
                      <a:pt x="3530" y="23954"/>
                    </a:cubicBezTo>
                    <a:cubicBezTo>
                      <a:pt x="3547" y="23921"/>
                      <a:pt x="3555" y="23880"/>
                      <a:pt x="3555" y="23838"/>
                    </a:cubicBezTo>
                    <a:cubicBezTo>
                      <a:pt x="3555" y="23822"/>
                      <a:pt x="3547" y="23764"/>
                      <a:pt x="3555" y="23739"/>
                    </a:cubicBezTo>
                    <a:cubicBezTo>
                      <a:pt x="3563" y="23731"/>
                      <a:pt x="3573" y="23728"/>
                      <a:pt x="3584" y="23728"/>
                    </a:cubicBezTo>
                    <a:close/>
                    <a:moveTo>
                      <a:pt x="20010" y="26158"/>
                    </a:moveTo>
                    <a:cubicBezTo>
                      <a:pt x="20060" y="26191"/>
                      <a:pt x="20085" y="26258"/>
                      <a:pt x="20068" y="26316"/>
                    </a:cubicBezTo>
                    <a:lnTo>
                      <a:pt x="20076" y="26316"/>
                    </a:lnTo>
                    <a:cubicBezTo>
                      <a:pt x="20065" y="26369"/>
                      <a:pt x="20104" y="26410"/>
                      <a:pt x="20152" y="26410"/>
                    </a:cubicBezTo>
                    <a:cubicBezTo>
                      <a:pt x="20171" y="26410"/>
                      <a:pt x="20191" y="26404"/>
                      <a:pt x="20209" y="26390"/>
                    </a:cubicBezTo>
                    <a:cubicBezTo>
                      <a:pt x="20274" y="26336"/>
                      <a:pt x="20365" y="26288"/>
                      <a:pt x="20455" y="26288"/>
                    </a:cubicBezTo>
                    <a:cubicBezTo>
                      <a:pt x="20501" y="26288"/>
                      <a:pt x="20548" y="26301"/>
                      <a:pt x="20590" y="26332"/>
                    </a:cubicBezTo>
                    <a:cubicBezTo>
                      <a:pt x="20723" y="26432"/>
                      <a:pt x="20714" y="26597"/>
                      <a:pt x="20772" y="26730"/>
                    </a:cubicBezTo>
                    <a:cubicBezTo>
                      <a:pt x="20781" y="26742"/>
                      <a:pt x="20793" y="26749"/>
                      <a:pt x="20806" y="26749"/>
                    </a:cubicBezTo>
                    <a:cubicBezTo>
                      <a:pt x="20818" y="26749"/>
                      <a:pt x="20830" y="26742"/>
                      <a:pt x="20839" y="26730"/>
                    </a:cubicBezTo>
                    <a:cubicBezTo>
                      <a:pt x="20847" y="26713"/>
                      <a:pt x="20847" y="26697"/>
                      <a:pt x="20855" y="26680"/>
                    </a:cubicBezTo>
                    <a:cubicBezTo>
                      <a:pt x="20873" y="26676"/>
                      <a:pt x="20890" y="26674"/>
                      <a:pt x="20908" y="26674"/>
                    </a:cubicBezTo>
                    <a:cubicBezTo>
                      <a:pt x="21055" y="26674"/>
                      <a:pt x="21186" y="26823"/>
                      <a:pt x="21112" y="26979"/>
                    </a:cubicBezTo>
                    <a:cubicBezTo>
                      <a:pt x="21087" y="27037"/>
                      <a:pt x="21120" y="27095"/>
                      <a:pt x="21187" y="27103"/>
                    </a:cubicBezTo>
                    <a:cubicBezTo>
                      <a:pt x="21336" y="27111"/>
                      <a:pt x="21394" y="27310"/>
                      <a:pt x="21270" y="27409"/>
                    </a:cubicBezTo>
                    <a:cubicBezTo>
                      <a:pt x="21212" y="27451"/>
                      <a:pt x="21129" y="27459"/>
                      <a:pt x="21062" y="27484"/>
                    </a:cubicBezTo>
                    <a:cubicBezTo>
                      <a:pt x="20988" y="27525"/>
                      <a:pt x="20938" y="27592"/>
                      <a:pt x="20880" y="27650"/>
                    </a:cubicBezTo>
                    <a:cubicBezTo>
                      <a:pt x="20764" y="27774"/>
                      <a:pt x="20615" y="27849"/>
                      <a:pt x="20449" y="27865"/>
                    </a:cubicBezTo>
                    <a:cubicBezTo>
                      <a:pt x="20358" y="27873"/>
                      <a:pt x="20259" y="27873"/>
                      <a:pt x="20168" y="27882"/>
                    </a:cubicBezTo>
                    <a:cubicBezTo>
                      <a:pt x="20126" y="27882"/>
                      <a:pt x="20083" y="27880"/>
                      <a:pt x="20038" y="27880"/>
                    </a:cubicBezTo>
                    <a:cubicBezTo>
                      <a:pt x="19994" y="27880"/>
                      <a:pt x="19948" y="27882"/>
                      <a:pt x="19902" y="27890"/>
                    </a:cubicBezTo>
                    <a:cubicBezTo>
                      <a:pt x="19919" y="27815"/>
                      <a:pt x="19927" y="27741"/>
                      <a:pt x="19927" y="27675"/>
                    </a:cubicBezTo>
                    <a:cubicBezTo>
                      <a:pt x="19936" y="27559"/>
                      <a:pt x="19911" y="27434"/>
                      <a:pt x="19853" y="27335"/>
                    </a:cubicBezTo>
                    <a:cubicBezTo>
                      <a:pt x="19836" y="27310"/>
                      <a:pt x="19828" y="27302"/>
                      <a:pt x="19828" y="27269"/>
                    </a:cubicBezTo>
                    <a:cubicBezTo>
                      <a:pt x="19836" y="27244"/>
                      <a:pt x="19844" y="27211"/>
                      <a:pt x="19844" y="27177"/>
                    </a:cubicBezTo>
                    <a:cubicBezTo>
                      <a:pt x="19844" y="27119"/>
                      <a:pt x="19836" y="27053"/>
                      <a:pt x="19820" y="26995"/>
                    </a:cubicBezTo>
                    <a:cubicBezTo>
                      <a:pt x="19795" y="26904"/>
                      <a:pt x="19753" y="26813"/>
                      <a:pt x="19704" y="26738"/>
                    </a:cubicBezTo>
                    <a:cubicBezTo>
                      <a:pt x="19720" y="26705"/>
                      <a:pt x="19728" y="26664"/>
                      <a:pt x="19728" y="26631"/>
                    </a:cubicBezTo>
                    <a:cubicBezTo>
                      <a:pt x="19745" y="26564"/>
                      <a:pt x="19753" y="26490"/>
                      <a:pt x="19745" y="26423"/>
                    </a:cubicBezTo>
                    <a:cubicBezTo>
                      <a:pt x="19737" y="26357"/>
                      <a:pt x="19728" y="26291"/>
                      <a:pt x="19704" y="26225"/>
                    </a:cubicBezTo>
                    <a:cubicBezTo>
                      <a:pt x="19704" y="26225"/>
                      <a:pt x="19712" y="26216"/>
                      <a:pt x="19720" y="26216"/>
                    </a:cubicBezTo>
                    <a:cubicBezTo>
                      <a:pt x="19728" y="26216"/>
                      <a:pt x="19737" y="26216"/>
                      <a:pt x="19745" y="26208"/>
                    </a:cubicBezTo>
                    <a:lnTo>
                      <a:pt x="19770" y="26208"/>
                    </a:lnTo>
                    <a:cubicBezTo>
                      <a:pt x="19778" y="26208"/>
                      <a:pt x="19786" y="26208"/>
                      <a:pt x="19795" y="26200"/>
                    </a:cubicBezTo>
                    <a:lnTo>
                      <a:pt x="19820" y="26200"/>
                    </a:lnTo>
                    <a:cubicBezTo>
                      <a:pt x="19844" y="26200"/>
                      <a:pt x="19861" y="26200"/>
                      <a:pt x="19886" y="26191"/>
                    </a:cubicBezTo>
                    <a:lnTo>
                      <a:pt x="19927" y="26191"/>
                    </a:lnTo>
                    <a:cubicBezTo>
                      <a:pt x="19944" y="26191"/>
                      <a:pt x="19952" y="26183"/>
                      <a:pt x="19960" y="26175"/>
                    </a:cubicBezTo>
                    <a:cubicBezTo>
                      <a:pt x="19977" y="26167"/>
                      <a:pt x="19994" y="26167"/>
                      <a:pt x="20010" y="26158"/>
                    </a:cubicBezTo>
                    <a:close/>
                    <a:moveTo>
                      <a:pt x="19672" y="119"/>
                    </a:moveTo>
                    <a:cubicBezTo>
                      <a:pt x="19684" y="119"/>
                      <a:pt x="19697" y="123"/>
                      <a:pt x="19712" y="134"/>
                    </a:cubicBezTo>
                    <a:cubicBezTo>
                      <a:pt x="19753" y="167"/>
                      <a:pt x="19795" y="208"/>
                      <a:pt x="19828" y="250"/>
                    </a:cubicBezTo>
                    <a:lnTo>
                      <a:pt x="19861" y="283"/>
                    </a:lnTo>
                    <a:cubicBezTo>
                      <a:pt x="19841" y="310"/>
                      <a:pt x="19864" y="347"/>
                      <a:pt x="19896" y="347"/>
                    </a:cubicBezTo>
                    <a:cubicBezTo>
                      <a:pt x="19903" y="347"/>
                      <a:pt x="19911" y="345"/>
                      <a:pt x="19919" y="341"/>
                    </a:cubicBezTo>
                    <a:cubicBezTo>
                      <a:pt x="19960" y="316"/>
                      <a:pt x="20002" y="299"/>
                      <a:pt x="20043" y="283"/>
                    </a:cubicBezTo>
                    <a:cubicBezTo>
                      <a:pt x="20060" y="274"/>
                      <a:pt x="20076" y="274"/>
                      <a:pt x="20093" y="258"/>
                    </a:cubicBezTo>
                    <a:cubicBezTo>
                      <a:pt x="20110" y="258"/>
                      <a:pt x="20118" y="250"/>
                      <a:pt x="20126" y="250"/>
                    </a:cubicBezTo>
                    <a:cubicBezTo>
                      <a:pt x="20134" y="250"/>
                      <a:pt x="20143" y="250"/>
                      <a:pt x="20143" y="241"/>
                    </a:cubicBezTo>
                    <a:lnTo>
                      <a:pt x="20184" y="241"/>
                    </a:lnTo>
                    <a:cubicBezTo>
                      <a:pt x="20184" y="241"/>
                      <a:pt x="20192" y="250"/>
                      <a:pt x="20192" y="250"/>
                    </a:cubicBezTo>
                    <a:lnTo>
                      <a:pt x="20209" y="250"/>
                    </a:lnTo>
                    <a:cubicBezTo>
                      <a:pt x="20209" y="250"/>
                      <a:pt x="20209" y="258"/>
                      <a:pt x="20209" y="258"/>
                    </a:cubicBezTo>
                    <a:lnTo>
                      <a:pt x="20217" y="266"/>
                    </a:lnTo>
                    <a:cubicBezTo>
                      <a:pt x="20226" y="266"/>
                      <a:pt x="20226" y="274"/>
                      <a:pt x="20234" y="283"/>
                    </a:cubicBezTo>
                    <a:cubicBezTo>
                      <a:pt x="20214" y="310"/>
                      <a:pt x="20237" y="347"/>
                      <a:pt x="20269" y="347"/>
                    </a:cubicBezTo>
                    <a:cubicBezTo>
                      <a:pt x="20276" y="347"/>
                      <a:pt x="20284" y="345"/>
                      <a:pt x="20292" y="341"/>
                    </a:cubicBezTo>
                    <a:cubicBezTo>
                      <a:pt x="20308" y="349"/>
                      <a:pt x="20317" y="357"/>
                      <a:pt x="20325" y="357"/>
                    </a:cubicBezTo>
                    <a:cubicBezTo>
                      <a:pt x="20350" y="357"/>
                      <a:pt x="20366" y="357"/>
                      <a:pt x="20375" y="332"/>
                    </a:cubicBezTo>
                    <a:cubicBezTo>
                      <a:pt x="20383" y="332"/>
                      <a:pt x="20383" y="324"/>
                      <a:pt x="20383" y="316"/>
                    </a:cubicBezTo>
                    <a:cubicBezTo>
                      <a:pt x="20383" y="308"/>
                      <a:pt x="20383" y="308"/>
                      <a:pt x="20391" y="299"/>
                    </a:cubicBezTo>
                    <a:cubicBezTo>
                      <a:pt x="20391" y="295"/>
                      <a:pt x="20391" y="293"/>
                      <a:pt x="20390" y="293"/>
                    </a:cubicBezTo>
                    <a:cubicBezTo>
                      <a:pt x="20389" y="293"/>
                      <a:pt x="20387" y="295"/>
                      <a:pt x="20383" y="299"/>
                    </a:cubicBezTo>
                    <a:cubicBezTo>
                      <a:pt x="20383" y="291"/>
                      <a:pt x="20391" y="274"/>
                      <a:pt x="20383" y="266"/>
                    </a:cubicBezTo>
                    <a:cubicBezTo>
                      <a:pt x="20383" y="266"/>
                      <a:pt x="20383" y="258"/>
                      <a:pt x="20383" y="258"/>
                    </a:cubicBezTo>
                    <a:cubicBezTo>
                      <a:pt x="20383" y="250"/>
                      <a:pt x="20391" y="250"/>
                      <a:pt x="20391" y="250"/>
                    </a:cubicBezTo>
                    <a:cubicBezTo>
                      <a:pt x="20400" y="241"/>
                      <a:pt x="20400" y="241"/>
                      <a:pt x="20400" y="241"/>
                    </a:cubicBezTo>
                    <a:cubicBezTo>
                      <a:pt x="20408" y="250"/>
                      <a:pt x="20408" y="250"/>
                      <a:pt x="20416" y="258"/>
                    </a:cubicBezTo>
                    <a:cubicBezTo>
                      <a:pt x="20424" y="274"/>
                      <a:pt x="20433" y="291"/>
                      <a:pt x="20441" y="308"/>
                    </a:cubicBezTo>
                    <a:cubicBezTo>
                      <a:pt x="20482" y="382"/>
                      <a:pt x="20516" y="465"/>
                      <a:pt x="20532" y="548"/>
                    </a:cubicBezTo>
                    <a:cubicBezTo>
                      <a:pt x="20537" y="574"/>
                      <a:pt x="20562" y="587"/>
                      <a:pt x="20586" y="587"/>
                    </a:cubicBezTo>
                    <a:cubicBezTo>
                      <a:pt x="20600" y="587"/>
                      <a:pt x="20614" y="582"/>
                      <a:pt x="20623" y="573"/>
                    </a:cubicBezTo>
                    <a:cubicBezTo>
                      <a:pt x="20651" y="545"/>
                      <a:pt x="20689" y="536"/>
                      <a:pt x="20730" y="536"/>
                    </a:cubicBezTo>
                    <a:cubicBezTo>
                      <a:pt x="20789" y="536"/>
                      <a:pt x="20853" y="555"/>
                      <a:pt x="20897" y="564"/>
                    </a:cubicBezTo>
                    <a:cubicBezTo>
                      <a:pt x="20955" y="573"/>
                      <a:pt x="21004" y="581"/>
                      <a:pt x="21062" y="589"/>
                    </a:cubicBezTo>
                    <a:cubicBezTo>
                      <a:pt x="21120" y="606"/>
                      <a:pt x="21178" y="622"/>
                      <a:pt x="21236" y="622"/>
                    </a:cubicBezTo>
                    <a:cubicBezTo>
                      <a:pt x="21278" y="622"/>
                      <a:pt x="21294" y="564"/>
                      <a:pt x="21253" y="540"/>
                    </a:cubicBezTo>
                    <a:cubicBezTo>
                      <a:pt x="21228" y="523"/>
                      <a:pt x="21187" y="506"/>
                      <a:pt x="21154" y="498"/>
                    </a:cubicBezTo>
                    <a:cubicBezTo>
                      <a:pt x="21170" y="482"/>
                      <a:pt x="21203" y="473"/>
                      <a:pt x="21228" y="473"/>
                    </a:cubicBezTo>
                    <a:cubicBezTo>
                      <a:pt x="21278" y="482"/>
                      <a:pt x="21319" y="523"/>
                      <a:pt x="21352" y="556"/>
                    </a:cubicBezTo>
                    <a:cubicBezTo>
                      <a:pt x="21364" y="571"/>
                      <a:pt x="21380" y="577"/>
                      <a:pt x="21395" y="577"/>
                    </a:cubicBezTo>
                    <a:cubicBezTo>
                      <a:pt x="21422" y="577"/>
                      <a:pt x="21450" y="558"/>
                      <a:pt x="21460" y="531"/>
                    </a:cubicBezTo>
                    <a:cubicBezTo>
                      <a:pt x="21477" y="490"/>
                      <a:pt x="21493" y="448"/>
                      <a:pt x="21510" y="415"/>
                    </a:cubicBezTo>
                    <a:cubicBezTo>
                      <a:pt x="21510" y="399"/>
                      <a:pt x="21518" y="390"/>
                      <a:pt x="21526" y="382"/>
                    </a:cubicBezTo>
                    <a:cubicBezTo>
                      <a:pt x="21526" y="382"/>
                      <a:pt x="21526" y="382"/>
                      <a:pt x="21526" y="390"/>
                    </a:cubicBezTo>
                    <a:cubicBezTo>
                      <a:pt x="21543" y="390"/>
                      <a:pt x="21560" y="424"/>
                      <a:pt x="21568" y="432"/>
                    </a:cubicBezTo>
                    <a:cubicBezTo>
                      <a:pt x="21618" y="482"/>
                      <a:pt x="21651" y="556"/>
                      <a:pt x="21651" y="631"/>
                    </a:cubicBezTo>
                    <a:cubicBezTo>
                      <a:pt x="21656" y="666"/>
                      <a:pt x="21688" y="689"/>
                      <a:pt x="21718" y="689"/>
                    </a:cubicBezTo>
                    <a:cubicBezTo>
                      <a:pt x="21738" y="689"/>
                      <a:pt x="21757" y="679"/>
                      <a:pt x="21767" y="656"/>
                    </a:cubicBezTo>
                    <a:cubicBezTo>
                      <a:pt x="21808" y="598"/>
                      <a:pt x="21866" y="548"/>
                      <a:pt x="21941" y="540"/>
                    </a:cubicBezTo>
                    <a:cubicBezTo>
                      <a:pt x="21950" y="537"/>
                      <a:pt x="21960" y="536"/>
                      <a:pt x="21970" y="536"/>
                    </a:cubicBezTo>
                    <a:cubicBezTo>
                      <a:pt x="21993" y="536"/>
                      <a:pt x="22014" y="542"/>
                      <a:pt x="22032" y="548"/>
                    </a:cubicBezTo>
                    <a:cubicBezTo>
                      <a:pt x="22032" y="556"/>
                      <a:pt x="22040" y="564"/>
                      <a:pt x="22048" y="564"/>
                    </a:cubicBezTo>
                    <a:cubicBezTo>
                      <a:pt x="22156" y="622"/>
                      <a:pt x="22189" y="763"/>
                      <a:pt x="22222" y="863"/>
                    </a:cubicBezTo>
                    <a:cubicBezTo>
                      <a:pt x="22233" y="898"/>
                      <a:pt x="22258" y="915"/>
                      <a:pt x="22286" y="915"/>
                    </a:cubicBezTo>
                    <a:cubicBezTo>
                      <a:pt x="22304" y="915"/>
                      <a:pt x="22322" y="909"/>
                      <a:pt x="22338" y="896"/>
                    </a:cubicBezTo>
                    <a:cubicBezTo>
                      <a:pt x="22373" y="862"/>
                      <a:pt x="22430" y="805"/>
                      <a:pt x="22486" y="805"/>
                    </a:cubicBezTo>
                    <a:cubicBezTo>
                      <a:pt x="22497" y="805"/>
                      <a:pt x="22509" y="807"/>
                      <a:pt x="22521" y="813"/>
                    </a:cubicBezTo>
                    <a:cubicBezTo>
                      <a:pt x="22587" y="854"/>
                      <a:pt x="22587" y="954"/>
                      <a:pt x="22587" y="1028"/>
                    </a:cubicBezTo>
                    <a:cubicBezTo>
                      <a:pt x="22587" y="1068"/>
                      <a:pt x="22623" y="1092"/>
                      <a:pt x="22663" y="1092"/>
                    </a:cubicBezTo>
                    <a:cubicBezTo>
                      <a:pt x="22674" y="1092"/>
                      <a:pt x="22684" y="1090"/>
                      <a:pt x="22695" y="1086"/>
                    </a:cubicBezTo>
                    <a:cubicBezTo>
                      <a:pt x="22709" y="1080"/>
                      <a:pt x="22722" y="1077"/>
                      <a:pt x="22735" y="1077"/>
                    </a:cubicBezTo>
                    <a:cubicBezTo>
                      <a:pt x="22808" y="1077"/>
                      <a:pt x="22859" y="1165"/>
                      <a:pt x="22802" y="1236"/>
                    </a:cubicBezTo>
                    <a:cubicBezTo>
                      <a:pt x="22761" y="1277"/>
                      <a:pt x="22786" y="1352"/>
                      <a:pt x="22852" y="1352"/>
                    </a:cubicBezTo>
                    <a:cubicBezTo>
                      <a:pt x="22885" y="1352"/>
                      <a:pt x="22910" y="1360"/>
                      <a:pt x="22927" y="1393"/>
                    </a:cubicBezTo>
                    <a:lnTo>
                      <a:pt x="22910" y="1393"/>
                    </a:lnTo>
                    <a:cubicBezTo>
                      <a:pt x="22902" y="1393"/>
                      <a:pt x="22894" y="1401"/>
                      <a:pt x="22894" y="1418"/>
                    </a:cubicBezTo>
                    <a:cubicBezTo>
                      <a:pt x="22869" y="1517"/>
                      <a:pt x="22902" y="1642"/>
                      <a:pt x="22910" y="1749"/>
                    </a:cubicBezTo>
                    <a:cubicBezTo>
                      <a:pt x="22918" y="1865"/>
                      <a:pt x="22927" y="1981"/>
                      <a:pt x="22902" y="2089"/>
                    </a:cubicBezTo>
                    <a:cubicBezTo>
                      <a:pt x="22885" y="2180"/>
                      <a:pt x="22852" y="2271"/>
                      <a:pt x="22802" y="2346"/>
                    </a:cubicBezTo>
                    <a:cubicBezTo>
                      <a:pt x="22794" y="2346"/>
                      <a:pt x="22786" y="2346"/>
                      <a:pt x="22786" y="2354"/>
                    </a:cubicBezTo>
                    <a:cubicBezTo>
                      <a:pt x="22786" y="2338"/>
                      <a:pt x="22794" y="2329"/>
                      <a:pt x="22794" y="2321"/>
                    </a:cubicBezTo>
                    <a:cubicBezTo>
                      <a:pt x="22794" y="2304"/>
                      <a:pt x="22802" y="2288"/>
                      <a:pt x="22802" y="2280"/>
                    </a:cubicBezTo>
                    <a:cubicBezTo>
                      <a:pt x="22811" y="2255"/>
                      <a:pt x="22802" y="2238"/>
                      <a:pt x="22802" y="2222"/>
                    </a:cubicBezTo>
                    <a:cubicBezTo>
                      <a:pt x="22797" y="2206"/>
                      <a:pt x="22781" y="2196"/>
                      <a:pt x="22766" y="2196"/>
                    </a:cubicBezTo>
                    <a:cubicBezTo>
                      <a:pt x="22758" y="2196"/>
                      <a:pt x="22750" y="2199"/>
                      <a:pt x="22744" y="2205"/>
                    </a:cubicBezTo>
                    <a:cubicBezTo>
                      <a:pt x="22736" y="2222"/>
                      <a:pt x="22728" y="2230"/>
                      <a:pt x="22720" y="2246"/>
                    </a:cubicBezTo>
                    <a:cubicBezTo>
                      <a:pt x="22711" y="2263"/>
                      <a:pt x="22703" y="2280"/>
                      <a:pt x="22703" y="2296"/>
                    </a:cubicBezTo>
                    <a:cubicBezTo>
                      <a:pt x="22686" y="2321"/>
                      <a:pt x="22678" y="2346"/>
                      <a:pt x="22670" y="2379"/>
                    </a:cubicBezTo>
                    <a:cubicBezTo>
                      <a:pt x="22662" y="2387"/>
                      <a:pt x="22662" y="2396"/>
                      <a:pt x="22653" y="2404"/>
                    </a:cubicBezTo>
                    <a:cubicBezTo>
                      <a:pt x="22653" y="2412"/>
                      <a:pt x="22645" y="2412"/>
                      <a:pt x="22637" y="2420"/>
                    </a:cubicBezTo>
                    <a:cubicBezTo>
                      <a:pt x="22637" y="2420"/>
                      <a:pt x="22637" y="2420"/>
                      <a:pt x="22637" y="2429"/>
                    </a:cubicBezTo>
                    <a:cubicBezTo>
                      <a:pt x="22637" y="2420"/>
                      <a:pt x="22628" y="2412"/>
                      <a:pt x="22628" y="2412"/>
                    </a:cubicBezTo>
                    <a:cubicBezTo>
                      <a:pt x="22612" y="2384"/>
                      <a:pt x="22587" y="2367"/>
                      <a:pt x="22560" y="2367"/>
                    </a:cubicBezTo>
                    <a:cubicBezTo>
                      <a:pt x="22547" y="2367"/>
                      <a:pt x="22534" y="2371"/>
                      <a:pt x="22521" y="2379"/>
                    </a:cubicBezTo>
                    <a:cubicBezTo>
                      <a:pt x="22512" y="2379"/>
                      <a:pt x="22504" y="2387"/>
                      <a:pt x="22504" y="2396"/>
                    </a:cubicBezTo>
                    <a:cubicBezTo>
                      <a:pt x="22499" y="2386"/>
                      <a:pt x="22489" y="2382"/>
                      <a:pt x="22479" y="2382"/>
                    </a:cubicBezTo>
                    <a:cubicBezTo>
                      <a:pt x="22472" y="2382"/>
                      <a:pt x="22466" y="2384"/>
                      <a:pt x="22463" y="2387"/>
                    </a:cubicBezTo>
                    <a:cubicBezTo>
                      <a:pt x="22430" y="2429"/>
                      <a:pt x="22421" y="2487"/>
                      <a:pt x="22405" y="2536"/>
                    </a:cubicBezTo>
                    <a:cubicBezTo>
                      <a:pt x="22388" y="2594"/>
                      <a:pt x="22380" y="2661"/>
                      <a:pt x="22355" y="2719"/>
                    </a:cubicBezTo>
                    <a:cubicBezTo>
                      <a:pt x="22322" y="2835"/>
                      <a:pt x="22280" y="2942"/>
                      <a:pt x="22231" y="3050"/>
                    </a:cubicBezTo>
                    <a:cubicBezTo>
                      <a:pt x="22214" y="3092"/>
                      <a:pt x="22198" y="3125"/>
                      <a:pt x="22173" y="3158"/>
                    </a:cubicBezTo>
                    <a:cubicBezTo>
                      <a:pt x="22115" y="3241"/>
                      <a:pt x="22048" y="3307"/>
                      <a:pt x="21974" y="3373"/>
                    </a:cubicBezTo>
                    <a:cubicBezTo>
                      <a:pt x="21908" y="3431"/>
                      <a:pt x="21833" y="3489"/>
                      <a:pt x="21750" y="3547"/>
                    </a:cubicBezTo>
                    <a:cubicBezTo>
                      <a:pt x="21750" y="3531"/>
                      <a:pt x="21750" y="3522"/>
                      <a:pt x="21742" y="3506"/>
                    </a:cubicBezTo>
                    <a:cubicBezTo>
                      <a:pt x="21742" y="3506"/>
                      <a:pt x="21742" y="3506"/>
                      <a:pt x="21742" y="3498"/>
                    </a:cubicBezTo>
                    <a:cubicBezTo>
                      <a:pt x="21850" y="3423"/>
                      <a:pt x="21957" y="3324"/>
                      <a:pt x="22007" y="3191"/>
                    </a:cubicBezTo>
                    <a:cubicBezTo>
                      <a:pt x="22013" y="3172"/>
                      <a:pt x="21989" y="3142"/>
                      <a:pt x="21963" y="3142"/>
                    </a:cubicBezTo>
                    <a:cubicBezTo>
                      <a:pt x="21955" y="3142"/>
                      <a:pt x="21948" y="3144"/>
                      <a:pt x="21941" y="3150"/>
                    </a:cubicBezTo>
                    <a:cubicBezTo>
                      <a:pt x="21833" y="3224"/>
                      <a:pt x="21750" y="3332"/>
                      <a:pt x="21634" y="3415"/>
                    </a:cubicBezTo>
                    <a:cubicBezTo>
                      <a:pt x="21626" y="3415"/>
                      <a:pt x="21626" y="3423"/>
                      <a:pt x="21618" y="3423"/>
                    </a:cubicBezTo>
                    <a:cubicBezTo>
                      <a:pt x="21626" y="3390"/>
                      <a:pt x="21593" y="3348"/>
                      <a:pt x="21551" y="3348"/>
                    </a:cubicBezTo>
                    <a:cubicBezTo>
                      <a:pt x="21502" y="3348"/>
                      <a:pt x="21460" y="3382"/>
                      <a:pt x="21419" y="3406"/>
                    </a:cubicBezTo>
                    <a:cubicBezTo>
                      <a:pt x="21377" y="3423"/>
                      <a:pt x="21344" y="3456"/>
                      <a:pt x="21303" y="3481"/>
                    </a:cubicBezTo>
                    <a:cubicBezTo>
                      <a:pt x="21281" y="3496"/>
                      <a:pt x="21258" y="3524"/>
                      <a:pt x="21236" y="3524"/>
                    </a:cubicBezTo>
                    <a:cubicBezTo>
                      <a:pt x="21234" y="3524"/>
                      <a:pt x="21231" y="3523"/>
                      <a:pt x="21228" y="3522"/>
                    </a:cubicBezTo>
                    <a:cubicBezTo>
                      <a:pt x="21195" y="3522"/>
                      <a:pt x="21162" y="3498"/>
                      <a:pt x="21145" y="3473"/>
                    </a:cubicBezTo>
                    <a:cubicBezTo>
                      <a:pt x="21087" y="3415"/>
                      <a:pt x="21038" y="3340"/>
                      <a:pt x="20988" y="3274"/>
                    </a:cubicBezTo>
                    <a:cubicBezTo>
                      <a:pt x="20938" y="3199"/>
                      <a:pt x="20880" y="3125"/>
                      <a:pt x="20822" y="3042"/>
                    </a:cubicBezTo>
                    <a:cubicBezTo>
                      <a:pt x="20814" y="3034"/>
                      <a:pt x="20797" y="3025"/>
                      <a:pt x="20789" y="3025"/>
                    </a:cubicBezTo>
                    <a:cubicBezTo>
                      <a:pt x="20714" y="2926"/>
                      <a:pt x="20640" y="2826"/>
                      <a:pt x="20565" y="2727"/>
                    </a:cubicBezTo>
                    <a:cubicBezTo>
                      <a:pt x="20559" y="2715"/>
                      <a:pt x="20549" y="2707"/>
                      <a:pt x="20537" y="2707"/>
                    </a:cubicBezTo>
                    <a:cubicBezTo>
                      <a:pt x="20533" y="2707"/>
                      <a:pt x="20528" y="2708"/>
                      <a:pt x="20524" y="2710"/>
                    </a:cubicBezTo>
                    <a:cubicBezTo>
                      <a:pt x="20516" y="2694"/>
                      <a:pt x="20507" y="2677"/>
                      <a:pt x="20491" y="2661"/>
                    </a:cubicBezTo>
                    <a:cubicBezTo>
                      <a:pt x="20449" y="2594"/>
                      <a:pt x="20408" y="2536"/>
                      <a:pt x="20375" y="2470"/>
                    </a:cubicBezTo>
                    <a:cubicBezTo>
                      <a:pt x="20342" y="2404"/>
                      <a:pt x="20308" y="2329"/>
                      <a:pt x="20317" y="2255"/>
                    </a:cubicBezTo>
                    <a:cubicBezTo>
                      <a:pt x="20317" y="2226"/>
                      <a:pt x="20298" y="2203"/>
                      <a:pt x="20277" y="2203"/>
                    </a:cubicBezTo>
                    <a:cubicBezTo>
                      <a:pt x="20274" y="2203"/>
                      <a:pt x="20270" y="2204"/>
                      <a:pt x="20267" y="2205"/>
                    </a:cubicBezTo>
                    <a:cubicBezTo>
                      <a:pt x="20250" y="2155"/>
                      <a:pt x="20242" y="2097"/>
                      <a:pt x="20234" y="2048"/>
                    </a:cubicBezTo>
                    <a:cubicBezTo>
                      <a:pt x="20217" y="1965"/>
                      <a:pt x="20217" y="1874"/>
                      <a:pt x="20226" y="1782"/>
                    </a:cubicBezTo>
                    <a:cubicBezTo>
                      <a:pt x="20226" y="1741"/>
                      <a:pt x="20234" y="1700"/>
                      <a:pt x="20234" y="1650"/>
                    </a:cubicBezTo>
                    <a:cubicBezTo>
                      <a:pt x="20242" y="1600"/>
                      <a:pt x="20250" y="1550"/>
                      <a:pt x="20234" y="1509"/>
                    </a:cubicBezTo>
                    <a:cubicBezTo>
                      <a:pt x="20223" y="1483"/>
                      <a:pt x="20200" y="1467"/>
                      <a:pt x="20175" y="1467"/>
                    </a:cubicBezTo>
                    <a:cubicBezTo>
                      <a:pt x="20161" y="1467"/>
                      <a:pt x="20147" y="1472"/>
                      <a:pt x="20134" y="1484"/>
                    </a:cubicBezTo>
                    <a:cubicBezTo>
                      <a:pt x="20085" y="1526"/>
                      <a:pt x="20068" y="1608"/>
                      <a:pt x="20052" y="1683"/>
                    </a:cubicBezTo>
                    <a:cubicBezTo>
                      <a:pt x="20027" y="1592"/>
                      <a:pt x="20002" y="1501"/>
                      <a:pt x="19994" y="1410"/>
                    </a:cubicBezTo>
                    <a:cubicBezTo>
                      <a:pt x="19985" y="1269"/>
                      <a:pt x="19994" y="1128"/>
                      <a:pt x="20027" y="995"/>
                    </a:cubicBezTo>
                    <a:cubicBezTo>
                      <a:pt x="20032" y="965"/>
                      <a:pt x="20009" y="947"/>
                      <a:pt x="19987" y="947"/>
                    </a:cubicBezTo>
                    <a:cubicBezTo>
                      <a:pt x="19973" y="947"/>
                      <a:pt x="19959" y="954"/>
                      <a:pt x="19952" y="970"/>
                    </a:cubicBezTo>
                    <a:cubicBezTo>
                      <a:pt x="19902" y="1120"/>
                      <a:pt x="19886" y="1260"/>
                      <a:pt x="19902" y="1410"/>
                    </a:cubicBezTo>
                    <a:cubicBezTo>
                      <a:pt x="19911" y="1559"/>
                      <a:pt x="19952" y="1708"/>
                      <a:pt x="20035" y="1832"/>
                    </a:cubicBezTo>
                    <a:cubicBezTo>
                      <a:pt x="20035" y="1832"/>
                      <a:pt x="20043" y="1840"/>
                      <a:pt x="20043" y="1840"/>
                    </a:cubicBezTo>
                    <a:cubicBezTo>
                      <a:pt x="20043" y="1915"/>
                      <a:pt x="20043" y="1990"/>
                      <a:pt x="20052" y="2064"/>
                    </a:cubicBezTo>
                    <a:cubicBezTo>
                      <a:pt x="20068" y="2164"/>
                      <a:pt x="20093" y="2263"/>
                      <a:pt x="20126" y="2362"/>
                    </a:cubicBezTo>
                    <a:cubicBezTo>
                      <a:pt x="20143" y="2412"/>
                      <a:pt x="20159" y="2454"/>
                      <a:pt x="20184" y="2495"/>
                    </a:cubicBezTo>
                    <a:cubicBezTo>
                      <a:pt x="20209" y="2536"/>
                      <a:pt x="20226" y="2586"/>
                      <a:pt x="20275" y="2611"/>
                    </a:cubicBezTo>
                    <a:cubicBezTo>
                      <a:pt x="20275" y="2611"/>
                      <a:pt x="20284" y="2611"/>
                      <a:pt x="20292" y="2619"/>
                    </a:cubicBezTo>
                    <a:cubicBezTo>
                      <a:pt x="20308" y="2644"/>
                      <a:pt x="20325" y="2677"/>
                      <a:pt x="20342" y="2702"/>
                    </a:cubicBezTo>
                    <a:cubicBezTo>
                      <a:pt x="20284" y="2719"/>
                      <a:pt x="20292" y="2810"/>
                      <a:pt x="20350" y="2826"/>
                    </a:cubicBezTo>
                    <a:cubicBezTo>
                      <a:pt x="20366" y="2826"/>
                      <a:pt x="20383" y="2909"/>
                      <a:pt x="20383" y="2926"/>
                    </a:cubicBezTo>
                    <a:cubicBezTo>
                      <a:pt x="20408" y="2984"/>
                      <a:pt x="20449" y="3025"/>
                      <a:pt x="20507" y="3034"/>
                    </a:cubicBezTo>
                    <a:lnTo>
                      <a:pt x="20532" y="3034"/>
                    </a:lnTo>
                    <a:cubicBezTo>
                      <a:pt x="20532" y="3050"/>
                      <a:pt x="20532" y="3058"/>
                      <a:pt x="20532" y="3058"/>
                    </a:cubicBezTo>
                    <a:cubicBezTo>
                      <a:pt x="20532" y="3067"/>
                      <a:pt x="20532" y="3067"/>
                      <a:pt x="20540" y="3067"/>
                    </a:cubicBezTo>
                    <a:cubicBezTo>
                      <a:pt x="20499" y="3116"/>
                      <a:pt x="20474" y="3183"/>
                      <a:pt x="20516" y="3232"/>
                    </a:cubicBezTo>
                    <a:cubicBezTo>
                      <a:pt x="20507" y="3282"/>
                      <a:pt x="20507" y="3332"/>
                      <a:pt x="20540" y="3373"/>
                    </a:cubicBezTo>
                    <a:cubicBezTo>
                      <a:pt x="20540" y="3415"/>
                      <a:pt x="20540" y="3456"/>
                      <a:pt x="20574" y="3489"/>
                    </a:cubicBezTo>
                    <a:cubicBezTo>
                      <a:pt x="20590" y="3506"/>
                      <a:pt x="20598" y="3514"/>
                      <a:pt x="20615" y="3522"/>
                    </a:cubicBezTo>
                    <a:cubicBezTo>
                      <a:pt x="20615" y="3556"/>
                      <a:pt x="20615" y="3589"/>
                      <a:pt x="20632" y="3614"/>
                    </a:cubicBezTo>
                    <a:cubicBezTo>
                      <a:pt x="20648" y="3663"/>
                      <a:pt x="20690" y="3696"/>
                      <a:pt x="20731" y="3713"/>
                    </a:cubicBezTo>
                    <a:cubicBezTo>
                      <a:pt x="20731" y="3821"/>
                      <a:pt x="20814" y="3904"/>
                      <a:pt x="20913" y="3920"/>
                    </a:cubicBezTo>
                    <a:cubicBezTo>
                      <a:pt x="20922" y="3928"/>
                      <a:pt x="20930" y="3937"/>
                      <a:pt x="20938" y="3945"/>
                    </a:cubicBezTo>
                    <a:cubicBezTo>
                      <a:pt x="20946" y="3970"/>
                      <a:pt x="20946" y="3995"/>
                      <a:pt x="20963" y="4011"/>
                    </a:cubicBezTo>
                    <a:cubicBezTo>
                      <a:pt x="20991" y="4053"/>
                      <a:pt x="21036" y="4071"/>
                      <a:pt x="21084" y="4071"/>
                    </a:cubicBezTo>
                    <a:cubicBezTo>
                      <a:pt x="21093" y="4071"/>
                      <a:pt x="21103" y="4071"/>
                      <a:pt x="21112" y="4069"/>
                    </a:cubicBezTo>
                    <a:cubicBezTo>
                      <a:pt x="21154" y="4069"/>
                      <a:pt x="21187" y="4061"/>
                      <a:pt x="21228" y="4053"/>
                    </a:cubicBezTo>
                    <a:cubicBezTo>
                      <a:pt x="21294" y="4053"/>
                      <a:pt x="21361" y="4036"/>
                      <a:pt x="21419" y="4003"/>
                    </a:cubicBezTo>
                    <a:cubicBezTo>
                      <a:pt x="21427" y="4003"/>
                      <a:pt x="21427" y="3995"/>
                      <a:pt x="21427" y="3995"/>
                    </a:cubicBezTo>
                    <a:cubicBezTo>
                      <a:pt x="21485" y="3978"/>
                      <a:pt x="21535" y="3962"/>
                      <a:pt x="21576" y="3945"/>
                    </a:cubicBezTo>
                    <a:cubicBezTo>
                      <a:pt x="21642" y="3928"/>
                      <a:pt x="21709" y="3904"/>
                      <a:pt x="21775" y="3879"/>
                    </a:cubicBezTo>
                    <a:lnTo>
                      <a:pt x="21775" y="3879"/>
                    </a:lnTo>
                    <a:cubicBezTo>
                      <a:pt x="21775" y="3887"/>
                      <a:pt x="21767" y="3904"/>
                      <a:pt x="21767" y="3912"/>
                    </a:cubicBezTo>
                    <a:cubicBezTo>
                      <a:pt x="21758" y="3928"/>
                      <a:pt x="21775" y="3962"/>
                      <a:pt x="21792" y="3962"/>
                    </a:cubicBezTo>
                    <a:cubicBezTo>
                      <a:pt x="21796" y="3963"/>
                      <a:pt x="21800" y="3964"/>
                      <a:pt x="21804" y="3964"/>
                    </a:cubicBezTo>
                    <a:cubicBezTo>
                      <a:pt x="21822" y="3964"/>
                      <a:pt x="21835" y="3950"/>
                      <a:pt x="21841" y="3937"/>
                    </a:cubicBezTo>
                    <a:cubicBezTo>
                      <a:pt x="21850" y="3920"/>
                      <a:pt x="21850" y="3912"/>
                      <a:pt x="21858" y="3895"/>
                    </a:cubicBezTo>
                    <a:cubicBezTo>
                      <a:pt x="21858" y="3879"/>
                      <a:pt x="21866" y="3870"/>
                      <a:pt x="21866" y="3854"/>
                    </a:cubicBezTo>
                    <a:cubicBezTo>
                      <a:pt x="21874" y="3846"/>
                      <a:pt x="21874" y="3837"/>
                      <a:pt x="21874" y="3829"/>
                    </a:cubicBezTo>
                    <a:cubicBezTo>
                      <a:pt x="22040" y="3738"/>
                      <a:pt x="22173" y="3614"/>
                      <a:pt x="22181" y="3415"/>
                    </a:cubicBezTo>
                    <a:cubicBezTo>
                      <a:pt x="22181" y="3406"/>
                      <a:pt x="22181" y="3390"/>
                      <a:pt x="22173" y="3382"/>
                    </a:cubicBezTo>
                    <a:cubicBezTo>
                      <a:pt x="22189" y="3365"/>
                      <a:pt x="22206" y="3348"/>
                      <a:pt x="22214" y="3340"/>
                    </a:cubicBezTo>
                    <a:lnTo>
                      <a:pt x="22214" y="3340"/>
                    </a:lnTo>
                    <a:cubicBezTo>
                      <a:pt x="22206" y="3406"/>
                      <a:pt x="22198" y="3473"/>
                      <a:pt x="22181" y="3539"/>
                    </a:cubicBezTo>
                    <a:cubicBezTo>
                      <a:pt x="22148" y="3680"/>
                      <a:pt x="22106" y="3804"/>
                      <a:pt x="22065" y="3937"/>
                    </a:cubicBezTo>
                    <a:cubicBezTo>
                      <a:pt x="21974" y="4185"/>
                      <a:pt x="21850" y="4459"/>
                      <a:pt x="21874" y="4732"/>
                    </a:cubicBezTo>
                    <a:cubicBezTo>
                      <a:pt x="21879" y="4760"/>
                      <a:pt x="21908" y="4781"/>
                      <a:pt x="21935" y="4781"/>
                    </a:cubicBezTo>
                    <a:cubicBezTo>
                      <a:pt x="21956" y="4781"/>
                      <a:pt x="21975" y="4769"/>
                      <a:pt x="21982" y="4740"/>
                    </a:cubicBezTo>
                    <a:cubicBezTo>
                      <a:pt x="21982" y="4732"/>
                      <a:pt x="21990" y="4724"/>
                      <a:pt x="21990" y="4715"/>
                    </a:cubicBezTo>
                    <a:cubicBezTo>
                      <a:pt x="21999" y="4732"/>
                      <a:pt x="22007" y="4749"/>
                      <a:pt x="22007" y="4757"/>
                    </a:cubicBezTo>
                    <a:cubicBezTo>
                      <a:pt x="22048" y="4865"/>
                      <a:pt x="22048" y="4981"/>
                      <a:pt x="22040" y="5088"/>
                    </a:cubicBezTo>
                    <a:cubicBezTo>
                      <a:pt x="22007" y="5353"/>
                      <a:pt x="21908" y="5594"/>
                      <a:pt x="21899" y="5859"/>
                    </a:cubicBezTo>
                    <a:cubicBezTo>
                      <a:pt x="21899" y="5895"/>
                      <a:pt x="21931" y="5918"/>
                      <a:pt x="21961" y="5918"/>
                    </a:cubicBezTo>
                    <a:cubicBezTo>
                      <a:pt x="21965" y="5918"/>
                      <a:pt x="21970" y="5918"/>
                      <a:pt x="21974" y="5917"/>
                    </a:cubicBezTo>
                    <a:cubicBezTo>
                      <a:pt x="21982" y="5942"/>
                      <a:pt x="21990" y="5975"/>
                      <a:pt x="21999" y="6000"/>
                    </a:cubicBezTo>
                    <a:cubicBezTo>
                      <a:pt x="22007" y="6083"/>
                      <a:pt x="22007" y="6174"/>
                      <a:pt x="21999" y="6257"/>
                    </a:cubicBezTo>
                    <a:cubicBezTo>
                      <a:pt x="21982" y="6339"/>
                      <a:pt x="21966" y="6431"/>
                      <a:pt x="21941" y="6513"/>
                    </a:cubicBezTo>
                    <a:cubicBezTo>
                      <a:pt x="21932" y="6530"/>
                      <a:pt x="21932" y="6555"/>
                      <a:pt x="21924" y="6580"/>
                    </a:cubicBezTo>
                    <a:cubicBezTo>
                      <a:pt x="21908" y="6588"/>
                      <a:pt x="21899" y="6605"/>
                      <a:pt x="21899" y="6621"/>
                    </a:cubicBezTo>
                    <a:cubicBezTo>
                      <a:pt x="21899" y="6646"/>
                      <a:pt x="21891" y="6671"/>
                      <a:pt x="21891" y="6696"/>
                    </a:cubicBezTo>
                    <a:cubicBezTo>
                      <a:pt x="21883" y="6729"/>
                      <a:pt x="21883" y="6754"/>
                      <a:pt x="21883" y="6787"/>
                    </a:cubicBezTo>
                    <a:cubicBezTo>
                      <a:pt x="21883" y="6787"/>
                      <a:pt x="21891" y="6787"/>
                      <a:pt x="21891" y="6795"/>
                    </a:cubicBezTo>
                    <a:lnTo>
                      <a:pt x="21891" y="6886"/>
                    </a:lnTo>
                    <a:cubicBezTo>
                      <a:pt x="21891" y="6969"/>
                      <a:pt x="21908" y="7060"/>
                      <a:pt x="21916" y="7143"/>
                    </a:cubicBezTo>
                    <a:cubicBezTo>
                      <a:pt x="21932" y="7226"/>
                      <a:pt x="21932" y="7309"/>
                      <a:pt x="21941" y="7392"/>
                    </a:cubicBezTo>
                    <a:cubicBezTo>
                      <a:pt x="21941" y="7433"/>
                      <a:pt x="21949" y="7466"/>
                      <a:pt x="21949" y="7508"/>
                    </a:cubicBezTo>
                    <a:cubicBezTo>
                      <a:pt x="21957" y="7557"/>
                      <a:pt x="21949" y="7599"/>
                      <a:pt x="21982" y="7632"/>
                    </a:cubicBezTo>
                    <a:cubicBezTo>
                      <a:pt x="21990" y="7640"/>
                      <a:pt x="22007" y="7649"/>
                      <a:pt x="22024" y="7649"/>
                    </a:cubicBezTo>
                    <a:cubicBezTo>
                      <a:pt x="22024" y="7657"/>
                      <a:pt x="22024" y="7673"/>
                      <a:pt x="22024" y="7682"/>
                    </a:cubicBezTo>
                    <a:cubicBezTo>
                      <a:pt x="22024" y="7723"/>
                      <a:pt x="22024" y="7765"/>
                      <a:pt x="22024" y="7806"/>
                    </a:cubicBezTo>
                    <a:cubicBezTo>
                      <a:pt x="22024" y="7823"/>
                      <a:pt x="22024" y="7831"/>
                      <a:pt x="22024" y="7847"/>
                    </a:cubicBezTo>
                    <a:cubicBezTo>
                      <a:pt x="22032" y="7847"/>
                      <a:pt x="22032" y="7856"/>
                      <a:pt x="22032" y="7856"/>
                    </a:cubicBezTo>
                    <a:lnTo>
                      <a:pt x="22032" y="7864"/>
                    </a:lnTo>
                    <a:lnTo>
                      <a:pt x="22032" y="7872"/>
                    </a:lnTo>
                    <a:cubicBezTo>
                      <a:pt x="22032" y="7897"/>
                      <a:pt x="22032" y="7914"/>
                      <a:pt x="22040" y="7939"/>
                    </a:cubicBezTo>
                    <a:cubicBezTo>
                      <a:pt x="22040" y="7939"/>
                      <a:pt x="22040" y="7947"/>
                      <a:pt x="22040" y="7947"/>
                    </a:cubicBezTo>
                    <a:cubicBezTo>
                      <a:pt x="22040" y="7955"/>
                      <a:pt x="22048" y="7955"/>
                      <a:pt x="22048" y="7963"/>
                    </a:cubicBezTo>
                    <a:cubicBezTo>
                      <a:pt x="22073" y="8071"/>
                      <a:pt x="22115" y="8162"/>
                      <a:pt x="22173" y="8262"/>
                    </a:cubicBezTo>
                    <a:cubicBezTo>
                      <a:pt x="22231" y="8361"/>
                      <a:pt x="22198" y="8469"/>
                      <a:pt x="22189" y="8585"/>
                    </a:cubicBezTo>
                    <a:cubicBezTo>
                      <a:pt x="22173" y="8693"/>
                      <a:pt x="22140" y="8842"/>
                      <a:pt x="22206" y="8933"/>
                    </a:cubicBezTo>
                    <a:cubicBezTo>
                      <a:pt x="22222" y="8949"/>
                      <a:pt x="22239" y="8958"/>
                      <a:pt x="22256" y="8958"/>
                    </a:cubicBezTo>
                    <a:cubicBezTo>
                      <a:pt x="22280" y="8991"/>
                      <a:pt x="22305" y="9024"/>
                      <a:pt x="22330" y="9057"/>
                    </a:cubicBezTo>
                    <a:cubicBezTo>
                      <a:pt x="22380" y="9123"/>
                      <a:pt x="22430" y="9190"/>
                      <a:pt x="22471" y="9256"/>
                    </a:cubicBezTo>
                    <a:cubicBezTo>
                      <a:pt x="22504" y="9331"/>
                      <a:pt x="22512" y="9405"/>
                      <a:pt x="22512" y="9488"/>
                    </a:cubicBezTo>
                    <a:cubicBezTo>
                      <a:pt x="22512" y="9513"/>
                      <a:pt x="22512" y="9538"/>
                      <a:pt x="22512" y="9563"/>
                    </a:cubicBezTo>
                    <a:cubicBezTo>
                      <a:pt x="22496" y="9571"/>
                      <a:pt x="22488" y="9596"/>
                      <a:pt x="22496" y="9621"/>
                    </a:cubicBezTo>
                    <a:cubicBezTo>
                      <a:pt x="22529" y="9745"/>
                      <a:pt x="22587" y="9869"/>
                      <a:pt x="22653" y="9993"/>
                    </a:cubicBezTo>
                    <a:cubicBezTo>
                      <a:pt x="22678" y="10051"/>
                      <a:pt x="22703" y="10109"/>
                      <a:pt x="22720" y="10167"/>
                    </a:cubicBezTo>
                    <a:cubicBezTo>
                      <a:pt x="22736" y="10242"/>
                      <a:pt x="22728" y="10308"/>
                      <a:pt x="22736" y="10383"/>
                    </a:cubicBezTo>
                    <a:cubicBezTo>
                      <a:pt x="22736" y="10441"/>
                      <a:pt x="22736" y="10548"/>
                      <a:pt x="22811" y="10573"/>
                    </a:cubicBezTo>
                    <a:cubicBezTo>
                      <a:pt x="22815" y="10574"/>
                      <a:pt x="22819" y="10575"/>
                      <a:pt x="22823" y="10575"/>
                    </a:cubicBezTo>
                    <a:cubicBezTo>
                      <a:pt x="22859" y="10575"/>
                      <a:pt x="22887" y="10544"/>
                      <a:pt x="22902" y="10507"/>
                    </a:cubicBezTo>
                    <a:cubicBezTo>
                      <a:pt x="22943" y="10598"/>
                      <a:pt x="22993" y="10689"/>
                      <a:pt x="23026" y="10780"/>
                    </a:cubicBezTo>
                    <a:cubicBezTo>
                      <a:pt x="23059" y="10872"/>
                      <a:pt x="23084" y="10963"/>
                      <a:pt x="23109" y="11054"/>
                    </a:cubicBezTo>
                    <a:cubicBezTo>
                      <a:pt x="23117" y="11095"/>
                      <a:pt x="23126" y="11137"/>
                      <a:pt x="23134" y="11178"/>
                    </a:cubicBezTo>
                    <a:cubicBezTo>
                      <a:pt x="23126" y="11178"/>
                      <a:pt x="23126" y="11186"/>
                      <a:pt x="23117" y="11203"/>
                    </a:cubicBezTo>
                    <a:cubicBezTo>
                      <a:pt x="23101" y="11294"/>
                      <a:pt x="23109" y="11377"/>
                      <a:pt x="23167" y="11460"/>
                    </a:cubicBezTo>
                    <a:cubicBezTo>
                      <a:pt x="23225" y="11543"/>
                      <a:pt x="23300" y="11601"/>
                      <a:pt x="23366" y="11675"/>
                    </a:cubicBezTo>
                    <a:cubicBezTo>
                      <a:pt x="23424" y="11742"/>
                      <a:pt x="23440" y="11816"/>
                      <a:pt x="23465" y="11899"/>
                    </a:cubicBezTo>
                    <a:cubicBezTo>
                      <a:pt x="23465" y="11907"/>
                      <a:pt x="23465" y="11916"/>
                      <a:pt x="23465" y="11924"/>
                    </a:cubicBezTo>
                    <a:cubicBezTo>
                      <a:pt x="23424" y="11924"/>
                      <a:pt x="23391" y="11965"/>
                      <a:pt x="23416" y="12007"/>
                    </a:cubicBezTo>
                    <a:cubicBezTo>
                      <a:pt x="23465" y="12081"/>
                      <a:pt x="23498" y="12156"/>
                      <a:pt x="23548" y="12230"/>
                    </a:cubicBezTo>
                    <a:cubicBezTo>
                      <a:pt x="23590" y="12297"/>
                      <a:pt x="23623" y="12363"/>
                      <a:pt x="23648" y="12438"/>
                    </a:cubicBezTo>
                    <a:cubicBezTo>
                      <a:pt x="23664" y="12512"/>
                      <a:pt x="23681" y="12587"/>
                      <a:pt x="23689" y="12670"/>
                    </a:cubicBezTo>
                    <a:cubicBezTo>
                      <a:pt x="23689" y="12703"/>
                      <a:pt x="23697" y="12744"/>
                      <a:pt x="23697" y="12777"/>
                    </a:cubicBezTo>
                    <a:cubicBezTo>
                      <a:pt x="23689" y="12794"/>
                      <a:pt x="23681" y="12819"/>
                      <a:pt x="23697" y="12844"/>
                    </a:cubicBezTo>
                    <a:cubicBezTo>
                      <a:pt x="23764" y="13001"/>
                      <a:pt x="23805" y="13175"/>
                      <a:pt x="23838" y="13341"/>
                    </a:cubicBezTo>
                    <a:cubicBezTo>
                      <a:pt x="23855" y="13424"/>
                      <a:pt x="23863" y="13506"/>
                      <a:pt x="23871" y="13589"/>
                    </a:cubicBezTo>
                    <a:cubicBezTo>
                      <a:pt x="23880" y="13631"/>
                      <a:pt x="23888" y="13672"/>
                      <a:pt x="23888" y="13714"/>
                    </a:cubicBezTo>
                    <a:cubicBezTo>
                      <a:pt x="23896" y="13747"/>
                      <a:pt x="23896" y="13780"/>
                      <a:pt x="23921" y="13805"/>
                    </a:cubicBezTo>
                    <a:cubicBezTo>
                      <a:pt x="23904" y="13821"/>
                      <a:pt x="23896" y="13854"/>
                      <a:pt x="23921" y="13871"/>
                    </a:cubicBezTo>
                    <a:cubicBezTo>
                      <a:pt x="23995" y="13937"/>
                      <a:pt x="24062" y="14020"/>
                      <a:pt x="24045" y="14128"/>
                    </a:cubicBezTo>
                    <a:cubicBezTo>
                      <a:pt x="24045" y="14178"/>
                      <a:pt x="24012" y="14227"/>
                      <a:pt x="24020" y="14294"/>
                    </a:cubicBezTo>
                    <a:cubicBezTo>
                      <a:pt x="24037" y="14343"/>
                      <a:pt x="24078" y="14385"/>
                      <a:pt x="24120" y="14426"/>
                    </a:cubicBezTo>
                    <a:cubicBezTo>
                      <a:pt x="24211" y="14501"/>
                      <a:pt x="24244" y="14608"/>
                      <a:pt x="24236" y="14724"/>
                    </a:cubicBezTo>
                    <a:cubicBezTo>
                      <a:pt x="24236" y="14791"/>
                      <a:pt x="24219" y="14849"/>
                      <a:pt x="24203" y="14915"/>
                    </a:cubicBezTo>
                    <a:cubicBezTo>
                      <a:pt x="24186" y="14981"/>
                      <a:pt x="24145" y="15047"/>
                      <a:pt x="24153" y="15114"/>
                    </a:cubicBezTo>
                    <a:cubicBezTo>
                      <a:pt x="24159" y="15146"/>
                      <a:pt x="24181" y="15169"/>
                      <a:pt x="24206" y="15169"/>
                    </a:cubicBezTo>
                    <a:cubicBezTo>
                      <a:pt x="24213" y="15169"/>
                      <a:pt x="24220" y="15167"/>
                      <a:pt x="24227" y="15163"/>
                    </a:cubicBezTo>
                    <a:cubicBezTo>
                      <a:pt x="24294" y="15279"/>
                      <a:pt x="24377" y="15379"/>
                      <a:pt x="24377" y="15520"/>
                    </a:cubicBezTo>
                    <a:cubicBezTo>
                      <a:pt x="24385" y="15669"/>
                      <a:pt x="24285" y="15801"/>
                      <a:pt x="24352" y="15951"/>
                    </a:cubicBezTo>
                    <a:cubicBezTo>
                      <a:pt x="24377" y="16009"/>
                      <a:pt x="24418" y="16050"/>
                      <a:pt x="24451" y="16100"/>
                    </a:cubicBezTo>
                    <a:cubicBezTo>
                      <a:pt x="24501" y="16166"/>
                      <a:pt x="24493" y="16216"/>
                      <a:pt x="24459" y="16282"/>
                    </a:cubicBezTo>
                    <a:cubicBezTo>
                      <a:pt x="24418" y="16390"/>
                      <a:pt x="24368" y="16497"/>
                      <a:pt x="24393" y="16605"/>
                    </a:cubicBezTo>
                    <a:cubicBezTo>
                      <a:pt x="24352" y="16630"/>
                      <a:pt x="24343" y="16671"/>
                      <a:pt x="24377" y="16721"/>
                    </a:cubicBezTo>
                    <a:cubicBezTo>
                      <a:pt x="24418" y="16763"/>
                      <a:pt x="24459" y="16796"/>
                      <a:pt x="24493" y="16854"/>
                    </a:cubicBezTo>
                    <a:cubicBezTo>
                      <a:pt x="24526" y="16903"/>
                      <a:pt x="24542" y="16961"/>
                      <a:pt x="24551" y="17028"/>
                    </a:cubicBezTo>
                    <a:cubicBezTo>
                      <a:pt x="24567" y="17094"/>
                      <a:pt x="24567" y="17169"/>
                      <a:pt x="24559" y="17243"/>
                    </a:cubicBezTo>
                    <a:cubicBezTo>
                      <a:pt x="24559" y="17285"/>
                      <a:pt x="24551" y="17334"/>
                      <a:pt x="24542" y="17384"/>
                    </a:cubicBezTo>
                    <a:cubicBezTo>
                      <a:pt x="24534" y="17392"/>
                      <a:pt x="24534" y="17392"/>
                      <a:pt x="24526" y="17409"/>
                    </a:cubicBezTo>
                    <a:cubicBezTo>
                      <a:pt x="24501" y="17500"/>
                      <a:pt x="24559" y="17575"/>
                      <a:pt x="24625" y="17633"/>
                    </a:cubicBezTo>
                    <a:cubicBezTo>
                      <a:pt x="24658" y="17657"/>
                      <a:pt x="24691" y="17674"/>
                      <a:pt x="24716" y="17715"/>
                    </a:cubicBezTo>
                    <a:cubicBezTo>
                      <a:pt x="24733" y="17740"/>
                      <a:pt x="24749" y="17782"/>
                      <a:pt x="24749" y="17823"/>
                    </a:cubicBezTo>
                    <a:cubicBezTo>
                      <a:pt x="24766" y="17906"/>
                      <a:pt x="24758" y="17997"/>
                      <a:pt x="24749" y="18080"/>
                    </a:cubicBezTo>
                    <a:cubicBezTo>
                      <a:pt x="24749" y="18138"/>
                      <a:pt x="24741" y="18196"/>
                      <a:pt x="24741" y="18254"/>
                    </a:cubicBezTo>
                    <a:lnTo>
                      <a:pt x="24741" y="18279"/>
                    </a:lnTo>
                    <a:cubicBezTo>
                      <a:pt x="24733" y="18271"/>
                      <a:pt x="24725" y="18262"/>
                      <a:pt x="24725" y="18254"/>
                    </a:cubicBezTo>
                    <a:cubicBezTo>
                      <a:pt x="24715" y="18244"/>
                      <a:pt x="24703" y="18240"/>
                      <a:pt x="24691" y="18240"/>
                    </a:cubicBezTo>
                    <a:cubicBezTo>
                      <a:pt x="24654" y="18240"/>
                      <a:pt x="24617" y="18282"/>
                      <a:pt x="24642" y="18320"/>
                    </a:cubicBezTo>
                    <a:cubicBezTo>
                      <a:pt x="24683" y="18395"/>
                      <a:pt x="24733" y="18469"/>
                      <a:pt x="24783" y="18544"/>
                    </a:cubicBezTo>
                    <a:cubicBezTo>
                      <a:pt x="24824" y="18602"/>
                      <a:pt x="24890" y="18668"/>
                      <a:pt x="24882" y="18743"/>
                    </a:cubicBezTo>
                    <a:cubicBezTo>
                      <a:pt x="24865" y="18809"/>
                      <a:pt x="24824" y="18875"/>
                      <a:pt x="24816" y="18942"/>
                    </a:cubicBezTo>
                    <a:cubicBezTo>
                      <a:pt x="24799" y="19033"/>
                      <a:pt x="24865" y="19058"/>
                      <a:pt x="24923" y="19116"/>
                    </a:cubicBezTo>
                    <a:cubicBezTo>
                      <a:pt x="24998" y="19190"/>
                      <a:pt x="25073" y="19306"/>
                      <a:pt x="25081" y="19431"/>
                    </a:cubicBezTo>
                    <a:cubicBezTo>
                      <a:pt x="25073" y="19431"/>
                      <a:pt x="25073" y="19431"/>
                      <a:pt x="25064" y="19439"/>
                    </a:cubicBezTo>
                    <a:cubicBezTo>
                      <a:pt x="25056" y="19455"/>
                      <a:pt x="25064" y="19472"/>
                      <a:pt x="25073" y="19489"/>
                    </a:cubicBezTo>
                    <a:cubicBezTo>
                      <a:pt x="25073" y="19489"/>
                      <a:pt x="25073" y="19497"/>
                      <a:pt x="25073" y="19497"/>
                    </a:cubicBezTo>
                    <a:cubicBezTo>
                      <a:pt x="25056" y="19563"/>
                      <a:pt x="25015" y="19613"/>
                      <a:pt x="24981" y="19671"/>
                    </a:cubicBezTo>
                    <a:cubicBezTo>
                      <a:pt x="24965" y="19712"/>
                      <a:pt x="24940" y="19754"/>
                      <a:pt x="24932" y="19795"/>
                    </a:cubicBezTo>
                    <a:lnTo>
                      <a:pt x="24923" y="19795"/>
                    </a:lnTo>
                    <a:cubicBezTo>
                      <a:pt x="24841" y="19795"/>
                      <a:pt x="24824" y="19911"/>
                      <a:pt x="24907" y="19928"/>
                    </a:cubicBezTo>
                    <a:cubicBezTo>
                      <a:pt x="24998" y="19952"/>
                      <a:pt x="25056" y="20052"/>
                      <a:pt x="24981" y="20135"/>
                    </a:cubicBezTo>
                    <a:cubicBezTo>
                      <a:pt x="24948" y="20168"/>
                      <a:pt x="24948" y="20234"/>
                      <a:pt x="24998" y="20259"/>
                    </a:cubicBezTo>
                    <a:cubicBezTo>
                      <a:pt x="25081" y="20300"/>
                      <a:pt x="25180" y="20367"/>
                      <a:pt x="25205" y="20466"/>
                    </a:cubicBezTo>
                    <a:cubicBezTo>
                      <a:pt x="25230" y="20541"/>
                      <a:pt x="25205" y="20624"/>
                      <a:pt x="25139" y="20657"/>
                    </a:cubicBezTo>
                    <a:cubicBezTo>
                      <a:pt x="25097" y="20682"/>
                      <a:pt x="25089" y="20748"/>
                      <a:pt x="25122" y="20781"/>
                    </a:cubicBezTo>
                    <a:cubicBezTo>
                      <a:pt x="25205" y="20847"/>
                      <a:pt x="25255" y="20955"/>
                      <a:pt x="25230" y="21063"/>
                    </a:cubicBezTo>
                    <a:cubicBezTo>
                      <a:pt x="25222" y="21121"/>
                      <a:pt x="25180" y="21162"/>
                      <a:pt x="25172" y="21220"/>
                    </a:cubicBezTo>
                    <a:cubicBezTo>
                      <a:pt x="25155" y="21278"/>
                      <a:pt x="25180" y="21336"/>
                      <a:pt x="25205" y="21394"/>
                    </a:cubicBezTo>
                    <a:cubicBezTo>
                      <a:pt x="25271" y="21527"/>
                      <a:pt x="25263" y="21626"/>
                      <a:pt x="25205" y="21759"/>
                    </a:cubicBezTo>
                    <a:cubicBezTo>
                      <a:pt x="25189" y="21817"/>
                      <a:pt x="25180" y="21875"/>
                      <a:pt x="25205" y="21933"/>
                    </a:cubicBezTo>
                    <a:cubicBezTo>
                      <a:pt x="25213" y="21958"/>
                      <a:pt x="25213" y="21974"/>
                      <a:pt x="25222" y="21991"/>
                    </a:cubicBezTo>
                    <a:cubicBezTo>
                      <a:pt x="25219" y="21990"/>
                      <a:pt x="25217" y="21990"/>
                      <a:pt x="25214" y="21990"/>
                    </a:cubicBezTo>
                    <a:cubicBezTo>
                      <a:pt x="25169" y="21990"/>
                      <a:pt x="25141" y="22058"/>
                      <a:pt x="25189" y="22082"/>
                    </a:cubicBezTo>
                    <a:cubicBezTo>
                      <a:pt x="25205" y="22090"/>
                      <a:pt x="25230" y="22107"/>
                      <a:pt x="25255" y="22115"/>
                    </a:cubicBezTo>
                    <a:cubicBezTo>
                      <a:pt x="25263" y="22140"/>
                      <a:pt x="25288" y="22148"/>
                      <a:pt x="25305" y="22148"/>
                    </a:cubicBezTo>
                    <a:cubicBezTo>
                      <a:pt x="25387" y="22190"/>
                      <a:pt x="25470" y="22256"/>
                      <a:pt x="25445" y="22347"/>
                    </a:cubicBezTo>
                    <a:cubicBezTo>
                      <a:pt x="25429" y="22405"/>
                      <a:pt x="25371" y="22438"/>
                      <a:pt x="25346" y="22496"/>
                    </a:cubicBezTo>
                    <a:cubicBezTo>
                      <a:pt x="25321" y="22546"/>
                      <a:pt x="25321" y="22604"/>
                      <a:pt x="25329" y="22654"/>
                    </a:cubicBezTo>
                    <a:cubicBezTo>
                      <a:pt x="25354" y="22753"/>
                      <a:pt x="25437" y="22844"/>
                      <a:pt x="25437" y="22944"/>
                    </a:cubicBezTo>
                    <a:cubicBezTo>
                      <a:pt x="25437" y="23002"/>
                      <a:pt x="25387" y="23051"/>
                      <a:pt x="25387" y="23109"/>
                    </a:cubicBezTo>
                    <a:cubicBezTo>
                      <a:pt x="25379" y="23167"/>
                      <a:pt x="25404" y="23225"/>
                      <a:pt x="25429" y="23275"/>
                    </a:cubicBezTo>
                    <a:cubicBezTo>
                      <a:pt x="25454" y="23308"/>
                      <a:pt x="25495" y="23358"/>
                      <a:pt x="25495" y="23408"/>
                    </a:cubicBezTo>
                    <a:cubicBezTo>
                      <a:pt x="25495" y="23466"/>
                      <a:pt x="25454" y="23524"/>
                      <a:pt x="25454" y="23590"/>
                    </a:cubicBezTo>
                    <a:cubicBezTo>
                      <a:pt x="25454" y="23689"/>
                      <a:pt x="25520" y="23764"/>
                      <a:pt x="25570" y="23847"/>
                    </a:cubicBezTo>
                    <a:cubicBezTo>
                      <a:pt x="25586" y="23880"/>
                      <a:pt x="25619" y="23921"/>
                      <a:pt x="25619" y="23963"/>
                    </a:cubicBezTo>
                    <a:cubicBezTo>
                      <a:pt x="25628" y="24029"/>
                      <a:pt x="25570" y="24079"/>
                      <a:pt x="25570" y="24145"/>
                    </a:cubicBezTo>
                    <a:cubicBezTo>
                      <a:pt x="25570" y="24211"/>
                      <a:pt x="25603" y="24253"/>
                      <a:pt x="25644" y="24294"/>
                    </a:cubicBezTo>
                    <a:cubicBezTo>
                      <a:pt x="25694" y="24344"/>
                      <a:pt x="25727" y="24394"/>
                      <a:pt x="25752" y="24460"/>
                    </a:cubicBezTo>
                    <a:cubicBezTo>
                      <a:pt x="25793" y="24609"/>
                      <a:pt x="25793" y="24766"/>
                      <a:pt x="25802" y="24915"/>
                    </a:cubicBezTo>
                    <a:cubicBezTo>
                      <a:pt x="25810" y="25089"/>
                      <a:pt x="25827" y="25263"/>
                      <a:pt x="25769" y="25437"/>
                    </a:cubicBezTo>
                    <a:cubicBezTo>
                      <a:pt x="25769" y="25454"/>
                      <a:pt x="25769" y="25487"/>
                      <a:pt x="25793" y="25504"/>
                    </a:cubicBezTo>
                    <a:cubicBezTo>
                      <a:pt x="25885" y="25578"/>
                      <a:pt x="25951" y="25678"/>
                      <a:pt x="25976" y="25794"/>
                    </a:cubicBezTo>
                    <a:cubicBezTo>
                      <a:pt x="25967" y="25787"/>
                      <a:pt x="25956" y="25784"/>
                      <a:pt x="25944" y="25784"/>
                    </a:cubicBezTo>
                    <a:cubicBezTo>
                      <a:pt x="25913" y="25784"/>
                      <a:pt x="25881" y="25807"/>
                      <a:pt x="25893" y="25843"/>
                    </a:cubicBezTo>
                    <a:cubicBezTo>
                      <a:pt x="25918" y="25959"/>
                      <a:pt x="25976" y="26067"/>
                      <a:pt x="26017" y="26175"/>
                    </a:cubicBezTo>
                    <a:cubicBezTo>
                      <a:pt x="26059" y="26266"/>
                      <a:pt x="26092" y="26399"/>
                      <a:pt x="26017" y="26481"/>
                    </a:cubicBezTo>
                    <a:cubicBezTo>
                      <a:pt x="25984" y="26523"/>
                      <a:pt x="25992" y="26606"/>
                      <a:pt x="26059" y="26614"/>
                    </a:cubicBezTo>
                    <a:cubicBezTo>
                      <a:pt x="26274" y="26664"/>
                      <a:pt x="26423" y="26904"/>
                      <a:pt x="26357" y="27119"/>
                    </a:cubicBezTo>
                    <a:cubicBezTo>
                      <a:pt x="26340" y="27177"/>
                      <a:pt x="26390" y="27227"/>
                      <a:pt x="26440" y="27227"/>
                    </a:cubicBezTo>
                    <a:cubicBezTo>
                      <a:pt x="26605" y="27244"/>
                      <a:pt x="26771" y="27260"/>
                      <a:pt x="26929" y="27310"/>
                    </a:cubicBezTo>
                    <a:cubicBezTo>
                      <a:pt x="27011" y="27335"/>
                      <a:pt x="27078" y="27368"/>
                      <a:pt x="27152" y="27409"/>
                    </a:cubicBezTo>
                    <a:cubicBezTo>
                      <a:pt x="27227" y="27451"/>
                      <a:pt x="27301" y="27492"/>
                      <a:pt x="27384" y="27501"/>
                    </a:cubicBezTo>
                    <a:cubicBezTo>
                      <a:pt x="27533" y="27525"/>
                      <a:pt x="27666" y="27542"/>
                      <a:pt x="27799" y="27617"/>
                    </a:cubicBezTo>
                    <a:cubicBezTo>
                      <a:pt x="27865" y="27658"/>
                      <a:pt x="27923" y="27699"/>
                      <a:pt x="27973" y="27749"/>
                    </a:cubicBezTo>
                    <a:cubicBezTo>
                      <a:pt x="28006" y="27782"/>
                      <a:pt x="28039" y="27824"/>
                      <a:pt x="28080" y="27857"/>
                    </a:cubicBezTo>
                    <a:cubicBezTo>
                      <a:pt x="28072" y="27865"/>
                      <a:pt x="28072" y="27865"/>
                      <a:pt x="28072" y="27873"/>
                    </a:cubicBezTo>
                    <a:cubicBezTo>
                      <a:pt x="28049" y="27912"/>
                      <a:pt x="28083" y="27957"/>
                      <a:pt x="28121" y="27957"/>
                    </a:cubicBezTo>
                    <a:cubicBezTo>
                      <a:pt x="28124" y="27957"/>
                      <a:pt x="28127" y="27957"/>
                      <a:pt x="28130" y="27956"/>
                    </a:cubicBezTo>
                    <a:cubicBezTo>
                      <a:pt x="28138" y="27956"/>
                      <a:pt x="28138" y="27948"/>
                      <a:pt x="28147" y="27948"/>
                    </a:cubicBezTo>
                    <a:cubicBezTo>
                      <a:pt x="28163" y="27973"/>
                      <a:pt x="28180" y="27989"/>
                      <a:pt x="28196" y="28014"/>
                    </a:cubicBezTo>
                    <a:cubicBezTo>
                      <a:pt x="28205" y="28039"/>
                      <a:pt x="28221" y="28064"/>
                      <a:pt x="28229" y="28097"/>
                    </a:cubicBezTo>
                    <a:cubicBezTo>
                      <a:pt x="28254" y="28163"/>
                      <a:pt x="28246" y="28230"/>
                      <a:pt x="28221" y="28296"/>
                    </a:cubicBezTo>
                    <a:lnTo>
                      <a:pt x="28221" y="28288"/>
                    </a:lnTo>
                    <a:cubicBezTo>
                      <a:pt x="28196" y="28371"/>
                      <a:pt x="28147" y="28437"/>
                      <a:pt x="28097" y="28503"/>
                    </a:cubicBezTo>
                    <a:cubicBezTo>
                      <a:pt x="28047" y="28561"/>
                      <a:pt x="27997" y="28644"/>
                      <a:pt x="27931" y="28685"/>
                    </a:cubicBezTo>
                    <a:cubicBezTo>
                      <a:pt x="27902" y="28707"/>
                      <a:pt x="27870" y="28711"/>
                      <a:pt x="27836" y="28711"/>
                    </a:cubicBezTo>
                    <a:cubicBezTo>
                      <a:pt x="27815" y="28711"/>
                      <a:pt x="27793" y="28710"/>
                      <a:pt x="27772" y="28710"/>
                    </a:cubicBezTo>
                    <a:cubicBezTo>
                      <a:pt x="27750" y="28710"/>
                      <a:pt x="27728" y="28712"/>
                      <a:pt x="27707" y="28719"/>
                    </a:cubicBezTo>
                    <a:cubicBezTo>
                      <a:pt x="27625" y="28743"/>
                      <a:pt x="27591" y="28826"/>
                      <a:pt x="27525" y="28884"/>
                    </a:cubicBezTo>
                    <a:cubicBezTo>
                      <a:pt x="27475" y="28934"/>
                      <a:pt x="27409" y="28967"/>
                      <a:pt x="27335" y="28992"/>
                    </a:cubicBezTo>
                    <a:cubicBezTo>
                      <a:pt x="27301" y="29000"/>
                      <a:pt x="27268" y="29009"/>
                      <a:pt x="27227" y="29017"/>
                    </a:cubicBezTo>
                    <a:cubicBezTo>
                      <a:pt x="27235" y="28967"/>
                      <a:pt x="27235" y="28926"/>
                      <a:pt x="27235" y="28876"/>
                    </a:cubicBezTo>
                    <a:cubicBezTo>
                      <a:pt x="27230" y="28860"/>
                      <a:pt x="27210" y="28843"/>
                      <a:pt x="27193" y="28843"/>
                    </a:cubicBezTo>
                    <a:cubicBezTo>
                      <a:pt x="27183" y="28843"/>
                      <a:pt x="27175" y="28848"/>
                      <a:pt x="27169" y="28859"/>
                    </a:cubicBezTo>
                    <a:cubicBezTo>
                      <a:pt x="27086" y="29009"/>
                      <a:pt x="27020" y="29141"/>
                      <a:pt x="26887" y="29241"/>
                    </a:cubicBezTo>
                    <a:cubicBezTo>
                      <a:pt x="26796" y="29319"/>
                      <a:pt x="26674" y="29385"/>
                      <a:pt x="26553" y="29385"/>
                    </a:cubicBezTo>
                    <a:cubicBezTo>
                      <a:pt x="26509" y="29385"/>
                      <a:pt x="26465" y="29376"/>
                      <a:pt x="26423" y="29357"/>
                    </a:cubicBezTo>
                    <a:cubicBezTo>
                      <a:pt x="26340" y="29323"/>
                      <a:pt x="26266" y="29265"/>
                      <a:pt x="26183" y="29232"/>
                    </a:cubicBezTo>
                    <a:cubicBezTo>
                      <a:pt x="26149" y="29212"/>
                      <a:pt x="26115" y="29197"/>
                      <a:pt x="26076" y="29197"/>
                    </a:cubicBezTo>
                    <a:cubicBezTo>
                      <a:pt x="26068" y="29197"/>
                      <a:pt x="26059" y="29198"/>
                      <a:pt x="26050" y="29199"/>
                    </a:cubicBezTo>
                    <a:cubicBezTo>
                      <a:pt x="26009" y="29199"/>
                      <a:pt x="25976" y="29224"/>
                      <a:pt x="25934" y="29241"/>
                    </a:cubicBezTo>
                    <a:cubicBezTo>
                      <a:pt x="25898" y="29254"/>
                      <a:pt x="25863" y="29260"/>
                      <a:pt x="25829" y="29260"/>
                    </a:cubicBezTo>
                    <a:cubicBezTo>
                      <a:pt x="25702" y="29260"/>
                      <a:pt x="25590" y="29175"/>
                      <a:pt x="25479" y="29116"/>
                    </a:cubicBezTo>
                    <a:cubicBezTo>
                      <a:pt x="25487" y="29100"/>
                      <a:pt x="25479" y="29075"/>
                      <a:pt x="25462" y="29067"/>
                    </a:cubicBezTo>
                    <a:cubicBezTo>
                      <a:pt x="25446" y="29057"/>
                      <a:pt x="25427" y="29053"/>
                      <a:pt x="25408" y="29053"/>
                    </a:cubicBezTo>
                    <a:cubicBezTo>
                      <a:pt x="25378" y="29053"/>
                      <a:pt x="25346" y="29061"/>
                      <a:pt x="25321" y="29067"/>
                    </a:cubicBezTo>
                    <a:cubicBezTo>
                      <a:pt x="25263" y="29067"/>
                      <a:pt x="25205" y="29091"/>
                      <a:pt x="25155" y="29108"/>
                    </a:cubicBezTo>
                    <a:cubicBezTo>
                      <a:pt x="25086" y="29125"/>
                      <a:pt x="25014" y="29150"/>
                      <a:pt x="24945" y="29150"/>
                    </a:cubicBezTo>
                    <a:cubicBezTo>
                      <a:pt x="24915" y="29150"/>
                      <a:pt x="24885" y="29145"/>
                      <a:pt x="24857" y="29133"/>
                    </a:cubicBezTo>
                    <a:cubicBezTo>
                      <a:pt x="24708" y="29083"/>
                      <a:pt x="24650" y="28909"/>
                      <a:pt x="24609" y="28777"/>
                    </a:cubicBezTo>
                    <a:cubicBezTo>
                      <a:pt x="24590" y="28740"/>
                      <a:pt x="24559" y="28717"/>
                      <a:pt x="24524" y="28717"/>
                    </a:cubicBezTo>
                    <a:cubicBezTo>
                      <a:pt x="24511" y="28717"/>
                      <a:pt x="24498" y="28720"/>
                      <a:pt x="24484" y="28727"/>
                    </a:cubicBezTo>
                    <a:cubicBezTo>
                      <a:pt x="24459" y="28743"/>
                      <a:pt x="24435" y="28760"/>
                      <a:pt x="24410" y="28785"/>
                    </a:cubicBezTo>
                    <a:cubicBezTo>
                      <a:pt x="24401" y="28793"/>
                      <a:pt x="24385" y="28810"/>
                      <a:pt x="24377" y="28826"/>
                    </a:cubicBezTo>
                    <a:cubicBezTo>
                      <a:pt x="24377" y="28810"/>
                      <a:pt x="24368" y="28785"/>
                      <a:pt x="24368" y="28768"/>
                    </a:cubicBezTo>
                    <a:cubicBezTo>
                      <a:pt x="24368" y="28760"/>
                      <a:pt x="24368" y="28752"/>
                      <a:pt x="24368" y="28743"/>
                    </a:cubicBezTo>
                    <a:cubicBezTo>
                      <a:pt x="24377" y="28735"/>
                      <a:pt x="24385" y="28727"/>
                      <a:pt x="24385" y="28719"/>
                    </a:cubicBezTo>
                    <a:cubicBezTo>
                      <a:pt x="24401" y="28702"/>
                      <a:pt x="24393" y="28669"/>
                      <a:pt x="24368" y="28661"/>
                    </a:cubicBezTo>
                    <a:cubicBezTo>
                      <a:pt x="24368" y="28652"/>
                      <a:pt x="24360" y="28652"/>
                      <a:pt x="24352" y="28652"/>
                    </a:cubicBezTo>
                    <a:cubicBezTo>
                      <a:pt x="24352" y="28652"/>
                      <a:pt x="24352" y="28644"/>
                      <a:pt x="24352" y="28644"/>
                    </a:cubicBezTo>
                    <a:cubicBezTo>
                      <a:pt x="24342" y="28619"/>
                      <a:pt x="24317" y="28603"/>
                      <a:pt x="24294" y="28603"/>
                    </a:cubicBezTo>
                    <a:cubicBezTo>
                      <a:pt x="24278" y="28603"/>
                      <a:pt x="24262" y="28611"/>
                      <a:pt x="24252" y="28627"/>
                    </a:cubicBezTo>
                    <a:lnTo>
                      <a:pt x="24227" y="28627"/>
                    </a:lnTo>
                    <a:cubicBezTo>
                      <a:pt x="24194" y="28619"/>
                      <a:pt x="24153" y="28603"/>
                      <a:pt x="24120" y="28578"/>
                    </a:cubicBezTo>
                    <a:cubicBezTo>
                      <a:pt x="24037" y="28520"/>
                      <a:pt x="24037" y="28395"/>
                      <a:pt x="23946" y="28346"/>
                    </a:cubicBezTo>
                    <a:cubicBezTo>
                      <a:pt x="23913" y="28321"/>
                      <a:pt x="23888" y="28321"/>
                      <a:pt x="23855" y="28313"/>
                    </a:cubicBezTo>
                    <a:cubicBezTo>
                      <a:pt x="23833" y="28313"/>
                      <a:pt x="23814" y="28316"/>
                      <a:pt x="23797" y="28316"/>
                    </a:cubicBezTo>
                    <a:cubicBezTo>
                      <a:pt x="23788" y="28316"/>
                      <a:pt x="23780" y="28315"/>
                      <a:pt x="23772" y="28313"/>
                    </a:cubicBezTo>
                    <a:cubicBezTo>
                      <a:pt x="23764" y="28313"/>
                      <a:pt x="23764" y="28313"/>
                      <a:pt x="23755" y="28296"/>
                    </a:cubicBezTo>
                    <a:cubicBezTo>
                      <a:pt x="23747" y="28288"/>
                      <a:pt x="23739" y="28271"/>
                      <a:pt x="23739" y="28255"/>
                    </a:cubicBezTo>
                    <a:cubicBezTo>
                      <a:pt x="23722" y="28180"/>
                      <a:pt x="23739" y="28089"/>
                      <a:pt x="23772" y="28014"/>
                    </a:cubicBezTo>
                    <a:cubicBezTo>
                      <a:pt x="23838" y="28014"/>
                      <a:pt x="23929" y="28014"/>
                      <a:pt x="23954" y="27956"/>
                    </a:cubicBezTo>
                    <a:cubicBezTo>
                      <a:pt x="23971" y="27931"/>
                      <a:pt x="23962" y="27898"/>
                      <a:pt x="23946" y="27873"/>
                    </a:cubicBezTo>
                    <a:cubicBezTo>
                      <a:pt x="23924" y="27851"/>
                      <a:pt x="23891" y="27848"/>
                      <a:pt x="23859" y="27848"/>
                    </a:cubicBezTo>
                    <a:cubicBezTo>
                      <a:pt x="23843" y="27848"/>
                      <a:pt x="23827" y="27849"/>
                      <a:pt x="23813" y="27849"/>
                    </a:cubicBezTo>
                    <a:cubicBezTo>
                      <a:pt x="23799" y="27825"/>
                      <a:pt x="23774" y="27810"/>
                      <a:pt x="23751" y="27810"/>
                    </a:cubicBezTo>
                    <a:cubicBezTo>
                      <a:pt x="23733" y="27810"/>
                      <a:pt x="23716" y="27819"/>
                      <a:pt x="23706" y="27840"/>
                    </a:cubicBezTo>
                    <a:cubicBezTo>
                      <a:pt x="23689" y="27832"/>
                      <a:pt x="23672" y="27832"/>
                      <a:pt x="23656" y="27824"/>
                    </a:cubicBezTo>
                    <a:cubicBezTo>
                      <a:pt x="23556" y="27766"/>
                      <a:pt x="23631" y="27592"/>
                      <a:pt x="23681" y="27517"/>
                    </a:cubicBezTo>
                    <a:cubicBezTo>
                      <a:pt x="23706" y="27484"/>
                      <a:pt x="23689" y="27426"/>
                      <a:pt x="23648" y="27409"/>
                    </a:cubicBezTo>
                    <a:cubicBezTo>
                      <a:pt x="23606" y="27385"/>
                      <a:pt x="23556" y="27360"/>
                      <a:pt x="23532" y="27318"/>
                    </a:cubicBezTo>
                    <a:cubicBezTo>
                      <a:pt x="23507" y="27269"/>
                      <a:pt x="23548" y="27211"/>
                      <a:pt x="23565" y="27169"/>
                    </a:cubicBezTo>
                    <a:cubicBezTo>
                      <a:pt x="23606" y="27061"/>
                      <a:pt x="23631" y="26937"/>
                      <a:pt x="23581" y="26829"/>
                    </a:cubicBezTo>
                    <a:cubicBezTo>
                      <a:pt x="23598" y="26813"/>
                      <a:pt x="23606" y="26788"/>
                      <a:pt x="23598" y="26763"/>
                    </a:cubicBezTo>
                    <a:cubicBezTo>
                      <a:pt x="23556" y="26622"/>
                      <a:pt x="23523" y="26473"/>
                      <a:pt x="23482" y="26341"/>
                    </a:cubicBezTo>
                    <a:cubicBezTo>
                      <a:pt x="23465" y="26266"/>
                      <a:pt x="23449" y="26200"/>
                      <a:pt x="23424" y="26133"/>
                    </a:cubicBezTo>
                    <a:cubicBezTo>
                      <a:pt x="23416" y="26100"/>
                      <a:pt x="23407" y="26059"/>
                      <a:pt x="23399" y="26026"/>
                    </a:cubicBezTo>
                    <a:cubicBezTo>
                      <a:pt x="23391" y="26009"/>
                      <a:pt x="23391" y="25984"/>
                      <a:pt x="23382" y="25976"/>
                    </a:cubicBezTo>
                    <a:lnTo>
                      <a:pt x="23382" y="25968"/>
                    </a:lnTo>
                    <a:cubicBezTo>
                      <a:pt x="23391" y="25971"/>
                      <a:pt x="23399" y="25972"/>
                      <a:pt x="23407" y="25972"/>
                    </a:cubicBezTo>
                    <a:cubicBezTo>
                      <a:pt x="23465" y="25972"/>
                      <a:pt x="23516" y="25902"/>
                      <a:pt x="23465" y="25852"/>
                    </a:cubicBezTo>
                    <a:cubicBezTo>
                      <a:pt x="23358" y="25744"/>
                      <a:pt x="23308" y="25587"/>
                      <a:pt x="23349" y="25446"/>
                    </a:cubicBezTo>
                    <a:cubicBezTo>
                      <a:pt x="23358" y="25404"/>
                      <a:pt x="23341" y="25371"/>
                      <a:pt x="23308" y="25346"/>
                    </a:cubicBezTo>
                    <a:cubicBezTo>
                      <a:pt x="23092" y="25214"/>
                      <a:pt x="23101" y="24924"/>
                      <a:pt x="23117" y="24700"/>
                    </a:cubicBezTo>
                    <a:cubicBezTo>
                      <a:pt x="23117" y="24659"/>
                      <a:pt x="23068" y="24617"/>
                      <a:pt x="23026" y="24617"/>
                    </a:cubicBezTo>
                    <a:cubicBezTo>
                      <a:pt x="22910" y="24617"/>
                      <a:pt x="22811" y="24468"/>
                      <a:pt x="22860" y="24360"/>
                    </a:cubicBezTo>
                    <a:cubicBezTo>
                      <a:pt x="22885" y="24294"/>
                      <a:pt x="22852" y="24236"/>
                      <a:pt x="22786" y="24228"/>
                    </a:cubicBezTo>
                    <a:cubicBezTo>
                      <a:pt x="22711" y="24220"/>
                      <a:pt x="22670" y="24153"/>
                      <a:pt x="22662" y="24079"/>
                    </a:cubicBezTo>
                    <a:cubicBezTo>
                      <a:pt x="22678" y="24079"/>
                      <a:pt x="22695" y="24070"/>
                      <a:pt x="22703" y="24070"/>
                    </a:cubicBezTo>
                    <a:cubicBezTo>
                      <a:pt x="22744" y="24054"/>
                      <a:pt x="22736" y="23996"/>
                      <a:pt x="22703" y="23979"/>
                    </a:cubicBezTo>
                    <a:cubicBezTo>
                      <a:pt x="22703" y="23971"/>
                      <a:pt x="22695" y="23971"/>
                      <a:pt x="22686" y="23971"/>
                    </a:cubicBezTo>
                    <a:cubicBezTo>
                      <a:pt x="22711" y="23921"/>
                      <a:pt x="22676" y="23881"/>
                      <a:pt x="22636" y="23881"/>
                    </a:cubicBezTo>
                    <a:cubicBezTo>
                      <a:pt x="22622" y="23881"/>
                      <a:pt x="22608" y="23886"/>
                      <a:pt x="22595" y="23896"/>
                    </a:cubicBezTo>
                    <a:cubicBezTo>
                      <a:pt x="22587" y="23905"/>
                      <a:pt x="22587" y="23905"/>
                      <a:pt x="22579" y="23913"/>
                    </a:cubicBezTo>
                    <a:cubicBezTo>
                      <a:pt x="22537" y="23888"/>
                      <a:pt x="22488" y="23863"/>
                      <a:pt x="22446" y="23830"/>
                    </a:cubicBezTo>
                    <a:cubicBezTo>
                      <a:pt x="22363" y="23772"/>
                      <a:pt x="22280" y="23698"/>
                      <a:pt x="22214" y="23615"/>
                    </a:cubicBezTo>
                    <a:cubicBezTo>
                      <a:pt x="22148" y="23540"/>
                      <a:pt x="22106" y="23449"/>
                      <a:pt x="22115" y="23341"/>
                    </a:cubicBezTo>
                    <a:cubicBezTo>
                      <a:pt x="22115" y="23225"/>
                      <a:pt x="22173" y="23118"/>
                      <a:pt x="22222" y="23018"/>
                    </a:cubicBezTo>
                    <a:cubicBezTo>
                      <a:pt x="22254" y="22956"/>
                      <a:pt x="22204" y="22893"/>
                      <a:pt x="22143" y="22893"/>
                    </a:cubicBezTo>
                    <a:cubicBezTo>
                      <a:pt x="22139" y="22893"/>
                      <a:pt x="22135" y="22893"/>
                      <a:pt x="22131" y="22894"/>
                    </a:cubicBezTo>
                    <a:cubicBezTo>
                      <a:pt x="22124" y="22896"/>
                      <a:pt x="22118" y="22897"/>
                      <a:pt x="22112" y="22897"/>
                    </a:cubicBezTo>
                    <a:cubicBezTo>
                      <a:pt x="22068" y="22897"/>
                      <a:pt x="22048" y="22846"/>
                      <a:pt x="22048" y="22803"/>
                    </a:cubicBezTo>
                    <a:cubicBezTo>
                      <a:pt x="22048" y="22794"/>
                      <a:pt x="22048" y="22786"/>
                      <a:pt x="22048" y="22778"/>
                    </a:cubicBezTo>
                    <a:cubicBezTo>
                      <a:pt x="22048" y="22778"/>
                      <a:pt x="22048" y="22770"/>
                      <a:pt x="22048" y="22761"/>
                    </a:cubicBezTo>
                    <a:cubicBezTo>
                      <a:pt x="22073" y="22687"/>
                      <a:pt x="22131" y="22645"/>
                      <a:pt x="22198" y="22604"/>
                    </a:cubicBezTo>
                    <a:cubicBezTo>
                      <a:pt x="22247" y="22571"/>
                      <a:pt x="22222" y="22496"/>
                      <a:pt x="22164" y="22496"/>
                    </a:cubicBezTo>
                    <a:cubicBezTo>
                      <a:pt x="22082" y="22496"/>
                      <a:pt x="22007" y="22546"/>
                      <a:pt x="21957" y="22612"/>
                    </a:cubicBezTo>
                    <a:cubicBezTo>
                      <a:pt x="21932" y="22579"/>
                      <a:pt x="21899" y="22538"/>
                      <a:pt x="21874" y="22504"/>
                    </a:cubicBezTo>
                    <a:cubicBezTo>
                      <a:pt x="21808" y="22422"/>
                      <a:pt x="21734" y="22339"/>
                      <a:pt x="21684" y="22248"/>
                    </a:cubicBezTo>
                    <a:cubicBezTo>
                      <a:pt x="21584" y="22082"/>
                      <a:pt x="21601" y="21883"/>
                      <a:pt x="21709" y="21726"/>
                    </a:cubicBezTo>
                    <a:cubicBezTo>
                      <a:pt x="21742" y="21684"/>
                      <a:pt x="21700" y="21618"/>
                      <a:pt x="21659" y="21601"/>
                    </a:cubicBezTo>
                    <a:cubicBezTo>
                      <a:pt x="21618" y="21593"/>
                      <a:pt x="21576" y="21576"/>
                      <a:pt x="21535" y="21552"/>
                    </a:cubicBezTo>
                    <a:cubicBezTo>
                      <a:pt x="21510" y="21543"/>
                      <a:pt x="21493" y="21535"/>
                      <a:pt x="21477" y="21518"/>
                    </a:cubicBezTo>
                    <a:cubicBezTo>
                      <a:pt x="21468" y="21518"/>
                      <a:pt x="21460" y="21510"/>
                      <a:pt x="21452" y="21502"/>
                    </a:cubicBezTo>
                    <a:cubicBezTo>
                      <a:pt x="21485" y="21485"/>
                      <a:pt x="21510" y="21444"/>
                      <a:pt x="21535" y="21419"/>
                    </a:cubicBezTo>
                    <a:cubicBezTo>
                      <a:pt x="21568" y="21394"/>
                      <a:pt x="21593" y="21378"/>
                      <a:pt x="21601" y="21344"/>
                    </a:cubicBezTo>
                    <a:cubicBezTo>
                      <a:pt x="21601" y="21328"/>
                      <a:pt x="21601" y="21311"/>
                      <a:pt x="21584" y="21303"/>
                    </a:cubicBezTo>
                    <a:cubicBezTo>
                      <a:pt x="21576" y="21295"/>
                      <a:pt x="21576" y="21295"/>
                      <a:pt x="21576" y="21295"/>
                    </a:cubicBezTo>
                    <a:cubicBezTo>
                      <a:pt x="21576" y="21286"/>
                      <a:pt x="21576" y="21278"/>
                      <a:pt x="21568" y="21270"/>
                    </a:cubicBezTo>
                    <a:cubicBezTo>
                      <a:pt x="21551" y="21212"/>
                      <a:pt x="21510" y="21179"/>
                      <a:pt x="21468" y="21129"/>
                    </a:cubicBezTo>
                    <a:cubicBezTo>
                      <a:pt x="21419" y="21079"/>
                      <a:pt x="21377" y="21030"/>
                      <a:pt x="21344" y="20972"/>
                    </a:cubicBezTo>
                    <a:cubicBezTo>
                      <a:pt x="21319" y="20922"/>
                      <a:pt x="21303" y="20864"/>
                      <a:pt x="21303" y="20806"/>
                    </a:cubicBezTo>
                    <a:cubicBezTo>
                      <a:pt x="21294" y="20748"/>
                      <a:pt x="21328" y="20690"/>
                      <a:pt x="21336" y="20624"/>
                    </a:cubicBezTo>
                    <a:cubicBezTo>
                      <a:pt x="21352" y="20541"/>
                      <a:pt x="21319" y="20466"/>
                      <a:pt x="21303" y="20383"/>
                    </a:cubicBezTo>
                    <a:cubicBezTo>
                      <a:pt x="21311" y="20367"/>
                      <a:pt x="21319" y="20358"/>
                      <a:pt x="21328" y="20350"/>
                    </a:cubicBezTo>
                    <a:cubicBezTo>
                      <a:pt x="21352" y="20317"/>
                      <a:pt x="21336" y="20267"/>
                      <a:pt x="21303" y="20267"/>
                    </a:cubicBezTo>
                    <a:cubicBezTo>
                      <a:pt x="21311" y="20218"/>
                      <a:pt x="21319" y="20168"/>
                      <a:pt x="21344" y="20126"/>
                    </a:cubicBezTo>
                    <a:cubicBezTo>
                      <a:pt x="21361" y="20077"/>
                      <a:pt x="21402" y="20044"/>
                      <a:pt x="21410" y="19986"/>
                    </a:cubicBezTo>
                    <a:cubicBezTo>
                      <a:pt x="21425" y="19956"/>
                      <a:pt x="21400" y="19926"/>
                      <a:pt x="21371" y="19926"/>
                    </a:cubicBezTo>
                    <a:cubicBezTo>
                      <a:pt x="21368" y="19926"/>
                      <a:pt x="21364" y="19927"/>
                      <a:pt x="21361" y="19928"/>
                    </a:cubicBezTo>
                    <a:cubicBezTo>
                      <a:pt x="21245" y="19961"/>
                      <a:pt x="21178" y="20110"/>
                      <a:pt x="21154" y="20218"/>
                    </a:cubicBezTo>
                    <a:cubicBezTo>
                      <a:pt x="21137" y="20284"/>
                      <a:pt x="21137" y="20342"/>
                      <a:pt x="21145" y="20408"/>
                    </a:cubicBezTo>
                    <a:cubicBezTo>
                      <a:pt x="21145" y="20416"/>
                      <a:pt x="21145" y="20416"/>
                      <a:pt x="21145" y="20425"/>
                    </a:cubicBezTo>
                    <a:cubicBezTo>
                      <a:pt x="21137" y="20450"/>
                      <a:pt x="21129" y="20474"/>
                      <a:pt x="21120" y="20499"/>
                    </a:cubicBezTo>
                    <a:cubicBezTo>
                      <a:pt x="21092" y="20547"/>
                      <a:pt x="21047" y="20564"/>
                      <a:pt x="20997" y="20564"/>
                    </a:cubicBezTo>
                    <a:cubicBezTo>
                      <a:pt x="20918" y="20564"/>
                      <a:pt x="20828" y="20522"/>
                      <a:pt x="20772" y="20491"/>
                    </a:cubicBezTo>
                    <a:cubicBezTo>
                      <a:pt x="20758" y="20483"/>
                      <a:pt x="20743" y="20479"/>
                      <a:pt x="20730" y="20479"/>
                    </a:cubicBezTo>
                    <a:cubicBezTo>
                      <a:pt x="20678" y="20479"/>
                      <a:pt x="20645" y="20537"/>
                      <a:pt x="20665" y="20590"/>
                    </a:cubicBezTo>
                    <a:cubicBezTo>
                      <a:pt x="20690" y="20632"/>
                      <a:pt x="20623" y="20657"/>
                      <a:pt x="20590" y="20665"/>
                    </a:cubicBezTo>
                    <a:cubicBezTo>
                      <a:pt x="20540" y="20665"/>
                      <a:pt x="20491" y="20632"/>
                      <a:pt x="20458" y="20582"/>
                    </a:cubicBezTo>
                    <a:cubicBezTo>
                      <a:pt x="20441" y="20554"/>
                      <a:pt x="20412" y="20537"/>
                      <a:pt x="20383" y="20537"/>
                    </a:cubicBezTo>
                    <a:cubicBezTo>
                      <a:pt x="20369" y="20537"/>
                      <a:pt x="20355" y="20541"/>
                      <a:pt x="20342" y="20549"/>
                    </a:cubicBezTo>
                    <a:cubicBezTo>
                      <a:pt x="20270" y="20593"/>
                      <a:pt x="20194" y="20608"/>
                      <a:pt x="20118" y="20608"/>
                    </a:cubicBezTo>
                    <a:cubicBezTo>
                      <a:pt x="20079" y="20608"/>
                      <a:pt x="20041" y="20604"/>
                      <a:pt x="20002" y="20599"/>
                    </a:cubicBezTo>
                    <a:cubicBezTo>
                      <a:pt x="19999" y="20596"/>
                      <a:pt x="19996" y="20595"/>
                      <a:pt x="19993" y="20595"/>
                    </a:cubicBezTo>
                    <a:cubicBezTo>
                      <a:pt x="19987" y="20595"/>
                      <a:pt x="19980" y="20599"/>
                      <a:pt x="19969" y="20599"/>
                    </a:cubicBezTo>
                    <a:lnTo>
                      <a:pt x="19969" y="20590"/>
                    </a:lnTo>
                    <a:cubicBezTo>
                      <a:pt x="19960" y="20516"/>
                      <a:pt x="19927" y="20441"/>
                      <a:pt x="19894" y="20367"/>
                    </a:cubicBezTo>
                    <a:cubicBezTo>
                      <a:pt x="19878" y="20334"/>
                      <a:pt x="19853" y="20317"/>
                      <a:pt x="19878" y="20276"/>
                    </a:cubicBezTo>
                    <a:cubicBezTo>
                      <a:pt x="19894" y="20242"/>
                      <a:pt x="19927" y="20209"/>
                      <a:pt x="19944" y="20176"/>
                    </a:cubicBezTo>
                    <a:cubicBezTo>
                      <a:pt x="20018" y="20052"/>
                      <a:pt x="20076" y="19911"/>
                      <a:pt x="20027" y="19770"/>
                    </a:cubicBezTo>
                    <a:cubicBezTo>
                      <a:pt x="20002" y="19696"/>
                      <a:pt x="19952" y="19638"/>
                      <a:pt x="19886" y="19588"/>
                    </a:cubicBezTo>
                    <a:cubicBezTo>
                      <a:pt x="19944" y="19555"/>
                      <a:pt x="19994" y="19497"/>
                      <a:pt x="20002" y="19431"/>
                    </a:cubicBezTo>
                    <a:cubicBezTo>
                      <a:pt x="20018" y="19339"/>
                      <a:pt x="19960" y="19240"/>
                      <a:pt x="19919" y="19157"/>
                    </a:cubicBezTo>
                    <a:cubicBezTo>
                      <a:pt x="20002" y="19074"/>
                      <a:pt x="20027" y="18942"/>
                      <a:pt x="20010" y="18826"/>
                    </a:cubicBezTo>
                    <a:cubicBezTo>
                      <a:pt x="19977" y="18643"/>
                      <a:pt x="19844" y="18503"/>
                      <a:pt x="19811" y="18329"/>
                    </a:cubicBezTo>
                    <a:cubicBezTo>
                      <a:pt x="19808" y="18303"/>
                      <a:pt x="19788" y="18292"/>
                      <a:pt x="19767" y="18292"/>
                    </a:cubicBezTo>
                    <a:cubicBezTo>
                      <a:pt x="19742" y="18292"/>
                      <a:pt x="19716" y="18309"/>
                      <a:pt x="19720" y="18337"/>
                    </a:cubicBezTo>
                    <a:cubicBezTo>
                      <a:pt x="19737" y="18494"/>
                      <a:pt x="19820" y="18627"/>
                      <a:pt x="19869" y="18768"/>
                    </a:cubicBezTo>
                    <a:cubicBezTo>
                      <a:pt x="19894" y="18875"/>
                      <a:pt x="19902" y="19016"/>
                      <a:pt x="19795" y="19083"/>
                    </a:cubicBezTo>
                    <a:cubicBezTo>
                      <a:pt x="19762" y="19099"/>
                      <a:pt x="19753" y="19141"/>
                      <a:pt x="19770" y="19174"/>
                    </a:cubicBezTo>
                    <a:cubicBezTo>
                      <a:pt x="19786" y="19215"/>
                      <a:pt x="19803" y="19248"/>
                      <a:pt x="19820" y="19290"/>
                    </a:cubicBezTo>
                    <a:cubicBezTo>
                      <a:pt x="19836" y="19315"/>
                      <a:pt x="19861" y="19356"/>
                      <a:pt x="19861" y="19397"/>
                    </a:cubicBezTo>
                    <a:cubicBezTo>
                      <a:pt x="19861" y="19447"/>
                      <a:pt x="19786" y="19489"/>
                      <a:pt x="19745" y="19513"/>
                    </a:cubicBezTo>
                    <a:cubicBezTo>
                      <a:pt x="19745" y="19513"/>
                      <a:pt x="19745" y="19513"/>
                      <a:pt x="19737" y="19522"/>
                    </a:cubicBezTo>
                    <a:cubicBezTo>
                      <a:pt x="19737" y="19513"/>
                      <a:pt x="19728" y="19513"/>
                      <a:pt x="19728" y="19513"/>
                    </a:cubicBezTo>
                    <a:cubicBezTo>
                      <a:pt x="19725" y="19513"/>
                      <a:pt x="19721" y="19513"/>
                      <a:pt x="19717" y="19513"/>
                    </a:cubicBezTo>
                    <a:cubicBezTo>
                      <a:pt x="19666" y="19513"/>
                      <a:pt x="19639" y="19566"/>
                      <a:pt x="19670" y="19605"/>
                    </a:cubicBezTo>
                    <a:cubicBezTo>
                      <a:pt x="19753" y="19679"/>
                      <a:pt x="19869" y="19737"/>
                      <a:pt x="19878" y="19861"/>
                    </a:cubicBezTo>
                    <a:cubicBezTo>
                      <a:pt x="19886" y="19986"/>
                      <a:pt x="19795" y="20093"/>
                      <a:pt x="19728" y="20193"/>
                    </a:cubicBezTo>
                    <a:cubicBezTo>
                      <a:pt x="19695" y="20242"/>
                      <a:pt x="19679" y="20300"/>
                      <a:pt x="19695" y="20358"/>
                    </a:cubicBezTo>
                    <a:cubicBezTo>
                      <a:pt x="19720" y="20416"/>
                      <a:pt x="19762" y="20474"/>
                      <a:pt x="19778" y="20532"/>
                    </a:cubicBezTo>
                    <a:cubicBezTo>
                      <a:pt x="19828" y="20665"/>
                      <a:pt x="19820" y="20764"/>
                      <a:pt x="19762" y="20880"/>
                    </a:cubicBezTo>
                    <a:cubicBezTo>
                      <a:pt x="19753" y="20880"/>
                      <a:pt x="19745" y="20880"/>
                      <a:pt x="19745" y="20872"/>
                    </a:cubicBezTo>
                    <a:cubicBezTo>
                      <a:pt x="19734" y="20868"/>
                      <a:pt x="19723" y="20866"/>
                      <a:pt x="19712" y="20866"/>
                    </a:cubicBezTo>
                    <a:cubicBezTo>
                      <a:pt x="19649" y="20866"/>
                      <a:pt x="19613" y="20945"/>
                      <a:pt x="19670" y="20988"/>
                    </a:cubicBezTo>
                    <a:cubicBezTo>
                      <a:pt x="19712" y="21013"/>
                      <a:pt x="19737" y="21046"/>
                      <a:pt x="19762" y="21079"/>
                    </a:cubicBezTo>
                    <a:cubicBezTo>
                      <a:pt x="19786" y="21129"/>
                      <a:pt x="19795" y="21154"/>
                      <a:pt x="19811" y="21204"/>
                    </a:cubicBezTo>
                    <a:cubicBezTo>
                      <a:pt x="19811" y="21212"/>
                      <a:pt x="19811" y="21212"/>
                      <a:pt x="19811" y="21220"/>
                    </a:cubicBezTo>
                    <a:lnTo>
                      <a:pt x="19811" y="21228"/>
                    </a:lnTo>
                    <a:cubicBezTo>
                      <a:pt x="19811" y="21237"/>
                      <a:pt x="19811" y="21253"/>
                      <a:pt x="19811" y="21262"/>
                    </a:cubicBezTo>
                    <a:lnTo>
                      <a:pt x="19811" y="21286"/>
                    </a:lnTo>
                    <a:lnTo>
                      <a:pt x="19811" y="21295"/>
                    </a:lnTo>
                    <a:cubicBezTo>
                      <a:pt x="19811" y="21295"/>
                      <a:pt x="19811" y="21303"/>
                      <a:pt x="19811" y="21303"/>
                    </a:cubicBezTo>
                    <a:cubicBezTo>
                      <a:pt x="19811" y="21311"/>
                      <a:pt x="19811" y="21320"/>
                      <a:pt x="19803" y="21320"/>
                    </a:cubicBezTo>
                    <a:cubicBezTo>
                      <a:pt x="19803" y="21336"/>
                      <a:pt x="19803" y="21353"/>
                      <a:pt x="19795" y="21361"/>
                    </a:cubicBezTo>
                    <a:cubicBezTo>
                      <a:pt x="19795" y="21361"/>
                      <a:pt x="19795" y="21369"/>
                      <a:pt x="19795" y="21369"/>
                    </a:cubicBezTo>
                    <a:cubicBezTo>
                      <a:pt x="19795" y="21378"/>
                      <a:pt x="19786" y="21378"/>
                      <a:pt x="19786" y="21386"/>
                    </a:cubicBezTo>
                    <a:cubicBezTo>
                      <a:pt x="19778" y="21411"/>
                      <a:pt x="19762" y="21427"/>
                      <a:pt x="19745" y="21452"/>
                    </a:cubicBezTo>
                    <a:cubicBezTo>
                      <a:pt x="19708" y="21520"/>
                      <a:pt x="19765" y="21587"/>
                      <a:pt x="19825" y="21587"/>
                    </a:cubicBezTo>
                    <a:cubicBezTo>
                      <a:pt x="19832" y="21587"/>
                      <a:pt x="19838" y="21586"/>
                      <a:pt x="19844" y="21585"/>
                    </a:cubicBezTo>
                    <a:cubicBezTo>
                      <a:pt x="19844" y="21601"/>
                      <a:pt x="19853" y="21610"/>
                      <a:pt x="19853" y="21626"/>
                    </a:cubicBezTo>
                    <a:cubicBezTo>
                      <a:pt x="19861" y="21684"/>
                      <a:pt x="19861" y="21734"/>
                      <a:pt x="19869" y="21792"/>
                    </a:cubicBezTo>
                    <a:cubicBezTo>
                      <a:pt x="19869" y="21916"/>
                      <a:pt x="19869" y="22040"/>
                      <a:pt x="19844" y="22165"/>
                    </a:cubicBezTo>
                    <a:cubicBezTo>
                      <a:pt x="19820" y="22281"/>
                      <a:pt x="19778" y="22397"/>
                      <a:pt x="19762" y="22513"/>
                    </a:cubicBezTo>
                    <a:cubicBezTo>
                      <a:pt x="19753" y="22629"/>
                      <a:pt x="19811" y="22703"/>
                      <a:pt x="19861" y="22803"/>
                    </a:cubicBezTo>
                    <a:cubicBezTo>
                      <a:pt x="19969" y="23002"/>
                      <a:pt x="19720" y="23258"/>
                      <a:pt x="19911" y="23432"/>
                    </a:cubicBezTo>
                    <a:cubicBezTo>
                      <a:pt x="19977" y="23482"/>
                      <a:pt x="20010" y="23532"/>
                      <a:pt x="20010" y="23623"/>
                    </a:cubicBezTo>
                    <a:cubicBezTo>
                      <a:pt x="20010" y="23698"/>
                      <a:pt x="19994" y="23764"/>
                      <a:pt x="19944" y="23805"/>
                    </a:cubicBezTo>
                    <a:cubicBezTo>
                      <a:pt x="19927" y="23797"/>
                      <a:pt x="19919" y="23780"/>
                      <a:pt x="19902" y="23772"/>
                    </a:cubicBezTo>
                    <a:cubicBezTo>
                      <a:pt x="19895" y="23770"/>
                      <a:pt x="19887" y="23769"/>
                      <a:pt x="19880" y="23769"/>
                    </a:cubicBezTo>
                    <a:cubicBezTo>
                      <a:pt x="19858" y="23769"/>
                      <a:pt x="19841" y="23780"/>
                      <a:pt x="19828" y="23805"/>
                    </a:cubicBezTo>
                    <a:cubicBezTo>
                      <a:pt x="19803" y="23888"/>
                      <a:pt x="19869" y="23996"/>
                      <a:pt x="19894" y="24079"/>
                    </a:cubicBezTo>
                    <a:cubicBezTo>
                      <a:pt x="19919" y="24170"/>
                      <a:pt x="19944" y="24269"/>
                      <a:pt x="19944" y="24369"/>
                    </a:cubicBezTo>
                    <a:cubicBezTo>
                      <a:pt x="19944" y="24435"/>
                      <a:pt x="19936" y="24510"/>
                      <a:pt x="19911" y="24584"/>
                    </a:cubicBezTo>
                    <a:cubicBezTo>
                      <a:pt x="19853" y="24592"/>
                      <a:pt x="19844" y="24659"/>
                      <a:pt x="19844" y="24717"/>
                    </a:cubicBezTo>
                    <a:cubicBezTo>
                      <a:pt x="19828" y="24741"/>
                      <a:pt x="19803" y="24775"/>
                      <a:pt x="19778" y="24799"/>
                    </a:cubicBezTo>
                    <a:cubicBezTo>
                      <a:pt x="19744" y="24827"/>
                      <a:pt x="19777" y="24882"/>
                      <a:pt x="19814" y="24882"/>
                    </a:cubicBezTo>
                    <a:cubicBezTo>
                      <a:pt x="19821" y="24882"/>
                      <a:pt x="19829" y="24880"/>
                      <a:pt x="19836" y="24874"/>
                    </a:cubicBezTo>
                    <a:lnTo>
                      <a:pt x="19836" y="24874"/>
                    </a:lnTo>
                    <a:cubicBezTo>
                      <a:pt x="19828" y="24924"/>
                      <a:pt x="19811" y="24982"/>
                      <a:pt x="19795" y="25031"/>
                    </a:cubicBezTo>
                    <a:cubicBezTo>
                      <a:pt x="19778" y="25073"/>
                      <a:pt x="19762" y="25114"/>
                      <a:pt x="19737" y="25147"/>
                    </a:cubicBezTo>
                    <a:cubicBezTo>
                      <a:pt x="19712" y="25189"/>
                      <a:pt x="19670" y="25222"/>
                      <a:pt x="19687" y="25272"/>
                    </a:cubicBezTo>
                    <a:cubicBezTo>
                      <a:pt x="19695" y="25321"/>
                      <a:pt x="19712" y="25355"/>
                      <a:pt x="19720" y="25404"/>
                    </a:cubicBezTo>
                    <a:cubicBezTo>
                      <a:pt x="19728" y="25446"/>
                      <a:pt x="19728" y="25487"/>
                      <a:pt x="19728" y="25529"/>
                    </a:cubicBezTo>
                    <a:cubicBezTo>
                      <a:pt x="19720" y="25620"/>
                      <a:pt x="19704" y="25711"/>
                      <a:pt x="19662" y="25785"/>
                    </a:cubicBezTo>
                    <a:cubicBezTo>
                      <a:pt x="19654" y="25794"/>
                      <a:pt x="19654" y="25802"/>
                      <a:pt x="19654" y="25810"/>
                    </a:cubicBezTo>
                    <a:cubicBezTo>
                      <a:pt x="19612" y="25893"/>
                      <a:pt x="19554" y="25976"/>
                      <a:pt x="19488" y="26034"/>
                    </a:cubicBezTo>
                    <a:cubicBezTo>
                      <a:pt x="19455" y="26059"/>
                      <a:pt x="19455" y="26109"/>
                      <a:pt x="19472" y="26142"/>
                    </a:cubicBezTo>
                    <a:cubicBezTo>
                      <a:pt x="19521" y="26225"/>
                      <a:pt x="19563" y="26324"/>
                      <a:pt x="19571" y="26432"/>
                    </a:cubicBezTo>
                    <a:cubicBezTo>
                      <a:pt x="19571" y="26473"/>
                      <a:pt x="19571" y="26523"/>
                      <a:pt x="19563" y="26573"/>
                    </a:cubicBezTo>
                    <a:cubicBezTo>
                      <a:pt x="19554" y="26631"/>
                      <a:pt x="19513" y="26689"/>
                      <a:pt x="19538" y="26747"/>
                    </a:cubicBezTo>
                    <a:cubicBezTo>
                      <a:pt x="19538" y="26763"/>
                      <a:pt x="19554" y="26780"/>
                      <a:pt x="19563" y="26788"/>
                    </a:cubicBezTo>
                    <a:cubicBezTo>
                      <a:pt x="19596" y="26879"/>
                      <a:pt x="19646" y="26962"/>
                      <a:pt x="19662" y="27053"/>
                    </a:cubicBezTo>
                    <a:cubicBezTo>
                      <a:pt x="19670" y="27103"/>
                      <a:pt x="19670" y="27153"/>
                      <a:pt x="19662" y="27202"/>
                    </a:cubicBezTo>
                    <a:cubicBezTo>
                      <a:pt x="19654" y="27269"/>
                      <a:pt x="19637" y="27318"/>
                      <a:pt x="19670" y="27376"/>
                    </a:cubicBezTo>
                    <a:cubicBezTo>
                      <a:pt x="19695" y="27426"/>
                      <a:pt x="19728" y="27467"/>
                      <a:pt x="19737" y="27517"/>
                    </a:cubicBezTo>
                    <a:cubicBezTo>
                      <a:pt x="19753" y="27567"/>
                      <a:pt x="19753" y="27608"/>
                      <a:pt x="19753" y="27658"/>
                    </a:cubicBezTo>
                    <a:cubicBezTo>
                      <a:pt x="19753" y="27774"/>
                      <a:pt x="19720" y="27882"/>
                      <a:pt x="19704" y="27998"/>
                    </a:cubicBezTo>
                    <a:cubicBezTo>
                      <a:pt x="19695" y="28039"/>
                      <a:pt x="19737" y="28072"/>
                      <a:pt x="19778" y="28081"/>
                    </a:cubicBezTo>
                    <a:cubicBezTo>
                      <a:pt x="19795" y="28081"/>
                      <a:pt x="19811" y="28081"/>
                      <a:pt x="19828" y="28072"/>
                    </a:cubicBezTo>
                    <a:lnTo>
                      <a:pt x="19828" y="28072"/>
                    </a:lnTo>
                    <a:cubicBezTo>
                      <a:pt x="19770" y="28230"/>
                      <a:pt x="19753" y="28412"/>
                      <a:pt x="19886" y="28536"/>
                    </a:cubicBezTo>
                    <a:cubicBezTo>
                      <a:pt x="19944" y="28586"/>
                      <a:pt x="20060" y="28594"/>
                      <a:pt x="20093" y="28669"/>
                    </a:cubicBezTo>
                    <a:cubicBezTo>
                      <a:pt x="20126" y="28752"/>
                      <a:pt x="20085" y="28851"/>
                      <a:pt x="20052" y="28934"/>
                    </a:cubicBezTo>
                    <a:cubicBezTo>
                      <a:pt x="20022" y="29001"/>
                      <a:pt x="20059" y="29069"/>
                      <a:pt x="20128" y="29069"/>
                    </a:cubicBezTo>
                    <a:cubicBezTo>
                      <a:pt x="20136" y="29069"/>
                      <a:pt x="20143" y="29068"/>
                      <a:pt x="20151" y="29067"/>
                    </a:cubicBezTo>
                    <a:cubicBezTo>
                      <a:pt x="20192" y="29060"/>
                      <a:pt x="20234" y="29057"/>
                      <a:pt x="20275" y="29057"/>
                    </a:cubicBezTo>
                    <a:cubicBezTo>
                      <a:pt x="20460" y="29057"/>
                      <a:pt x="20645" y="29117"/>
                      <a:pt x="20781" y="29232"/>
                    </a:cubicBezTo>
                    <a:cubicBezTo>
                      <a:pt x="20872" y="29307"/>
                      <a:pt x="20938" y="29398"/>
                      <a:pt x="20988" y="29489"/>
                    </a:cubicBezTo>
                    <a:cubicBezTo>
                      <a:pt x="21013" y="29539"/>
                      <a:pt x="21029" y="29597"/>
                      <a:pt x="21046" y="29646"/>
                    </a:cubicBezTo>
                    <a:cubicBezTo>
                      <a:pt x="21054" y="29671"/>
                      <a:pt x="21054" y="29696"/>
                      <a:pt x="21062" y="29721"/>
                    </a:cubicBezTo>
                    <a:cubicBezTo>
                      <a:pt x="21029" y="29721"/>
                      <a:pt x="20996" y="29729"/>
                      <a:pt x="20980" y="29762"/>
                    </a:cubicBezTo>
                    <a:cubicBezTo>
                      <a:pt x="20913" y="29903"/>
                      <a:pt x="21120" y="29970"/>
                      <a:pt x="21212" y="30011"/>
                    </a:cubicBezTo>
                    <a:cubicBezTo>
                      <a:pt x="21253" y="30028"/>
                      <a:pt x="21286" y="30044"/>
                      <a:pt x="21294" y="30086"/>
                    </a:cubicBezTo>
                    <a:cubicBezTo>
                      <a:pt x="21303" y="30152"/>
                      <a:pt x="21278" y="30226"/>
                      <a:pt x="21253" y="30293"/>
                    </a:cubicBezTo>
                    <a:cubicBezTo>
                      <a:pt x="21220" y="30351"/>
                      <a:pt x="21178" y="30409"/>
                      <a:pt x="21120" y="30458"/>
                    </a:cubicBezTo>
                    <a:cubicBezTo>
                      <a:pt x="21096" y="30475"/>
                      <a:pt x="21071" y="30492"/>
                      <a:pt x="21046" y="30516"/>
                    </a:cubicBezTo>
                    <a:cubicBezTo>
                      <a:pt x="21013" y="30550"/>
                      <a:pt x="20996" y="30583"/>
                      <a:pt x="20988" y="30624"/>
                    </a:cubicBezTo>
                    <a:cubicBezTo>
                      <a:pt x="20971" y="30690"/>
                      <a:pt x="20938" y="30740"/>
                      <a:pt x="20880" y="30782"/>
                    </a:cubicBezTo>
                    <a:cubicBezTo>
                      <a:pt x="20855" y="30806"/>
                      <a:pt x="20814" y="30823"/>
                      <a:pt x="20781" y="30840"/>
                    </a:cubicBezTo>
                    <a:cubicBezTo>
                      <a:pt x="20806" y="30699"/>
                      <a:pt x="20772" y="30550"/>
                      <a:pt x="20665" y="30450"/>
                    </a:cubicBezTo>
                    <a:cubicBezTo>
                      <a:pt x="20650" y="30436"/>
                      <a:pt x="20633" y="30429"/>
                      <a:pt x="20615" y="30429"/>
                    </a:cubicBezTo>
                    <a:cubicBezTo>
                      <a:pt x="20563" y="30429"/>
                      <a:pt x="20511" y="30485"/>
                      <a:pt x="20549" y="30541"/>
                    </a:cubicBezTo>
                    <a:cubicBezTo>
                      <a:pt x="20623" y="30674"/>
                      <a:pt x="20623" y="30848"/>
                      <a:pt x="20524" y="30972"/>
                    </a:cubicBezTo>
                    <a:cubicBezTo>
                      <a:pt x="20424" y="31105"/>
                      <a:pt x="20242" y="31171"/>
                      <a:pt x="20076" y="31188"/>
                    </a:cubicBezTo>
                    <a:cubicBezTo>
                      <a:pt x="20046" y="31190"/>
                      <a:pt x="20015" y="31192"/>
                      <a:pt x="19983" y="31192"/>
                    </a:cubicBezTo>
                    <a:cubicBezTo>
                      <a:pt x="19920" y="31192"/>
                      <a:pt x="19856" y="31185"/>
                      <a:pt x="19795" y="31163"/>
                    </a:cubicBezTo>
                    <a:cubicBezTo>
                      <a:pt x="19712" y="31138"/>
                      <a:pt x="19646" y="31063"/>
                      <a:pt x="19563" y="31030"/>
                    </a:cubicBezTo>
                    <a:cubicBezTo>
                      <a:pt x="19525" y="31020"/>
                      <a:pt x="19488" y="31015"/>
                      <a:pt x="19452" y="31015"/>
                    </a:cubicBezTo>
                    <a:cubicBezTo>
                      <a:pt x="19402" y="31015"/>
                      <a:pt x="19354" y="31024"/>
                      <a:pt x="19306" y="31038"/>
                    </a:cubicBezTo>
                    <a:cubicBezTo>
                      <a:pt x="19223" y="31072"/>
                      <a:pt x="19140" y="31121"/>
                      <a:pt x="19057" y="31130"/>
                    </a:cubicBezTo>
                    <a:cubicBezTo>
                      <a:pt x="19049" y="31130"/>
                      <a:pt x="19041" y="31131"/>
                      <a:pt x="19033" y="31131"/>
                    </a:cubicBezTo>
                    <a:cubicBezTo>
                      <a:pt x="18865" y="31131"/>
                      <a:pt x="18754" y="30967"/>
                      <a:pt x="18635" y="30856"/>
                    </a:cubicBezTo>
                    <a:cubicBezTo>
                      <a:pt x="18635" y="30840"/>
                      <a:pt x="18635" y="30831"/>
                      <a:pt x="18618" y="30823"/>
                    </a:cubicBezTo>
                    <a:cubicBezTo>
                      <a:pt x="18580" y="30778"/>
                      <a:pt x="18506" y="30773"/>
                      <a:pt x="18440" y="30773"/>
                    </a:cubicBezTo>
                    <a:cubicBezTo>
                      <a:pt x="18421" y="30773"/>
                      <a:pt x="18403" y="30773"/>
                      <a:pt x="18386" y="30773"/>
                    </a:cubicBezTo>
                    <a:cubicBezTo>
                      <a:pt x="18295" y="30765"/>
                      <a:pt x="18212" y="30757"/>
                      <a:pt x="18121" y="30732"/>
                    </a:cubicBezTo>
                    <a:cubicBezTo>
                      <a:pt x="17947" y="30699"/>
                      <a:pt x="17781" y="30641"/>
                      <a:pt x="17624" y="30550"/>
                    </a:cubicBezTo>
                    <a:cubicBezTo>
                      <a:pt x="17549" y="30508"/>
                      <a:pt x="17475" y="30467"/>
                      <a:pt x="17400" y="30409"/>
                    </a:cubicBezTo>
                    <a:cubicBezTo>
                      <a:pt x="17334" y="30359"/>
                      <a:pt x="17268" y="30301"/>
                      <a:pt x="17185" y="30268"/>
                    </a:cubicBezTo>
                    <a:cubicBezTo>
                      <a:pt x="17135" y="30260"/>
                      <a:pt x="17085" y="30251"/>
                      <a:pt x="17036" y="30243"/>
                    </a:cubicBezTo>
                    <a:cubicBezTo>
                      <a:pt x="17011" y="30235"/>
                      <a:pt x="16986" y="30235"/>
                      <a:pt x="16969" y="30235"/>
                    </a:cubicBezTo>
                    <a:cubicBezTo>
                      <a:pt x="16953" y="30226"/>
                      <a:pt x="16928" y="30218"/>
                      <a:pt x="16911" y="30218"/>
                    </a:cubicBezTo>
                    <a:lnTo>
                      <a:pt x="16911" y="30210"/>
                    </a:lnTo>
                    <a:cubicBezTo>
                      <a:pt x="16911" y="30185"/>
                      <a:pt x="16911" y="30160"/>
                      <a:pt x="16903" y="30127"/>
                    </a:cubicBezTo>
                    <a:cubicBezTo>
                      <a:pt x="16903" y="30110"/>
                      <a:pt x="16903" y="30094"/>
                      <a:pt x="16903" y="30086"/>
                    </a:cubicBezTo>
                    <a:cubicBezTo>
                      <a:pt x="16928" y="30086"/>
                      <a:pt x="16953" y="30086"/>
                      <a:pt x="16986" y="30077"/>
                    </a:cubicBezTo>
                    <a:cubicBezTo>
                      <a:pt x="17102" y="30077"/>
                      <a:pt x="17201" y="30069"/>
                      <a:pt x="17301" y="30003"/>
                    </a:cubicBezTo>
                    <a:cubicBezTo>
                      <a:pt x="17334" y="29986"/>
                      <a:pt x="17326" y="29928"/>
                      <a:pt x="17284" y="29912"/>
                    </a:cubicBezTo>
                    <a:cubicBezTo>
                      <a:pt x="17193" y="29887"/>
                      <a:pt x="17110" y="29887"/>
                      <a:pt x="17019" y="29887"/>
                    </a:cubicBezTo>
                    <a:cubicBezTo>
                      <a:pt x="16978" y="29891"/>
                      <a:pt x="16936" y="29893"/>
                      <a:pt x="16895" y="29893"/>
                    </a:cubicBezTo>
                    <a:cubicBezTo>
                      <a:pt x="16853" y="29893"/>
                      <a:pt x="16812" y="29891"/>
                      <a:pt x="16771" y="29887"/>
                    </a:cubicBezTo>
                    <a:cubicBezTo>
                      <a:pt x="16704" y="29870"/>
                      <a:pt x="16638" y="29845"/>
                      <a:pt x="16597" y="29796"/>
                    </a:cubicBezTo>
                    <a:cubicBezTo>
                      <a:pt x="16547" y="29729"/>
                      <a:pt x="16588" y="29663"/>
                      <a:pt x="16555" y="29597"/>
                    </a:cubicBezTo>
                    <a:cubicBezTo>
                      <a:pt x="16522" y="29531"/>
                      <a:pt x="16439" y="29506"/>
                      <a:pt x="16389" y="29456"/>
                    </a:cubicBezTo>
                    <a:cubicBezTo>
                      <a:pt x="16340" y="29406"/>
                      <a:pt x="16298" y="29357"/>
                      <a:pt x="16265" y="29290"/>
                    </a:cubicBezTo>
                    <a:cubicBezTo>
                      <a:pt x="16249" y="29249"/>
                      <a:pt x="16257" y="29241"/>
                      <a:pt x="16282" y="29199"/>
                    </a:cubicBezTo>
                    <a:cubicBezTo>
                      <a:pt x="16307" y="29166"/>
                      <a:pt x="16331" y="29133"/>
                      <a:pt x="16356" y="29091"/>
                    </a:cubicBezTo>
                    <a:cubicBezTo>
                      <a:pt x="16389" y="29042"/>
                      <a:pt x="16431" y="28992"/>
                      <a:pt x="16464" y="28934"/>
                    </a:cubicBezTo>
                    <a:cubicBezTo>
                      <a:pt x="16505" y="28934"/>
                      <a:pt x="16547" y="28909"/>
                      <a:pt x="16547" y="28843"/>
                    </a:cubicBezTo>
                    <a:cubicBezTo>
                      <a:pt x="16539" y="28694"/>
                      <a:pt x="16439" y="28578"/>
                      <a:pt x="16381" y="28445"/>
                    </a:cubicBezTo>
                    <a:cubicBezTo>
                      <a:pt x="16323" y="28296"/>
                      <a:pt x="16439" y="28197"/>
                      <a:pt x="16464" y="28056"/>
                    </a:cubicBezTo>
                    <a:cubicBezTo>
                      <a:pt x="16497" y="27898"/>
                      <a:pt x="16398" y="27782"/>
                      <a:pt x="16290" y="27683"/>
                    </a:cubicBezTo>
                    <a:cubicBezTo>
                      <a:pt x="16257" y="27658"/>
                      <a:pt x="16232" y="27633"/>
                      <a:pt x="16207" y="27608"/>
                    </a:cubicBezTo>
                    <a:cubicBezTo>
                      <a:pt x="16182" y="27583"/>
                      <a:pt x="16174" y="27567"/>
                      <a:pt x="16174" y="27550"/>
                    </a:cubicBezTo>
                    <a:cubicBezTo>
                      <a:pt x="16199" y="27534"/>
                      <a:pt x="16207" y="27509"/>
                      <a:pt x="16215" y="27484"/>
                    </a:cubicBezTo>
                    <a:lnTo>
                      <a:pt x="16215" y="27467"/>
                    </a:lnTo>
                    <a:cubicBezTo>
                      <a:pt x="16249" y="27393"/>
                      <a:pt x="16290" y="27318"/>
                      <a:pt x="16323" y="27235"/>
                    </a:cubicBezTo>
                    <a:cubicBezTo>
                      <a:pt x="16335" y="27200"/>
                      <a:pt x="16300" y="27169"/>
                      <a:pt x="16268" y="27169"/>
                    </a:cubicBezTo>
                    <a:cubicBezTo>
                      <a:pt x="16254" y="27169"/>
                      <a:pt x="16242" y="27174"/>
                      <a:pt x="16232" y="27186"/>
                    </a:cubicBezTo>
                    <a:cubicBezTo>
                      <a:pt x="16207" y="27219"/>
                      <a:pt x="16174" y="27260"/>
                      <a:pt x="16149" y="27293"/>
                    </a:cubicBezTo>
                    <a:cubicBezTo>
                      <a:pt x="16149" y="27293"/>
                      <a:pt x="16149" y="27293"/>
                      <a:pt x="16141" y="27285"/>
                    </a:cubicBezTo>
                    <a:cubicBezTo>
                      <a:pt x="16141" y="27277"/>
                      <a:pt x="16141" y="27277"/>
                      <a:pt x="16141" y="27269"/>
                    </a:cubicBezTo>
                    <a:cubicBezTo>
                      <a:pt x="16141" y="27244"/>
                      <a:pt x="16141" y="27219"/>
                      <a:pt x="16149" y="27186"/>
                    </a:cubicBezTo>
                    <a:cubicBezTo>
                      <a:pt x="16149" y="27186"/>
                      <a:pt x="16149" y="27177"/>
                      <a:pt x="16149" y="27169"/>
                    </a:cubicBezTo>
                    <a:cubicBezTo>
                      <a:pt x="16149" y="27161"/>
                      <a:pt x="16157" y="27144"/>
                      <a:pt x="16157" y="27128"/>
                    </a:cubicBezTo>
                    <a:cubicBezTo>
                      <a:pt x="16166" y="27119"/>
                      <a:pt x="16166" y="27111"/>
                      <a:pt x="16174" y="27095"/>
                    </a:cubicBezTo>
                    <a:cubicBezTo>
                      <a:pt x="16174" y="27095"/>
                      <a:pt x="16174" y="27088"/>
                      <a:pt x="16180" y="27080"/>
                    </a:cubicBezTo>
                    <a:lnTo>
                      <a:pt x="16180" y="27080"/>
                    </a:lnTo>
                    <a:cubicBezTo>
                      <a:pt x="16179" y="27083"/>
                      <a:pt x="16178" y="27085"/>
                      <a:pt x="16179" y="27085"/>
                    </a:cubicBezTo>
                    <a:cubicBezTo>
                      <a:pt x="16179" y="27085"/>
                      <a:pt x="16180" y="27083"/>
                      <a:pt x="16182" y="27078"/>
                    </a:cubicBezTo>
                    <a:lnTo>
                      <a:pt x="16182" y="27078"/>
                    </a:lnTo>
                    <a:cubicBezTo>
                      <a:pt x="16181" y="27079"/>
                      <a:pt x="16181" y="27080"/>
                      <a:pt x="16180" y="27080"/>
                    </a:cubicBezTo>
                    <a:lnTo>
                      <a:pt x="16180" y="27080"/>
                    </a:lnTo>
                    <a:cubicBezTo>
                      <a:pt x="16181" y="27077"/>
                      <a:pt x="16182" y="27073"/>
                      <a:pt x="16182" y="27070"/>
                    </a:cubicBezTo>
                    <a:cubicBezTo>
                      <a:pt x="16191" y="27061"/>
                      <a:pt x="16191" y="27053"/>
                      <a:pt x="16199" y="27045"/>
                    </a:cubicBezTo>
                    <a:cubicBezTo>
                      <a:pt x="16199" y="27037"/>
                      <a:pt x="16207" y="27037"/>
                      <a:pt x="16207" y="27028"/>
                    </a:cubicBezTo>
                    <a:cubicBezTo>
                      <a:pt x="16207" y="27028"/>
                      <a:pt x="16215" y="27020"/>
                      <a:pt x="16215" y="27020"/>
                    </a:cubicBezTo>
                    <a:cubicBezTo>
                      <a:pt x="16232" y="27003"/>
                      <a:pt x="16249" y="26987"/>
                      <a:pt x="16273" y="26962"/>
                    </a:cubicBezTo>
                    <a:cubicBezTo>
                      <a:pt x="16282" y="26962"/>
                      <a:pt x="16290" y="26962"/>
                      <a:pt x="16298" y="26954"/>
                    </a:cubicBezTo>
                    <a:cubicBezTo>
                      <a:pt x="16389" y="26912"/>
                      <a:pt x="16307" y="26829"/>
                      <a:pt x="16257" y="26796"/>
                    </a:cubicBezTo>
                    <a:cubicBezTo>
                      <a:pt x="16149" y="26730"/>
                      <a:pt x="16000" y="26664"/>
                      <a:pt x="15992" y="26515"/>
                    </a:cubicBezTo>
                    <a:cubicBezTo>
                      <a:pt x="15992" y="26440"/>
                      <a:pt x="16041" y="26374"/>
                      <a:pt x="16075" y="26307"/>
                    </a:cubicBezTo>
                    <a:cubicBezTo>
                      <a:pt x="16091" y="26274"/>
                      <a:pt x="16108" y="26241"/>
                      <a:pt x="16108" y="26208"/>
                    </a:cubicBezTo>
                    <a:cubicBezTo>
                      <a:pt x="16116" y="26200"/>
                      <a:pt x="16124" y="26191"/>
                      <a:pt x="16124" y="26175"/>
                    </a:cubicBezTo>
                    <a:cubicBezTo>
                      <a:pt x="16141" y="26100"/>
                      <a:pt x="16099" y="26026"/>
                      <a:pt x="16083" y="25951"/>
                    </a:cubicBezTo>
                    <a:cubicBezTo>
                      <a:pt x="16066" y="25893"/>
                      <a:pt x="16050" y="25827"/>
                      <a:pt x="16050" y="25769"/>
                    </a:cubicBezTo>
                    <a:cubicBezTo>
                      <a:pt x="16041" y="25669"/>
                      <a:pt x="16058" y="25553"/>
                      <a:pt x="16133" y="25471"/>
                    </a:cubicBezTo>
                    <a:cubicBezTo>
                      <a:pt x="16167" y="25443"/>
                      <a:pt x="16139" y="25388"/>
                      <a:pt x="16100" y="25388"/>
                    </a:cubicBezTo>
                    <a:cubicBezTo>
                      <a:pt x="16092" y="25388"/>
                      <a:pt x="16083" y="25390"/>
                      <a:pt x="16075" y="25396"/>
                    </a:cubicBezTo>
                    <a:cubicBezTo>
                      <a:pt x="16041" y="25413"/>
                      <a:pt x="16017" y="25437"/>
                      <a:pt x="15992" y="25462"/>
                    </a:cubicBezTo>
                    <a:cubicBezTo>
                      <a:pt x="15975" y="25421"/>
                      <a:pt x="15950" y="25371"/>
                      <a:pt x="15934" y="25330"/>
                    </a:cubicBezTo>
                    <a:cubicBezTo>
                      <a:pt x="15909" y="25263"/>
                      <a:pt x="15901" y="25197"/>
                      <a:pt x="15901" y="25123"/>
                    </a:cubicBezTo>
                    <a:cubicBezTo>
                      <a:pt x="15892" y="24982"/>
                      <a:pt x="15917" y="24841"/>
                      <a:pt x="16000" y="24725"/>
                    </a:cubicBezTo>
                    <a:cubicBezTo>
                      <a:pt x="16031" y="24688"/>
                      <a:pt x="15992" y="24641"/>
                      <a:pt x="15953" y="24641"/>
                    </a:cubicBezTo>
                    <a:cubicBezTo>
                      <a:pt x="15940" y="24641"/>
                      <a:pt x="15928" y="24646"/>
                      <a:pt x="15917" y="24659"/>
                    </a:cubicBezTo>
                    <a:cubicBezTo>
                      <a:pt x="15892" y="24683"/>
                      <a:pt x="15867" y="24708"/>
                      <a:pt x="15851" y="24733"/>
                    </a:cubicBezTo>
                    <a:cubicBezTo>
                      <a:pt x="15843" y="24733"/>
                      <a:pt x="15843" y="24733"/>
                      <a:pt x="15843" y="24725"/>
                    </a:cubicBezTo>
                    <a:cubicBezTo>
                      <a:pt x="15826" y="24717"/>
                      <a:pt x="15818" y="24708"/>
                      <a:pt x="15809" y="24700"/>
                    </a:cubicBezTo>
                    <a:cubicBezTo>
                      <a:pt x="15801" y="24692"/>
                      <a:pt x="15793" y="24683"/>
                      <a:pt x="15793" y="24675"/>
                    </a:cubicBezTo>
                    <a:lnTo>
                      <a:pt x="15785" y="24675"/>
                    </a:lnTo>
                    <a:cubicBezTo>
                      <a:pt x="15751" y="24626"/>
                      <a:pt x="15735" y="24576"/>
                      <a:pt x="15735" y="24526"/>
                    </a:cubicBezTo>
                    <a:lnTo>
                      <a:pt x="15735" y="24485"/>
                    </a:lnTo>
                    <a:cubicBezTo>
                      <a:pt x="15735" y="24476"/>
                      <a:pt x="15735" y="24476"/>
                      <a:pt x="15735" y="24476"/>
                    </a:cubicBezTo>
                    <a:cubicBezTo>
                      <a:pt x="15743" y="24468"/>
                      <a:pt x="15743" y="24460"/>
                      <a:pt x="15743" y="24452"/>
                    </a:cubicBezTo>
                    <a:cubicBezTo>
                      <a:pt x="15751" y="24418"/>
                      <a:pt x="15768" y="24385"/>
                      <a:pt x="15776" y="24352"/>
                    </a:cubicBezTo>
                    <a:cubicBezTo>
                      <a:pt x="15785" y="24311"/>
                      <a:pt x="15793" y="24269"/>
                      <a:pt x="15785" y="24228"/>
                    </a:cubicBezTo>
                    <a:cubicBezTo>
                      <a:pt x="15785" y="24211"/>
                      <a:pt x="15776" y="24195"/>
                      <a:pt x="15768" y="24178"/>
                    </a:cubicBezTo>
                    <a:cubicBezTo>
                      <a:pt x="15801" y="24070"/>
                      <a:pt x="15743" y="23913"/>
                      <a:pt x="15669" y="23847"/>
                    </a:cubicBezTo>
                    <a:cubicBezTo>
                      <a:pt x="15652" y="23822"/>
                      <a:pt x="15602" y="23805"/>
                      <a:pt x="15586" y="23780"/>
                    </a:cubicBezTo>
                    <a:cubicBezTo>
                      <a:pt x="15569" y="23747"/>
                      <a:pt x="15594" y="23673"/>
                      <a:pt x="15602" y="23640"/>
                    </a:cubicBezTo>
                    <a:cubicBezTo>
                      <a:pt x="15619" y="23548"/>
                      <a:pt x="15669" y="23474"/>
                      <a:pt x="15619" y="23374"/>
                    </a:cubicBezTo>
                    <a:cubicBezTo>
                      <a:pt x="15577" y="23292"/>
                      <a:pt x="15511" y="23209"/>
                      <a:pt x="15453" y="23126"/>
                    </a:cubicBezTo>
                    <a:cubicBezTo>
                      <a:pt x="15412" y="23051"/>
                      <a:pt x="15370" y="22985"/>
                      <a:pt x="15395" y="22894"/>
                    </a:cubicBezTo>
                    <a:cubicBezTo>
                      <a:pt x="15445" y="22745"/>
                      <a:pt x="15561" y="22637"/>
                      <a:pt x="15569" y="22471"/>
                    </a:cubicBezTo>
                    <a:cubicBezTo>
                      <a:pt x="15569" y="22437"/>
                      <a:pt x="15542" y="22418"/>
                      <a:pt x="15513" y="22418"/>
                    </a:cubicBezTo>
                    <a:cubicBezTo>
                      <a:pt x="15501" y="22418"/>
                      <a:pt x="15488" y="22422"/>
                      <a:pt x="15478" y="22430"/>
                    </a:cubicBezTo>
                    <a:cubicBezTo>
                      <a:pt x="15470" y="22422"/>
                      <a:pt x="15470" y="22413"/>
                      <a:pt x="15470" y="22405"/>
                    </a:cubicBezTo>
                    <a:cubicBezTo>
                      <a:pt x="15453" y="22355"/>
                      <a:pt x="15428" y="22306"/>
                      <a:pt x="15420" y="22256"/>
                    </a:cubicBezTo>
                    <a:cubicBezTo>
                      <a:pt x="15395" y="22156"/>
                      <a:pt x="15370" y="22049"/>
                      <a:pt x="15395" y="21958"/>
                    </a:cubicBezTo>
                    <a:cubicBezTo>
                      <a:pt x="15403" y="21924"/>
                      <a:pt x="15387" y="21891"/>
                      <a:pt x="15354" y="21883"/>
                    </a:cubicBezTo>
                    <a:cubicBezTo>
                      <a:pt x="15349" y="21882"/>
                      <a:pt x="15345" y="21881"/>
                      <a:pt x="15341" y="21881"/>
                    </a:cubicBezTo>
                    <a:cubicBezTo>
                      <a:pt x="15314" y="21881"/>
                      <a:pt x="15295" y="21903"/>
                      <a:pt x="15287" y="21924"/>
                    </a:cubicBezTo>
                    <a:cubicBezTo>
                      <a:pt x="15279" y="21933"/>
                      <a:pt x="15279" y="21933"/>
                      <a:pt x="15279" y="21941"/>
                    </a:cubicBezTo>
                    <a:cubicBezTo>
                      <a:pt x="15271" y="21916"/>
                      <a:pt x="15263" y="21900"/>
                      <a:pt x="15254" y="21883"/>
                    </a:cubicBezTo>
                    <a:cubicBezTo>
                      <a:pt x="15238" y="21825"/>
                      <a:pt x="15238" y="21767"/>
                      <a:pt x="15263" y="21709"/>
                    </a:cubicBezTo>
                    <a:cubicBezTo>
                      <a:pt x="15279" y="21651"/>
                      <a:pt x="15321" y="21601"/>
                      <a:pt x="15354" y="21552"/>
                    </a:cubicBezTo>
                    <a:cubicBezTo>
                      <a:pt x="15395" y="21485"/>
                      <a:pt x="15412" y="21427"/>
                      <a:pt x="15403" y="21353"/>
                    </a:cubicBezTo>
                    <a:cubicBezTo>
                      <a:pt x="15396" y="21331"/>
                      <a:pt x="15380" y="21322"/>
                      <a:pt x="15363" y="21322"/>
                    </a:cubicBezTo>
                    <a:cubicBezTo>
                      <a:pt x="15342" y="21322"/>
                      <a:pt x="15321" y="21338"/>
                      <a:pt x="15321" y="21361"/>
                    </a:cubicBezTo>
                    <a:cubicBezTo>
                      <a:pt x="15321" y="21369"/>
                      <a:pt x="15321" y="21369"/>
                      <a:pt x="15312" y="21369"/>
                    </a:cubicBezTo>
                    <a:cubicBezTo>
                      <a:pt x="15279" y="21353"/>
                      <a:pt x="15238" y="21344"/>
                      <a:pt x="15213" y="21311"/>
                    </a:cubicBezTo>
                    <a:cubicBezTo>
                      <a:pt x="15180" y="21278"/>
                      <a:pt x="15163" y="21228"/>
                      <a:pt x="15171" y="21187"/>
                    </a:cubicBezTo>
                    <a:cubicBezTo>
                      <a:pt x="15188" y="21137"/>
                      <a:pt x="15238" y="21096"/>
                      <a:pt x="15254" y="21038"/>
                    </a:cubicBezTo>
                    <a:cubicBezTo>
                      <a:pt x="15271" y="20980"/>
                      <a:pt x="15254" y="20914"/>
                      <a:pt x="15213" y="20864"/>
                    </a:cubicBezTo>
                    <a:cubicBezTo>
                      <a:pt x="15180" y="20822"/>
                      <a:pt x="15130" y="20798"/>
                      <a:pt x="15097" y="20756"/>
                    </a:cubicBezTo>
                    <a:cubicBezTo>
                      <a:pt x="15064" y="20706"/>
                      <a:pt x="15047" y="20657"/>
                      <a:pt x="15055" y="20599"/>
                    </a:cubicBezTo>
                    <a:cubicBezTo>
                      <a:pt x="15055" y="20458"/>
                      <a:pt x="15138" y="20317"/>
                      <a:pt x="15221" y="20201"/>
                    </a:cubicBezTo>
                    <a:cubicBezTo>
                      <a:pt x="15246" y="20170"/>
                      <a:pt x="15210" y="20129"/>
                      <a:pt x="15172" y="20129"/>
                    </a:cubicBezTo>
                    <a:cubicBezTo>
                      <a:pt x="15160" y="20129"/>
                      <a:pt x="15148" y="20133"/>
                      <a:pt x="15138" y="20143"/>
                    </a:cubicBezTo>
                    <a:cubicBezTo>
                      <a:pt x="15039" y="20276"/>
                      <a:pt x="14931" y="20400"/>
                      <a:pt x="14915" y="20574"/>
                    </a:cubicBezTo>
                    <a:cubicBezTo>
                      <a:pt x="14906" y="20640"/>
                      <a:pt x="14915" y="20715"/>
                      <a:pt x="14939" y="20781"/>
                    </a:cubicBezTo>
                    <a:cubicBezTo>
                      <a:pt x="14973" y="20856"/>
                      <a:pt x="15022" y="20897"/>
                      <a:pt x="15072" y="20955"/>
                    </a:cubicBezTo>
                    <a:cubicBezTo>
                      <a:pt x="15105" y="20980"/>
                      <a:pt x="15105" y="20980"/>
                      <a:pt x="15089" y="21013"/>
                    </a:cubicBezTo>
                    <a:cubicBezTo>
                      <a:pt x="15072" y="21046"/>
                      <a:pt x="15055" y="21071"/>
                      <a:pt x="15039" y="21104"/>
                    </a:cubicBezTo>
                    <a:cubicBezTo>
                      <a:pt x="15006" y="21170"/>
                      <a:pt x="15006" y="21237"/>
                      <a:pt x="15022" y="21303"/>
                    </a:cubicBezTo>
                    <a:cubicBezTo>
                      <a:pt x="15047" y="21378"/>
                      <a:pt x="15130" y="21485"/>
                      <a:pt x="15221" y="21510"/>
                    </a:cubicBezTo>
                    <a:cubicBezTo>
                      <a:pt x="15213" y="21510"/>
                      <a:pt x="15213" y="21518"/>
                      <a:pt x="15205" y="21527"/>
                    </a:cubicBezTo>
                    <a:cubicBezTo>
                      <a:pt x="15155" y="21585"/>
                      <a:pt x="15113" y="21643"/>
                      <a:pt x="15097" y="21726"/>
                    </a:cubicBezTo>
                    <a:cubicBezTo>
                      <a:pt x="15080" y="21800"/>
                      <a:pt x="15080" y="21875"/>
                      <a:pt x="15105" y="21949"/>
                    </a:cubicBezTo>
                    <a:cubicBezTo>
                      <a:pt x="15113" y="21991"/>
                      <a:pt x="15130" y="22024"/>
                      <a:pt x="15155" y="22057"/>
                    </a:cubicBezTo>
                    <a:cubicBezTo>
                      <a:pt x="15180" y="22090"/>
                      <a:pt x="15205" y="22115"/>
                      <a:pt x="15246" y="22123"/>
                    </a:cubicBezTo>
                    <a:cubicBezTo>
                      <a:pt x="15238" y="22173"/>
                      <a:pt x="15246" y="22231"/>
                      <a:pt x="15254" y="22281"/>
                    </a:cubicBezTo>
                    <a:cubicBezTo>
                      <a:pt x="15271" y="22347"/>
                      <a:pt x="15287" y="22405"/>
                      <a:pt x="15312" y="22463"/>
                    </a:cubicBezTo>
                    <a:cubicBezTo>
                      <a:pt x="15329" y="22488"/>
                      <a:pt x="15345" y="22513"/>
                      <a:pt x="15362" y="22538"/>
                    </a:cubicBezTo>
                    <a:cubicBezTo>
                      <a:pt x="15379" y="22554"/>
                      <a:pt x="15387" y="22571"/>
                      <a:pt x="15403" y="22587"/>
                    </a:cubicBezTo>
                    <a:cubicBezTo>
                      <a:pt x="15345" y="22678"/>
                      <a:pt x="15271" y="22761"/>
                      <a:pt x="15238" y="22861"/>
                    </a:cubicBezTo>
                    <a:cubicBezTo>
                      <a:pt x="15180" y="23043"/>
                      <a:pt x="15296" y="23200"/>
                      <a:pt x="15395" y="23350"/>
                    </a:cubicBezTo>
                    <a:cubicBezTo>
                      <a:pt x="15412" y="23383"/>
                      <a:pt x="15461" y="23424"/>
                      <a:pt x="15470" y="23466"/>
                    </a:cubicBezTo>
                    <a:cubicBezTo>
                      <a:pt x="15478" y="23507"/>
                      <a:pt x="15445" y="23565"/>
                      <a:pt x="15437" y="23598"/>
                    </a:cubicBezTo>
                    <a:cubicBezTo>
                      <a:pt x="15420" y="23673"/>
                      <a:pt x="15403" y="23780"/>
                      <a:pt x="15437" y="23855"/>
                    </a:cubicBezTo>
                    <a:cubicBezTo>
                      <a:pt x="15470" y="23921"/>
                      <a:pt x="15553" y="23938"/>
                      <a:pt x="15586" y="24004"/>
                    </a:cubicBezTo>
                    <a:cubicBezTo>
                      <a:pt x="15627" y="24079"/>
                      <a:pt x="15594" y="24145"/>
                      <a:pt x="15611" y="24220"/>
                    </a:cubicBezTo>
                    <a:cubicBezTo>
                      <a:pt x="15619" y="24236"/>
                      <a:pt x="15627" y="24244"/>
                      <a:pt x="15644" y="24253"/>
                    </a:cubicBezTo>
                    <a:cubicBezTo>
                      <a:pt x="15635" y="24261"/>
                      <a:pt x="15635" y="24269"/>
                      <a:pt x="15635" y="24278"/>
                    </a:cubicBezTo>
                    <a:cubicBezTo>
                      <a:pt x="15619" y="24311"/>
                      <a:pt x="15611" y="24352"/>
                      <a:pt x="15594" y="24385"/>
                    </a:cubicBezTo>
                    <a:cubicBezTo>
                      <a:pt x="15569" y="24452"/>
                      <a:pt x="15561" y="24526"/>
                      <a:pt x="15569" y="24601"/>
                    </a:cubicBezTo>
                    <a:cubicBezTo>
                      <a:pt x="15577" y="24667"/>
                      <a:pt x="15611" y="24733"/>
                      <a:pt x="15652" y="24791"/>
                    </a:cubicBezTo>
                    <a:cubicBezTo>
                      <a:pt x="15677" y="24824"/>
                      <a:pt x="15718" y="24866"/>
                      <a:pt x="15768" y="24891"/>
                    </a:cubicBezTo>
                    <a:cubicBezTo>
                      <a:pt x="15735" y="24965"/>
                      <a:pt x="15718" y="25048"/>
                      <a:pt x="15710" y="25131"/>
                    </a:cubicBezTo>
                    <a:cubicBezTo>
                      <a:pt x="15710" y="25214"/>
                      <a:pt x="15727" y="25305"/>
                      <a:pt x="15751" y="25379"/>
                    </a:cubicBezTo>
                    <a:cubicBezTo>
                      <a:pt x="15785" y="25462"/>
                      <a:pt x="15834" y="25562"/>
                      <a:pt x="15909" y="25595"/>
                    </a:cubicBezTo>
                    <a:cubicBezTo>
                      <a:pt x="15892" y="25645"/>
                      <a:pt x="15884" y="25694"/>
                      <a:pt x="15876" y="25744"/>
                    </a:cubicBezTo>
                    <a:cubicBezTo>
                      <a:pt x="15867" y="25819"/>
                      <a:pt x="15876" y="25901"/>
                      <a:pt x="15901" y="25976"/>
                    </a:cubicBezTo>
                    <a:cubicBezTo>
                      <a:pt x="15909" y="26017"/>
                      <a:pt x="15917" y="26051"/>
                      <a:pt x="15934" y="26084"/>
                    </a:cubicBezTo>
                    <a:cubicBezTo>
                      <a:pt x="15942" y="26125"/>
                      <a:pt x="15950" y="26158"/>
                      <a:pt x="15975" y="26183"/>
                    </a:cubicBezTo>
                    <a:cubicBezTo>
                      <a:pt x="15967" y="26191"/>
                      <a:pt x="15967" y="26200"/>
                      <a:pt x="15967" y="26200"/>
                    </a:cubicBezTo>
                    <a:cubicBezTo>
                      <a:pt x="15942" y="26241"/>
                      <a:pt x="15917" y="26266"/>
                      <a:pt x="15901" y="26299"/>
                    </a:cubicBezTo>
                    <a:cubicBezTo>
                      <a:pt x="15851" y="26365"/>
                      <a:pt x="15809" y="26432"/>
                      <a:pt x="15809" y="26515"/>
                    </a:cubicBezTo>
                    <a:cubicBezTo>
                      <a:pt x="15809" y="26680"/>
                      <a:pt x="15925" y="26821"/>
                      <a:pt x="16058" y="26896"/>
                    </a:cubicBezTo>
                    <a:cubicBezTo>
                      <a:pt x="16066" y="26904"/>
                      <a:pt x="16083" y="26912"/>
                      <a:pt x="16099" y="26921"/>
                    </a:cubicBezTo>
                    <a:cubicBezTo>
                      <a:pt x="16083" y="26937"/>
                      <a:pt x="16066" y="26954"/>
                      <a:pt x="16050" y="26970"/>
                    </a:cubicBezTo>
                    <a:cubicBezTo>
                      <a:pt x="16038" y="26941"/>
                      <a:pt x="16005" y="26915"/>
                      <a:pt x="15969" y="26915"/>
                    </a:cubicBezTo>
                    <a:cubicBezTo>
                      <a:pt x="15955" y="26915"/>
                      <a:pt x="15940" y="26919"/>
                      <a:pt x="15925" y="26929"/>
                    </a:cubicBezTo>
                    <a:cubicBezTo>
                      <a:pt x="15909" y="26937"/>
                      <a:pt x="15892" y="26954"/>
                      <a:pt x="15876" y="26970"/>
                    </a:cubicBezTo>
                    <a:cubicBezTo>
                      <a:pt x="15872" y="26974"/>
                      <a:pt x="15872" y="26974"/>
                      <a:pt x="15872" y="26974"/>
                    </a:cubicBezTo>
                    <a:cubicBezTo>
                      <a:pt x="15872" y="26974"/>
                      <a:pt x="15872" y="26974"/>
                      <a:pt x="15867" y="26979"/>
                    </a:cubicBezTo>
                    <a:lnTo>
                      <a:pt x="15851" y="26987"/>
                    </a:lnTo>
                    <a:cubicBezTo>
                      <a:pt x="15843" y="26987"/>
                      <a:pt x="15834" y="26995"/>
                      <a:pt x="15826" y="26995"/>
                    </a:cubicBezTo>
                    <a:lnTo>
                      <a:pt x="15776" y="26995"/>
                    </a:lnTo>
                    <a:cubicBezTo>
                      <a:pt x="15768" y="26995"/>
                      <a:pt x="15760" y="26987"/>
                      <a:pt x="15751" y="26987"/>
                    </a:cubicBezTo>
                    <a:lnTo>
                      <a:pt x="15743" y="26987"/>
                    </a:lnTo>
                    <a:lnTo>
                      <a:pt x="15743" y="26979"/>
                    </a:lnTo>
                    <a:cubicBezTo>
                      <a:pt x="15735" y="26979"/>
                      <a:pt x="15727" y="26970"/>
                      <a:pt x="15718" y="26962"/>
                    </a:cubicBezTo>
                    <a:cubicBezTo>
                      <a:pt x="15685" y="26921"/>
                      <a:pt x="15652" y="26879"/>
                      <a:pt x="15594" y="26863"/>
                    </a:cubicBezTo>
                    <a:cubicBezTo>
                      <a:pt x="15585" y="26860"/>
                      <a:pt x="15576" y="26859"/>
                      <a:pt x="15568" y="26859"/>
                    </a:cubicBezTo>
                    <a:cubicBezTo>
                      <a:pt x="15544" y="26859"/>
                      <a:pt x="15521" y="26867"/>
                      <a:pt x="15503" y="26879"/>
                    </a:cubicBezTo>
                    <a:cubicBezTo>
                      <a:pt x="15478" y="26896"/>
                      <a:pt x="15470" y="26912"/>
                      <a:pt x="15445" y="26929"/>
                    </a:cubicBezTo>
                    <a:cubicBezTo>
                      <a:pt x="15440" y="26931"/>
                      <a:pt x="15434" y="26932"/>
                      <a:pt x="15427" y="26932"/>
                    </a:cubicBezTo>
                    <a:cubicBezTo>
                      <a:pt x="15410" y="26932"/>
                      <a:pt x="15388" y="26926"/>
                      <a:pt x="15370" y="26921"/>
                    </a:cubicBezTo>
                    <a:cubicBezTo>
                      <a:pt x="15304" y="26896"/>
                      <a:pt x="15238" y="26846"/>
                      <a:pt x="15171" y="26829"/>
                    </a:cubicBezTo>
                    <a:cubicBezTo>
                      <a:pt x="15180" y="26813"/>
                      <a:pt x="15188" y="26788"/>
                      <a:pt x="15196" y="26771"/>
                    </a:cubicBezTo>
                    <a:cubicBezTo>
                      <a:pt x="15203" y="26743"/>
                      <a:pt x="15181" y="26710"/>
                      <a:pt x="15154" y="26710"/>
                    </a:cubicBezTo>
                    <a:cubicBezTo>
                      <a:pt x="15149" y="26710"/>
                      <a:pt x="15144" y="26711"/>
                      <a:pt x="15138" y="26713"/>
                    </a:cubicBezTo>
                    <a:cubicBezTo>
                      <a:pt x="15089" y="26730"/>
                      <a:pt x="15047" y="26763"/>
                      <a:pt x="15006" y="26788"/>
                    </a:cubicBezTo>
                    <a:cubicBezTo>
                      <a:pt x="14956" y="26813"/>
                      <a:pt x="14898" y="26829"/>
                      <a:pt x="14840" y="26829"/>
                    </a:cubicBezTo>
                    <a:cubicBezTo>
                      <a:pt x="14825" y="26831"/>
                      <a:pt x="14810" y="26831"/>
                      <a:pt x="14795" y="26831"/>
                    </a:cubicBezTo>
                    <a:cubicBezTo>
                      <a:pt x="14762" y="26831"/>
                      <a:pt x="14731" y="26829"/>
                      <a:pt x="14700" y="26829"/>
                    </a:cubicBezTo>
                    <a:cubicBezTo>
                      <a:pt x="14640" y="26829"/>
                      <a:pt x="14582" y="26836"/>
                      <a:pt x="14525" y="26879"/>
                    </a:cubicBezTo>
                    <a:cubicBezTo>
                      <a:pt x="14449" y="26932"/>
                      <a:pt x="14381" y="26971"/>
                      <a:pt x="14287" y="26971"/>
                    </a:cubicBezTo>
                    <a:cubicBezTo>
                      <a:pt x="14278" y="26971"/>
                      <a:pt x="14269" y="26971"/>
                      <a:pt x="14260" y="26970"/>
                    </a:cubicBezTo>
                    <a:cubicBezTo>
                      <a:pt x="14169" y="26962"/>
                      <a:pt x="14078" y="26929"/>
                      <a:pt x="14020" y="26854"/>
                    </a:cubicBezTo>
                    <a:cubicBezTo>
                      <a:pt x="14006" y="26838"/>
                      <a:pt x="13986" y="26830"/>
                      <a:pt x="13965" y="26830"/>
                    </a:cubicBezTo>
                    <a:cubicBezTo>
                      <a:pt x="13935" y="26830"/>
                      <a:pt x="13902" y="26846"/>
                      <a:pt x="13887" y="26871"/>
                    </a:cubicBezTo>
                    <a:cubicBezTo>
                      <a:pt x="13854" y="26937"/>
                      <a:pt x="13788" y="26987"/>
                      <a:pt x="13713" y="26987"/>
                    </a:cubicBezTo>
                    <a:cubicBezTo>
                      <a:pt x="13701" y="26988"/>
                      <a:pt x="13690" y="26989"/>
                      <a:pt x="13679" y="26989"/>
                    </a:cubicBezTo>
                    <a:cubicBezTo>
                      <a:pt x="13626" y="26989"/>
                      <a:pt x="13579" y="26974"/>
                      <a:pt x="13531" y="26954"/>
                    </a:cubicBezTo>
                    <a:cubicBezTo>
                      <a:pt x="13531" y="26929"/>
                      <a:pt x="13523" y="26912"/>
                      <a:pt x="13506" y="26904"/>
                    </a:cubicBezTo>
                    <a:cubicBezTo>
                      <a:pt x="13481" y="26896"/>
                      <a:pt x="13465" y="26879"/>
                      <a:pt x="13431" y="26879"/>
                    </a:cubicBezTo>
                    <a:cubicBezTo>
                      <a:pt x="13398" y="26879"/>
                      <a:pt x="13365" y="26887"/>
                      <a:pt x="13332" y="26896"/>
                    </a:cubicBezTo>
                    <a:cubicBezTo>
                      <a:pt x="13266" y="26896"/>
                      <a:pt x="13191" y="26896"/>
                      <a:pt x="13125" y="26887"/>
                    </a:cubicBezTo>
                    <a:cubicBezTo>
                      <a:pt x="13059" y="26871"/>
                      <a:pt x="12992" y="26854"/>
                      <a:pt x="12934" y="26821"/>
                    </a:cubicBezTo>
                    <a:cubicBezTo>
                      <a:pt x="12868" y="26788"/>
                      <a:pt x="12810" y="26747"/>
                      <a:pt x="12744" y="26722"/>
                    </a:cubicBezTo>
                    <a:cubicBezTo>
                      <a:pt x="12686" y="26697"/>
                      <a:pt x="12620" y="26705"/>
                      <a:pt x="12553" y="26680"/>
                    </a:cubicBezTo>
                    <a:cubicBezTo>
                      <a:pt x="12487" y="26655"/>
                      <a:pt x="12437" y="26639"/>
                      <a:pt x="12363" y="26631"/>
                    </a:cubicBezTo>
                    <a:cubicBezTo>
                      <a:pt x="12305" y="26631"/>
                      <a:pt x="12222" y="26631"/>
                      <a:pt x="12197" y="26564"/>
                    </a:cubicBezTo>
                    <a:cubicBezTo>
                      <a:pt x="12180" y="26539"/>
                      <a:pt x="12205" y="26490"/>
                      <a:pt x="12164" y="26473"/>
                    </a:cubicBezTo>
                    <a:lnTo>
                      <a:pt x="12156" y="26473"/>
                    </a:lnTo>
                    <a:cubicBezTo>
                      <a:pt x="12151" y="26471"/>
                      <a:pt x="12145" y="26470"/>
                      <a:pt x="12139" y="26470"/>
                    </a:cubicBezTo>
                    <a:cubicBezTo>
                      <a:pt x="12126" y="26470"/>
                      <a:pt x="12112" y="26476"/>
                      <a:pt x="12106" y="26481"/>
                    </a:cubicBezTo>
                    <a:cubicBezTo>
                      <a:pt x="12089" y="26498"/>
                      <a:pt x="12081" y="26506"/>
                      <a:pt x="12081" y="26523"/>
                    </a:cubicBezTo>
                    <a:cubicBezTo>
                      <a:pt x="12073" y="26523"/>
                      <a:pt x="12073" y="26515"/>
                      <a:pt x="12073" y="26506"/>
                    </a:cubicBezTo>
                    <a:cubicBezTo>
                      <a:pt x="12081" y="26490"/>
                      <a:pt x="12089" y="26473"/>
                      <a:pt x="12098" y="26457"/>
                    </a:cubicBezTo>
                    <a:cubicBezTo>
                      <a:pt x="12139" y="26357"/>
                      <a:pt x="12172" y="26249"/>
                      <a:pt x="12156" y="26133"/>
                    </a:cubicBezTo>
                    <a:cubicBezTo>
                      <a:pt x="12147" y="26051"/>
                      <a:pt x="12098" y="25943"/>
                      <a:pt x="12006" y="25901"/>
                    </a:cubicBezTo>
                    <a:cubicBezTo>
                      <a:pt x="12031" y="25794"/>
                      <a:pt x="12031" y="25686"/>
                      <a:pt x="12040" y="25578"/>
                    </a:cubicBezTo>
                    <a:cubicBezTo>
                      <a:pt x="12040" y="25446"/>
                      <a:pt x="12040" y="25321"/>
                      <a:pt x="12040" y="25189"/>
                    </a:cubicBezTo>
                    <a:cubicBezTo>
                      <a:pt x="12040" y="24998"/>
                      <a:pt x="11998" y="24824"/>
                      <a:pt x="11932" y="24650"/>
                    </a:cubicBezTo>
                    <a:cubicBezTo>
                      <a:pt x="11982" y="24518"/>
                      <a:pt x="11990" y="24385"/>
                      <a:pt x="11973" y="24253"/>
                    </a:cubicBezTo>
                    <a:cubicBezTo>
                      <a:pt x="11965" y="24186"/>
                      <a:pt x="11940" y="24120"/>
                      <a:pt x="11915" y="24062"/>
                    </a:cubicBezTo>
                    <a:cubicBezTo>
                      <a:pt x="11907" y="24046"/>
                      <a:pt x="11899" y="24029"/>
                      <a:pt x="11890" y="24012"/>
                    </a:cubicBezTo>
                    <a:cubicBezTo>
                      <a:pt x="11940" y="23888"/>
                      <a:pt x="11965" y="23756"/>
                      <a:pt x="11957" y="23615"/>
                    </a:cubicBezTo>
                    <a:cubicBezTo>
                      <a:pt x="11948" y="23548"/>
                      <a:pt x="11940" y="23474"/>
                      <a:pt x="11915" y="23416"/>
                    </a:cubicBezTo>
                    <a:cubicBezTo>
                      <a:pt x="11907" y="23391"/>
                      <a:pt x="11899" y="23366"/>
                      <a:pt x="11882" y="23341"/>
                    </a:cubicBezTo>
                    <a:cubicBezTo>
                      <a:pt x="11882" y="23250"/>
                      <a:pt x="11857" y="23167"/>
                      <a:pt x="11808" y="23084"/>
                    </a:cubicBezTo>
                    <a:cubicBezTo>
                      <a:pt x="11824" y="22985"/>
                      <a:pt x="11799" y="22877"/>
                      <a:pt x="11766" y="22786"/>
                    </a:cubicBezTo>
                    <a:cubicBezTo>
                      <a:pt x="11741" y="22728"/>
                      <a:pt x="11708" y="22670"/>
                      <a:pt x="11683" y="22612"/>
                    </a:cubicBezTo>
                    <a:cubicBezTo>
                      <a:pt x="11675" y="22596"/>
                      <a:pt x="11667" y="22579"/>
                      <a:pt x="11667" y="22571"/>
                    </a:cubicBezTo>
                    <a:cubicBezTo>
                      <a:pt x="11650" y="22438"/>
                      <a:pt x="11617" y="22306"/>
                      <a:pt x="11559" y="22190"/>
                    </a:cubicBezTo>
                    <a:cubicBezTo>
                      <a:pt x="11534" y="22132"/>
                      <a:pt x="11501" y="22082"/>
                      <a:pt x="11468" y="22032"/>
                    </a:cubicBezTo>
                    <a:lnTo>
                      <a:pt x="11468" y="22024"/>
                    </a:lnTo>
                    <a:cubicBezTo>
                      <a:pt x="11476" y="21825"/>
                      <a:pt x="11410" y="21601"/>
                      <a:pt x="11261" y="21469"/>
                    </a:cubicBezTo>
                    <a:cubicBezTo>
                      <a:pt x="11253" y="21463"/>
                      <a:pt x="11244" y="21460"/>
                      <a:pt x="11236" y="21460"/>
                    </a:cubicBezTo>
                    <a:cubicBezTo>
                      <a:pt x="11211" y="21460"/>
                      <a:pt x="11190" y="21485"/>
                      <a:pt x="11203" y="21510"/>
                    </a:cubicBezTo>
                    <a:cubicBezTo>
                      <a:pt x="11277" y="21634"/>
                      <a:pt x="11344" y="21767"/>
                      <a:pt x="11368" y="21916"/>
                    </a:cubicBezTo>
                    <a:cubicBezTo>
                      <a:pt x="11352" y="21900"/>
                      <a:pt x="11335" y="21883"/>
                      <a:pt x="11302" y="21883"/>
                    </a:cubicBezTo>
                    <a:cubicBezTo>
                      <a:pt x="11300" y="21882"/>
                      <a:pt x="11298" y="21881"/>
                      <a:pt x="11295" y="21881"/>
                    </a:cubicBezTo>
                    <a:cubicBezTo>
                      <a:pt x="11281" y="21881"/>
                      <a:pt x="11269" y="21902"/>
                      <a:pt x="11269" y="21916"/>
                    </a:cubicBezTo>
                    <a:cubicBezTo>
                      <a:pt x="11269" y="21949"/>
                      <a:pt x="11294" y="21966"/>
                      <a:pt x="11310" y="21991"/>
                    </a:cubicBezTo>
                    <a:cubicBezTo>
                      <a:pt x="11327" y="22024"/>
                      <a:pt x="11344" y="22049"/>
                      <a:pt x="11360" y="22074"/>
                    </a:cubicBezTo>
                    <a:cubicBezTo>
                      <a:pt x="11393" y="22123"/>
                      <a:pt x="11435" y="22181"/>
                      <a:pt x="11460" y="22239"/>
                    </a:cubicBezTo>
                    <a:cubicBezTo>
                      <a:pt x="11493" y="22306"/>
                      <a:pt x="11526" y="22372"/>
                      <a:pt x="11551" y="22446"/>
                    </a:cubicBezTo>
                    <a:cubicBezTo>
                      <a:pt x="11542" y="22446"/>
                      <a:pt x="11526" y="22455"/>
                      <a:pt x="11526" y="22463"/>
                    </a:cubicBezTo>
                    <a:cubicBezTo>
                      <a:pt x="11518" y="22529"/>
                      <a:pt x="11551" y="22587"/>
                      <a:pt x="11576" y="22645"/>
                    </a:cubicBezTo>
                    <a:cubicBezTo>
                      <a:pt x="11600" y="22695"/>
                      <a:pt x="11625" y="22753"/>
                      <a:pt x="11650" y="22803"/>
                    </a:cubicBezTo>
                    <a:cubicBezTo>
                      <a:pt x="11675" y="22861"/>
                      <a:pt x="11700" y="22919"/>
                      <a:pt x="11708" y="22977"/>
                    </a:cubicBezTo>
                    <a:cubicBezTo>
                      <a:pt x="11692" y="22960"/>
                      <a:pt x="11667" y="22944"/>
                      <a:pt x="11650" y="22927"/>
                    </a:cubicBezTo>
                    <a:cubicBezTo>
                      <a:pt x="11630" y="22917"/>
                      <a:pt x="11606" y="22910"/>
                      <a:pt x="11585" y="22910"/>
                    </a:cubicBezTo>
                    <a:cubicBezTo>
                      <a:pt x="11572" y="22910"/>
                      <a:pt x="11560" y="22912"/>
                      <a:pt x="11551" y="22919"/>
                    </a:cubicBezTo>
                    <a:cubicBezTo>
                      <a:pt x="11526" y="22935"/>
                      <a:pt x="11518" y="22952"/>
                      <a:pt x="11526" y="22977"/>
                    </a:cubicBezTo>
                    <a:cubicBezTo>
                      <a:pt x="11526" y="23002"/>
                      <a:pt x="11559" y="23026"/>
                      <a:pt x="11584" y="23043"/>
                    </a:cubicBezTo>
                    <a:cubicBezTo>
                      <a:pt x="11592" y="23043"/>
                      <a:pt x="11600" y="23051"/>
                      <a:pt x="11609" y="23060"/>
                    </a:cubicBezTo>
                    <a:cubicBezTo>
                      <a:pt x="11609" y="23060"/>
                      <a:pt x="11617" y="23060"/>
                      <a:pt x="11617" y="23068"/>
                    </a:cubicBezTo>
                    <a:lnTo>
                      <a:pt x="11625" y="23068"/>
                    </a:lnTo>
                    <a:cubicBezTo>
                      <a:pt x="11642" y="23084"/>
                      <a:pt x="11658" y="23093"/>
                      <a:pt x="11675" y="23109"/>
                    </a:cubicBezTo>
                    <a:cubicBezTo>
                      <a:pt x="11683" y="23118"/>
                      <a:pt x="11683" y="23126"/>
                      <a:pt x="11692" y="23134"/>
                    </a:cubicBezTo>
                    <a:cubicBezTo>
                      <a:pt x="11700" y="23142"/>
                      <a:pt x="11700" y="23142"/>
                      <a:pt x="11700" y="23151"/>
                    </a:cubicBezTo>
                    <a:lnTo>
                      <a:pt x="11708" y="23151"/>
                    </a:lnTo>
                    <a:cubicBezTo>
                      <a:pt x="11708" y="23167"/>
                      <a:pt x="11716" y="23167"/>
                      <a:pt x="11725" y="23176"/>
                    </a:cubicBezTo>
                    <a:cubicBezTo>
                      <a:pt x="11725" y="23184"/>
                      <a:pt x="11733" y="23200"/>
                      <a:pt x="11741" y="23209"/>
                    </a:cubicBezTo>
                    <a:cubicBezTo>
                      <a:pt x="11750" y="23217"/>
                      <a:pt x="11750" y="23225"/>
                      <a:pt x="11758" y="23234"/>
                    </a:cubicBezTo>
                    <a:cubicBezTo>
                      <a:pt x="11758" y="23242"/>
                      <a:pt x="11766" y="23258"/>
                      <a:pt x="11766" y="23258"/>
                    </a:cubicBezTo>
                    <a:lnTo>
                      <a:pt x="11766" y="23267"/>
                    </a:lnTo>
                    <a:cubicBezTo>
                      <a:pt x="11758" y="23275"/>
                      <a:pt x="11758" y="23275"/>
                      <a:pt x="11750" y="23283"/>
                    </a:cubicBezTo>
                    <a:cubicBezTo>
                      <a:pt x="11750" y="23316"/>
                      <a:pt x="11758" y="23341"/>
                      <a:pt x="11766" y="23374"/>
                    </a:cubicBezTo>
                    <a:cubicBezTo>
                      <a:pt x="11774" y="23399"/>
                      <a:pt x="11791" y="23424"/>
                      <a:pt x="11799" y="23457"/>
                    </a:cubicBezTo>
                    <a:cubicBezTo>
                      <a:pt x="11824" y="23515"/>
                      <a:pt x="11832" y="23573"/>
                      <a:pt x="11841" y="23640"/>
                    </a:cubicBezTo>
                    <a:cubicBezTo>
                      <a:pt x="11849" y="23739"/>
                      <a:pt x="11841" y="23838"/>
                      <a:pt x="11832" y="23938"/>
                    </a:cubicBezTo>
                    <a:cubicBezTo>
                      <a:pt x="11816" y="23921"/>
                      <a:pt x="11808" y="23913"/>
                      <a:pt x="11783" y="23913"/>
                    </a:cubicBezTo>
                    <a:cubicBezTo>
                      <a:pt x="11778" y="23912"/>
                      <a:pt x="11774" y="23911"/>
                      <a:pt x="11770" y="23911"/>
                    </a:cubicBezTo>
                    <a:cubicBezTo>
                      <a:pt x="11743" y="23911"/>
                      <a:pt x="11725" y="23933"/>
                      <a:pt x="11725" y="23954"/>
                    </a:cubicBezTo>
                    <a:cubicBezTo>
                      <a:pt x="11716" y="23988"/>
                      <a:pt x="11741" y="24012"/>
                      <a:pt x="11750" y="24037"/>
                    </a:cubicBezTo>
                    <a:cubicBezTo>
                      <a:pt x="11758" y="24070"/>
                      <a:pt x="11774" y="24095"/>
                      <a:pt x="11783" y="24120"/>
                    </a:cubicBezTo>
                    <a:cubicBezTo>
                      <a:pt x="11808" y="24178"/>
                      <a:pt x="11824" y="24228"/>
                      <a:pt x="11832" y="24286"/>
                    </a:cubicBezTo>
                    <a:cubicBezTo>
                      <a:pt x="11848" y="24341"/>
                      <a:pt x="11849" y="24389"/>
                      <a:pt x="11849" y="24443"/>
                    </a:cubicBezTo>
                    <a:lnTo>
                      <a:pt x="11849" y="24443"/>
                    </a:lnTo>
                    <a:cubicBezTo>
                      <a:pt x="11841" y="24427"/>
                      <a:pt x="11827" y="24421"/>
                      <a:pt x="11812" y="24421"/>
                    </a:cubicBezTo>
                    <a:cubicBezTo>
                      <a:pt x="11781" y="24421"/>
                      <a:pt x="11744" y="24451"/>
                      <a:pt x="11750" y="24485"/>
                    </a:cubicBezTo>
                    <a:cubicBezTo>
                      <a:pt x="11808" y="24733"/>
                      <a:pt x="11874" y="24973"/>
                      <a:pt x="11874" y="25230"/>
                    </a:cubicBezTo>
                    <a:cubicBezTo>
                      <a:pt x="11866" y="25479"/>
                      <a:pt x="11832" y="25744"/>
                      <a:pt x="11890" y="25984"/>
                    </a:cubicBezTo>
                    <a:cubicBezTo>
                      <a:pt x="11899" y="26017"/>
                      <a:pt x="11924" y="26026"/>
                      <a:pt x="11948" y="26026"/>
                    </a:cubicBezTo>
                    <a:cubicBezTo>
                      <a:pt x="11965" y="26042"/>
                      <a:pt x="11973" y="26059"/>
                      <a:pt x="11982" y="26084"/>
                    </a:cubicBezTo>
                    <a:cubicBezTo>
                      <a:pt x="11998" y="26109"/>
                      <a:pt x="12006" y="26150"/>
                      <a:pt x="12006" y="26183"/>
                    </a:cubicBezTo>
                    <a:cubicBezTo>
                      <a:pt x="12006" y="26291"/>
                      <a:pt x="11957" y="26374"/>
                      <a:pt x="11924" y="26465"/>
                    </a:cubicBezTo>
                    <a:cubicBezTo>
                      <a:pt x="11900" y="26512"/>
                      <a:pt x="11906" y="26590"/>
                      <a:pt x="11971" y="26590"/>
                    </a:cubicBezTo>
                    <a:cubicBezTo>
                      <a:pt x="11975" y="26590"/>
                      <a:pt x="11978" y="26590"/>
                      <a:pt x="11982" y="26589"/>
                    </a:cubicBezTo>
                    <a:cubicBezTo>
                      <a:pt x="11990" y="26589"/>
                      <a:pt x="11998" y="26581"/>
                      <a:pt x="12006" y="26581"/>
                    </a:cubicBezTo>
                    <a:cubicBezTo>
                      <a:pt x="12015" y="26589"/>
                      <a:pt x="12015" y="26606"/>
                      <a:pt x="12023" y="26622"/>
                    </a:cubicBezTo>
                    <a:cubicBezTo>
                      <a:pt x="11990" y="26622"/>
                      <a:pt x="11973" y="26672"/>
                      <a:pt x="11998" y="26697"/>
                    </a:cubicBezTo>
                    <a:cubicBezTo>
                      <a:pt x="12015" y="26730"/>
                      <a:pt x="12031" y="26755"/>
                      <a:pt x="12056" y="26780"/>
                    </a:cubicBezTo>
                    <a:cubicBezTo>
                      <a:pt x="12073" y="26796"/>
                      <a:pt x="12081" y="26805"/>
                      <a:pt x="12098" y="26821"/>
                    </a:cubicBezTo>
                    <a:cubicBezTo>
                      <a:pt x="12098" y="26821"/>
                      <a:pt x="12098" y="26821"/>
                      <a:pt x="12098" y="26829"/>
                    </a:cubicBezTo>
                    <a:cubicBezTo>
                      <a:pt x="12098" y="26838"/>
                      <a:pt x="12106" y="26838"/>
                      <a:pt x="12114" y="26846"/>
                    </a:cubicBezTo>
                    <a:lnTo>
                      <a:pt x="12122" y="26846"/>
                    </a:lnTo>
                    <a:cubicBezTo>
                      <a:pt x="12164" y="26896"/>
                      <a:pt x="12205" y="26945"/>
                      <a:pt x="12230" y="27003"/>
                    </a:cubicBezTo>
                    <a:cubicBezTo>
                      <a:pt x="12255" y="27053"/>
                      <a:pt x="12280" y="27111"/>
                      <a:pt x="12288" y="27169"/>
                    </a:cubicBezTo>
                    <a:cubicBezTo>
                      <a:pt x="12288" y="27202"/>
                      <a:pt x="12288" y="27235"/>
                      <a:pt x="12288" y="27260"/>
                    </a:cubicBezTo>
                    <a:cubicBezTo>
                      <a:pt x="12288" y="27277"/>
                      <a:pt x="12296" y="27293"/>
                      <a:pt x="12296" y="27310"/>
                    </a:cubicBezTo>
                    <a:cubicBezTo>
                      <a:pt x="12296" y="27327"/>
                      <a:pt x="12296" y="27343"/>
                      <a:pt x="12305" y="27360"/>
                    </a:cubicBezTo>
                    <a:cubicBezTo>
                      <a:pt x="12313" y="27376"/>
                      <a:pt x="12330" y="27376"/>
                      <a:pt x="12346" y="27376"/>
                    </a:cubicBezTo>
                    <a:cubicBezTo>
                      <a:pt x="12371" y="27393"/>
                      <a:pt x="12388" y="27418"/>
                      <a:pt x="12412" y="27443"/>
                    </a:cubicBezTo>
                    <a:cubicBezTo>
                      <a:pt x="12437" y="27459"/>
                      <a:pt x="12462" y="27484"/>
                      <a:pt x="12479" y="27509"/>
                    </a:cubicBezTo>
                    <a:cubicBezTo>
                      <a:pt x="12528" y="27559"/>
                      <a:pt x="12562" y="27600"/>
                      <a:pt x="12595" y="27650"/>
                    </a:cubicBezTo>
                    <a:cubicBezTo>
                      <a:pt x="12636" y="27699"/>
                      <a:pt x="12669" y="27757"/>
                      <a:pt x="12702" y="27807"/>
                    </a:cubicBezTo>
                    <a:cubicBezTo>
                      <a:pt x="12736" y="27865"/>
                      <a:pt x="12769" y="27923"/>
                      <a:pt x="12827" y="27973"/>
                    </a:cubicBezTo>
                    <a:cubicBezTo>
                      <a:pt x="12838" y="27979"/>
                      <a:pt x="12854" y="27985"/>
                      <a:pt x="12868" y="27985"/>
                    </a:cubicBezTo>
                    <a:cubicBezTo>
                      <a:pt x="12874" y="27985"/>
                      <a:pt x="12880" y="27984"/>
                      <a:pt x="12885" y="27981"/>
                    </a:cubicBezTo>
                    <a:cubicBezTo>
                      <a:pt x="12910" y="27973"/>
                      <a:pt x="12926" y="27948"/>
                      <a:pt x="12926" y="27931"/>
                    </a:cubicBezTo>
                    <a:cubicBezTo>
                      <a:pt x="12910" y="27849"/>
                      <a:pt x="12885" y="27791"/>
                      <a:pt x="12843" y="27724"/>
                    </a:cubicBezTo>
                    <a:cubicBezTo>
                      <a:pt x="12835" y="27708"/>
                      <a:pt x="12827" y="27691"/>
                      <a:pt x="12810" y="27675"/>
                    </a:cubicBezTo>
                    <a:lnTo>
                      <a:pt x="12810" y="27675"/>
                    </a:lnTo>
                    <a:cubicBezTo>
                      <a:pt x="12959" y="27766"/>
                      <a:pt x="13133" y="27815"/>
                      <a:pt x="13258" y="27931"/>
                    </a:cubicBezTo>
                    <a:cubicBezTo>
                      <a:pt x="13316" y="27989"/>
                      <a:pt x="13365" y="28064"/>
                      <a:pt x="13390" y="28147"/>
                    </a:cubicBezTo>
                    <a:cubicBezTo>
                      <a:pt x="13398" y="28188"/>
                      <a:pt x="13407" y="28221"/>
                      <a:pt x="13407" y="28263"/>
                    </a:cubicBezTo>
                    <a:cubicBezTo>
                      <a:pt x="13373" y="28271"/>
                      <a:pt x="13349" y="28313"/>
                      <a:pt x="13365" y="28346"/>
                    </a:cubicBezTo>
                    <a:cubicBezTo>
                      <a:pt x="13448" y="28453"/>
                      <a:pt x="13498" y="28603"/>
                      <a:pt x="13481" y="28727"/>
                    </a:cubicBezTo>
                    <a:cubicBezTo>
                      <a:pt x="13473" y="28768"/>
                      <a:pt x="13465" y="28801"/>
                      <a:pt x="13448" y="28835"/>
                    </a:cubicBezTo>
                    <a:lnTo>
                      <a:pt x="13448" y="28801"/>
                    </a:lnTo>
                    <a:cubicBezTo>
                      <a:pt x="13448" y="28727"/>
                      <a:pt x="13440" y="28644"/>
                      <a:pt x="13390" y="28586"/>
                    </a:cubicBezTo>
                    <a:cubicBezTo>
                      <a:pt x="13380" y="28576"/>
                      <a:pt x="13366" y="28571"/>
                      <a:pt x="13353" y="28571"/>
                    </a:cubicBezTo>
                    <a:cubicBezTo>
                      <a:pt x="13335" y="28571"/>
                      <a:pt x="13317" y="28580"/>
                      <a:pt x="13307" y="28594"/>
                    </a:cubicBezTo>
                    <a:cubicBezTo>
                      <a:pt x="13274" y="28652"/>
                      <a:pt x="13282" y="28727"/>
                      <a:pt x="13274" y="28793"/>
                    </a:cubicBezTo>
                    <a:cubicBezTo>
                      <a:pt x="13274" y="28868"/>
                      <a:pt x="13266" y="28934"/>
                      <a:pt x="13249" y="29000"/>
                    </a:cubicBezTo>
                    <a:cubicBezTo>
                      <a:pt x="13233" y="29067"/>
                      <a:pt x="13216" y="29125"/>
                      <a:pt x="13175" y="29174"/>
                    </a:cubicBezTo>
                    <a:cubicBezTo>
                      <a:pt x="13142" y="29224"/>
                      <a:pt x="13092" y="29249"/>
                      <a:pt x="13042" y="29282"/>
                    </a:cubicBezTo>
                    <a:cubicBezTo>
                      <a:pt x="12934" y="29348"/>
                      <a:pt x="12818" y="29406"/>
                      <a:pt x="12694" y="29423"/>
                    </a:cubicBezTo>
                    <a:cubicBezTo>
                      <a:pt x="12669" y="29423"/>
                      <a:pt x="12644" y="29423"/>
                      <a:pt x="12628" y="29431"/>
                    </a:cubicBezTo>
                    <a:cubicBezTo>
                      <a:pt x="12644" y="29381"/>
                      <a:pt x="12661" y="29315"/>
                      <a:pt x="12636" y="29274"/>
                    </a:cubicBezTo>
                    <a:cubicBezTo>
                      <a:pt x="12631" y="29252"/>
                      <a:pt x="12607" y="29233"/>
                      <a:pt x="12584" y="29233"/>
                    </a:cubicBezTo>
                    <a:cubicBezTo>
                      <a:pt x="12573" y="29233"/>
                      <a:pt x="12562" y="29238"/>
                      <a:pt x="12553" y="29249"/>
                    </a:cubicBezTo>
                    <a:cubicBezTo>
                      <a:pt x="12520" y="29282"/>
                      <a:pt x="12495" y="29332"/>
                      <a:pt x="12462" y="29373"/>
                    </a:cubicBezTo>
                    <a:cubicBezTo>
                      <a:pt x="12421" y="29423"/>
                      <a:pt x="12379" y="29464"/>
                      <a:pt x="12338" y="29506"/>
                    </a:cubicBezTo>
                    <a:cubicBezTo>
                      <a:pt x="12238" y="29580"/>
                      <a:pt x="12139" y="29671"/>
                      <a:pt x="12023" y="29713"/>
                    </a:cubicBezTo>
                    <a:cubicBezTo>
                      <a:pt x="11961" y="29737"/>
                      <a:pt x="11898" y="29747"/>
                      <a:pt x="11834" y="29747"/>
                    </a:cubicBezTo>
                    <a:cubicBezTo>
                      <a:pt x="11700" y="29747"/>
                      <a:pt x="11564" y="29703"/>
                      <a:pt x="11435" y="29646"/>
                    </a:cubicBezTo>
                    <a:cubicBezTo>
                      <a:pt x="11460" y="29638"/>
                      <a:pt x="11484" y="29630"/>
                      <a:pt x="11509" y="29622"/>
                    </a:cubicBezTo>
                    <a:cubicBezTo>
                      <a:pt x="11542" y="29605"/>
                      <a:pt x="11526" y="29555"/>
                      <a:pt x="11501" y="29547"/>
                    </a:cubicBezTo>
                    <a:cubicBezTo>
                      <a:pt x="11435" y="29522"/>
                      <a:pt x="11368" y="29522"/>
                      <a:pt x="11302" y="29514"/>
                    </a:cubicBezTo>
                    <a:cubicBezTo>
                      <a:pt x="11236" y="29506"/>
                      <a:pt x="11153" y="29506"/>
                      <a:pt x="11087" y="29506"/>
                    </a:cubicBezTo>
                    <a:cubicBezTo>
                      <a:pt x="10946" y="29489"/>
                      <a:pt x="10805" y="29481"/>
                      <a:pt x="10664" y="29448"/>
                    </a:cubicBezTo>
                    <a:cubicBezTo>
                      <a:pt x="10540" y="29415"/>
                      <a:pt x="10416" y="29373"/>
                      <a:pt x="10324" y="29274"/>
                    </a:cubicBezTo>
                    <a:cubicBezTo>
                      <a:pt x="10283" y="29232"/>
                      <a:pt x="10258" y="29191"/>
                      <a:pt x="10233" y="29141"/>
                    </a:cubicBezTo>
                    <a:cubicBezTo>
                      <a:pt x="10266" y="29116"/>
                      <a:pt x="10266" y="29075"/>
                      <a:pt x="10233" y="29050"/>
                    </a:cubicBezTo>
                    <a:cubicBezTo>
                      <a:pt x="10208" y="29042"/>
                      <a:pt x="10184" y="29033"/>
                      <a:pt x="10167" y="29017"/>
                    </a:cubicBezTo>
                    <a:cubicBezTo>
                      <a:pt x="10159" y="29017"/>
                      <a:pt x="10159" y="29009"/>
                      <a:pt x="10150" y="29009"/>
                    </a:cubicBezTo>
                    <a:cubicBezTo>
                      <a:pt x="10142" y="28992"/>
                      <a:pt x="10134" y="28984"/>
                      <a:pt x="10126" y="28975"/>
                    </a:cubicBezTo>
                    <a:cubicBezTo>
                      <a:pt x="10117" y="28967"/>
                      <a:pt x="10109" y="28959"/>
                      <a:pt x="10092" y="28959"/>
                    </a:cubicBezTo>
                    <a:cubicBezTo>
                      <a:pt x="10084" y="28951"/>
                      <a:pt x="10068" y="28934"/>
                      <a:pt x="10059" y="28926"/>
                    </a:cubicBezTo>
                    <a:cubicBezTo>
                      <a:pt x="10001" y="28876"/>
                      <a:pt x="9960" y="28826"/>
                      <a:pt x="9902" y="28777"/>
                    </a:cubicBezTo>
                    <a:cubicBezTo>
                      <a:pt x="9885" y="28760"/>
                      <a:pt x="9860" y="28735"/>
                      <a:pt x="9836" y="28710"/>
                    </a:cubicBezTo>
                    <a:cubicBezTo>
                      <a:pt x="9819" y="28694"/>
                      <a:pt x="9802" y="28685"/>
                      <a:pt x="9802" y="28661"/>
                    </a:cubicBezTo>
                    <a:cubicBezTo>
                      <a:pt x="9794" y="28627"/>
                      <a:pt x="9794" y="28594"/>
                      <a:pt x="9794" y="28561"/>
                    </a:cubicBezTo>
                    <a:cubicBezTo>
                      <a:pt x="9794" y="28528"/>
                      <a:pt x="9786" y="28495"/>
                      <a:pt x="9786" y="28453"/>
                    </a:cubicBezTo>
                    <a:cubicBezTo>
                      <a:pt x="9786" y="28426"/>
                      <a:pt x="9760" y="28408"/>
                      <a:pt x="9735" y="28408"/>
                    </a:cubicBezTo>
                    <a:cubicBezTo>
                      <a:pt x="9714" y="28408"/>
                      <a:pt x="9694" y="28419"/>
                      <a:pt x="9686" y="28445"/>
                    </a:cubicBezTo>
                    <a:cubicBezTo>
                      <a:pt x="9686" y="28462"/>
                      <a:pt x="9678" y="28478"/>
                      <a:pt x="9678" y="28495"/>
                    </a:cubicBezTo>
                    <a:cubicBezTo>
                      <a:pt x="9670" y="28487"/>
                      <a:pt x="9662" y="28478"/>
                      <a:pt x="9653" y="28470"/>
                    </a:cubicBezTo>
                    <a:cubicBezTo>
                      <a:pt x="9604" y="28420"/>
                      <a:pt x="9554" y="28371"/>
                      <a:pt x="9504" y="28321"/>
                    </a:cubicBezTo>
                    <a:cubicBezTo>
                      <a:pt x="9471" y="28279"/>
                      <a:pt x="9446" y="28230"/>
                      <a:pt x="9446" y="28180"/>
                    </a:cubicBezTo>
                    <a:cubicBezTo>
                      <a:pt x="9446" y="28172"/>
                      <a:pt x="9446" y="28163"/>
                      <a:pt x="9438" y="28163"/>
                    </a:cubicBezTo>
                    <a:cubicBezTo>
                      <a:pt x="9463" y="28155"/>
                      <a:pt x="9471" y="28130"/>
                      <a:pt x="9463" y="28105"/>
                    </a:cubicBezTo>
                    <a:cubicBezTo>
                      <a:pt x="9463" y="28089"/>
                      <a:pt x="9446" y="28081"/>
                      <a:pt x="9438" y="28064"/>
                    </a:cubicBezTo>
                    <a:cubicBezTo>
                      <a:pt x="9438" y="28039"/>
                      <a:pt x="9430" y="28014"/>
                      <a:pt x="9413" y="27998"/>
                    </a:cubicBezTo>
                    <a:cubicBezTo>
                      <a:pt x="9406" y="27986"/>
                      <a:pt x="9395" y="27982"/>
                      <a:pt x="9383" y="27982"/>
                    </a:cubicBezTo>
                    <a:cubicBezTo>
                      <a:pt x="9368" y="27982"/>
                      <a:pt x="9352" y="27989"/>
                      <a:pt x="9338" y="27998"/>
                    </a:cubicBezTo>
                    <a:cubicBezTo>
                      <a:pt x="9305" y="27981"/>
                      <a:pt x="9272" y="27956"/>
                      <a:pt x="9231" y="27940"/>
                    </a:cubicBezTo>
                    <a:cubicBezTo>
                      <a:pt x="9148" y="27898"/>
                      <a:pt x="9057" y="27865"/>
                      <a:pt x="8966" y="27824"/>
                    </a:cubicBezTo>
                    <a:cubicBezTo>
                      <a:pt x="8899" y="27791"/>
                      <a:pt x="8833" y="27766"/>
                      <a:pt x="8792" y="27716"/>
                    </a:cubicBezTo>
                    <a:cubicBezTo>
                      <a:pt x="8750" y="27666"/>
                      <a:pt x="8758" y="27600"/>
                      <a:pt x="8758" y="27542"/>
                    </a:cubicBezTo>
                    <a:cubicBezTo>
                      <a:pt x="8775" y="27534"/>
                      <a:pt x="8792" y="27534"/>
                      <a:pt x="8808" y="27525"/>
                    </a:cubicBezTo>
                    <a:cubicBezTo>
                      <a:pt x="8833" y="27517"/>
                      <a:pt x="8841" y="27476"/>
                      <a:pt x="8808" y="27467"/>
                    </a:cubicBezTo>
                    <a:cubicBezTo>
                      <a:pt x="8734" y="27451"/>
                      <a:pt x="8659" y="27443"/>
                      <a:pt x="8584" y="27426"/>
                    </a:cubicBezTo>
                    <a:cubicBezTo>
                      <a:pt x="8510" y="27409"/>
                      <a:pt x="8435" y="27385"/>
                      <a:pt x="8369" y="27343"/>
                    </a:cubicBezTo>
                    <a:cubicBezTo>
                      <a:pt x="8311" y="27310"/>
                      <a:pt x="8261" y="27269"/>
                      <a:pt x="8220" y="27219"/>
                    </a:cubicBezTo>
                    <a:cubicBezTo>
                      <a:pt x="8203" y="27194"/>
                      <a:pt x="8187" y="27161"/>
                      <a:pt x="8170" y="27136"/>
                    </a:cubicBezTo>
                    <a:cubicBezTo>
                      <a:pt x="8170" y="27136"/>
                      <a:pt x="8170" y="27128"/>
                      <a:pt x="8170" y="27128"/>
                    </a:cubicBezTo>
                    <a:cubicBezTo>
                      <a:pt x="8178" y="27128"/>
                      <a:pt x="8195" y="27119"/>
                      <a:pt x="8212" y="27119"/>
                    </a:cubicBezTo>
                    <a:cubicBezTo>
                      <a:pt x="8236" y="27103"/>
                      <a:pt x="8236" y="27061"/>
                      <a:pt x="8220" y="27045"/>
                    </a:cubicBezTo>
                    <a:cubicBezTo>
                      <a:pt x="8178" y="27003"/>
                      <a:pt x="8112" y="26995"/>
                      <a:pt x="8062" y="26979"/>
                    </a:cubicBezTo>
                    <a:cubicBezTo>
                      <a:pt x="8005" y="26970"/>
                      <a:pt x="7947" y="26954"/>
                      <a:pt x="7889" y="26945"/>
                    </a:cubicBezTo>
                    <a:cubicBezTo>
                      <a:pt x="7781" y="26921"/>
                      <a:pt x="7665" y="26887"/>
                      <a:pt x="7557" y="26846"/>
                    </a:cubicBezTo>
                    <a:cubicBezTo>
                      <a:pt x="7466" y="26805"/>
                      <a:pt x="7350" y="26755"/>
                      <a:pt x="7309" y="26664"/>
                    </a:cubicBezTo>
                    <a:cubicBezTo>
                      <a:pt x="7284" y="26606"/>
                      <a:pt x="7284" y="26548"/>
                      <a:pt x="7284" y="26490"/>
                    </a:cubicBezTo>
                    <a:cubicBezTo>
                      <a:pt x="7284" y="26481"/>
                      <a:pt x="7284" y="26473"/>
                      <a:pt x="7284" y="26465"/>
                    </a:cubicBezTo>
                    <a:cubicBezTo>
                      <a:pt x="7325" y="26498"/>
                      <a:pt x="7375" y="26531"/>
                      <a:pt x="7425" y="26539"/>
                    </a:cubicBezTo>
                    <a:cubicBezTo>
                      <a:pt x="7429" y="26540"/>
                      <a:pt x="7433" y="26540"/>
                      <a:pt x="7437" y="26540"/>
                    </a:cubicBezTo>
                    <a:cubicBezTo>
                      <a:pt x="7488" y="26540"/>
                      <a:pt x="7522" y="26494"/>
                      <a:pt x="7499" y="26448"/>
                    </a:cubicBezTo>
                    <a:cubicBezTo>
                      <a:pt x="7474" y="26399"/>
                      <a:pt x="7425" y="26365"/>
                      <a:pt x="7391" y="26332"/>
                    </a:cubicBezTo>
                    <a:cubicBezTo>
                      <a:pt x="7350" y="26299"/>
                      <a:pt x="7300" y="26266"/>
                      <a:pt x="7259" y="26233"/>
                    </a:cubicBezTo>
                    <a:cubicBezTo>
                      <a:pt x="7184" y="26175"/>
                      <a:pt x="7101" y="26117"/>
                      <a:pt x="7043" y="26042"/>
                    </a:cubicBezTo>
                    <a:cubicBezTo>
                      <a:pt x="6985" y="25984"/>
                      <a:pt x="6969" y="25901"/>
                      <a:pt x="6969" y="25827"/>
                    </a:cubicBezTo>
                    <a:cubicBezTo>
                      <a:pt x="7027" y="25802"/>
                      <a:pt x="7043" y="25719"/>
                      <a:pt x="6994" y="25686"/>
                    </a:cubicBezTo>
                    <a:cubicBezTo>
                      <a:pt x="7002" y="25678"/>
                      <a:pt x="7010" y="25661"/>
                      <a:pt x="7010" y="25645"/>
                    </a:cubicBezTo>
                    <a:cubicBezTo>
                      <a:pt x="7010" y="25636"/>
                      <a:pt x="7010" y="25620"/>
                      <a:pt x="7010" y="25611"/>
                    </a:cubicBezTo>
                    <a:cubicBezTo>
                      <a:pt x="7019" y="25570"/>
                      <a:pt x="7027" y="25537"/>
                      <a:pt x="7035" y="25504"/>
                    </a:cubicBezTo>
                    <a:cubicBezTo>
                      <a:pt x="7046" y="25470"/>
                      <a:pt x="7015" y="25444"/>
                      <a:pt x="6984" y="25444"/>
                    </a:cubicBezTo>
                    <a:cubicBezTo>
                      <a:pt x="6969" y="25444"/>
                      <a:pt x="6954" y="25449"/>
                      <a:pt x="6944" y="25462"/>
                    </a:cubicBezTo>
                    <a:cubicBezTo>
                      <a:pt x="6936" y="25454"/>
                      <a:pt x="6936" y="25437"/>
                      <a:pt x="6927" y="25429"/>
                    </a:cubicBezTo>
                    <a:cubicBezTo>
                      <a:pt x="6894" y="25363"/>
                      <a:pt x="6861" y="25297"/>
                      <a:pt x="6845" y="25222"/>
                    </a:cubicBezTo>
                    <a:cubicBezTo>
                      <a:pt x="6828" y="25147"/>
                      <a:pt x="6836" y="25073"/>
                      <a:pt x="6853" y="24998"/>
                    </a:cubicBezTo>
                    <a:cubicBezTo>
                      <a:pt x="6869" y="24924"/>
                      <a:pt x="6903" y="24841"/>
                      <a:pt x="6894" y="24758"/>
                    </a:cubicBezTo>
                    <a:cubicBezTo>
                      <a:pt x="6894" y="24730"/>
                      <a:pt x="6871" y="24710"/>
                      <a:pt x="6846" y="24710"/>
                    </a:cubicBezTo>
                    <a:cubicBezTo>
                      <a:pt x="6835" y="24710"/>
                      <a:pt x="6822" y="24714"/>
                      <a:pt x="6811" y="24725"/>
                    </a:cubicBezTo>
                    <a:cubicBezTo>
                      <a:pt x="6795" y="24741"/>
                      <a:pt x="6787" y="24758"/>
                      <a:pt x="6770" y="24775"/>
                    </a:cubicBezTo>
                    <a:cubicBezTo>
                      <a:pt x="6770" y="24766"/>
                      <a:pt x="6770" y="24766"/>
                      <a:pt x="6770" y="24758"/>
                    </a:cubicBezTo>
                    <a:cubicBezTo>
                      <a:pt x="6762" y="24741"/>
                      <a:pt x="6753" y="24725"/>
                      <a:pt x="6753" y="24708"/>
                    </a:cubicBezTo>
                    <a:cubicBezTo>
                      <a:pt x="6787" y="24626"/>
                      <a:pt x="6753" y="24551"/>
                      <a:pt x="6695" y="24501"/>
                    </a:cubicBezTo>
                    <a:cubicBezTo>
                      <a:pt x="6695" y="24493"/>
                      <a:pt x="6695" y="24493"/>
                      <a:pt x="6695" y="24493"/>
                    </a:cubicBezTo>
                    <a:cubicBezTo>
                      <a:pt x="6687" y="24402"/>
                      <a:pt x="6679" y="24311"/>
                      <a:pt x="6679" y="24228"/>
                    </a:cubicBezTo>
                    <a:cubicBezTo>
                      <a:pt x="6679" y="24178"/>
                      <a:pt x="6687" y="24128"/>
                      <a:pt x="6695" y="24079"/>
                    </a:cubicBezTo>
                    <a:cubicBezTo>
                      <a:pt x="6753" y="24037"/>
                      <a:pt x="6753" y="23963"/>
                      <a:pt x="6737" y="23896"/>
                    </a:cubicBezTo>
                    <a:cubicBezTo>
                      <a:pt x="6729" y="23847"/>
                      <a:pt x="6704" y="23789"/>
                      <a:pt x="6695" y="23731"/>
                    </a:cubicBezTo>
                    <a:cubicBezTo>
                      <a:pt x="6662" y="23615"/>
                      <a:pt x="6720" y="23507"/>
                      <a:pt x="6729" y="23391"/>
                    </a:cubicBezTo>
                    <a:cubicBezTo>
                      <a:pt x="6729" y="23349"/>
                      <a:pt x="6694" y="23331"/>
                      <a:pt x="6658" y="23331"/>
                    </a:cubicBezTo>
                    <a:cubicBezTo>
                      <a:pt x="6651" y="23331"/>
                      <a:pt x="6644" y="23332"/>
                      <a:pt x="6637" y="23333"/>
                    </a:cubicBezTo>
                    <a:cubicBezTo>
                      <a:pt x="6629" y="23267"/>
                      <a:pt x="6621" y="23192"/>
                      <a:pt x="6621" y="23118"/>
                    </a:cubicBezTo>
                    <a:cubicBezTo>
                      <a:pt x="6629" y="23035"/>
                      <a:pt x="6637" y="22952"/>
                      <a:pt x="6662" y="22869"/>
                    </a:cubicBezTo>
                    <a:cubicBezTo>
                      <a:pt x="6679" y="22828"/>
                      <a:pt x="6687" y="22786"/>
                      <a:pt x="6704" y="22753"/>
                    </a:cubicBezTo>
                    <a:cubicBezTo>
                      <a:pt x="6720" y="22712"/>
                      <a:pt x="6745" y="22670"/>
                      <a:pt x="6745" y="22629"/>
                    </a:cubicBezTo>
                    <a:cubicBezTo>
                      <a:pt x="6745" y="22598"/>
                      <a:pt x="6722" y="22581"/>
                      <a:pt x="6700" y="22581"/>
                    </a:cubicBezTo>
                    <a:cubicBezTo>
                      <a:pt x="6693" y="22581"/>
                      <a:pt x="6685" y="22583"/>
                      <a:pt x="6679" y="22587"/>
                    </a:cubicBezTo>
                    <a:cubicBezTo>
                      <a:pt x="6662" y="22596"/>
                      <a:pt x="6654" y="22604"/>
                      <a:pt x="6637" y="22612"/>
                    </a:cubicBezTo>
                    <a:cubicBezTo>
                      <a:pt x="6637" y="22604"/>
                      <a:pt x="6637" y="22596"/>
                      <a:pt x="6637" y="22596"/>
                    </a:cubicBezTo>
                    <a:cubicBezTo>
                      <a:pt x="6629" y="22529"/>
                      <a:pt x="6621" y="22463"/>
                      <a:pt x="6621" y="22397"/>
                    </a:cubicBezTo>
                    <a:cubicBezTo>
                      <a:pt x="6621" y="22256"/>
                      <a:pt x="6637" y="22115"/>
                      <a:pt x="6671" y="21982"/>
                    </a:cubicBezTo>
                    <a:cubicBezTo>
                      <a:pt x="6679" y="21958"/>
                      <a:pt x="6695" y="21924"/>
                      <a:pt x="6712" y="21891"/>
                    </a:cubicBezTo>
                    <a:cubicBezTo>
                      <a:pt x="6729" y="21850"/>
                      <a:pt x="6753" y="21800"/>
                      <a:pt x="6787" y="21759"/>
                    </a:cubicBezTo>
                    <a:cubicBezTo>
                      <a:pt x="6820" y="21701"/>
                      <a:pt x="6861" y="21643"/>
                      <a:pt x="6911" y="21593"/>
                    </a:cubicBezTo>
                    <a:cubicBezTo>
                      <a:pt x="6919" y="21601"/>
                      <a:pt x="6919" y="21618"/>
                      <a:pt x="6927" y="21626"/>
                    </a:cubicBezTo>
                    <a:cubicBezTo>
                      <a:pt x="6934" y="21644"/>
                      <a:pt x="6949" y="21651"/>
                      <a:pt x="6964" y="21651"/>
                    </a:cubicBezTo>
                    <a:cubicBezTo>
                      <a:pt x="6985" y="21651"/>
                      <a:pt x="7009" y="21637"/>
                      <a:pt x="7019" y="21618"/>
                    </a:cubicBezTo>
                    <a:cubicBezTo>
                      <a:pt x="7019" y="21601"/>
                      <a:pt x="7027" y="21593"/>
                      <a:pt x="7027" y="21585"/>
                    </a:cubicBezTo>
                    <a:cubicBezTo>
                      <a:pt x="7027" y="21576"/>
                      <a:pt x="7027" y="21568"/>
                      <a:pt x="7027" y="21568"/>
                    </a:cubicBezTo>
                    <a:lnTo>
                      <a:pt x="7027" y="21560"/>
                    </a:lnTo>
                    <a:cubicBezTo>
                      <a:pt x="7027" y="21560"/>
                      <a:pt x="7027" y="21552"/>
                      <a:pt x="7027" y="21552"/>
                    </a:cubicBezTo>
                    <a:cubicBezTo>
                      <a:pt x="7035" y="21543"/>
                      <a:pt x="7035" y="21535"/>
                      <a:pt x="7035" y="21535"/>
                    </a:cubicBezTo>
                    <a:cubicBezTo>
                      <a:pt x="7035" y="21527"/>
                      <a:pt x="7035" y="21518"/>
                      <a:pt x="7035" y="21510"/>
                    </a:cubicBezTo>
                    <a:cubicBezTo>
                      <a:pt x="7043" y="21485"/>
                      <a:pt x="7052" y="21469"/>
                      <a:pt x="7052" y="21452"/>
                    </a:cubicBezTo>
                    <a:cubicBezTo>
                      <a:pt x="7052" y="21452"/>
                      <a:pt x="7060" y="21452"/>
                      <a:pt x="7060" y="21444"/>
                    </a:cubicBezTo>
                    <a:cubicBezTo>
                      <a:pt x="7060" y="21444"/>
                      <a:pt x="7060" y="21444"/>
                      <a:pt x="7060" y="21436"/>
                    </a:cubicBezTo>
                    <a:cubicBezTo>
                      <a:pt x="7068" y="21427"/>
                      <a:pt x="7068" y="21419"/>
                      <a:pt x="7077" y="21411"/>
                    </a:cubicBezTo>
                    <a:cubicBezTo>
                      <a:pt x="7085" y="21394"/>
                      <a:pt x="7093" y="21378"/>
                      <a:pt x="7101" y="21361"/>
                    </a:cubicBezTo>
                    <a:cubicBezTo>
                      <a:pt x="7101" y="21361"/>
                      <a:pt x="7107" y="21358"/>
                      <a:pt x="7110" y="21358"/>
                    </a:cubicBezTo>
                    <a:lnTo>
                      <a:pt x="7110" y="21358"/>
                    </a:lnTo>
                    <a:cubicBezTo>
                      <a:pt x="7110" y="21359"/>
                      <a:pt x="7110" y="21360"/>
                      <a:pt x="7110" y="21361"/>
                    </a:cubicBezTo>
                    <a:cubicBezTo>
                      <a:pt x="7112" y="21358"/>
                      <a:pt x="7112" y="21357"/>
                      <a:pt x="7111" y="21357"/>
                    </a:cubicBezTo>
                    <a:cubicBezTo>
                      <a:pt x="7111" y="21357"/>
                      <a:pt x="7110" y="21357"/>
                      <a:pt x="7110" y="21358"/>
                    </a:cubicBezTo>
                    <a:lnTo>
                      <a:pt x="7110" y="21358"/>
                    </a:lnTo>
                    <a:cubicBezTo>
                      <a:pt x="7110" y="21353"/>
                      <a:pt x="7111" y="21353"/>
                      <a:pt x="7118" y="21353"/>
                    </a:cubicBezTo>
                    <a:cubicBezTo>
                      <a:pt x="7118" y="21344"/>
                      <a:pt x="7126" y="21336"/>
                      <a:pt x="7135" y="21328"/>
                    </a:cubicBezTo>
                    <a:cubicBezTo>
                      <a:pt x="7151" y="21311"/>
                      <a:pt x="7159" y="21303"/>
                      <a:pt x="7176" y="21286"/>
                    </a:cubicBezTo>
                    <a:cubicBezTo>
                      <a:pt x="7184" y="21303"/>
                      <a:pt x="7199" y="21311"/>
                      <a:pt x="7212" y="21311"/>
                    </a:cubicBezTo>
                    <a:cubicBezTo>
                      <a:pt x="7226" y="21311"/>
                      <a:pt x="7238" y="21303"/>
                      <a:pt x="7242" y="21286"/>
                    </a:cubicBezTo>
                    <a:cubicBezTo>
                      <a:pt x="7259" y="21228"/>
                      <a:pt x="7251" y="21170"/>
                      <a:pt x="7275" y="21121"/>
                    </a:cubicBezTo>
                    <a:cubicBezTo>
                      <a:pt x="7292" y="21063"/>
                      <a:pt x="7309" y="21013"/>
                      <a:pt x="7342" y="20963"/>
                    </a:cubicBezTo>
                    <a:cubicBezTo>
                      <a:pt x="7383" y="20897"/>
                      <a:pt x="7441" y="20831"/>
                      <a:pt x="7507" y="20781"/>
                    </a:cubicBezTo>
                    <a:cubicBezTo>
                      <a:pt x="7512" y="20793"/>
                      <a:pt x="7522" y="20800"/>
                      <a:pt x="7533" y="20800"/>
                    </a:cubicBezTo>
                    <a:cubicBezTo>
                      <a:pt x="7545" y="20800"/>
                      <a:pt x="7557" y="20793"/>
                      <a:pt x="7565" y="20781"/>
                    </a:cubicBezTo>
                    <a:cubicBezTo>
                      <a:pt x="7582" y="20731"/>
                      <a:pt x="7607" y="20682"/>
                      <a:pt x="7632" y="20632"/>
                    </a:cubicBezTo>
                    <a:cubicBezTo>
                      <a:pt x="7657" y="20582"/>
                      <a:pt x="7690" y="20532"/>
                      <a:pt x="7731" y="20491"/>
                    </a:cubicBezTo>
                    <a:cubicBezTo>
                      <a:pt x="7773" y="20450"/>
                      <a:pt x="7822" y="20408"/>
                      <a:pt x="7864" y="20375"/>
                    </a:cubicBezTo>
                    <a:cubicBezTo>
                      <a:pt x="7880" y="20358"/>
                      <a:pt x="7897" y="20350"/>
                      <a:pt x="7905" y="20334"/>
                    </a:cubicBezTo>
                    <a:cubicBezTo>
                      <a:pt x="7905" y="20334"/>
                      <a:pt x="7905" y="20342"/>
                      <a:pt x="7905" y="20342"/>
                    </a:cubicBezTo>
                    <a:cubicBezTo>
                      <a:pt x="7913" y="20354"/>
                      <a:pt x="7928" y="20361"/>
                      <a:pt x="7942" y="20361"/>
                    </a:cubicBezTo>
                    <a:cubicBezTo>
                      <a:pt x="7957" y="20361"/>
                      <a:pt x="7971" y="20354"/>
                      <a:pt x="7980" y="20342"/>
                    </a:cubicBezTo>
                    <a:cubicBezTo>
                      <a:pt x="8013" y="20300"/>
                      <a:pt x="8013" y="20234"/>
                      <a:pt x="8021" y="20184"/>
                    </a:cubicBezTo>
                    <a:cubicBezTo>
                      <a:pt x="8038" y="20126"/>
                      <a:pt x="8046" y="20068"/>
                      <a:pt x="8062" y="20019"/>
                    </a:cubicBezTo>
                    <a:cubicBezTo>
                      <a:pt x="8087" y="19919"/>
                      <a:pt x="8137" y="19828"/>
                      <a:pt x="8212" y="19754"/>
                    </a:cubicBezTo>
                    <a:cubicBezTo>
                      <a:pt x="8286" y="19687"/>
                      <a:pt x="8369" y="19629"/>
                      <a:pt x="8468" y="19605"/>
                    </a:cubicBezTo>
                    <a:cubicBezTo>
                      <a:pt x="8535" y="19580"/>
                      <a:pt x="8609" y="19571"/>
                      <a:pt x="8676" y="19563"/>
                    </a:cubicBezTo>
                    <a:lnTo>
                      <a:pt x="8676" y="19563"/>
                    </a:lnTo>
                    <a:cubicBezTo>
                      <a:pt x="8676" y="19580"/>
                      <a:pt x="8667" y="19588"/>
                      <a:pt x="8667" y="19605"/>
                    </a:cubicBezTo>
                    <a:cubicBezTo>
                      <a:pt x="8661" y="19629"/>
                      <a:pt x="8686" y="19662"/>
                      <a:pt x="8713" y="19662"/>
                    </a:cubicBezTo>
                    <a:cubicBezTo>
                      <a:pt x="8723" y="19662"/>
                      <a:pt x="8733" y="19657"/>
                      <a:pt x="8742" y="19646"/>
                    </a:cubicBezTo>
                    <a:cubicBezTo>
                      <a:pt x="8767" y="19613"/>
                      <a:pt x="8792" y="19571"/>
                      <a:pt x="8816" y="19538"/>
                    </a:cubicBezTo>
                    <a:cubicBezTo>
                      <a:pt x="8825" y="19538"/>
                      <a:pt x="8841" y="19522"/>
                      <a:pt x="8841" y="19505"/>
                    </a:cubicBezTo>
                    <a:cubicBezTo>
                      <a:pt x="8866" y="19480"/>
                      <a:pt x="8883" y="19455"/>
                      <a:pt x="8908" y="19431"/>
                    </a:cubicBezTo>
                    <a:cubicBezTo>
                      <a:pt x="8974" y="19364"/>
                      <a:pt x="9040" y="19306"/>
                      <a:pt x="9123" y="19257"/>
                    </a:cubicBezTo>
                    <a:cubicBezTo>
                      <a:pt x="9198" y="19207"/>
                      <a:pt x="9280" y="19174"/>
                      <a:pt x="9372" y="19149"/>
                    </a:cubicBezTo>
                    <a:cubicBezTo>
                      <a:pt x="9421" y="19132"/>
                      <a:pt x="9471" y="19132"/>
                      <a:pt x="9521" y="19124"/>
                    </a:cubicBezTo>
                    <a:cubicBezTo>
                      <a:pt x="9521" y="19132"/>
                      <a:pt x="9521" y="19149"/>
                      <a:pt x="9521" y="19157"/>
                    </a:cubicBezTo>
                    <a:cubicBezTo>
                      <a:pt x="9516" y="19201"/>
                      <a:pt x="9549" y="19225"/>
                      <a:pt x="9583" y="19225"/>
                    </a:cubicBezTo>
                    <a:cubicBezTo>
                      <a:pt x="9607" y="19225"/>
                      <a:pt x="9632" y="19214"/>
                      <a:pt x="9645" y="19190"/>
                    </a:cubicBezTo>
                    <a:cubicBezTo>
                      <a:pt x="9653" y="19174"/>
                      <a:pt x="9662" y="19157"/>
                      <a:pt x="9670" y="19141"/>
                    </a:cubicBezTo>
                    <a:cubicBezTo>
                      <a:pt x="9670" y="19132"/>
                      <a:pt x="9678" y="19124"/>
                      <a:pt x="9678" y="19116"/>
                    </a:cubicBezTo>
                    <a:lnTo>
                      <a:pt x="9678" y="19107"/>
                    </a:lnTo>
                    <a:cubicBezTo>
                      <a:pt x="9695" y="19083"/>
                      <a:pt x="9711" y="19058"/>
                      <a:pt x="9728" y="19033"/>
                    </a:cubicBezTo>
                    <a:cubicBezTo>
                      <a:pt x="9736" y="19016"/>
                      <a:pt x="9744" y="19008"/>
                      <a:pt x="9753" y="18991"/>
                    </a:cubicBezTo>
                    <a:cubicBezTo>
                      <a:pt x="9753" y="18991"/>
                      <a:pt x="9753" y="18991"/>
                      <a:pt x="9753" y="18983"/>
                    </a:cubicBezTo>
                    <a:cubicBezTo>
                      <a:pt x="9761" y="18983"/>
                      <a:pt x="9769" y="18975"/>
                      <a:pt x="9769" y="18967"/>
                    </a:cubicBezTo>
                    <a:cubicBezTo>
                      <a:pt x="9786" y="18950"/>
                      <a:pt x="9811" y="18925"/>
                      <a:pt x="9836" y="18900"/>
                    </a:cubicBezTo>
                    <a:cubicBezTo>
                      <a:pt x="9860" y="18884"/>
                      <a:pt x="9869" y="18875"/>
                      <a:pt x="9894" y="18859"/>
                    </a:cubicBezTo>
                    <a:cubicBezTo>
                      <a:pt x="9918" y="18842"/>
                      <a:pt x="9943" y="18826"/>
                      <a:pt x="9968" y="18809"/>
                    </a:cubicBezTo>
                    <a:cubicBezTo>
                      <a:pt x="9993" y="18801"/>
                      <a:pt x="10010" y="18793"/>
                      <a:pt x="10018" y="18784"/>
                    </a:cubicBezTo>
                    <a:cubicBezTo>
                      <a:pt x="10026" y="18801"/>
                      <a:pt x="10034" y="18817"/>
                      <a:pt x="10043" y="18826"/>
                    </a:cubicBezTo>
                    <a:cubicBezTo>
                      <a:pt x="10049" y="18832"/>
                      <a:pt x="10059" y="18837"/>
                      <a:pt x="10070" y="18837"/>
                    </a:cubicBezTo>
                    <a:cubicBezTo>
                      <a:pt x="10074" y="18837"/>
                      <a:pt x="10079" y="18836"/>
                      <a:pt x="10084" y="18834"/>
                    </a:cubicBezTo>
                    <a:cubicBezTo>
                      <a:pt x="10109" y="18809"/>
                      <a:pt x="10109" y="18784"/>
                      <a:pt x="10117" y="18751"/>
                    </a:cubicBezTo>
                    <a:cubicBezTo>
                      <a:pt x="10126" y="18726"/>
                      <a:pt x="10134" y="18701"/>
                      <a:pt x="10142" y="18668"/>
                    </a:cubicBezTo>
                    <a:cubicBezTo>
                      <a:pt x="10150" y="18610"/>
                      <a:pt x="10175" y="18552"/>
                      <a:pt x="10200" y="18503"/>
                    </a:cubicBezTo>
                    <a:cubicBezTo>
                      <a:pt x="10242" y="18428"/>
                      <a:pt x="10291" y="18370"/>
                      <a:pt x="10349" y="18312"/>
                    </a:cubicBezTo>
                    <a:cubicBezTo>
                      <a:pt x="10358" y="18329"/>
                      <a:pt x="10366" y="18337"/>
                      <a:pt x="10374" y="18337"/>
                    </a:cubicBezTo>
                    <a:cubicBezTo>
                      <a:pt x="10382" y="18341"/>
                      <a:pt x="10391" y="18343"/>
                      <a:pt x="10398" y="18343"/>
                    </a:cubicBezTo>
                    <a:cubicBezTo>
                      <a:pt x="10405" y="18343"/>
                      <a:pt x="10411" y="18341"/>
                      <a:pt x="10416" y="18337"/>
                    </a:cubicBezTo>
                    <a:cubicBezTo>
                      <a:pt x="10432" y="18312"/>
                      <a:pt x="10440" y="18295"/>
                      <a:pt x="10449" y="18271"/>
                    </a:cubicBezTo>
                    <a:cubicBezTo>
                      <a:pt x="10465" y="18246"/>
                      <a:pt x="10474" y="18221"/>
                      <a:pt x="10490" y="18196"/>
                    </a:cubicBezTo>
                    <a:cubicBezTo>
                      <a:pt x="10507" y="18163"/>
                      <a:pt x="10523" y="18138"/>
                      <a:pt x="10548" y="18113"/>
                    </a:cubicBezTo>
                    <a:cubicBezTo>
                      <a:pt x="10590" y="18047"/>
                      <a:pt x="10631" y="17989"/>
                      <a:pt x="10656" y="17914"/>
                    </a:cubicBezTo>
                    <a:cubicBezTo>
                      <a:pt x="10681" y="17848"/>
                      <a:pt x="10697" y="17790"/>
                      <a:pt x="10739" y="17732"/>
                    </a:cubicBezTo>
                    <a:cubicBezTo>
                      <a:pt x="10747" y="17724"/>
                      <a:pt x="10755" y="17707"/>
                      <a:pt x="10772" y="17691"/>
                    </a:cubicBezTo>
                    <a:cubicBezTo>
                      <a:pt x="10780" y="17707"/>
                      <a:pt x="10788" y="17724"/>
                      <a:pt x="10797" y="17740"/>
                    </a:cubicBezTo>
                    <a:cubicBezTo>
                      <a:pt x="10812" y="17761"/>
                      <a:pt x="10832" y="17770"/>
                      <a:pt x="10851" y="17770"/>
                    </a:cubicBezTo>
                    <a:cubicBezTo>
                      <a:pt x="10885" y="17770"/>
                      <a:pt x="10915" y="17741"/>
                      <a:pt x="10904" y="17699"/>
                    </a:cubicBezTo>
                    <a:cubicBezTo>
                      <a:pt x="10863" y="17525"/>
                      <a:pt x="10896" y="17326"/>
                      <a:pt x="10971" y="17169"/>
                    </a:cubicBezTo>
                    <a:cubicBezTo>
                      <a:pt x="11004" y="17086"/>
                      <a:pt x="11045" y="17011"/>
                      <a:pt x="11095" y="16945"/>
                    </a:cubicBezTo>
                    <a:cubicBezTo>
                      <a:pt x="11120" y="16903"/>
                      <a:pt x="11153" y="16870"/>
                      <a:pt x="11186" y="16837"/>
                    </a:cubicBezTo>
                    <a:cubicBezTo>
                      <a:pt x="11186" y="16854"/>
                      <a:pt x="11194" y="16862"/>
                      <a:pt x="11203" y="16879"/>
                    </a:cubicBezTo>
                    <a:cubicBezTo>
                      <a:pt x="11211" y="16895"/>
                      <a:pt x="11228" y="16903"/>
                      <a:pt x="11244" y="16903"/>
                    </a:cubicBezTo>
                    <a:cubicBezTo>
                      <a:pt x="11261" y="16903"/>
                      <a:pt x="11277" y="16895"/>
                      <a:pt x="11286" y="16879"/>
                    </a:cubicBezTo>
                    <a:cubicBezTo>
                      <a:pt x="11319" y="16821"/>
                      <a:pt x="11319" y="16754"/>
                      <a:pt x="11327" y="16696"/>
                    </a:cubicBezTo>
                    <a:cubicBezTo>
                      <a:pt x="11335" y="16630"/>
                      <a:pt x="11344" y="16572"/>
                      <a:pt x="11352" y="16506"/>
                    </a:cubicBezTo>
                    <a:cubicBezTo>
                      <a:pt x="11377" y="16381"/>
                      <a:pt x="11418" y="16274"/>
                      <a:pt x="11518" y="16191"/>
                    </a:cubicBezTo>
                    <a:cubicBezTo>
                      <a:pt x="11551" y="16158"/>
                      <a:pt x="11551" y="16100"/>
                      <a:pt x="11518" y="16067"/>
                    </a:cubicBezTo>
                    <a:cubicBezTo>
                      <a:pt x="11451" y="16009"/>
                      <a:pt x="11567" y="15901"/>
                      <a:pt x="11609" y="15859"/>
                    </a:cubicBezTo>
                    <a:cubicBezTo>
                      <a:pt x="11692" y="15785"/>
                      <a:pt x="11758" y="15702"/>
                      <a:pt x="11758" y="15586"/>
                    </a:cubicBezTo>
                    <a:cubicBezTo>
                      <a:pt x="11758" y="15520"/>
                      <a:pt x="11741" y="15462"/>
                      <a:pt x="11741" y="15395"/>
                    </a:cubicBezTo>
                    <a:cubicBezTo>
                      <a:pt x="11741" y="15354"/>
                      <a:pt x="11766" y="15313"/>
                      <a:pt x="11791" y="15271"/>
                    </a:cubicBezTo>
                    <a:cubicBezTo>
                      <a:pt x="11849" y="15180"/>
                      <a:pt x="11940" y="15114"/>
                      <a:pt x="12031" y="15056"/>
                    </a:cubicBezTo>
                    <a:cubicBezTo>
                      <a:pt x="12064" y="15039"/>
                      <a:pt x="12056" y="14989"/>
                      <a:pt x="12031" y="14973"/>
                    </a:cubicBezTo>
                    <a:cubicBezTo>
                      <a:pt x="12056" y="14923"/>
                      <a:pt x="12081" y="14865"/>
                      <a:pt x="12106" y="14815"/>
                    </a:cubicBezTo>
                    <a:cubicBezTo>
                      <a:pt x="12164" y="14699"/>
                      <a:pt x="12222" y="14584"/>
                      <a:pt x="12288" y="14476"/>
                    </a:cubicBezTo>
                    <a:cubicBezTo>
                      <a:pt x="12346" y="14385"/>
                      <a:pt x="12412" y="14294"/>
                      <a:pt x="12487" y="14219"/>
                    </a:cubicBezTo>
                    <a:cubicBezTo>
                      <a:pt x="12528" y="14178"/>
                      <a:pt x="12570" y="14136"/>
                      <a:pt x="12611" y="14095"/>
                    </a:cubicBezTo>
                    <a:cubicBezTo>
                      <a:pt x="12628" y="14086"/>
                      <a:pt x="12644" y="14070"/>
                      <a:pt x="12661" y="14053"/>
                    </a:cubicBezTo>
                    <a:cubicBezTo>
                      <a:pt x="12669" y="14070"/>
                      <a:pt x="12669" y="14086"/>
                      <a:pt x="12678" y="14103"/>
                    </a:cubicBezTo>
                    <a:cubicBezTo>
                      <a:pt x="12687" y="14117"/>
                      <a:pt x="12701" y="14123"/>
                      <a:pt x="12716" y="14123"/>
                    </a:cubicBezTo>
                    <a:cubicBezTo>
                      <a:pt x="12728" y="14123"/>
                      <a:pt x="12741" y="14119"/>
                      <a:pt x="12752" y="14111"/>
                    </a:cubicBezTo>
                    <a:cubicBezTo>
                      <a:pt x="12785" y="14078"/>
                      <a:pt x="12802" y="14020"/>
                      <a:pt x="12818" y="13979"/>
                    </a:cubicBezTo>
                    <a:cubicBezTo>
                      <a:pt x="12835" y="13929"/>
                      <a:pt x="12852" y="13879"/>
                      <a:pt x="12860" y="13821"/>
                    </a:cubicBezTo>
                    <a:cubicBezTo>
                      <a:pt x="12876" y="13738"/>
                      <a:pt x="12876" y="13647"/>
                      <a:pt x="12926" y="13581"/>
                    </a:cubicBezTo>
                    <a:cubicBezTo>
                      <a:pt x="12976" y="13523"/>
                      <a:pt x="13034" y="13482"/>
                      <a:pt x="13100" y="13448"/>
                    </a:cubicBezTo>
                    <a:cubicBezTo>
                      <a:pt x="13117" y="13440"/>
                      <a:pt x="13133" y="13432"/>
                      <a:pt x="13150" y="13432"/>
                    </a:cubicBezTo>
                    <a:cubicBezTo>
                      <a:pt x="13150" y="13457"/>
                      <a:pt x="13150" y="13482"/>
                      <a:pt x="13158" y="13506"/>
                    </a:cubicBezTo>
                    <a:cubicBezTo>
                      <a:pt x="13158" y="13523"/>
                      <a:pt x="13179" y="13535"/>
                      <a:pt x="13198" y="13535"/>
                    </a:cubicBezTo>
                    <a:cubicBezTo>
                      <a:pt x="13209" y="13535"/>
                      <a:pt x="13219" y="13532"/>
                      <a:pt x="13224" y="13523"/>
                    </a:cubicBezTo>
                    <a:cubicBezTo>
                      <a:pt x="13274" y="13465"/>
                      <a:pt x="13291" y="13390"/>
                      <a:pt x="13316" y="13316"/>
                    </a:cubicBezTo>
                    <a:cubicBezTo>
                      <a:pt x="13349" y="13241"/>
                      <a:pt x="13373" y="13167"/>
                      <a:pt x="13398" y="13092"/>
                    </a:cubicBezTo>
                    <a:cubicBezTo>
                      <a:pt x="13448" y="12935"/>
                      <a:pt x="13506" y="12786"/>
                      <a:pt x="13572" y="12636"/>
                    </a:cubicBezTo>
                    <a:cubicBezTo>
                      <a:pt x="13639" y="12512"/>
                      <a:pt x="13721" y="12421"/>
                      <a:pt x="13813" y="12322"/>
                    </a:cubicBezTo>
                    <a:cubicBezTo>
                      <a:pt x="13846" y="12288"/>
                      <a:pt x="13895" y="12230"/>
                      <a:pt x="13929" y="12181"/>
                    </a:cubicBezTo>
                    <a:cubicBezTo>
                      <a:pt x="13945" y="12181"/>
                      <a:pt x="13953" y="12172"/>
                      <a:pt x="13962" y="12156"/>
                    </a:cubicBezTo>
                    <a:cubicBezTo>
                      <a:pt x="13987" y="12114"/>
                      <a:pt x="13978" y="12073"/>
                      <a:pt x="13978" y="12023"/>
                    </a:cubicBezTo>
                    <a:cubicBezTo>
                      <a:pt x="13987" y="11982"/>
                      <a:pt x="13995" y="11940"/>
                      <a:pt x="14003" y="11891"/>
                    </a:cubicBezTo>
                    <a:cubicBezTo>
                      <a:pt x="14020" y="11800"/>
                      <a:pt x="14061" y="11717"/>
                      <a:pt x="14111" y="11642"/>
                    </a:cubicBezTo>
                    <a:cubicBezTo>
                      <a:pt x="14169" y="11551"/>
                      <a:pt x="14252" y="11501"/>
                      <a:pt x="14335" y="11443"/>
                    </a:cubicBezTo>
                    <a:cubicBezTo>
                      <a:pt x="14351" y="11427"/>
                      <a:pt x="14368" y="11418"/>
                      <a:pt x="14376" y="11402"/>
                    </a:cubicBezTo>
                    <a:cubicBezTo>
                      <a:pt x="14384" y="11402"/>
                      <a:pt x="14393" y="11402"/>
                      <a:pt x="14401" y="11394"/>
                    </a:cubicBezTo>
                    <a:cubicBezTo>
                      <a:pt x="14475" y="11336"/>
                      <a:pt x="14525" y="11220"/>
                      <a:pt x="14575" y="11128"/>
                    </a:cubicBezTo>
                    <a:cubicBezTo>
                      <a:pt x="14625" y="11037"/>
                      <a:pt x="14683" y="10946"/>
                      <a:pt x="14749" y="10855"/>
                    </a:cubicBezTo>
                    <a:cubicBezTo>
                      <a:pt x="14832" y="10731"/>
                      <a:pt x="14915" y="10623"/>
                      <a:pt x="14989" y="10490"/>
                    </a:cubicBezTo>
                    <a:cubicBezTo>
                      <a:pt x="14989" y="10499"/>
                      <a:pt x="14989" y="10507"/>
                      <a:pt x="14989" y="10515"/>
                    </a:cubicBezTo>
                    <a:cubicBezTo>
                      <a:pt x="14993" y="10540"/>
                      <a:pt x="15016" y="10553"/>
                      <a:pt x="15039" y="10553"/>
                    </a:cubicBezTo>
                    <a:cubicBezTo>
                      <a:pt x="15062" y="10553"/>
                      <a:pt x="15084" y="10540"/>
                      <a:pt x="15089" y="10515"/>
                    </a:cubicBezTo>
                    <a:cubicBezTo>
                      <a:pt x="15105" y="10449"/>
                      <a:pt x="15122" y="10383"/>
                      <a:pt x="15147" y="10316"/>
                    </a:cubicBezTo>
                    <a:cubicBezTo>
                      <a:pt x="15171" y="10242"/>
                      <a:pt x="15196" y="10184"/>
                      <a:pt x="15229" y="10126"/>
                    </a:cubicBezTo>
                    <a:cubicBezTo>
                      <a:pt x="15271" y="10060"/>
                      <a:pt x="15321" y="10010"/>
                      <a:pt x="15362" y="9960"/>
                    </a:cubicBezTo>
                    <a:cubicBezTo>
                      <a:pt x="15379" y="9935"/>
                      <a:pt x="15395" y="9910"/>
                      <a:pt x="15403" y="9877"/>
                    </a:cubicBezTo>
                    <a:cubicBezTo>
                      <a:pt x="15437" y="9927"/>
                      <a:pt x="15470" y="9968"/>
                      <a:pt x="15511" y="9993"/>
                    </a:cubicBezTo>
                    <a:cubicBezTo>
                      <a:pt x="15520" y="9997"/>
                      <a:pt x="15529" y="9999"/>
                      <a:pt x="15538" y="9999"/>
                    </a:cubicBezTo>
                    <a:cubicBezTo>
                      <a:pt x="15572" y="9999"/>
                      <a:pt x="15602" y="9976"/>
                      <a:pt x="15602" y="9944"/>
                    </a:cubicBezTo>
                    <a:cubicBezTo>
                      <a:pt x="15594" y="9852"/>
                      <a:pt x="15536" y="9770"/>
                      <a:pt x="15495" y="9695"/>
                    </a:cubicBezTo>
                    <a:cubicBezTo>
                      <a:pt x="15453" y="9621"/>
                      <a:pt x="15412" y="9546"/>
                      <a:pt x="15387" y="9471"/>
                    </a:cubicBezTo>
                    <a:cubicBezTo>
                      <a:pt x="15362" y="9405"/>
                      <a:pt x="15337" y="9339"/>
                      <a:pt x="15329" y="9273"/>
                    </a:cubicBezTo>
                    <a:lnTo>
                      <a:pt x="15329" y="9273"/>
                    </a:lnTo>
                    <a:cubicBezTo>
                      <a:pt x="15370" y="9306"/>
                      <a:pt x="15420" y="9339"/>
                      <a:pt x="15470" y="9364"/>
                    </a:cubicBezTo>
                    <a:cubicBezTo>
                      <a:pt x="15536" y="9405"/>
                      <a:pt x="15619" y="9438"/>
                      <a:pt x="15693" y="9438"/>
                    </a:cubicBezTo>
                    <a:cubicBezTo>
                      <a:pt x="15718" y="9438"/>
                      <a:pt x="15735" y="9405"/>
                      <a:pt x="15727" y="9380"/>
                    </a:cubicBezTo>
                    <a:lnTo>
                      <a:pt x="15727" y="9380"/>
                    </a:lnTo>
                    <a:cubicBezTo>
                      <a:pt x="15751" y="9413"/>
                      <a:pt x="15768" y="9430"/>
                      <a:pt x="15793" y="9455"/>
                    </a:cubicBezTo>
                    <a:cubicBezTo>
                      <a:pt x="15801" y="9471"/>
                      <a:pt x="15818" y="9480"/>
                      <a:pt x="15834" y="9488"/>
                    </a:cubicBezTo>
                    <a:cubicBezTo>
                      <a:pt x="15843" y="9505"/>
                      <a:pt x="15859" y="9505"/>
                      <a:pt x="15876" y="9513"/>
                    </a:cubicBezTo>
                    <a:cubicBezTo>
                      <a:pt x="15879" y="9514"/>
                      <a:pt x="15883" y="9514"/>
                      <a:pt x="15886" y="9514"/>
                    </a:cubicBezTo>
                    <a:cubicBezTo>
                      <a:pt x="15914" y="9514"/>
                      <a:pt x="15932" y="9485"/>
                      <a:pt x="15917" y="9463"/>
                    </a:cubicBezTo>
                    <a:cubicBezTo>
                      <a:pt x="15901" y="9438"/>
                      <a:pt x="15884" y="9413"/>
                      <a:pt x="15859" y="9389"/>
                    </a:cubicBezTo>
                    <a:cubicBezTo>
                      <a:pt x="15834" y="9372"/>
                      <a:pt x="15818" y="9347"/>
                      <a:pt x="15801" y="9322"/>
                    </a:cubicBezTo>
                    <a:cubicBezTo>
                      <a:pt x="15785" y="9314"/>
                      <a:pt x="15776" y="9306"/>
                      <a:pt x="15768" y="9289"/>
                    </a:cubicBezTo>
                    <a:cubicBezTo>
                      <a:pt x="15768" y="9289"/>
                      <a:pt x="15768" y="9281"/>
                      <a:pt x="15760" y="9281"/>
                    </a:cubicBezTo>
                    <a:cubicBezTo>
                      <a:pt x="15760" y="9273"/>
                      <a:pt x="15751" y="9273"/>
                      <a:pt x="15751" y="9264"/>
                    </a:cubicBezTo>
                    <a:cubicBezTo>
                      <a:pt x="15735" y="9239"/>
                      <a:pt x="15718" y="9215"/>
                      <a:pt x="15702" y="9190"/>
                    </a:cubicBezTo>
                    <a:cubicBezTo>
                      <a:pt x="15696" y="9174"/>
                      <a:pt x="15685" y="9168"/>
                      <a:pt x="15672" y="9168"/>
                    </a:cubicBezTo>
                    <a:cubicBezTo>
                      <a:pt x="15665" y="9168"/>
                      <a:pt x="15658" y="9170"/>
                      <a:pt x="15652" y="9173"/>
                    </a:cubicBezTo>
                    <a:cubicBezTo>
                      <a:pt x="15627" y="9181"/>
                      <a:pt x="15627" y="9206"/>
                      <a:pt x="15635" y="9223"/>
                    </a:cubicBezTo>
                    <a:cubicBezTo>
                      <a:pt x="15660" y="9281"/>
                      <a:pt x="15685" y="9331"/>
                      <a:pt x="15727" y="9372"/>
                    </a:cubicBezTo>
                    <a:lnTo>
                      <a:pt x="15718" y="9372"/>
                    </a:lnTo>
                    <a:cubicBezTo>
                      <a:pt x="15619" y="9273"/>
                      <a:pt x="15478" y="9231"/>
                      <a:pt x="15379" y="9123"/>
                    </a:cubicBezTo>
                    <a:cubicBezTo>
                      <a:pt x="15329" y="9082"/>
                      <a:pt x="15329" y="8999"/>
                      <a:pt x="15304" y="8941"/>
                    </a:cubicBezTo>
                    <a:cubicBezTo>
                      <a:pt x="15279" y="8891"/>
                      <a:pt x="15254" y="8842"/>
                      <a:pt x="15221" y="8792"/>
                    </a:cubicBezTo>
                    <a:lnTo>
                      <a:pt x="15221" y="8792"/>
                    </a:lnTo>
                    <a:cubicBezTo>
                      <a:pt x="15263" y="8842"/>
                      <a:pt x="15312" y="8883"/>
                      <a:pt x="15370" y="8916"/>
                    </a:cubicBezTo>
                    <a:cubicBezTo>
                      <a:pt x="15374" y="8917"/>
                      <a:pt x="15377" y="8918"/>
                      <a:pt x="15380" y="8918"/>
                    </a:cubicBezTo>
                    <a:cubicBezTo>
                      <a:pt x="15401" y="8918"/>
                      <a:pt x="15418" y="8896"/>
                      <a:pt x="15403" y="8875"/>
                    </a:cubicBezTo>
                    <a:cubicBezTo>
                      <a:pt x="15354" y="8800"/>
                      <a:pt x="15296" y="8734"/>
                      <a:pt x="15238" y="8659"/>
                    </a:cubicBezTo>
                    <a:cubicBezTo>
                      <a:pt x="15188" y="8585"/>
                      <a:pt x="15138" y="8502"/>
                      <a:pt x="15105" y="8419"/>
                    </a:cubicBezTo>
                    <a:cubicBezTo>
                      <a:pt x="15097" y="8394"/>
                      <a:pt x="15080" y="8386"/>
                      <a:pt x="15055" y="8386"/>
                    </a:cubicBezTo>
                    <a:cubicBezTo>
                      <a:pt x="15039" y="8394"/>
                      <a:pt x="15022" y="8419"/>
                      <a:pt x="15031" y="8436"/>
                    </a:cubicBezTo>
                    <a:cubicBezTo>
                      <a:pt x="15064" y="8535"/>
                      <a:pt x="15105" y="8626"/>
                      <a:pt x="15163" y="8709"/>
                    </a:cubicBezTo>
                    <a:cubicBezTo>
                      <a:pt x="15163" y="8717"/>
                      <a:pt x="15171" y="8726"/>
                      <a:pt x="15180" y="8734"/>
                    </a:cubicBezTo>
                    <a:cubicBezTo>
                      <a:pt x="15176" y="8730"/>
                      <a:pt x="15169" y="8728"/>
                      <a:pt x="15163" y="8728"/>
                    </a:cubicBezTo>
                    <a:cubicBezTo>
                      <a:pt x="15157" y="8728"/>
                      <a:pt x="15151" y="8730"/>
                      <a:pt x="15147" y="8734"/>
                    </a:cubicBezTo>
                    <a:cubicBezTo>
                      <a:pt x="15138" y="8717"/>
                      <a:pt x="15130" y="8693"/>
                      <a:pt x="15122" y="8676"/>
                    </a:cubicBezTo>
                    <a:cubicBezTo>
                      <a:pt x="15113" y="8668"/>
                      <a:pt x="15113" y="8659"/>
                      <a:pt x="15105" y="8651"/>
                    </a:cubicBezTo>
                    <a:cubicBezTo>
                      <a:pt x="15105" y="8643"/>
                      <a:pt x="15105" y="8635"/>
                      <a:pt x="15105" y="8635"/>
                    </a:cubicBezTo>
                    <a:cubicBezTo>
                      <a:pt x="15097" y="8635"/>
                      <a:pt x="15097" y="8626"/>
                      <a:pt x="15097" y="8626"/>
                    </a:cubicBezTo>
                    <a:cubicBezTo>
                      <a:pt x="15089" y="8610"/>
                      <a:pt x="15080" y="8585"/>
                      <a:pt x="15080" y="8568"/>
                    </a:cubicBezTo>
                    <a:cubicBezTo>
                      <a:pt x="15074" y="8555"/>
                      <a:pt x="15056" y="8541"/>
                      <a:pt x="15040" y="8541"/>
                    </a:cubicBezTo>
                    <a:cubicBezTo>
                      <a:pt x="15037" y="8541"/>
                      <a:pt x="15034" y="8542"/>
                      <a:pt x="15031" y="8543"/>
                    </a:cubicBezTo>
                    <a:cubicBezTo>
                      <a:pt x="15014" y="8543"/>
                      <a:pt x="14997" y="8568"/>
                      <a:pt x="15006" y="8585"/>
                    </a:cubicBezTo>
                    <a:cubicBezTo>
                      <a:pt x="15014" y="8635"/>
                      <a:pt x="15031" y="8676"/>
                      <a:pt x="15047" y="8717"/>
                    </a:cubicBezTo>
                    <a:cubicBezTo>
                      <a:pt x="15055" y="8734"/>
                      <a:pt x="15064" y="8751"/>
                      <a:pt x="15072" y="8767"/>
                    </a:cubicBezTo>
                    <a:cubicBezTo>
                      <a:pt x="15055" y="8751"/>
                      <a:pt x="15047" y="8734"/>
                      <a:pt x="15031" y="8726"/>
                    </a:cubicBezTo>
                    <a:cubicBezTo>
                      <a:pt x="14981" y="8659"/>
                      <a:pt x="14931" y="8601"/>
                      <a:pt x="14890" y="8535"/>
                    </a:cubicBezTo>
                    <a:cubicBezTo>
                      <a:pt x="14807" y="8403"/>
                      <a:pt x="14741" y="8262"/>
                      <a:pt x="14707" y="8113"/>
                    </a:cubicBezTo>
                    <a:cubicBezTo>
                      <a:pt x="14699" y="8091"/>
                      <a:pt x="14681" y="8080"/>
                      <a:pt x="14663" y="8080"/>
                    </a:cubicBezTo>
                    <a:cubicBezTo>
                      <a:pt x="14648" y="8080"/>
                      <a:pt x="14632" y="8089"/>
                      <a:pt x="14625" y="8104"/>
                    </a:cubicBezTo>
                    <a:cubicBezTo>
                      <a:pt x="14591" y="7997"/>
                      <a:pt x="14567" y="7881"/>
                      <a:pt x="14558" y="7773"/>
                    </a:cubicBezTo>
                    <a:cubicBezTo>
                      <a:pt x="14558" y="7744"/>
                      <a:pt x="14538" y="7729"/>
                      <a:pt x="14517" y="7729"/>
                    </a:cubicBezTo>
                    <a:cubicBezTo>
                      <a:pt x="14496" y="7729"/>
                      <a:pt x="14475" y="7744"/>
                      <a:pt x="14475" y="7773"/>
                    </a:cubicBezTo>
                    <a:cubicBezTo>
                      <a:pt x="14475" y="7831"/>
                      <a:pt x="14475" y="7897"/>
                      <a:pt x="14484" y="7955"/>
                    </a:cubicBezTo>
                    <a:cubicBezTo>
                      <a:pt x="14426" y="7856"/>
                      <a:pt x="14368" y="7756"/>
                      <a:pt x="14326" y="7649"/>
                    </a:cubicBezTo>
                    <a:cubicBezTo>
                      <a:pt x="14243" y="7425"/>
                      <a:pt x="14219" y="7185"/>
                      <a:pt x="14260" y="6953"/>
                    </a:cubicBezTo>
                    <a:cubicBezTo>
                      <a:pt x="14265" y="6918"/>
                      <a:pt x="14237" y="6895"/>
                      <a:pt x="14210" y="6895"/>
                    </a:cubicBezTo>
                    <a:cubicBezTo>
                      <a:pt x="14193" y="6895"/>
                      <a:pt x="14175" y="6905"/>
                      <a:pt x="14169" y="6928"/>
                    </a:cubicBezTo>
                    <a:cubicBezTo>
                      <a:pt x="14169" y="6936"/>
                      <a:pt x="14161" y="6953"/>
                      <a:pt x="14161" y="6969"/>
                    </a:cubicBezTo>
                    <a:cubicBezTo>
                      <a:pt x="14144" y="6870"/>
                      <a:pt x="14144" y="6779"/>
                      <a:pt x="14144" y="6679"/>
                    </a:cubicBezTo>
                    <a:cubicBezTo>
                      <a:pt x="14152" y="6571"/>
                      <a:pt x="14161" y="6472"/>
                      <a:pt x="14177" y="6364"/>
                    </a:cubicBezTo>
                    <a:cubicBezTo>
                      <a:pt x="14194" y="6273"/>
                      <a:pt x="14219" y="6174"/>
                      <a:pt x="14285" y="6099"/>
                    </a:cubicBezTo>
                    <a:cubicBezTo>
                      <a:pt x="14317" y="6067"/>
                      <a:pt x="14284" y="6020"/>
                      <a:pt x="14249" y="6020"/>
                    </a:cubicBezTo>
                    <a:cubicBezTo>
                      <a:pt x="14238" y="6020"/>
                      <a:pt x="14228" y="6024"/>
                      <a:pt x="14219" y="6033"/>
                    </a:cubicBezTo>
                    <a:cubicBezTo>
                      <a:pt x="14169" y="6074"/>
                      <a:pt x="14136" y="6116"/>
                      <a:pt x="14103" y="6174"/>
                    </a:cubicBezTo>
                    <a:cubicBezTo>
                      <a:pt x="14103" y="6066"/>
                      <a:pt x="14111" y="5958"/>
                      <a:pt x="14127" y="5859"/>
                    </a:cubicBezTo>
                    <a:cubicBezTo>
                      <a:pt x="14144" y="5784"/>
                      <a:pt x="14169" y="5718"/>
                      <a:pt x="14194" y="5652"/>
                    </a:cubicBezTo>
                    <a:cubicBezTo>
                      <a:pt x="14194" y="5643"/>
                      <a:pt x="14194" y="5643"/>
                      <a:pt x="14202" y="5635"/>
                    </a:cubicBezTo>
                    <a:cubicBezTo>
                      <a:pt x="14202" y="5635"/>
                      <a:pt x="14202" y="5627"/>
                      <a:pt x="14202" y="5619"/>
                    </a:cubicBezTo>
                    <a:cubicBezTo>
                      <a:pt x="14252" y="5503"/>
                      <a:pt x="14318" y="5395"/>
                      <a:pt x="14401" y="5295"/>
                    </a:cubicBezTo>
                    <a:cubicBezTo>
                      <a:pt x="14434" y="5262"/>
                      <a:pt x="14403" y="5212"/>
                      <a:pt x="14367" y="5212"/>
                    </a:cubicBezTo>
                    <a:cubicBezTo>
                      <a:pt x="14359" y="5212"/>
                      <a:pt x="14351" y="5215"/>
                      <a:pt x="14343" y="5221"/>
                    </a:cubicBezTo>
                    <a:cubicBezTo>
                      <a:pt x="14393" y="5138"/>
                      <a:pt x="14442" y="5072"/>
                      <a:pt x="14509" y="5005"/>
                    </a:cubicBezTo>
                    <a:cubicBezTo>
                      <a:pt x="14540" y="4968"/>
                      <a:pt x="14509" y="4925"/>
                      <a:pt x="14475" y="4925"/>
                    </a:cubicBezTo>
                    <a:cubicBezTo>
                      <a:pt x="14464" y="4925"/>
                      <a:pt x="14452" y="4929"/>
                      <a:pt x="14442" y="4939"/>
                    </a:cubicBezTo>
                    <a:cubicBezTo>
                      <a:pt x="14409" y="4964"/>
                      <a:pt x="14376" y="4997"/>
                      <a:pt x="14351" y="5030"/>
                    </a:cubicBezTo>
                    <a:cubicBezTo>
                      <a:pt x="14359" y="4972"/>
                      <a:pt x="14376" y="4906"/>
                      <a:pt x="14393" y="4840"/>
                    </a:cubicBezTo>
                    <a:cubicBezTo>
                      <a:pt x="14409" y="4765"/>
                      <a:pt x="14434" y="4691"/>
                      <a:pt x="14467" y="4624"/>
                    </a:cubicBezTo>
                    <a:cubicBezTo>
                      <a:pt x="14500" y="4550"/>
                      <a:pt x="14542" y="4475"/>
                      <a:pt x="14567" y="4401"/>
                    </a:cubicBezTo>
                    <a:cubicBezTo>
                      <a:pt x="14579" y="4363"/>
                      <a:pt x="14554" y="4345"/>
                      <a:pt x="14527" y="4345"/>
                    </a:cubicBezTo>
                    <a:cubicBezTo>
                      <a:pt x="14518" y="4345"/>
                      <a:pt x="14509" y="4347"/>
                      <a:pt x="14500" y="4351"/>
                    </a:cubicBezTo>
                    <a:cubicBezTo>
                      <a:pt x="14509" y="4326"/>
                      <a:pt x="14525" y="4301"/>
                      <a:pt x="14542" y="4285"/>
                    </a:cubicBezTo>
                    <a:cubicBezTo>
                      <a:pt x="14616" y="4185"/>
                      <a:pt x="14716" y="4094"/>
                      <a:pt x="14832" y="4044"/>
                    </a:cubicBezTo>
                    <a:cubicBezTo>
                      <a:pt x="14877" y="4022"/>
                      <a:pt x="14853" y="3943"/>
                      <a:pt x="14804" y="3943"/>
                    </a:cubicBezTo>
                    <a:cubicBezTo>
                      <a:pt x="14800" y="3943"/>
                      <a:pt x="14795" y="3944"/>
                      <a:pt x="14790" y="3945"/>
                    </a:cubicBezTo>
                    <a:cubicBezTo>
                      <a:pt x="14757" y="3962"/>
                      <a:pt x="14732" y="3970"/>
                      <a:pt x="14699" y="3986"/>
                    </a:cubicBezTo>
                    <a:cubicBezTo>
                      <a:pt x="14707" y="3978"/>
                      <a:pt x="14707" y="3970"/>
                      <a:pt x="14716" y="3962"/>
                    </a:cubicBezTo>
                    <a:cubicBezTo>
                      <a:pt x="14741" y="3912"/>
                      <a:pt x="14790" y="3862"/>
                      <a:pt x="14840" y="3821"/>
                    </a:cubicBezTo>
                    <a:cubicBezTo>
                      <a:pt x="14898" y="3779"/>
                      <a:pt x="14973" y="3754"/>
                      <a:pt x="15039" y="3738"/>
                    </a:cubicBezTo>
                    <a:cubicBezTo>
                      <a:pt x="15113" y="3713"/>
                      <a:pt x="15196" y="3696"/>
                      <a:pt x="15271" y="3688"/>
                    </a:cubicBezTo>
                    <a:cubicBezTo>
                      <a:pt x="15329" y="3680"/>
                      <a:pt x="15312" y="3597"/>
                      <a:pt x="15263" y="3589"/>
                    </a:cubicBezTo>
                    <a:cubicBezTo>
                      <a:pt x="15171" y="3589"/>
                      <a:pt x="15089" y="3589"/>
                      <a:pt x="15006" y="3605"/>
                    </a:cubicBezTo>
                    <a:cubicBezTo>
                      <a:pt x="15006" y="3589"/>
                      <a:pt x="15014" y="3572"/>
                      <a:pt x="15006" y="3556"/>
                    </a:cubicBezTo>
                    <a:cubicBezTo>
                      <a:pt x="15006" y="3547"/>
                      <a:pt x="15006" y="3531"/>
                      <a:pt x="15006" y="3522"/>
                    </a:cubicBezTo>
                    <a:cubicBezTo>
                      <a:pt x="15022" y="3514"/>
                      <a:pt x="15031" y="3506"/>
                      <a:pt x="15047" y="3506"/>
                    </a:cubicBezTo>
                    <a:cubicBezTo>
                      <a:pt x="15080" y="3481"/>
                      <a:pt x="15113" y="3473"/>
                      <a:pt x="15155" y="3464"/>
                    </a:cubicBezTo>
                    <a:cubicBezTo>
                      <a:pt x="15180" y="3456"/>
                      <a:pt x="15196" y="3423"/>
                      <a:pt x="15188" y="3398"/>
                    </a:cubicBezTo>
                    <a:cubicBezTo>
                      <a:pt x="15181" y="3378"/>
                      <a:pt x="15163" y="3363"/>
                      <a:pt x="15139" y="3363"/>
                    </a:cubicBezTo>
                    <a:cubicBezTo>
                      <a:pt x="15133" y="3363"/>
                      <a:pt x="15128" y="3363"/>
                      <a:pt x="15122" y="3365"/>
                    </a:cubicBezTo>
                    <a:cubicBezTo>
                      <a:pt x="15072" y="3373"/>
                      <a:pt x="15014" y="3390"/>
                      <a:pt x="14964" y="3415"/>
                    </a:cubicBezTo>
                    <a:cubicBezTo>
                      <a:pt x="14964" y="3406"/>
                      <a:pt x="14956" y="3406"/>
                      <a:pt x="14956" y="3406"/>
                    </a:cubicBezTo>
                    <a:cubicBezTo>
                      <a:pt x="14929" y="3379"/>
                      <a:pt x="14896" y="3367"/>
                      <a:pt x="14864" y="3367"/>
                    </a:cubicBezTo>
                    <a:cubicBezTo>
                      <a:pt x="14838" y="3367"/>
                      <a:pt x="14813" y="3375"/>
                      <a:pt x="14790" y="3390"/>
                    </a:cubicBezTo>
                    <a:lnTo>
                      <a:pt x="14774" y="3390"/>
                    </a:lnTo>
                    <a:cubicBezTo>
                      <a:pt x="14724" y="3406"/>
                      <a:pt x="14683" y="3456"/>
                      <a:pt x="14658" y="3506"/>
                    </a:cubicBezTo>
                    <a:cubicBezTo>
                      <a:pt x="14641" y="3531"/>
                      <a:pt x="14633" y="3564"/>
                      <a:pt x="14633" y="3597"/>
                    </a:cubicBezTo>
                    <a:cubicBezTo>
                      <a:pt x="14633" y="3622"/>
                      <a:pt x="14641" y="3655"/>
                      <a:pt x="14658" y="3680"/>
                    </a:cubicBezTo>
                    <a:cubicBezTo>
                      <a:pt x="14658" y="3688"/>
                      <a:pt x="14658" y="3688"/>
                      <a:pt x="14666" y="3688"/>
                    </a:cubicBezTo>
                    <a:lnTo>
                      <a:pt x="14649" y="3705"/>
                    </a:lnTo>
                    <a:cubicBezTo>
                      <a:pt x="14625" y="3730"/>
                      <a:pt x="14608" y="3763"/>
                      <a:pt x="14600" y="3788"/>
                    </a:cubicBezTo>
                    <a:cubicBezTo>
                      <a:pt x="14591" y="3804"/>
                      <a:pt x="14583" y="3829"/>
                      <a:pt x="14575" y="3846"/>
                    </a:cubicBezTo>
                    <a:cubicBezTo>
                      <a:pt x="14567" y="3862"/>
                      <a:pt x="14567" y="3879"/>
                      <a:pt x="14567" y="3904"/>
                    </a:cubicBezTo>
                    <a:cubicBezTo>
                      <a:pt x="14567" y="3912"/>
                      <a:pt x="14567" y="3920"/>
                      <a:pt x="14575" y="3928"/>
                    </a:cubicBezTo>
                    <a:cubicBezTo>
                      <a:pt x="14558" y="3970"/>
                      <a:pt x="14550" y="4028"/>
                      <a:pt x="14558" y="4078"/>
                    </a:cubicBezTo>
                    <a:cubicBezTo>
                      <a:pt x="14509" y="4111"/>
                      <a:pt x="14467" y="4152"/>
                      <a:pt x="14434" y="4202"/>
                    </a:cubicBezTo>
                    <a:cubicBezTo>
                      <a:pt x="14409" y="4227"/>
                      <a:pt x="14393" y="4252"/>
                      <a:pt x="14376" y="4285"/>
                    </a:cubicBezTo>
                    <a:cubicBezTo>
                      <a:pt x="14368" y="4268"/>
                      <a:pt x="14368" y="4260"/>
                      <a:pt x="14359" y="4252"/>
                    </a:cubicBezTo>
                    <a:cubicBezTo>
                      <a:pt x="14384" y="4243"/>
                      <a:pt x="14401" y="4227"/>
                      <a:pt x="14393" y="4202"/>
                    </a:cubicBezTo>
                    <a:cubicBezTo>
                      <a:pt x="14384" y="4177"/>
                      <a:pt x="14368" y="4152"/>
                      <a:pt x="14351" y="4127"/>
                    </a:cubicBezTo>
                    <a:cubicBezTo>
                      <a:pt x="14343" y="4102"/>
                      <a:pt x="14326" y="4078"/>
                      <a:pt x="14318" y="4053"/>
                    </a:cubicBezTo>
                    <a:cubicBezTo>
                      <a:pt x="14293" y="4003"/>
                      <a:pt x="14277" y="3953"/>
                      <a:pt x="14260" y="3895"/>
                    </a:cubicBezTo>
                    <a:cubicBezTo>
                      <a:pt x="14260" y="3895"/>
                      <a:pt x="14260" y="3887"/>
                      <a:pt x="14260" y="3879"/>
                    </a:cubicBezTo>
                    <a:cubicBezTo>
                      <a:pt x="14268" y="3870"/>
                      <a:pt x="14268" y="3862"/>
                      <a:pt x="14268" y="3854"/>
                    </a:cubicBezTo>
                    <a:cubicBezTo>
                      <a:pt x="14268" y="3829"/>
                      <a:pt x="14252" y="3796"/>
                      <a:pt x="14252" y="3771"/>
                    </a:cubicBezTo>
                    <a:cubicBezTo>
                      <a:pt x="14252" y="3771"/>
                      <a:pt x="14252" y="3763"/>
                      <a:pt x="14252" y="3763"/>
                    </a:cubicBezTo>
                    <a:cubicBezTo>
                      <a:pt x="14243" y="3672"/>
                      <a:pt x="14260" y="3580"/>
                      <a:pt x="14268" y="3498"/>
                    </a:cubicBezTo>
                    <a:cubicBezTo>
                      <a:pt x="14268" y="3473"/>
                      <a:pt x="14252" y="3456"/>
                      <a:pt x="14235" y="3456"/>
                    </a:cubicBezTo>
                    <a:cubicBezTo>
                      <a:pt x="14252" y="3365"/>
                      <a:pt x="14285" y="3274"/>
                      <a:pt x="14343" y="3199"/>
                    </a:cubicBezTo>
                    <a:cubicBezTo>
                      <a:pt x="14359" y="3183"/>
                      <a:pt x="14351" y="3158"/>
                      <a:pt x="14335" y="3141"/>
                    </a:cubicBezTo>
                    <a:cubicBezTo>
                      <a:pt x="14376" y="3100"/>
                      <a:pt x="14417" y="3067"/>
                      <a:pt x="14459" y="3034"/>
                    </a:cubicBezTo>
                    <a:lnTo>
                      <a:pt x="14459" y="3034"/>
                    </a:lnTo>
                    <a:cubicBezTo>
                      <a:pt x="14459" y="3050"/>
                      <a:pt x="14451" y="3067"/>
                      <a:pt x="14442" y="3083"/>
                    </a:cubicBezTo>
                    <a:cubicBezTo>
                      <a:pt x="14434" y="3100"/>
                      <a:pt x="14426" y="3125"/>
                      <a:pt x="14426" y="3150"/>
                    </a:cubicBezTo>
                    <a:cubicBezTo>
                      <a:pt x="14426" y="3161"/>
                      <a:pt x="14438" y="3173"/>
                      <a:pt x="14451" y="3173"/>
                    </a:cubicBezTo>
                    <a:cubicBezTo>
                      <a:pt x="14457" y="3173"/>
                      <a:pt x="14462" y="3171"/>
                      <a:pt x="14467" y="3166"/>
                    </a:cubicBezTo>
                    <a:cubicBezTo>
                      <a:pt x="14484" y="3158"/>
                      <a:pt x="14500" y="3141"/>
                      <a:pt x="14509" y="3125"/>
                    </a:cubicBezTo>
                    <a:cubicBezTo>
                      <a:pt x="14525" y="3108"/>
                      <a:pt x="14533" y="3092"/>
                      <a:pt x="14542" y="3075"/>
                    </a:cubicBezTo>
                    <a:cubicBezTo>
                      <a:pt x="14558" y="3050"/>
                      <a:pt x="14567" y="3034"/>
                      <a:pt x="14575" y="3009"/>
                    </a:cubicBezTo>
                    <a:cubicBezTo>
                      <a:pt x="14575" y="3009"/>
                      <a:pt x="14575" y="3017"/>
                      <a:pt x="14583" y="3017"/>
                    </a:cubicBezTo>
                    <a:cubicBezTo>
                      <a:pt x="14590" y="3020"/>
                      <a:pt x="14597" y="3022"/>
                      <a:pt x="14604" y="3022"/>
                    </a:cubicBezTo>
                    <a:cubicBezTo>
                      <a:pt x="14613" y="3022"/>
                      <a:pt x="14623" y="3018"/>
                      <a:pt x="14633" y="3009"/>
                    </a:cubicBezTo>
                    <a:cubicBezTo>
                      <a:pt x="14649" y="2984"/>
                      <a:pt x="14658" y="2951"/>
                      <a:pt x="14666" y="2918"/>
                    </a:cubicBezTo>
                    <a:cubicBezTo>
                      <a:pt x="14707" y="2901"/>
                      <a:pt x="14749" y="2893"/>
                      <a:pt x="14790" y="2884"/>
                    </a:cubicBezTo>
                    <a:cubicBezTo>
                      <a:pt x="14854" y="2868"/>
                      <a:pt x="14841" y="2768"/>
                      <a:pt x="14781" y="2768"/>
                    </a:cubicBezTo>
                    <a:cubicBezTo>
                      <a:pt x="14779" y="2768"/>
                      <a:pt x="14776" y="2768"/>
                      <a:pt x="14774" y="2768"/>
                    </a:cubicBezTo>
                    <a:cubicBezTo>
                      <a:pt x="14765" y="2768"/>
                      <a:pt x="14749" y="2777"/>
                      <a:pt x="14732" y="2777"/>
                    </a:cubicBezTo>
                    <a:cubicBezTo>
                      <a:pt x="14757" y="2735"/>
                      <a:pt x="14774" y="2694"/>
                      <a:pt x="14799" y="2652"/>
                    </a:cubicBezTo>
                    <a:cubicBezTo>
                      <a:pt x="14804" y="2658"/>
                      <a:pt x="14814" y="2664"/>
                      <a:pt x="14826" y="2664"/>
                    </a:cubicBezTo>
                    <a:cubicBezTo>
                      <a:pt x="14830" y="2664"/>
                      <a:pt x="14835" y="2663"/>
                      <a:pt x="14840" y="2661"/>
                    </a:cubicBezTo>
                    <a:cubicBezTo>
                      <a:pt x="14873" y="2636"/>
                      <a:pt x="14898" y="2594"/>
                      <a:pt x="14915" y="2553"/>
                    </a:cubicBezTo>
                    <a:cubicBezTo>
                      <a:pt x="14948" y="2512"/>
                      <a:pt x="14973" y="2470"/>
                      <a:pt x="14997" y="2420"/>
                    </a:cubicBezTo>
                    <a:cubicBezTo>
                      <a:pt x="15047" y="2338"/>
                      <a:pt x="15097" y="2255"/>
                      <a:pt x="15155" y="2172"/>
                    </a:cubicBezTo>
                    <a:cubicBezTo>
                      <a:pt x="15263" y="2014"/>
                      <a:pt x="15387" y="1857"/>
                      <a:pt x="15528" y="1716"/>
                    </a:cubicBezTo>
                    <a:cubicBezTo>
                      <a:pt x="15544" y="1700"/>
                      <a:pt x="15536" y="1675"/>
                      <a:pt x="15519" y="1666"/>
                    </a:cubicBezTo>
                    <a:cubicBezTo>
                      <a:pt x="15611" y="1550"/>
                      <a:pt x="15702" y="1434"/>
                      <a:pt x="15801" y="1327"/>
                    </a:cubicBezTo>
                    <a:cubicBezTo>
                      <a:pt x="15826" y="1294"/>
                      <a:pt x="15801" y="1252"/>
                      <a:pt x="15768" y="1252"/>
                    </a:cubicBezTo>
                    <a:cubicBezTo>
                      <a:pt x="15785" y="1236"/>
                      <a:pt x="15801" y="1211"/>
                      <a:pt x="15818" y="1194"/>
                    </a:cubicBezTo>
                    <a:cubicBezTo>
                      <a:pt x="15851" y="1144"/>
                      <a:pt x="15884" y="1111"/>
                      <a:pt x="15925" y="1086"/>
                    </a:cubicBezTo>
                    <a:cubicBezTo>
                      <a:pt x="15950" y="1070"/>
                      <a:pt x="15975" y="1053"/>
                      <a:pt x="16000" y="1045"/>
                    </a:cubicBezTo>
                    <a:cubicBezTo>
                      <a:pt x="16025" y="1028"/>
                      <a:pt x="16041" y="1020"/>
                      <a:pt x="16066" y="1004"/>
                    </a:cubicBezTo>
                    <a:cubicBezTo>
                      <a:pt x="16083" y="995"/>
                      <a:pt x="16099" y="987"/>
                      <a:pt x="16116" y="962"/>
                    </a:cubicBezTo>
                    <a:cubicBezTo>
                      <a:pt x="16133" y="946"/>
                      <a:pt x="16124" y="921"/>
                      <a:pt x="16099" y="904"/>
                    </a:cubicBezTo>
                    <a:cubicBezTo>
                      <a:pt x="16182" y="846"/>
                      <a:pt x="16265" y="796"/>
                      <a:pt x="16356" y="747"/>
                    </a:cubicBezTo>
                    <a:cubicBezTo>
                      <a:pt x="16392" y="732"/>
                      <a:pt x="16378" y="668"/>
                      <a:pt x="16341" y="668"/>
                    </a:cubicBezTo>
                    <a:cubicBezTo>
                      <a:pt x="16336" y="668"/>
                      <a:pt x="16330" y="669"/>
                      <a:pt x="16323" y="672"/>
                    </a:cubicBezTo>
                    <a:cubicBezTo>
                      <a:pt x="16315" y="672"/>
                      <a:pt x="16315" y="672"/>
                      <a:pt x="16307" y="680"/>
                    </a:cubicBezTo>
                    <a:cubicBezTo>
                      <a:pt x="16315" y="664"/>
                      <a:pt x="16331" y="656"/>
                      <a:pt x="16348" y="647"/>
                    </a:cubicBezTo>
                    <a:cubicBezTo>
                      <a:pt x="16423" y="606"/>
                      <a:pt x="16497" y="564"/>
                      <a:pt x="16580" y="540"/>
                    </a:cubicBezTo>
                    <a:cubicBezTo>
                      <a:pt x="16655" y="515"/>
                      <a:pt x="16737" y="498"/>
                      <a:pt x="16820" y="490"/>
                    </a:cubicBezTo>
                    <a:cubicBezTo>
                      <a:pt x="16870" y="482"/>
                      <a:pt x="16911" y="482"/>
                      <a:pt x="16953" y="482"/>
                    </a:cubicBezTo>
                    <a:cubicBezTo>
                      <a:pt x="17003" y="482"/>
                      <a:pt x="17044" y="482"/>
                      <a:pt x="17085" y="473"/>
                    </a:cubicBezTo>
                    <a:cubicBezTo>
                      <a:pt x="17092" y="487"/>
                      <a:pt x="17110" y="500"/>
                      <a:pt x="17125" y="500"/>
                    </a:cubicBezTo>
                    <a:cubicBezTo>
                      <a:pt x="17129" y="500"/>
                      <a:pt x="17132" y="500"/>
                      <a:pt x="17135" y="498"/>
                    </a:cubicBezTo>
                    <a:cubicBezTo>
                      <a:pt x="17226" y="473"/>
                      <a:pt x="17309" y="440"/>
                      <a:pt x="17392" y="415"/>
                    </a:cubicBezTo>
                    <a:cubicBezTo>
                      <a:pt x="17442" y="397"/>
                      <a:pt x="17496" y="373"/>
                      <a:pt x="17552" y="373"/>
                    </a:cubicBezTo>
                    <a:cubicBezTo>
                      <a:pt x="17570" y="373"/>
                      <a:pt x="17589" y="376"/>
                      <a:pt x="17607" y="382"/>
                    </a:cubicBezTo>
                    <a:cubicBezTo>
                      <a:pt x="17577" y="413"/>
                      <a:pt x="17603" y="458"/>
                      <a:pt x="17633" y="458"/>
                    </a:cubicBezTo>
                    <a:cubicBezTo>
                      <a:pt x="17636" y="458"/>
                      <a:pt x="17638" y="457"/>
                      <a:pt x="17641" y="457"/>
                    </a:cubicBezTo>
                    <a:cubicBezTo>
                      <a:pt x="17665" y="448"/>
                      <a:pt x="17682" y="440"/>
                      <a:pt x="17699" y="432"/>
                    </a:cubicBezTo>
                    <a:cubicBezTo>
                      <a:pt x="17723" y="448"/>
                      <a:pt x="17748" y="457"/>
                      <a:pt x="17765" y="473"/>
                    </a:cubicBezTo>
                    <a:cubicBezTo>
                      <a:pt x="17797" y="482"/>
                      <a:pt x="17841" y="496"/>
                      <a:pt x="17880" y="496"/>
                    </a:cubicBezTo>
                    <a:cubicBezTo>
                      <a:pt x="17912" y="496"/>
                      <a:pt x="17940" y="487"/>
                      <a:pt x="17955" y="457"/>
                    </a:cubicBezTo>
                    <a:cubicBezTo>
                      <a:pt x="17964" y="440"/>
                      <a:pt x="17964" y="424"/>
                      <a:pt x="17955" y="407"/>
                    </a:cubicBezTo>
                    <a:lnTo>
                      <a:pt x="17955" y="407"/>
                    </a:lnTo>
                    <a:cubicBezTo>
                      <a:pt x="17955" y="407"/>
                      <a:pt x="17955" y="407"/>
                      <a:pt x="17964" y="415"/>
                    </a:cubicBezTo>
                    <a:cubicBezTo>
                      <a:pt x="17964" y="415"/>
                      <a:pt x="17972" y="424"/>
                      <a:pt x="17989" y="424"/>
                    </a:cubicBezTo>
                    <a:lnTo>
                      <a:pt x="17997" y="424"/>
                    </a:lnTo>
                    <a:cubicBezTo>
                      <a:pt x="18038" y="432"/>
                      <a:pt x="18080" y="440"/>
                      <a:pt x="18113" y="448"/>
                    </a:cubicBezTo>
                    <a:cubicBezTo>
                      <a:pt x="18154" y="448"/>
                      <a:pt x="18221" y="440"/>
                      <a:pt x="18245" y="399"/>
                    </a:cubicBezTo>
                    <a:cubicBezTo>
                      <a:pt x="18254" y="399"/>
                      <a:pt x="18270" y="390"/>
                      <a:pt x="18287" y="390"/>
                    </a:cubicBezTo>
                    <a:cubicBezTo>
                      <a:pt x="18287" y="399"/>
                      <a:pt x="18295" y="407"/>
                      <a:pt x="18303" y="415"/>
                    </a:cubicBezTo>
                    <a:cubicBezTo>
                      <a:pt x="18288" y="446"/>
                      <a:pt x="18308" y="483"/>
                      <a:pt x="18343" y="483"/>
                    </a:cubicBezTo>
                    <a:cubicBezTo>
                      <a:pt x="18346" y="483"/>
                      <a:pt x="18349" y="482"/>
                      <a:pt x="18353" y="482"/>
                    </a:cubicBezTo>
                    <a:cubicBezTo>
                      <a:pt x="18428" y="465"/>
                      <a:pt x="18494" y="448"/>
                      <a:pt x="18560" y="432"/>
                    </a:cubicBezTo>
                    <a:cubicBezTo>
                      <a:pt x="18593" y="424"/>
                      <a:pt x="18618" y="415"/>
                      <a:pt x="18643" y="407"/>
                    </a:cubicBezTo>
                    <a:lnTo>
                      <a:pt x="18660" y="407"/>
                    </a:lnTo>
                    <a:cubicBezTo>
                      <a:pt x="18668" y="407"/>
                      <a:pt x="18668" y="407"/>
                      <a:pt x="18676" y="399"/>
                    </a:cubicBezTo>
                    <a:lnTo>
                      <a:pt x="18767" y="374"/>
                    </a:lnTo>
                    <a:cubicBezTo>
                      <a:pt x="18784" y="374"/>
                      <a:pt x="18809" y="366"/>
                      <a:pt x="18817" y="366"/>
                    </a:cubicBezTo>
                    <a:cubicBezTo>
                      <a:pt x="18825" y="366"/>
                      <a:pt x="18834" y="374"/>
                      <a:pt x="18842" y="374"/>
                    </a:cubicBezTo>
                    <a:cubicBezTo>
                      <a:pt x="18834" y="374"/>
                      <a:pt x="18842" y="382"/>
                      <a:pt x="18842" y="382"/>
                    </a:cubicBezTo>
                    <a:cubicBezTo>
                      <a:pt x="18834" y="399"/>
                      <a:pt x="18834" y="407"/>
                      <a:pt x="18834" y="424"/>
                    </a:cubicBezTo>
                    <a:cubicBezTo>
                      <a:pt x="18826" y="438"/>
                      <a:pt x="18844" y="458"/>
                      <a:pt x="18860" y="458"/>
                    </a:cubicBezTo>
                    <a:cubicBezTo>
                      <a:pt x="18862" y="458"/>
                      <a:pt x="18865" y="458"/>
                      <a:pt x="18867" y="457"/>
                    </a:cubicBezTo>
                    <a:cubicBezTo>
                      <a:pt x="18883" y="457"/>
                      <a:pt x="18900" y="457"/>
                      <a:pt x="18908" y="448"/>
                    </a:cubicBezTo>
                    <a:cubicBezTo>
                      <a:pt x="18923" y="456"/>
                      <a:pt x="18939" y="461"/>
                      <a:pt x="18954" y="461"/>
                    </a:cubicBezTo>
                    <a:cubicBezTo>
                      <a:pt x="18974" y="461"/>
                      <a:pt x="18994" y="452"/>
                      <a:pt x="19008" y="424"/>
                    </a:cubicBezTo>
                    <a:cubicBezTo>
                      <a:pt x="19008" y="424"/>
                      <a:pt x="19016" y="415"/>
                      <a:pt x="19016" y="407"/>
                    </a:cubicBezTo>
                    <a:cubicBezTo>
                      <a:pt x="19037" y="403"/>
                      <a:pt x="19057" y="401"/>
                      <a:pt x="19078" y="401"/>
                    </a:cubicBezTo>
                    <a:cubicBezTo>
                      <a:pt x="19099" y="401"/>
                      <a:pt x="19119" y="403"/>
                      <a:pt x="19140" y="407"/>
                    </a:cubicBezTo>
                    <a:cubicBezTo>
                      <a:pt x="19146" y="408"/>
                      <a:pt x="19151" y="409"/>
                      <a:pt x="19157" y="409"/>
                    </a:cubicBezTo>
                    <a:cubicBezTo>
                      <a:pt x="19186" y="409"/>
                      <a:pt x="19216" y="392"/>
                      <a:pt x="19223" y="357"/>
                    </a:cubicBezTo>
                    <a:cubicBezTo>
                      <a:pt x="19231" y="308"/>
                      <a:pt x="19223" y="258"/>
                      <a:pt x="19231" y="208"/>
                    </a:cubicBezTo>
                    <a:cubicBezTo>
                      <a:pt x="19240" y="200"/>
                      <a:pt x="19240" y="192"/>
                      <a:pt x="19248" y="183"/>
                    </a:cubicBezTo>
                    <a:cubicBezTo>
                      <a:pt x="19264" y="183"/>
                      <a:pt x="19298" y="208"/>
                      <a:pt x="19306" y="216"/>
                    </a:cubicBezTo>
                    <a:cubicBezTo>
                      <a:pt x="19357" y="245"/>
                      <a:pt x="19428" y="301"/>
                      <a:pt x="19491" y="301"/>
                    </a:cubicBezTo>
                    <a:cubicBezTo>
                      <a:pt x="19520" y="301"/>
                      <a:pt x="19548" y="289"/>
                      <a:pt x="19571" y="258"/>
                    </a:cubicBezTo>
                    <a:cubicBezTo>
                      <a:pt x="19598" y="210"/>
                      <a:pt x="19620" y="119"/>
                      <a:pt x="19672" y="119"/>
                    </a:cubicBezTo>
                    <a:close/>
                    <a:moveTo>
                      <a:pt x="19671" y="1"/>
                    </a:moveTo>
                    <a:cubicBezTo>
                      <a:pt x="19599" y="1"/>
                      <a:pt x="19539" y="59"/>
                      <a:pt x="19496" y="125"/>
                    </a:cubicBezTo>
                    <a:cubicBezTo>
                      <a:pt x="19488" y="134"/>
                      <a:pt x="19488" y="142"/>
                      <a:pt x="19480" y="142"/>
                    </a:cubicBezTo>
                    <a:cubicBezTo>
                      <a:pt x="19455" y="134"/>
                      <a:pt x="19422" y="109"/>
                      <a:pt x="19414" y="109"/>
                    </a:cubicBezTo>
                    <a:cubicBezTo>
                      <a:pt x="19368" y="79"/>
                      <a:pt x="19316" y="41"/>
                      <a:pt x="19263" y="41"/>
                    </a:cubicBezTo>
                    <a:cubicBezTo>
                      <a:pt x="19258" y="41"/>
                      <a:pt x="19253" y="42"/>
                      <a:pt x="19248" y="42"/>
                    </a:cubicBezTo>
                    <a:cubicBezTo>
                      <a:pt x="19190" y="42"/>
                      <a:pt x="19148" y="76"/>
                      <a:pt x="19124" y="125"/>
                    </a:cubicBezTo>
                    <a:cubicBezTo>
                      <a:pt x="19099" y="175"/>
                      <a:pt x="19099" y="216"/>
                      <a:pt x="19099" y="266"/>
                    </a:cubicBezTo>
                    <a:cubicBezTo>
                      <a:pt x="19057" y="266"/>
                      <a:pt x="19016" y="274"/>
                      <a:pt x="18966" y="291"/>
                    </a:cubicBezTo>
                    <a:lnTo>
                      <a:pt x="18958" y="291"/>
                    </a:lnTo>
                    <a:cubicBezTo>
                      <a:pt x="18950" y="283"/>
                      <a:pt x="18933" y="266"/>
                      <a:pt x="18916" y="258"/>
                    </a:cubicBezTo>
                    <a:cubicBezTo>
                      <a:pt x="18887" y="238"/>
                      <a:pt x="18853" y="230"/>
                      <a:pt x="18817" y="230"/>
                    </a:cubicBezTo>
                    <a:cubicBezTo>
                      <a:pt x="18792" y="230"/>
                      <a:pt x="18767" y="234"/>
                      <a:pt x="18742" y="241"/>
                    </a:cubicBezTo>
                    <a:cubicBezTo>
                      <a:pt x="18701" y="250"/>
                      <a:pt x="18660" y="266"/>
                      <a:pt x="18626" y="283"/>
                    </a:cubicBezTo>
                    <a:cubicBezTo>
                      <a:pt x="18610" y="274"/>
                      <a:pt x="18593" y="266"/>
                      <a:pt x="18577" y="258"/>
                    </a:cubicBezTo>
                    <a:cubicBezTo>
                      <a:pt x="18544" y="250"/>
                      <a:pt x="18511" y="250"/>
                      <a:pt x="18477" y="250"/>
                    </a:cubicBezTo>
                    <a:cubicBezTo>
                      <a:pt x="18486" y="241"/>
                      <a:pt x="18486" y="241"/>
                      <a:pt x="18486" y="233"/>
                    </a:cubicBezTo>
                    <a:cubicBezTo>
                      <a:pt x="18486" y="225"/>
                      <a:pt x="18486" y="208"/>
                      <a:pt x="18486" y="192"/>
                    </a:cubicBezTo>
                    <a:cubicBezTo>
                      <a:pt x="18486" y="183"/>
                      <a:pt x="18477" y="167"/>
                      <a:pt x="18469" y="167"/>
                    </a:cubicBezTo>
                    <a:cubicBezTo>
                      <a:pt x="18465" y="163"/>
                      <a:pt x="18459" y="161"/>
                      <a:pt x="18453" y="161"/>
                    </a:cubicBezTo>
                    <a:cubicBezTo>
                      <a:pt x="18446" y="161"/>
                      <a:pt x="18440" y="163"/>
                      <a:pt x="18436" y="167"/>
                    </a:cubicBezTo>
                    <a:cubicBezTo>
                      <a:pt x="18428" y="183"/>
                      <a:pt x="18411" y="192"/>
                      <a:pt x="18403" y="200"/>
                    </a:cubicBezTo>
                    <a:cubicBezTo>
                      <a:pt x="18403" y="216"/>
                      <a:pt x="18395" y="225"/>
                      <a:pt x="18386" y="233"/>
                    </a:cubicBezTo>
                    <a:cubicBezTo>
                      <a:pt x="18386" y="241"/>
                      <a:pt x="18378" y="250"/>
                      <a:pt x="18378" y="258"/>
                    </a:cubicBezTo>
                    <a:lnTo>
                      <a:pt x="18370" y="258"/>
                    </a:lnTo>
                    <a:cubicBezTo>
                      <a:pt x="18370" y="250"/>
                      <a:pt x="18370" y="241"/>
                      <a:pt x="18370" y="233"/>
                    </a:cubicBezTo>
                    <a:cubicBezTo>
                      <a:pt x="18370" y="216"/>
                      <a:pt x="18370" y="208"/>
                      <a:pt x="18361" y="200"/>
                    </a:cubicBezTo>
                    <a:cubicBezTo>
                      <a:pt x="18361" y="183"/>
                      <a:pt x="18353" y="167"/>
                      <a:pt x="18345" y="158"/>
                    </a:cubicBezTo>
                    <a:cubicBezTo>
                      <a:pt x="18337" y="150"/>
                      <a:pt x="18320" y="142"/>
                      <a:pt x="18312" y="142"/>
                    </a:cubicBezTo>
                    <a:cubicBezTo>
                      <a:pt x="18295" y="142"/>
                      <a:pt x="18279" y="150"/>
                      <a:pt x="18279" y="167"/>
                    </a:cubicBezTo>
                    <a:cubicBezTo>
                      <a:pt x="18279" y="167"/>
                      <a:pt x="18270" y="167"/>
                      <a:pt x="18270" y="175"/>
                    </a:cubicBezTo>
                    <a:cubicBezTo>
                      <a:pt x="18262" y="183"/>
                      <a:pt x="18262" y="192"/>
                      <a:pt x="18262" y="208"/>
                    </a:cubicBezTo>
                    <a:cubicBezTo>
                      <a:pt x="18262" y="216"/>
                      <a:pt x="18262" y="233"/>
                      <a:pt x="18262" y="241"/>
                    </a:cubicBezTo>
                    <a:cubicBezTo>
                      <a:pt x="18262" y="250"/>
                      <a:pt x="18270" y="266"/>
                      <a:pt x="18270" y="274"/>
                    </a:cubicBezTo>
                    <a:cubicBezTo>
                      <a:pt x="18221" y="291"/>
                      <a:pt x="18171" y="299"/>
                      <a:pt x="18121" y="316"/>
                    </a:cubicBezTo>
                    <a:cubicBezTo>
                      <a:pt x="18113" y="308"/>
                      <a:pt x="18105" y="308"/>
                      <a:pt x="18096" y="308"/>
                    </a:cubicBezTo>
                    <a:cubicBezTo>
                      <a:pt x="18047" y="291"/>
                      <a:pt x="17997" y="274"/>
                      <a:pt x="17939" y="274"/>
                    </a:cubicBezTo>
                    <a:cubicBezTo>
                      <a:pt x="17927" y="273"/>
                      <a:pt x="17916" y="272"/>
                      <a:pt x="17904" y="272"/>
                    </a:cubicBezTo>
                    <a:cubicBezTo>
                      <a:pt x="17852" y="272"/>
                      <a:pt x="17803" y="287"/>
                      <a:pt x="17748" y="308"/>
                    </a:cubicBezTo>
                    <a:cubicBezTo>
                      <a:pt x="17707" y="283"/>
                      <a:pt x="17657" y="258"/>
                      <a:pt x="17607" y="250"/>
                    </a:cubicBezTo>
                    <a:cubicBezTo>
                      <a:pt x="17593" y="247"/>
                      <a:pt x="17579" y="246"/>
                      <a:pt x="17566" y="246"/>
                    </a:cubicBezTo>
                    <a:cubicBezTo>
                      <a:pt x="17533" y="246"/>
                      <a:pt x="17504" y="252"/>
                      <a:pt x="17475" y="258"/>
                    </a:cubicBezTo>
                    <a:cubicBezTo>
                      <a:pt x="17457" y="256"/>
                      <a:pt x="17440" y="255"/>
                      <a:pt x="17423" y="255"/>
                    </a:cubicBezTo>
                    <a:cubicBezTo>
                      <a:pt x="17377" y="255"/>
                      <a:pt x="17335" y="262"/>
                      <a:pt x="17293" y="274"/>
                    </a:cubicBezTo>
                    <a:cubicBezTo>
                      <a:pt x="17218" y="291"/>
                      <a:pt x="17143" y="316"/>
                      <a:pt x="17077" y="357"/>
                    </a:cubicBezTo>
                    <a:cubicBezTo>
                      <a:pt x="17077" y="349"/>
                      <a:pt x="17085" y="341"/>
                      <a:pt x="17077" y="332"/>
                    </a:cubicBezTo>
                    <a:cubicBezTo>
                      <a:pt x="17044" y="258"/>
                      <a:pt x="16945" y="208"/>
                      <a:pt x="16878" y="167"/>
                    </a:cubicBezTo>
                    <a:cubicBezTo>
                      <a:pt x="16795" y="125"/>
                      <a:pt x="16713" y="92"/>
                      <a:pt x="16621" y="67"/>
                    </a:cubicBezTo>
                    <a:cubicBezTo>
                      <a:pt x="16519" y="37"/>
                      <a:pt x="16404" y="15"/>
                      <a:pt x="16292" y="15"/>
                    </a:cubicBezTo>
                    <a:cubicBezTo>
                      <a:pt x="16223" y="15"/>
                      <a:pt x="16154" y="23"/>
                      <a:pt x="16091" y="42"/>
                    </a:cubicBezTo>
                    <a:cubicBezTo>
                      <a:pt x="15983" y="42"/>
                      <a:pt x="15876" y="59"/>
                      <a:pt x="15785" y="92"/>
                    </a:cubicBezTo>
                    <a:cubicBezTo>
                      <a:pt x="15693" y="134"/>
                      <a:pt x="15611" y="183"/>
                      <a:pt x="15536" y="250"/>
                    </a:cubicBezTo>
                    <a:cubicBezTo>
                      <a:pt x="15519" y="274"/>
                      <a:pt x="15495" y="299"/>
                      <a:pt x="15478" y="324"/>
                    </a:cubicBezTo>
                    <a:lnTo>
                      <a:pt x="15470" y="324"/>
                    </a:lnTo>
                    <a:cubicBezTo>
                      <a:pt x="15428" y="324"/>
                      <a:pt x="15387" y="324"/>
                      <a:pt x="15345" y="332"/>
                    </a:cubicBezTo>
                    <a:cubicBezTo>
                      <a:pt x="15254" y="341"/>
                      <a:pt x="15163" y="374"/>
                      <a:pt x="15089" y="415"/>
                    </a:cubicBezTo>
                    <a:cubicBezTo>
                      <a:pt x="15047" y="440"/>
                      <a:pt x="15072" y="498"/>
                      <a:pt x="15113" y="498"/>
                    </a:cubicBezTo>
                    <a:cubicBezTo>
                      <a:pt x="15039" y="531"/>
                      <a:pt x="14964" y="581"/>
                      <a:pt x="14898" y="639"/>
                    </a:cubicBezTo>
                    <a:cubicBezTo>
                      <a:pt x="14878" y="652"/>
                      <a:pt x="14896" y="677"/>
                      <a:pt x="14912" y="677"/>
                    </a:cubicBezTo>
                    <a:cubicBezTo>
                      <a:pt x="14916" y="677"/>
                      <a:pt x="14920" y="675"/>
                      <a:pt x="14923" y="672"/>
                    </a:cubicBezTo>
                    <a:cubicBezTo>
                      <a:pt x="14973" y="639"/>
                      <a:pt x="15039" y="614"/>
                      <a:pt x="15097" y="598"/>
                    </a:cubicBezTo>
                    <a:cubicBezTo>
                      <a:pt x="15130" y="581"/>
                      <a:pt x="15163" y="573"/>
                      <a:pt x="15196" y="564"/>
                    </a:cubicBezTo>
                    <a:lnTo>
                      <a:pt x="15196" y="564"/>
                    </a:lnTo>
                    <a:cubicBezTo>
                      <a:pt x="15163" y="589"/>
                      <a:pt x="15138" y="614"/>
                      <a:pt x="15105" y="631"/>
                    </a:cubicBezTo>
                    <a:cubicBezTo>
                      <a:pt x="15072" y="664"/>
                      <a:pt x="15031" y="705"/>
                      <a:pt x="14997" y="747"/>
                    </a:cubicBezTo>
                    <a:cubicBezTo>
                      <a:pt x="14973" y="763"/>
                      <a:pt x="14939" y="780"/>
                      <a:pt x="14915" y="796"/>
                    </a:cubicBezTo>
                    <a:cubicBezTo>
                      <a:pt x="14848" y="846"/>
                      <a:pt x="14790" y="896"/>
                      <a:pt x="14732" y="954"/>
                    </a:cubicBezTo>
                    <a:cubicBezTo>
                      <a:pt x="14716" y="979"/>
                      <a:pt x="14699" y="1004"/>
                      <a:pt x="14674" y="1028"/>
                    </a:cubicBezTo>
                    <a:cubicBezTo>
                      <a:pt x="14658" y="1028"/>
                      <a:pt x="14633" y="1037"/>
                      <a:pt x="14608" y="1045"/>
                    </a:cubicBezTo>
                    <a:cubicBezTo>
                      <a:pt x="14558" y="1062"/>
                      <a:pt x="14509" y="1086"/>
                      <a:pt x="14459" y="1111"/>
                    </a:cubicBezTo>
                    <a:cubicBezTo>
                      <a:pt x="14409" y="1136"/>
                      <a:pt x="14359" y="1161"/>
                      <a:pt x="14318" y="1194"/>
                    </a:cubicBezTo>
                    <a:cubicBezTo>
                      <a:pt x="14268" y="1227"/>
                      <a:pt x="14219" y="1260"/>
                      <a:pt x="14194" y="1310"/>
                    </a:cubicBezTo>
                    <a:cubicBezTo>
                      <a:pt x="14179" y="1325"/>
                      <a:pt x="14197" y="1353"/>
                      <a:pt x="14219" y="1353"/>
                    </a:cubicBezTo>
                    <a:cubicBezTo>
                      <a:pt x="14222" y="1353"/>
                      <a:pt x="14224" y="1352"/>
                      <a:pt x="14227" y="1352"/>
                    </a:cubicBezTo>
                    <a:cubicBezTo>
                      <a:pt x="14277" y="1335"/>
                      <a:pt x="14318" y="1302"/>
                      <a:pt x="14368" y="1277"/>
                    </a:cubicBezTo>
                    <a:cubicBezTo>
                      <a:pt x="14384" y="1269"/>
                      <a:pt x="14409" y="1252"/>
                      <a:pt x="14434" y="1244"/>
                    </a:cubicBezTo>
                    <a:lnTo>
                      <a:pt x="14434" y="1244"/>
                    </a:lnTo>
                    <a:cubicBezTo>
                      <a:pt x="14409" y="1260"/>
                      <a:pt x="14376" y="1277"/>
                      <a:pt x="14359" y="1302"/>
                    </a:cubicBezTo>
                    <a:cubicBezTo>
                      <a:pt x="14310" y="1360"/>
                      <a:pt x="14277" y="1418"/>
                      <a:pt x="14235" y="1484"/>
                    </a:cubicBezTo>
                    <a:cubicBezTo>
                      <a:pt x="14219" y="1517"/>
                      <a:pt x="14194" y="1550"/>
                      <a:pt x="14177" y="1592"/>
                    </a:cubicBezTo>
                    <a:cubicBezTo>
                      <a:pt x="14161" y="1625"/>
                      <a:pt x="14136" y="1666"/>
                      <a:pt x="14144" y="1708"/>
                    </a:cubicBezTo>
                    <a:cubicBezTo>
                      <a:pt x="14151" y="1715"/>
                      <a:pt x="14163" y="1727"/>
                      <a:pt x="14176" y="1727"/>
                    </a:cubicBezTo>
                    <a:cubicBezTo>
                      <a:pt x="14179" y="1727"/>
                      <a:pt x="14182" y="1726"/>
                      <a:pt x="14185" y="1724"/>
                    </a:cubicBezTo>
                    <a:cubicBezTo>
                      <a:pt x="14202" y="1724"/>
                      <a:pt x="14210" y="1708"/>
                      <a:pt x="14227" y="1700"/>
                    </a:cubicBezTo>
                    <a:cubicBezTo>
                      <a:pt x="14227" y="1708"/>
                      <a:pt x="14227" y="1708"/>
                      <a:pt x="14227" y="1708"/>
                    </a:cubicBezTo>
                    <a:cubicBezTo>
                      <a:pt x="14210" y="1741"/>
                      <a:pt x="14194" y="1774"/>
                      <a:pt x="14177" y="1807"/>
                    </a:cubicBezTo>
                    <a:cubicBezTo>
                      <a:pt x="14111" y="1956"/>
                      <a:pt x="14061" y="2114"/>
                      <a:pt x="14045" y="2271"/>
                    </a:cubicBezTo>
                    <a:cubicBezTo>
                      <a:pt x="14045" y="2294"/>
                      <a:pt x="14062" y="2307"/>
                      <a:pt x="14079" y="2307"/>
                    </a:cubicBezTo>
                    <a:cubicBezTo>
                      <a:pt x="14093" y="2307"/>
                      <a:pt x="14107" y="2298"/>
                      <a:pt x="14111" y="2280"/>
                    </a:cubicBezTo>
                    <a:cubicBezTo>
                      <a:pt x="14136" y="2205"/>
                      <a:pt x="14169" y="2130"/>
                      <a:pt x="14202" y="2056"/>
                    </a:cubicBezTo>
                    <a:lnTo>
                      <a:pt x="14202" y="2106"/>
                    </a:lnTo>
                    <a:cubicBezTo>
                      <a:pt x="14177" y="2371"/>
                      <a:pt x="14177" y="2628"/>
                      <a:pt x="14194" y="2884"/>
                    </a:cubicBezTo>
                    <a:cubicBezTo>
                      <a:pt x="14152" y="2884"/>
                      <a:pt x="14103" y="2893"/>
                      <a:pt x="14061" y="2909"/>
                    </a:cubicBezTo>
                    <a:cubicBezTo>
                      <a:pt x="14028" y="2918"/>
                      <a:pt x="13995" y="2934"/>
                      <a:pt x="13962" y="2967"/>
                    </a:cubicBezTo>
                    <a:cubicBezTo>
                      <a:pt x="13937" y="2984"/>
                      <a:pt x="13904" y="3025"/>
                      <a:pt x="13912" y="3067"/>
                    </a:cubicBezTo>
                    <a:cubicBezTo>
                      <a:pt x="13920" y="3075"/>
                      <a:pt x="13929" y="3083"/>
                      <a:pt x="13945" y="3083"/>
                    </a:cubicBezTo>
                    <a:cubicBezTo>
                      <a:pt x="13962" y="3083"/>
                      <a:pt x="13978" y="3075"/>
                      <a:pt x="13995" y="3058"/>
                    </a:cubicBezTo>
                    <a:cubicBezTo>
                      <a:pt x="14003" y="3050"/>
                      <a:pt x="14011" y="3042"/>
                      <a:pt x="14020" y="3042"/>
                    </a:cubicBezTo>
                    <a:lnTo>
                      <a:pt x="14045" y="3017"/>
                    </a:lnTo>
                    <a:cubicBezTo>
                      <a:pt x="14045" y="3020"/>
                      <a:pt x="14045" y="3021"/>
                      <a:pt x="14045" y="3021"/>
                    </a:cubicBezTo>
                    <a:cubicBezTo>
                      <a:pt x="14046" y="3021"/>
                      <a:pt x="14047" y="3017"/>
                      <a:pt x="14053" y="3017"/>
                    </a:cubicBezTo>
                    <a:lnTo>
                      <a:pt x="14061" y="3009"/>
                    </a:lnTo>
                    <a:cubicBezTo>
                      <a:pt x="14069" y="3009"/>
                      <a:pt x="14078" y="3000"/>
                      <a:pt x="14086" y="3000"/>
                    </a:cubicBezTo>
                    <a:cubicBezTo>
                      <a:pt x="14069" y="3009"/>
                      <a:pt x="14061" y="3017"/>
                      <a:pt x="14053" y="3025"/>
                    </a:cubicBezTo>
                    <a:cubicBezTo>
                      <a:pt x="14011" y="3067"/>
                      <a:pt x="13978" y="3116"/>
                      <a:pt x="13953" y="3166"/>
                    </a:cubicBezTo>
                    <a:cubicBezTo>
                      <a:pt x="13945" y="3199"/>
                      <a:pt x="13929" y="3224"/>
                      <a:pt x="13929" y="3257"/>
                    </a:cubicBezTo>
                    <a:cubicBezTo>
                      <a:pt x="13929" y="3290"/>
                      <a:pt x="13929" y="3324"/>
                      <a:pt x="13945" y="3340"/>
                    </a:cubicBezTo>
                    <a:cubicBezTo>
                      <a:pt x="13953" y="3348"/>
                      <a:pt x="13970" y="3348"/>
                      <a:pt x="13978" y="3348"/>
                    </a:cubicBezTo>
                    <a:cubicBezTo>
                      <a:pt x="14003" y="3340"/>
                      <a:pt x="14011" y="3307"/>
                      <a:pt x="14028" y="3290"/>
                    </a:cubicBezTo>
                    <a:cubicBezTo>
                      <a:pt x="14036" y="3274"/>
                      <a:pt x="14045" y="3249"/>
                      <a:pt x="14061" y="3232"/>
                    </a:cubicBezTo>
                    <a:cubicBezTo>
                      <a:pt x="14078" y="3183"/>
                      <a:pt x="14103" y="3150"/>
                      <a:pt x="14136" y="3116"/>
                    </a:cubicBezTo>
                    <a:cubicBezTo>
                      <a:pt x="14144" y="3116"/>
                      <a:pt x="14144" y="3108"/>
                      <a:pt x="14152" y="3108"/>
                    </a:cubicBezTo>
                    <a:cubicBezTo>
                      <a:pt x="14152" y="3108"/>
                      <a:pt x="14152" y="3116"/>
                      <a:pt x="14161" y="3116"/>
                    </a:cubicBezTo>
                    <a:cubicBezTo>
                      <a:pt x="14111" y="3183"/>
                      <a:pt x="14069" y="3257"/>
                      <a:pt x="14036" y="3332"/>
                    </a:cubicBezTo>
                    <a:cubicBezTo>
                      <a:pt x="14020" y="3382"/>
                      <a:pt x="14003" y="3431"/>
                      <a:pt x="13995" y="3489"/>
                    </a:cubicBezTo>
                    <a:cubicBezTo>
                      <a:pt x="13995" y="3547"/>
                      <a:pt x="13978" y="3597"/>
                      <a:pt x="14020" y="3647"/>
                    </a:cubicBezTo>
                    <a:cubicBezTo>
                      <a:pt x="14028" y="3655"/>
                      <a:pt x="14040" y="3659"/>
                      <a:pt x="14053" y="3659"/>
                    </a:cubicBezTo>
                    <a:cubicBezTo>
                      <a:pt x="14065" y="3659"/>
                      <a:pt x="14078" y="3655"/>
                      <a:pt x="14086" y="3647"/>
                    </a:cubicBezTo>
                    <a:cubicBezTo>
                      <a:pt x="14094" y="3638"/>
                      <a:pt x="14103" y="3622"/>
                      <a:pt x="14111" y="3605"/>
                    </a:cubicBezTo>
                    <a:cubicBezTo>
                      <a:pt x="14111" y="3638"/>
                      <a:pt x="14119" y="3672"/>
                      <a:pt x="14119" y="3696"/>
                    </a:cubicBezTo>
                    <a:cubicBezTo>
                      <a:pt x="14127" y="3721"/>
                      <a:pt x="14127" y="3738"/>
                      <a:pt x="14136" y="3754"/>
                    </a:cubicBezTo>
                    <a:cubicBezTo>
                      <a:pt x="14136" y="3812"/>
                      <a:pt x="14136" y="3870"/>
                      <a:pt x="14144" y="3928"/>
                    </a:cubicBezTo>
                    <a:cubicBezTo>
                      <a:pt x="14161" y="3995"/>
                      <a:pt x="14177" y="4053"/>
                      <a:pt x="14210" y="4111"/>
                    </a:cubicBezTo>
                    <a:cubicBezTo>
                      <a:pt x="14210" y="4119"/>
                      <a:pt x="14219" y="4127"/>
                      <a:pt x="14227" y="4144"/>
                    </a:cubicBezTo>
                    <a:cubicBezTo>
                      <a:pt x="14227" y="4144"/>
                      <a:pt x="14227" y="4152"/>
                      <a:pt x="14227" y="4160"/>
                    </a:cubicBezTo>
                    <a:cubicBezTo>
                      <a:pt x="14235" y="4194"/>
                      <a:pt x="14252" y="4227"/>
                      <a:pt x="14260" y="4260"/>
                    </a:cubicBezTo>
                    <a:lnTo>
                      <a:pt x="14260" y="4268"/>
                    </a:lnTo>
                    <a:cubicBezTo>
                      <a:pt x="14260" y="4293"/>
                      <a:pt x="14260" y="4310"/>
                      <a:pt x="14268" y="4334"/>
                    </a:cubicBezTo>
                    <a:cubicBezTo>
                      <a:pt x="14268" y="4343"/>
                      <a:pt x="14277" y="4343"/>
                      <a:pt x="14277" y="4351"/>
                    </a:cubicBezTo>
                    <a:cubicBezTo>
                      <a:pt x="14277" y="4376"/>
                      <a:pt x="14285" y="4384"/>
                      <a:pt x="14293" y="4401"/>
                    </a:cubicBezTo>
                    <a:cubicBezTo>
                      <a:pt x="14301" y="4409"/>
                      <a:pt x="14310" y="4409"/>
                      <a:pt x="14310" y="4417"/>
                    </a:cubicBezTo>
                    <a:cubicBezTo>
                      <a:pt x="14293" y="4475"/>
                      <a:pt x="14285" y="4542"/>
                      <a:pt x="14293" y="4608"/>
                    </a:cubicBezTo>
                    <a:cubicBezTo>
                      <a:pt x="14293" y="4616"/>
                      <a:pt x="14301" y="4624"/>
                      <a:pt x="14310" y="4633"/>
                    </a:cubicBezTo>
                    <a:cubicBezTo>
                      <a:pt x="14285" y="4682"/>
                      <a:pt x="14260" y="4740"/>
                      <a:pt x="14243" y="4807"/>
                    </a:cubicBezTo>
                    <a:cubicBezTo>
                      <a:pt x="14219" y="4889"/>
                      <a:pt x="14202" y="4972"/>
                      <a:pt x="14194" y="5055"/>
                    </a:cubicBezTo>
                    <a:cubicBezTo>
                      <a:pt x="14194" y="5105"/>
                      <a:pt x="14202" y="5146"/>
                      <a:pt x="14202" y="5188"/>
                    </a:cubicBezTo>
                    <a:cubicBezTo>
                      <a:pt x="14202" y="5213"/>
                      <a:pt x="14202" y="5229"/>
                      <a:pt x="14210" y="5254"/>
                    </a:cubicBezTo>
                    <a:cubicBezTo>
                      <a:pt x="14177" y="5329"/>
                      <a:pt x="14152" y="5411"/>
                      <a:pt x="14144" y="5494"/>
                    </a:cubicBezTo>
                    <a:cubicBezTo>
                      <a:pt x="14086" y="5594"/>
                      <a:pt x="14045" y="5710"/>
                      <a:pt x="14011" y="5826"/>
                    </a:cubicBezTo>
                    <a:cubicBezTo>
                      <a:pt x="13995" y="5942"/>
                      <a:pt x="13978" y="6058"/>
                      <a:pt x="13987" y="6174"/>
                    </a:cubicBezTo>
                    <a:cubicBezTo>
                      <a:pt x="13995" y="6248"/>
                      <a:pt x="14003" y="6339"/>
                      <a:pt x="14036" y="6414"/>
                    </a:cubicBezTo>
                    <a:cubicBezTo>
                      <a:pt x="14028" y="6489"/>
                      <a:pt x="14020" y="6571"/>
                      <a:pt x="14020" y="6638"/>
                    </a:cubicBezTo>
                    <a:cubicBezTo>
                      <a:pt x="14011" y="6754"/>
                      <a:pt x="14011" y="6870"/>
                      <a:pt x="14028" y="6994"/>
                    </a:cubicBezTo>
                    <a:cubicBezTo>
                      <a:pt x="14045" y="7085"/>
                      <a:pt x="14069" y="7218"/>
                      <a:pt x="14136" y="7292"/>
                    </a:cubicBezTo>
                    <a:cubicBezTo>
                      <a:pt x="14144" y="7417"/>
                      <a:pt x="14169" y="7541"/>
                      <a:pt x="14210" y="7657"/>
                    </a:cubicBezTo>
                    <a:cubicBezTo>
                      <a:pt x="14285" y="7872"/>
                      <a:pt x="14393" y="8113"/>
                      <a:pt x="14567" y="8262"/>
                    </a:cubicBezTo>
                    <a:cubicBezTo>
                      <a:pt x="14575" y="8270"/>
                      <a:pt x="14575" y="8270"/>
                      <a:pt x="14575" y="8278"/>
                    </a:cubicBezTo>
                    <a:cubicBezTo>
                      <a:pt x="14608" y="8361"/>
                      <a:pt x="14641" y="8436"/>
                      <a:pt x="14691" y="8510"/>
                    </a:cubicBezTo>
                    <a:cubicBezTo>
                      <a:pt x="14724" y="8577"/>
                      <a:pt x="14782" y="8676"/>
                      <a:pt x="14857" y="8701"/>
                    </a:cubicBezTo>
                    <a:lnTo>
                      <a:pt x="14873" y="8701"/>
                    </a:lnTo>
                    <a:cubicBezTo>
                      <a:pt x="14890" y="8726"/>
                      <a:pt x="14915" y="8759"/>
                      <a:pt x="14939" y="8784"/>
                    </a:cubicBezTo>
                    <a:cubicBezTo>
                      <a:pt x="14964" y="8817"/>
                      <a:pt x="14989" y="8842"/>
                      <a:pt x="15014" y="8867"/>
                    </a:cubicBezTo>
                    <a:cubicBezTo>
                      <a:pt x="15022" y="8891"/>
                      <a:pt x="15022" y="8908"/>
                      <a:pt x="15031" y="8933"/>
                    </a:cubicBezTo>
                    <a:cubicBezTo>
                      <a:pt x="15039" y="8966"/>
                      <a:pt x="15055" y="8999"/>
                      <a:pt x="15072" y="9024"/>
                    </a:cubicBezTo>
                    <a:cubicBezTo>
                      <a:pt x="15089" y="9041"/>
                      <a:pt x="15097" y="9065"/>
                      <a:pt x="15122" y="9074"/>
                    </a:cubicBezTo>
                    <a:cubicBezTo>
                      <a:pt x="15129" y="9081"/>
                      <a:pt x="15137" y="9083"/>
                      <a:pt x="15146" y="9083"/>
                    </a:cubicBezTo>
                    <a:cubicBezTo>
                      <a:pt x="15158" y="9083"/>
                      <a:pt x="15170" y="9078"/>
                      <a:pt x="15180" y="9074"/>
                    </a:cubicBezTo>
                    <a:cubicBezTo>
                      <a:pt x="15180" y="9123"/>
                      <a:pt x="15180" y="9173"/>
                      <a:pt x="15180" y="9223"/>
                    </a:cubicBezTo>
                    <a:cubicBezTo>
                      <a:pt x="15180" y="9322"/>
                      <a:pt x="15196" y="9413"/>
                      <a:pt x="15221" y="9505"/>
                    </a:cubicBezTo>
                    <a:cubicBezTo>
                      <a:pt x="15254" y="9587"/>
                      <a:pt x="15287" y="9662"/>
                      <a:pt x="15329" y="9745"/>
                    </a:cubicBezTo>
                    <a:cubicBezTo>
                      <a:pt x="15321" y="9745"/>
                      <a:pt x="15321" y="9753"/>
                      <a:pt x="15321" y="9761"/>
                    </a:cubicBezTo>
                    <a:cubicBezTo>
                      <a:pt x="15312" y="9811"/>
                      <a:pt x="15263" y="9852"/>
                      <a:pt x="15221" y="9894"/>
                    </a:cubicBezTo>
                    <a:cubicBezTo>
                      <a:pt x="15213" y="9861"/>
                      <a:pt x="15205" y="9836"/>
                      <a:pt x="15188" y="9811"/>
                    </a:cubicBezTo>
                    <a:cubicBezTo>
                      <a:pt x="15180" y="9770"/>
                      <a:pt x="15163" y="9728"/>
                      <a:pt x="15130" y="9703"/>
                    </a:cubicBezTo>
                    <a:cubicBezTo>
                      <a:pt x="15122" y="9695"/>
                      <a:pt x="15113" y="9695"/>
                      <a:pt x="15097" y="9695"/>
                    </a:cubicBezTo>
                    <a:cubicBezTo>
                      <a:pt x="15089" y="9695"/>
                      <a:pt x="15072" y="9703"/>
                      <a:pt x="15072" y="9720"/>
                    </a:cubicBezTo>
                    <a:cubicBezTo>
                      <a:pt x="15064" y="9745"/>
                      <a:pt x="15072" y="9761"/>
                      <a:pt x="15072" y="9786"/>
                    </a:cubicBezTo>
                    <a:cubicBezTo>
                      <a:pt x="15080" y="9803"/>
                      <a:pt x="15080" y="9819"/>
                      <a:pt x="15089" y="9836"/>
                    </a:cubicBezTo>
                    <a:cubicBezTo>
                      <a:pt x="15105" y="9869"/>
                      <a:pt x="15113" y="9910"/>
                      <a:pt x="15130" y="9944"/>
                    </a:cubicBezTo>
                    <a:cubicBezTo>
                      <a:pt x="15130" y="9952"/>
                      <a:pt x="15138" y="9960"/>
                      <a:pt x="15147" y="9968"/>
                    </a:cubicBezTo>
                    <a:cubicBezTo>
                      <a:pt x="15138" y="9993"/>
                      <a:pt x="15122" y="10010"/>
                      <a:pt x="15105" y="10026"/>
                    </a:cubicBezTo>
                    <a:cubicBezTo>
                      <a:pt x="15097" y="10002"/>
                      <a:pt x="15089" y="9985"/>
                      <a:pt x="15072" y="9960"/>
                    </a:cubicBezTo>
                    <a:cubicBezTo>
                      <a:pt x="15064" y="9952"/>
                      <a:pt x="15055" y="9944"/>
                      <a:pt x="15039" y="9935"/>
                    </a:cubicBezTo>
                    <a:cubicBezTo>
                      <a:pt x="15031" y="9935"/>
                      <a:pt x="15014" y="9935"/>
                      <a:pt x="15006" y="9944"/>
                    </a:cubicBezTo>
                    <a:cubicBezTo>
                      <a:pt x="14981" y="9952"/>
                      <a:pt x="14964" y="9977"/>
                      <a:pt x="14973" y="10002"/>
                    </a:cubicBezTo>
                    <a:cubicBezTo>
                      <a:pt x="14981" y="10043"/>
                      <a:pt x="15006" y="10076"/>
                      <a:pt x="15022" y="10118"/>
                    </a:cubicBezTo>
                    <a:cubicBezTo>
                      <a:pt x="15031" y="10126"/>
                      <a:pt x="15039" y="10134"/>
                      <a:pt x="15039" y="10142"/>
                    </a:cubicBezTo>
                    <a:cubicBezTo>
                      <a:pt x="15022" y="10184"/>
                      <a:pt x="15006" y="10225"/>
                      <a:pt x="14997" y="10267"/>
                    </a:cubicBezTo>
                    <a:cubicBezTo>
                      <a:pt x="14989" y="10275"/>
                      <a:pt x="14989" y="10275"/>
                      <a:pt x="14981" y="10283"/>
                    </a:cubicBezTo>
                    <a:cubicBezTo>
                      <a:pt x="14898" y="10474"/>
                      <a:pt x="14749" y="10631"/>
                      <a:pt x="14625" y="10797"/>
                    </a:cubicBezTo>
                    <a:cubicBezTo>
                      <a:pt x="14567" y="10888"/>
                      <a:pt x="14509" y="10979"/>
                      <a:pt x="14459" y="11070"/>
                    </a:cubicBezTo>
                    <a:cubicBezTo>
                      <a:pt x="14434" y="11112"/>
                      <a:pt x="14409" y="11162"/>
                      <a:pt x="14384" y="11211"/>
                    </a:cubicBezTo>
                    <a:cubicBezTo>
                      <a:pt x="14335" y="11278"/>
                      <a:pt x="14260" y="11319"/>
                      <a:pt x="14185" y="11369"/>
                    </a:cubicBezTo>
                    <a:cubicBezTo>
                      <a:pt x="14094" y="11427"/>
                      <a:pt x="14020" y="11501"/>
                      <a:pt x="13962" y="11592"/>
                    </a:cubicBezTo>
                    <a:cubicBezTo>
                      <a:pt x="13904" y="11675"/>
                      <a:pt x="13871" y="11775"/>
                      <a:pt x="13854" y="11874"/>
                    </a:cubicBezTo>
                    <a:cubicBezTo>
                      <a:pt x="13846" y="11924"/>
                      <a:pt x="13837" y="11974"/>
                      <a:pt x="13846" y="12023"/>
                    </a:cubicBezTo>
                    <a:lnTo>
                      <a:pt x="13846" y="12032"/>
                    </a:lnTo>
                    <a:cubicBezTo>
                      <a:pt x="13829" y="12065"/>
                      <a:pt x="13813" y="12098"/>
                      <a:pt x="13788" y="12131"/>
                    </a:cubicBezTo>
                    <a:cubicBezTo>
                      <a:pt x="13746" y="12181"/>
                      <a:pt x="13705" y="12222"/>
                      <a:pt x="13655" y="12264"/>
                    </a:cubicBezTo>
                    <a:cubicBezTo>
                      <a:pt x="13556" y="12363"/>
                      <a:pt x="13473" y="12471"/>
                      <a:pt x="13415" y="12595"/>
                    </a:cubicBezTo>
                    <a:cubicBezTo>
                      <a:pt x="13349" y="12736"/>
                      <a:pt x="13291" y="12885"/>
                      <a:pt x="13241" y="13034"/>
                    </a:cubicBezTo>
                    <a:cubicBezTo>
                      <a:pt x="13216" y="13109"/>
                      <a:pt x="13200" y="13183"/>
                      <a:pt x="13183" y="13258"/>
                    </a:cubicBezTo>
                    <a:cubicBezTo>
                      <a:pt x="13117" y="13274"/>
                      <a:pt x="13050" y="13299"/>
                      <a:pt x="13001" y="13324"/>
                    </a:cubicBezTo>
                    <a:cubicBezTo>
                      <a:pt x="12918" y="13366"/>
                      <a:pt x="12843" y="13415"/>
                      <a:pt x="12794" y="13482"/>
                    </a:cubicBezTo>
                    <a:cubicBezTo>
                      <a:pt x="12727" y="13564"/>
                      <a:pt x="12711" y="13664"/>
                      <a:pt x="12686" y="13763"/>
                    </a:cubicBezTo>
                    <a:cubicBezTo>
                      <a:pt x="12678" y="13805"/>
                      <a:pt x="12669" y="13854"/>
                      <a:pt x="12669" y="13904"/>
                    </a:cubicBezTo>
                    <a:cubicBezTo>
                      <a:pt x="12570" y="13929"/>
                      <a:pt x="12470" y="14004"/>
                      <a:pt x="12396" y="14070"/>
                    </a:cubicBezTo>
                    <a:cubicBezTo>
                      <a:pt x="12305" y="14153"/>
                      <a:pt x="12222" y="14252"/>
                      <a:pt x="12156" y="14352"/>
                    </a:cubicBezTo>
                    <a:cubicBezTo>
                      <a:pt x="12081" y="14459"/>
                      <a:pt x="12015" y="14584"/>
                      <a:pt x="11965" y="14699"/>
                    </a:cubicBezTo>
                    <a:cubicBezTo>
                      <a:pt x="11932" y="14766"/>
                      <a:pt x="11907" y="14832"/>
                      <a:pt x="11882" y="14898"/>
                    </a:cubicBezTo>
                    <a:cubicBezTo>
                      <a:pt x="11866" y="14948"/>
                      <a:pt x="11849" y="14998"/>
                      <a:pt x="11841" y="15047"/>
                    </a:cubicBezTo>
                    <a:cubicBezTo>
                      <a:pt x="11783" y="15081"/>
                      <a:pt x="11725" y="15130"/>
                      <a:pt x="11675" y="15188"/>
                    </a:cubicBezTo>
                    <a:cubicBezTo>
                      <a:pt x="11642" y="15230"/>
                      <a:pt x="11609" y="15279"/>
                      <a:pt x="11600" y="15337"/>
                    </a:cubicBezTo>
                    <a:cubicBezTo>
                      <a:pt x="11584" y="15412"/>
                      <a:pt x="11609" y="15478"/>
                      <a:pt x="11609" y="15553"/>
                    </a:cubicBezTo>
                    <a:cubicBezTo>
                      <a:pt x="11617" y="15685"/>
                      <a:pt x="11460" y="15752"/>
                      <a:pt x="11393" y="15851"/>
                    </a:cubicBezTo>
                    <a:cubicBezTo>
                      <a:pt x="11344" y="15926"/>
                      <a:pt x="11319" y="16033"/>
                      <a:pt x="11352" y="16116"/>
                    </a:cubicBezTo>
                    <a:cubicBezTo>
                      <a:pt x="11269" y="16199"/>
                      <a:pt x="11219" y="16315"/>
                      <a:pt x="11194" y="16439"/>
                    </a:cubicBezTo>
                    <a:cubicBezTo>
                      <a:pt x="11178" y="16506"/>
                      <a:pt x="11170" y="16580"/>
                      <a:pt x="11170" y="16655"/>
                    </a:cubicBezTo>
                    <a:lnTo>
                      <a:pt x="11170" y="16696"/>
                    </a:lnTo>
                    <a:cubicBezTo>
                      <a:pt x="11012" y="16787"/>
                      <a:pt x="10896" y="16945"/>
                      <a:pt x="10822" y="17102"/>
                    </a:cubicBezTo>
                    <a:cubicBezTo>
                      <a:pt x="10755" y="17235"/>
                      <a:pt x="10706" y="17409"/>
                      <a:pt x="10730" y="17566"/>
                    </a:cubicBezTo>
                    <a:cubicBezTo>
                      <a:pt x="10697" y="17591"/>
                      <a:pt x="10656" y="17616"/>
                      <a:pt x="10623" y="17657"/>
                    </a:cubicBezTo>
                    <a:cubicBezTo>
                      <a:pt x="10598" y="17682"/>
                      <a:pt x="10573" y="17724"/>
                      <a:pt x="10548" y="17757"/>
                    </a:cubicBezTo>
                    <a:cubicBezTo>
                      <a:pt x="10532" y="17798"/>
                      <a:pt x="10523" y="17840"/>
                      <a:pt x="10507" y="17889"/>
                    </a:cubicBezTo>
                    <a:cubicBezTo>
                      <a:pt x="10474" y="17964"/>
                      <a:pt x="10407" y="18022"/>
                      <a:pt x="10366" y="18088"/>
                    </a:cubicBezTo>
                    <a:cubicBezTo>
                      <a:pt x="10349" y="18121"/>
                      <a:pt x="10333" y="18163"/>
                      <a:pt x="10324" y="18196"/>
                    </a:cubicBezTo>
                    <a:cubicBezTo>
                      <a:pt x="10242" y="18262"/>
                      <a:pt x="10159" y="18345"/>
                      <a:pt x="10109" y="18436"/>
                    </a:cubicBezTo>
                    <a:cubicBezTo>
                      <a:pt x="10076" y="18494"/>
                      <a:pt x="10051" y="18561"/>
                      <a:pt x="10034" y="18627"/>
                    </a:cubicBezTo>
                    <a:cubicBezTo>
                      <a:pt x="10026" y="18635"/>
                      <a:pt x="10026" y="18643"/>
                      <a:pt x="10026" y="18652"/>
                    </a:cubicBezTo>
                    <a:cubicBezTo>
                      <a:pt x="10018" y="18652"/>
                      <a:pt x="10010" y="18660"/>
                      <a:pt x="9993" y="18660"/>
                    </a:cubicBezTo>
                    <a:cubicBezTo>
                      <a:pt x="9960" y="18668"/>
                      <a:pt x="9935" y="18677"/>
                      <a:pt x="9902" y="18693"/>
                    </a:cubicBezTo>
                    <a:cubicBezTo>
                      <a:pt x="9836" y="18718"/>
                      <a:pt x="9786" y="18759"/>
                      <a:pt x="9728" y="18801"/>
                    </a:cubicBezTo>
                    <a:cubicBezTo>
                      <a:pt x="9678" y="18842"/>
                      <a:pt x="9637" y="18900"/>
                      <a:pt x="9595" y="18958"/>
                    </a:cubicBezTo>
                    <a:cubicBezTo>
                      <a:pt x="9587" y="18975"/>
                      <a:pt x="9579" y="18991"/>
                      <a:pt x="9562" y="19016"/>
                    </a:cubicBezTo>
                    <a:cubicBezTo>
                      <a:pt x="9539" y="19011"/>
                      <a:pt x="9516" y="19009"/>
                      <a:pt x="9493" y="19009"/>
                    </a:cubicBezTo>
                    <a:cubicBezTo>
                      <a:pt x="9441" y="19009"/>
                      <a:pt x="9390" y="19019"/>
                      <a:pt x="9338" y="19025"/>
                    </a:cubicBezTo>
                    <a:cubicBezTo>
                      <a:pt x="9239" y="19049"/>
                      <a:pt x="9148" y="19083"/>
                      <a:pt x="9057" y="19141"/>
                    </a:cubicBezTo>
                    <a:cubicBezTo>
                      <a:pt x="8974" y="19190"/>
                      <a:pt x="8891" y="19257"/>
                      <a:pt x="8825" y="19331"/>
                    </a:cubicBezTo>
                    <a:cubicBezTo>
                      <a:pt x="8792" y="19356"/>
                      <a:pt x="8767" y="19397"/>
                      <a:pt x="8742" y="19439"/>
                    </a:cubicBezTo>
                    <a:cubicBezTo>
                      <a:pt x="8707" y="19430"/>
                      <a:pt x="8672" y="19426"/>
                      <a:pt x="8636" y="19426"/>
                    </a:cubicBezTo>
                    <a:cubicBezTo>
                      <a:pt x="8568" y="19426"/>
                      <a:pt x="8500" y="19439"/>
                      <a:pt x="8435" y="19455"/>
                    </a:cubicBezTo>
                    <a:cubicBezTo>
                      <a:pt x="8319" y="19489"/>
                      <a:pt x="8195" y="19547"/>
                      <a:pt x="8104" y="19629"/>
                    </a:cubicBezTo>
                    <a:cubicBezTo>
                      <a:pt x="8013" y="19720"/>
                      <a:pt x="7947" y="19828"/>
                      <a:pt x="7913" y="19952"/>
                    </a:cubicBezTo>
                    <a:cubicBezTo>
                      <a:pt x="7897" y="20010"/>
                      <a:pt x="7889" y="20077"/>
                      <a:pt x="7889" y="20143"/>
                    </a:cubicBezTo>
                    <a:cubicBezTo>
                      <a:pt x="7889" y="20168"/>
                      <a:pt x="7889" y="20184"/>
                      <a:pt x="7889" y="20209"/>
                    </a:cubicBezTo>
                    <a:cubicBezTo>
                      <a:pt x="7880" y="20209"/>
                      <a:pt x="7880" y="20218"/>
                      <a:pt x="7872" y="20218"/>
                    </a:cubicBezTo>
                    <a:cubicBezTo>
                      <a:pt x="7847" y="20242"/>
                      <a:pt x="7814" y="20259"/>
                      <a:pt x="7789" y="20284"/>
                    </a:cubicBezTo>
                    <a:cubicBezTo>
                      <a:pt x="7731" y="20325"/>
                      <a:pt x="7673" y="20367"/>
                      <a:pt x="7632" y="20416"/>
                    </a:cubicBezTo>
                    <a:cubicBezTo>
                      <a:pt x="7582" y="20466"/>
                      <a:pt x="7541" y="20524"/>
                      <a:pt x="7516" y="20590"/>
                    </a:cubicBezTo>
                    <a:cubicBezTo>
                      <a:pt x="7507" y="20624"/>
                      <a:pt x="7499" y="20648"/>
                      <a:pt x="7499" y="20682"/>
                    </a:cubicBezTo>
                    <a:lnTo>
                      <a:pt x="7499" y="20690"/>
                    </a:lnTo>
                    <a:cubicBezTo>
                      <a:pt x="7391" y="20740"/>
                      <a:pt x="7317" y="20814"/>
                      <a:pt x="7259" y="20905"/>
                    </a:cubicBezTo>
                    <a:cubicBezTo>
                      <a:pt x="7226" y="20955"/>
                      <a:pt x="7193" y="21021"/>
                      <a:pt x="7184" y="21088"/>
                    </a:cubicBezTo>
                    <a:cubicBezTo>
                      <a:pt x="7176" y="21112"/>
                      <a:pt x="7168" y="21154"/>
                      <a:pt x="7168" y="21187"/>
                    </a:cubicBezTo>
                    <a:cubicBezTo>
                      <a:pt x="7151" y="21187"/>
                      <a:pt x="7135" y="21187"/>
                      <a:pt x="7118" y="21204"/>
                    </a:cubicBezTo>
                    <a:cubicBezTo>
                      <a:pt x="7101" y="21212"/>
                      <a:pt x="7085" y="21220"/>
                      <a:pt x="7068" y="21237"/>
                    </a:cubicBezTo>
                    <a:cubicBezTo>
                      <a:pt x="7027" y="21262"/>
                      <a:pt x="6994" y="21303"/>
                      <a:pt x="6969" y="21344"/>
                    </a:cubicBezTo>
                    <a:cubicBezTo>
                      <a:pt x="6944" y="21378"/>
                      <a:pt x="6927" y="21419"/>
                      <a:pt x="6919" y="21469"/>
                    </a:cubicBezTo>
                    <a:cubicBezTo>
                      <a:pt x="6836" y="21535"/>
                      <a:pt x="6762" y="21610"/>
                      <a:pt x="6704" y="21692"/>
                    </a:cubicBezTo>
                    <a:cubicBezTo>
                      <a:pt x="6671" y="21742"/>
                      <a:pt x="6646" y="21792"/>
                      <a:pt x="6621" y="21850"/>
                    </a:cubicBezTo>
                    <a:cubicBezTo>
                      <a:pt x="6613" y="21883"/>
                      <a:pt x="6604" y="21916"/>
                      <a:pt x="6596" y="21949"/>
                    </a:cubicBezTo>
                    <a:cubicBezTo>
                      <a:pt x="6555" y="22098"/>
                      <a:pt x="6530" y="22239"/>
                      <a:pt x="6530" y="22388"/>
                    </a:cubicBezTo>
                    <a:cubicBezTo>
                      <a:pt x="6530" y="22488"/>
                      <a:pt x="6538" y="22604"/>
                      <a:pt x="6571" y="22703"/>
                    </a:cubicBezTo>
                    <a:cubicBezTo>
                      <a:pt x="6546" y="22745"/>
                      <a:pt x="6530" y="22786"/>
                      <a:pt x="6521" y="22819"/>
                    </a:cubicBezTo>
                    <a:cubicBezTo>
                      <a:pt x="6488" y="22910"/>
                      <a:pt x="6463" y="23002"/>
                      <a:pt x="6455" y="23101"/>
                    </a:cubicBezTo>
                    <a:cubicBezTo>
                      <a:pt x="6447" y="23200"/>
                      <a:pt x="6447" y="23300"/>
                      <a:pt x="6472" y="23391"/>
                    </a:cubicBezTo>
                    <a:cubicBezTo>
                      <a:pt x="6480" y="23441"/>
                      <a:pt x="6497" y="23507"/>
                      <a:pt x="6538" y="23557"/>
                    </a:cubicBezTo>
                    <a:cubicBezTo>
                      <a:pt x="6530" y="23615"/>
                      <a:pt x="6521" y="23673"/>
                      <a:pt x="6530" y="23722"/>
                    </a:cubicBezTo>
                    <a:cubicBezTo>
                      <a:pt x="6538" y="23780"/>
                      <a:pt x="6555" y="23838"/>
                      <a:pt x="6571" y="23896"/>
                    </a:cubicBezTo>
                    <a:cubicBezTo>
                      <a:pt x="6579" y="23921"/>
                      <a:pt x="6588" y="23946"/>
                      <a:pt x="6596" y="23971"/>
                    </a:cubicBezTo>
                    <a:cubicBezTo>
                      <a:pt x="6555" y="24037"/>
                      <a:pt x="6538" y="24120"/>
                      <a:pt x="6530" y="24195"/>
                    </a:cubicBezTo>
                    <a:cubicBezTo>
                      <a:pt x="6530" y="24261"/>
                      <a:pt x="6530" y="24336"/>
                      <a:pt x="6538" y="24402"/>
                    </a:cubicBezTo>
                    <a:lnTo>
                      <a:pt x="6530" y="24402"/>
                    </a:lnTo>
                    <a:cubicBezTo>
                      <a:pt x="6509" y="24399"/>
                      <a:pt x="6487" y="24397"/>
                      <a:pt x="6466" y="24397"/>
                    </a:cubicBezTo>
                    <a:cubicBezTo>
                      <a:pt x="6380" y="24397"/>
                      <a:pt x="6296" y="24425"/>
                      <a:pt x="6223" y="24485"/>
                    </a:cubicBezTo>
                    <a:cubicBezTo>
                      <a:pt x="6182" y="24394"/>
                      <a:pt x="6099" y="24319"/>
                      <a:pt x="5999" y="24286"/>
                    </a:cubicBezTo>
                    <a:cubicBezTo>
                      <a:pt x="5957" y="24270"/>
                      <a:pt x="5910" y="24261"/>
                      <a:pt x="5863" y="24261"/>
                    </a:cubicBezTo>
                    <a:cubicBezTo>
                      <a:pt x="5789" y="24261"/>
                      <a:pt x="5715" y="24282"/>
                      <a:pt x="5660" y="24327"/>
                    </a:cubicBezTo>
                    <a:cubicBezTo>
                      <a:pt x="5574" y="24281"/>
                      <a:pt x="5496" y="24227"/>
                      <a:pt x="5405" y="24227"/>
                    </a:cubicBezTo>
                    <a:cubicBezTo>
                      <a:pt x="5399" y="24227"/>
                      <a:pt x="5393" y="24227"/>
                      <a:pt x="5386" y="24228"/>
                    </a:cubicBezTo>
                    <a:cubicBezTo>
                      <a:pt x="5337" y="24228"/>
                      <a:pt x="5287" y="24244"/>
                      <a:pt x="5245" y="24269"/>
                    </a:cubicBezTo>
                    <a:cubicBezTo>
                      <a:pt x="5121" y="24095"/>
                      <a:pt x="4939" y="23963"/>
                      <a:pt x="4748" y="23872"/>
                    </a:cubicBezTo>
                    <a:cubicBezTo>
                      <a:pt x="4606" y="23800"/>
                      <a:pt x="4425" y="23742"/>
                      <a:pt x="4252" y="23742"/>
                    </a:cubicBezTo>
                    <a:cubicBezTo>
                      <a:pt x="4183" y="23742"/>
                      <a:pt x="4116" y="23751"/>
                      <a:pt x="4052" y="23772"/>
                    </a:cubicBezTo>
                    <a:cubicBezTo>
                      <a:pt x="3994" y="23772"/>
                      <a:pt x="3928" y="23764"/>
                      <a:pt x="3878" y="23731"/>
                    </a:cubicBezTo>
                    <a:cubicBezTo>
                      <a:pt x="3804" y="23681"/>
                      <a:pt x="3746" y="23598"/>
                      <a:pt x="3655" y="23573"/>
                    </a:cubicBezTo>
                    <a:cubicBezTo>
                      <a:pt x="3635" y="23569"/>
                      <a:pt x="3615" y="23567"/>
                      <a:pt x="3596" y="23567"/>
                    </a:cubicBezTo>
                    <a:cubicBezTo>
                      <a:pt x="3534" y="23567"/>
                      <a:pt x="3475" y="23589"/>
                      <a:pt x="3431" y="23640"/>
                    </a:cubicBezTo>
                    <a:cubicBezTo>
                      <a:pt x="3414" y="23664"/>
                      <a:pt x="3398" y="23698"/>
                      <a:pt x="3398" y="23731"/>
                    </a:cubicBezTo>
                    <a:cubicBezTo>
                      <a:pt x="3337" y="23694"/>
                      <a:pt x="3272" y="23671"/>
                      <a:pt x="3202" y="23671"/>
                    </a:cubicBezTo>
                    <a:cubicBezTo>
                      <a:pt x="3177" y="23671"/>
                      <a:pt x="3151" y="23674"/>
                      <a:pt x="3124" y="23681"/>
                    </a:cubicBezTo>
                    <a:cubicBezTo>
                      <a:pt x="3058" y="23698"/>
                      <a:pt x="2975" y="23747"/>
                      <a:pt x="2934" y="23814"/>
                    </a:cubicBezTo>
                    <a:cubicBezTo>
                      <a:pt x="2901" y="23805"/>
                      <a:pt x="2866" y="23800"/>
                      <a:pt x="2832" y="23800"/>
                    </a:cubicBezTo>
                    <a:cubicBezTo>
                      <a:pt x="2770" y="23800"/>
                      <a:pt x="2708" y="23815"/>
                      <a:pt x="2660" y="23847"/>
                    </a:cubicBezTo>
                    <a:cubicBezTo>
                      <a:pt x="2602" y="23880"/>
                      <a:pt x="2561" y="23938"/>
                      <a:pt x="2544" y="23996"/>
                    </a:cubicBezTo>
                    <a:cubicBezTo>
                      <a:pt x="2466" y="23975"/>
                      <a:pt x="2387" y="23965"/>
                      <a:pt x="2308" y="23965"/>
                    </a:cubicBezTo>
                    <a:cubicBezTo>
                      <a:pt x="2169" y="23965"/>
                      <a:pt x="2030" y="23996"/>
                      <a:pt x="1898" y="24054"/>
                    </a:cubicBezTo>
                    <a:cubicBezTo>
                      <a:pt x="1790" y="24104"/>
                      <a:pt x="1683" y="24178"/>
                      <a:pt x="1592" y="24253"/>
                    </a:cubicBezTo>
                    <a:cubicBezTo>
                      <a:pt x="1534" y="24311"/>
                      <a:pt x="1467" y="24369"/>
                      <a:pt x="1418" y="24443"/>
                    </a:cubicBezTo>
                    <a:cubicBezTo>
                      <a:pt x="1318" y="24452"/>
                      <a:pt x="1219" y="24485"/>
                      <a:pt x="1128" y="24534"/>
                    </a:cubicBezTo>
                    <a:cubicBezTo>
                      <a:pt x="1078" y="24568"/>
                      <a:pt x="1020" y="24609"/>
                      <a:pt x="1012" y="24675"/>
                    </a:cubicBezTo>
                    <a:cubicBezTo>
                      <a:pt x="862" y="24708"/>
                      <a:pt x="722" y="24758"/>
                      <a:pt x="589" y="24824"/>
                    </a:cubicBezTo>
                    <a:cubicBezTo>
                      <a:pt x="440" y="24891"/>
                      <a:pt x="282" y="24990"/>
                      <a:pt x="175" y="25114"/>
                    </a:cubicBezTo>
                    <a:cubicBezTo>
                      <a:pt x="75" y="25230"/>
                      <a:pt x="1" y="25429"/>
                      <a:pt x="158" y="25529"/>
                    </a:cubicBezTo>
                    <a:cubicBezTo>
                      <a:pt x="233" y="25578"/>
                      <a:pt x="324" y="25603"/>
                      <a:pt x="407" y="25611"/>
                    </a:cubicBezTo>
                    <a:cubicBezTo>
                      <a:pt x="432" y="25616"/>
                      <a:pt x="461" y="25618"/>
                      <a:pt x="490" y="25618"/>
                    </a:cubicBezTo>
                    <a:cubicBezTo>
                      <a:pt x="519" y="25618"/>
                      <a:pt x="548" y="25616"/>
                      <a:pt x="572" y="25611"/>
                    </a:cubicBezTo>
                    <a:cubicBezTo>
                      <a:pt x="592" y="25636"/>
                      <a:pt x="626" y="25643"/>
                      <a:pt x="661" y="25643"/>
                    </a:cubicBezTo>
                    <a:cubicBezTo>
                      <a:pt x="685" y="25643"/>
                      <a:pt x="710" y="25640"/>
                      <a:pt x="730" y="25636"/>
                    </a:cubicBezTo>
                    <a:lnTo>
                      <a:pt x="755" y="25636"/>
                    </a:lnTo>
                    <a:cubicBezTo>
                      <a:pt x="746" y="25694"/>
                      <a:pt x="763" y="25761"/>
                      <a:pt x="813" y="25810"/>
                    </a:cubicBezTo>
                    <a:cubicBezTo>
                      <a:pt x="857" y="25847"/>
                      <a:pt x="915" y="25878"/>
                      <a:pt x="974" y="25878"/>
                    </a:cubicBezTo>
                    <a:cubicBezTo>
                      <a:pt x="981" y="25878"/>
                      <a:pt x="988" y="25877"/>
                      <a:pt x="995" y="25877"/>
                    </a:cubicBezTo>
                    <a:cubicBezTo>
                      <a:pt x="1028" y="25877"/>
                      <a:pt x="1070" y="25868"/>
                      <a:pt x="1103" y="25852"/>
                    </a:cubicBezTo>
                    <a:cubicBezTo>
                      <a:pt x="1119" y="25843"/>
                      <a:pt x="1128" y="25835"/>
                      <a:pt x="1136" y="25827"/>
                    </a:cubicBezTo>
                    <a:cubicBezTo>
                      <a:pt x="1152" y="25810"/>
                      <a:pt x="1152" y="25810"/>
                      <a:pt x="1169" y="25810"/>
                    </a:cubicBezTo>
                    <a:cubicBezTo>
                      <a:pt x="1194" y="25810"/>
                      <a:pt x="1244" y="25852"/>
                      <a:pt x="1277" y="25860"/>
                    </a:cubicBezTo>
                    <a:cubicBezTo>
                      <a:pt x="1310" y="25877"/>
                      <a:pt x="1351" y="25893"/>
                      <a:pt x="1384" y="25910"/>
                    </a:cubicBezTo>
                    <a:cubicBezTo>
                      <a:pt x="1467" y="25935"/>
                      <a:pt x="1550" y="25951"/>
                      <a:pt x="1633" y="25959"/>
                    </a:cubicBezTo>
                    <a:lnTo>
                      <a:pt x="1757" y="25959"/>
                    </a:lnTo>
                    <a:cubicBezTo>
                      <a:pt x="1788" y="26077"/>
                      <a:pt x="1897" y="26139"/>
                      <a:pt x="2013" y="26139"/>
                    </a:cubicBezTo>
                    <a:cubicBezTo>
                      <a:pt x="2052" y="26139"/>
                      <a:pt x="2092" y="26132"/>
                      <a:pt x="2130" y="26117"/>
                    </a:cubicBezTo>
                    <a:cubicBezTo>
                      <a:pt x="2172" y="26100"/>
                      <a:pt x="2205" y="26084"/>
                      <a:pt x="2246" y="26059"/>
                    </a:cubicBezTo>
                    <a:cubicBezTo>
                      <a:pt x="2254" y="26051"/>
                      <a:pt x="2263" y="26042"/>
                      <a:pt x="2271" y="26034"/>
                    </a:cubicBezTo>
                    <a:cubicBezTo>
                      <a:pt x="2271" y="26042"/>
                      <a:pt x="2279" y="26051"/>
                      <a:pt x="2279" y="26051"/>
                    </a:cubicBezTo>
                    <a:cubicBezTo>
                      <a:pt x="2321" y="26125"/>
                      <a:pt x="2379" y="26183"/>
                      <a:pt x="2445" y="26233"/>
                    </a:cubicBezTo>
                    <a:cubicBezTo>
                      <a:pt x="2561" y="26316"/>
                      <a:pt x="2697" y="26349"/>
                      <a:pt x="2840" y="26349"/>
                    </a:cubicBezTo>
                    <a:cubicBezTo>
                      <a:pt x="3023" y="26349"/>
                      <a:pt x="3217" y="26295"/>
                      <a:pt x="3389" y="26225"/>
                    </a:cubicBezTo>
                    <a:cubicBezTo>
                      <a:pt x="3389" y="26233"/>
                      <a:pt x="3389" y="26233"/>
                      <a:pt x="3398" y="26241"/>
                    </a:cubicBezTo>
                    <a:cubicBezTo>
                      <a:pt x="3414" y="26266"/>
                      <a:pt x="3439" y="26291"/>
                      <a:pt x="3464" y="26307"/>
                    </a:cubicBezTo>
                    <a:cubicBezTo>
                      <a:pt x="3522" y="26341"/>
                      <a:pt x="3597" y="26357"/>
                      <a:pt x="3663" y="26357"/>
                    </a:cubicBezTo>
                    <a:cubicBezTo>
                      <a:pt x="3754" y="26357"/>
                      <a:pt x="3837" y="26316"/>
                      <a:pt x="3903" y="26258"/>
                    </a:cubicBezTo>
                    <a:cubicBezTo>
                      <a:pt x="3965" y="26335"/>
                      <a:pt x="4062" y="26383"/>
                      <a:pt x="4175" y="26383"/>
                    </a:cubicBezTo>
                    <a:cubicBezTo>
                      <a:pt x="4184" y="26383"/>
                      <a:pt x="4192" y="26383"/>
                      <a:pt x="4201" y="26382"/>
                    </a:cubicBezTo>
                    <a:cubicBezTo>
                      <a:pt x="4326" y="26365"/>
                      <a:pt x="4417" y="26283"/>
                      <a:pt x="4475" y="26175"/>
                    </a:cubicBezTo>
                    <a:cubicBezTo>
                      <a:pt x="4525" y="26212"/>
                      <a:pt x="4588" y="26231"/>
                      <a:pt x="4652" y="26231"/>
                    </a:cubicBezTo>
                    <a:cubicBezTo>
                      <a:pt x="4673" y="26231"/>
                      <a:pt x="4694" y="26229"/>
                      <a:pt x="4715" y="26225"/>
                    </a:cubicBezTo>
                    <a:cubicBezTo>
                      <a:pt x="4839" y="26200"/>
                      <a:pt x="4931" y="26117"/>
                      <a:pt x="5005" y="26034"/>
                    </a:cubicBezTo>
                    <a:cubicBezTo>
                      <a:pt x="5066" y="26095"/>
                      <a:pt x="5147" y="26135"/>
                      <a:pt x="5237" y="26135"/>
                    </a:cubicBezTo>
                    <a:cubicBezTo>
                      <a:pt x="5245" y="26135"/>
                      <a:pt x="5254" y="26134"/>
                      <a:pt x="5262" y="26133"/>
                    </a:cubicBezTo>
                    <a:cubicBezTo>
                      <a:pt x="5386" y="26125"/>
                      <a:pt x="5486" y="26059"/>
                      <a:pt x="5569" y="25984"/>
                    </a:cubicBezTo>
                    <a:cubicBezTo>
                      <a:pt x="5618" y="26059"/>
                      <a:pt x="5718" y="26109"/>
                      <a:pt x="5809" y="26109"/>
                    </a:cubicBezTo>
                    <a:cubicBezTo>
                      <a:pt x="5925" y="26109"/>
                      <a:pt x="6016" y="26042"/>
                      <a:pt x="6091" y="25959"/>
                    </a:cubicBezTo>
                    <a:cubicBezTo>
                      <a:pt x="6132" y="26017"/>
                      <a:pt x="6198" y="26059"/>
                      <a:pt x="6273" y="26075"/>
                    </a:cubicBezTo>
                    <a:cubicBezTo>
                      <a:pt x="6285" y="26077"/>
                      <a:pt x="6296" y="26078"/>
                      <a:pt x="6307" y="26078"/>
                    </a:cubicBezTo>
                    <a:cubicBezTo>
                      <a:pt x="6416" y="26078"/>
                      <a:pt x="6504" y="26008"/>
                      <a:pt x="6579" y="25918"/>
                    </a:cubicBezTo>
                    <a:cubicBezTo>
                      <a:pt x="6616" y="25949"/>
                      <a:pt x="6658" y="25966"/>
                      <a:pt x="6704" y="25966"/>
                    </a:cubicBezTo>
                    <a:cubicBezTo>
                      <a:pt x="6720" y="25966"/>
                      <a:pt x="6736" y="25964"/>
                      <a:pt x="6753" y="25959"/>
                    </a:cubicBezTo>
                    <a:cubicBezTo>
                      <a:pt x="6778" y="25959"/>
                      <a:pt x="6795" y="25951"/>
                      <a:pt x="6811" y="25943"/>
                    </a:cubicBezTo>
                    <a:cubicBezTo>
                      <a:pt x="6820" y="26001"/>
                      <a:pt x="6845" y="26059"/>
                      <a:pt x="6878" y="26117"/>
                    </a:cubicBezTo>
                    <a:cubicBezTo>
                      <a:pt x="6927" y="26208"/>
                      <a:pt x="7019" y="26274"/>
                      <a:pt x="7101" y="26341"/>
                    </a:cubicBezTo>
                    <a:cubicBezTo>
                      <a:pt x="7126" y="26349"/>
                      <a:pt x="7143" y="26365"/>
                      <a:pt x="7159" y="26382"/>
                    </a:cubicBezTo>
                    <a:cubicBezTo>
                      <a:pt x="7159" y="26490"/>
                      <a:pt x="7118" y="26606"/>
                      <a:pt x="7159" y="26722"/>
                    </a:cubicBezTo>
                    <a:cubicBezTo>
                      <a:pt x="7209" y="26838"/>
                      <a:pt x="7333" y="26921"/>
                      <a:pt x="7441" y="26970"/>
                    </a:cubicBezTo>
                    <a:cubicBezTo>
                      <a:pt x="7565" y="27028"/>
                      <a:pt x="7690" y="27070"/>
                      <a:pt x="7822" y="27095"/>
                    </a:cubicBezTo>
                    <a:cubicBezTo>
                      <a:pt x="7889" y="27103"/>
                      <a:pt x="7955" y="27119"/>
                      <a:pt x="8013" y="27119"/>
                    </a:cubicBezTo>
                    <a:cubicBezTo>
                      <a:pt x="8029" y="27119"/>
                      <a:pt x="8038" y="27128"/>
                      <a:pt x="8054" y="27128"/>
                    </a:cubicBezTo>
                    <a:cubicBezTo>
                      <a:pt x="8062" y="27186"/>
                      <a:pt x="8096" y="27244"/>
                      <a:pt x="8120" y="27285"/>
                    </a:cubicBezTo>
                    <a:cubicBezTo>
                      <a:pt x="8170" y="27351"/>
                      <a:pt x="8228" y="27401"/>
                      <a:pt x="8294" y="27451"/>
                    </a:cubicBezTo>
                    <a:cubicBezTo>
                      <a:pt x="8369" y="27492"/>
                      <a:pt x="8452" y="27525"/>
                      <a:pt x="8543" y="27542"/>
                    </a:cubicBezTo>
                    <a:cubicBezTo>
                      <a:pt x="8568" y="27542"/>
                      <a:pt x="8593" y="27542"/>
                      <a:pt x="8626" y="27550"/>
                    </a:cubicBezTo>
                    <a:cubicBezTo>
                      <a:pt x="8601" y="27625"/>
                      <a:pt x="8609" y="27708"/>
                      <a:pt x="8642" y="27774"/>
                    </a:cubicBezTo>
                    <a:cubicBezTo>
                      <a:pt x="8676" y="27857"/>
                      <a:pt x="8758" y="27907"/>
                      <a:pt x="8833" y="27948"/>
                    </a:cubicBezTo>
                    <a:cubicBezTo>
                      <a:pt x="8932" y="27998"/>
                      <a:pt x="9032" y="28039"/>
                      <a:pt x="9131" y="28081"/>
                    </a:cubicBezTo>
                    <a:cubicBezTo>
                      <a:pt x="9181" y="28105"/>
                      <a:pt x="9231" y="28122"/>
                      <a:pt x="9280" y="28147"/>
                    </a:cubicBezTo>
                    <a:lnTo>
                      <a:pt x="9297" y="28147"/>
                    </a:lnTo>
                    <a:cubicBezTo>
                      <a:pt x="9297" y="28163"/>
                      <a:pt x="9297" y="28180"/>
                      <a:pt x="9297" y="28197"/>
                    </a:cubicBezTo>
                    <a:cubicBezTo>
                      <a:pt x="9297" y="28271"/>
                      <a:pt x="9322" y="28346"/>
                      <a:pt x="9363" y="28404"/>
                    </a:cubicBezTo>
                    <a:cubicBezTo>
                      <a:pt x="9405" y="28462"/>
                      <a:pt x="9463" y="28511"/>
                      <a:pt x="9521" y="28569"/>
                    </a:cubicBezTo>
                    <a:cubicBezTo>
                      <a:pt x="9546" y="28594"/>
                      <a:pt x="9570" y="28619"/>
                      <a:pt x="9604" y="28644"/>
                    </a:cubicBezTo>
                    <a:cubicBezTo>
                      <a:pt x="9620" y="28652"/>
                      <a:pt x="9637" y="28669"/>
                      <a:pt x="9653" y="28677"/>
                    </a:cubicBezTo>
                    <a:cubicBezTo>
                      <a:pt x="9653" y="28694"/>
                      <a:pt x="9653" y="28702"/>
                      <a:pt x="9653" y="28710"/>
                    </a:cubicBezTo>
                    <a:cubicBezTo>
                      <a:pt x="9670" y="28801"/>
                      <a:pt x="9753" y="28859"/>
                      <a:pt x="9819" y="28917"/>
                    </a:cubicBezTo>
                    <a:cubicBezTo>
                      <a:pt x="9877" y="28984"/>
                      <a:pt x="9935" y="29042"/>
                      <a:pt x="10001" y="29100"/>
                    </a:cubicBezTo>
                    <a:cubicBezTo>
                      <a:pt x="10018" y="29108"/>
                      <a:pt x="10026" y="29116"/>
                      <a:pt x="10043" y="29125"/>
                    </a:cubicBezTo>
                    <a:cubicBezTo>
                      <a:pt x="10051" y="29133"/>
                      <a:pt x="10059" y="29133"/>
                      <a:pt x="10068" y="29133"/>
                    </a:cubicBezTo>
                    <a:cubicBezTo>
                      <a:pt x="10092" y="29224"/>
                      <a:pt x="10142" y="29307"/>
                      <a:pt x="10200" y="29373"/>
                    </a:cubicBezTo>
                    <a:cubicBezTo>
                      <a:pt x="10291" y="29497"/>
                      <a:pt x="10424" y="29555"/>
                      <a:pt x="10573" y="29597"/>
                    </a:cubicBezTo>
                    <a:cubicBezTo>
                      <a:pt x="10722" y="29646"/>
                      <a:pt x="10880" y="29663"/>
                      <a:pt x="11037" y="29671"/>
                    </a:cubicBezTo>
                    <a:lnTo>
                      <a:pt x="11236" y="29671"/>
                    </a:lnTo>
                    <a:cubicBezTo>
                      <a:pt x="11335" y="29754"/>
                      <a:pt x="11443" y="29829"/>
                      <a:pt x="11576" y="29878"/>
                    </a:cubicBezTo>
                    <a:cubicBezTo>
                      <a:pt x="11657" y="29908"/>
                      <a:pt x="11747" y="29925"/>
                      <a:pt x="11837" y="29925"/>
                    </a:cubicBezTo>
                    <a:cubicBezTo>
                      <a:pt x="11921" y="29925"/>
                      <a:pt x="12005" y="29911"/>
                      <a:pt x="12081" y="29878"/>
                    </a:cubicBezTo>
                    <a:cubicBezTo>
                      <a:pt x="12222" y="29820"/>
                      <a:pt x="12346" y="29729"/>
                      <a:pt x="12462" y="29622"/>
                    </a:cubicBezTo>
                    <a:cubicBezTo>
                      <a:pt x="12470" y="29613"/>
                      <a:pt x="12479" y="29605"/>
                      <a:pt x="12487" y="29597"/>
                    </a:cubicBezTo>
                    <a:cubicBezTo>
                      <a:pt x="12528" y="29572"/>
                      <a:pt x="12586" y="29572"/>
                      <a:pt x="12628" y="29564"/>
                    </a:cubicBezTo>
                    <a:cubicBezTo>
                      <a:pt x="12665" y="29564"/>
                      <a:pt x="12702" y="29566"/>
                      <a:pt x="12739" y="29566"/>
                    </a:cubicBezTo>
                    <a:cubicBezTo>
                      <a:pt x="12775" y="29566"/>
                      <a:pt x="12810" y="29564"/>
                      <a:pt x="12843" y="29555"/>
                    </a:cubicBezTo>
                    <a:cubicBezTo>
                      <a:pt x="12918" y="29539"/>
                      <a:pt x="12976" y="29506"/>
                      <a:pt x="13042" y="29473"/>
                    </a:cubicBezTo>
                    <a:cubicBezTo>
                      <a:pt x="13100" y="29448"/>
                      <a:pt x="13158" y="29415"/>
                      <a:pt x="13208" y="29381"/>
                    </a:cubicBezTo>
                    <a:cubicBezTo>
                      <a:pt x="13291" y="29323"/>
                      <a:pt x="13340" y="29249"/>
                      <a:pt x="13373" y="29166"/>
                    </a:cubicBezTo>
                    <a:cubicBezTo>
                      <a:pt x="13448" y="29125"/>
                      <a:pt x="13506" y="29050"/>
                      <a:pt x="13556" y="28992"/>
                    </a:cubicBezTo>
                    <a:cubicBezTo>
                      <a:pt x="13605" y="28917"/>
                      <a:pt x="13639" y="28826"/>
                      <a:pt x="13647" y="28735"/>
                    </a:cubicBezTo>
                    <a:cubicBezTo>
                      <a:pt x="13655" y="28652"/>
                      <a:pt x="13639" y="28553"/>
                      <a:pt x="13614" y="28478"/>
                    </a:cubicBezTo>
                    <a:cubicBezTo>
                      <a:pt x="13597" y="28429"/>
                      <a:pt x="13572" y="28395"/>
                      <a:pt x="13539" y="28362"/>
                    </a:cubicBezTo>
                    <a:cubicBezTo>
                      <a:pt x="13547" y="28337"/>
                      <a:pt x="13556" y="28313"/>
                      <a:pt x="13564" y="28288"/>
                    </a:cubicBezTo>
                    <a:cubicBezTo>
                      <a:pt x="13572" y="28230"/>
                      <a:pt x="13564" y="28172"/>
                      <a:pt x="13556" y="28122"/>
                    </a:cubicBezTo>
                    <a:cubicBezTo>
                      <a:pt x="13523" y="28014"/>
                      <a:pt x="13465" y="27915"/>
                      <a:pt x="13398" y="27840"/>
                    </a:cubicBezTo>
                    <a:cubicBezTo>
                      <a:pt x="13324" y="27766"/>
                      <a:pt x="13233" y="27708"/>
                      <a:pt x="13133" y="27666"/>
                    </a:cubicBezTo>
                    <a:cubicBezTo>
                      <a:pt x="13034" y="27625"/>
                      <a:pt x="12918" y="27617"/>
                      <a:pt x="12818" y="27575"/>
                    </a:cubicBezTo>
                    <a:cubicBezTo>
                      <a:pt x="12809" y="27570"/>
                      <a:pt x="12800" y="27568"/>
                      <a:pt x="12792" y="27568"/>
                    </a:cubicBezTo>
                    <a:cubicBezTo>
                      <a:pt x="12772" y="27568"/>
                      <a:pt x="12758" y="27580"/>
                      <a:pt x="12752" y="27592"/>
                    </a:cubicBezTo>
                    <a:cubicBezTo>
                      <a:pt x="12744" y="27575"/>
                      <a:pt x="12736" y="27559"/>
                      <a:pt x="12719" y="27550"/>
                    </a:cubicBezTo>
                    <a:cubicBezTo>
                      <a:pt x="12678" y="27492"/>
                      <a:pt x="12636" y="27443"/>
                      <a:pt x="12586" y="27401"/>
                    </a:cubicBezTo>
                    <a:cubicBezTo>
                      <a:pt x="12562" y="27376"/>
                      <a:pt x="12528" y="27351"/>
                      <a:pt x="12495" y="27335"/>
                    </a:cubicBezTo>
                    <a:cubicBezTo>
                      <a:pt x="12470" y="27318"/>
                      <a:pt x="12437" y="27310"/>
                      <a:pt x="12404" y="27293"/>
                    </a:cubicBezTo>
                    <a:cubicBezTo>
                      <a:pt x="12404" y="27285"/>
                      <a:pt x="12404" y="27285"/>
                      <a:pt x="12412" y="27285"/>
                    </a:cubicBezTo>
                    <a:cubicBezTo>
                      <a:pt x="12421" y="27252"/>
                      <a:pt x="12421" y="27202"/>
                      <a:pt x="12421" y="27169"/>
                    </a:cubicBezTo>
                    <a:cubicBezTo>
                      <a:pt x="12412" y="27095"/>
                      <a:pt x="12388" y="27020"/>
                      <a:pt x="12354" y="26945"/>
                    </a:cubicBezTo>
                    <a:cubicBezTo>
                      <a:pt x="12321" y="26887"/>
                      <a:pt x="12272" y="26829"/>
                      <a:pt x="12222" y="26771"/>
                    </a:cubicBezTo>
                    <a:lnTo>
                      <a:pt x="12222" y="26771"/>
                    </a:lnTo>
                    <a:cubicBezTo>
                      <a:pt x="12296" y="26796"/>
                      <a:pt x="12379" y="26788"/>
                      <a:pt x="12446" y="26813"/>
                    </a:cubicBezTo>
                    <a:cubicBezTo>
                      <a:pt x="12479" y="26829"/>
                      <a:pt x="12512" y="26846"/>
                      <a:pt x="12545" y="26854"/>
                    </a:cubicBezTo>
                    <a:cubicBezTo>
                      <a:pt x="12586" y="26863"/>
                      <a:pt x="12628" y="26863"/>
                      <a:pt x="12661" y="26879"/>
                    </a:cubicBezTo>
                    <a:cubicBezTo>
                      <a:pt x="12736" y="26896"/>
                      <a:pt x="12802" y="26945"/>
                      <a:pt x="12876" y="26979"/>
                    </a:cubicBezTo>
                    <a:cubicBezTo>
                      <a:pt x="12943" y="27012"/>
                      <a:pt x="13017" y="27037"/>
                      <a:pt x="13092" y="27045"/>
                    </a:cubicBezTo>
                    <a:cubicBezTo>
                      <a:pt x="13152" y="27057"/>
                      <a:pt x="13209" y="27065"/>
                      <a:pt x="13264" y="27065"/>
                    </a:cubicBezTo>
                    <a:cubicBezTo>
                      <a:pt x="13284" y="27065"/>
                      <a:pt x="13304" y="27064"/>
                      <a:pt x="13324" y="27061"/>
                    </a:cubicBezTo>
                    <a:cubicBezTo>
                      <a:pt x="13349" y="27053"/>
                      <a:pt x="13373" y="27053"/>
                      <a:pt x="13398" y="27053"/>
                    </a:cubicBezTo>
                    <a:cubicBezTo>
                      <a:pt x="13479" y="27117"/>
                      <a:pt x="13583" y="27151"/>
                      <a:pt x="13684" y="27151"/>
                    </a:cubicBezTo>
                    <a:cubicBezTo>
                      <a:pt x="13792" y="27151"/>
                      <a:pt x="13898" y="27113"/>
                      <a:pt x="13970" y="27037"/>
                    </a:cubicBezTo>
                    <a:cubicBezTo>
                      <a:pt x="14054" y="27099"/>
                      <a:pt x="14160" y="27132"/>
                      <a:pt x="14265" y="27132"/>
                    </a:cubicBezTo>
                    <a:cubicBezTo>
                      <a:pt x="14357" y="27132"/>
                      <a:pt x="14448" y="27107"/>
                      <a:pt x="14525" y="27053"/>
                    </a:cubicBezTo>
                    <a:cubicBezTo>
                      <a:pt x="14583" y="27020"/>
                      <a:pt x="14616" y="26962"/>
                      <a:pt x="14683" y="26962"/>
                    </a:cubicBezTo>
                    <a:cubicBezTo>
                      <a:pt x="14736" y="26962"/>
                      <a:pt x="14789" y="26973"/>
                      <a:pt x="14842" y="26973"/>
                    </a:cubicBezTo>
                    <a:cubicBezTo>
                      <a:pt x="14855" y="26973"/>
                      <a:pt x="14868" y="26972"/>
                      <a:pt x="14881" y="26970"/>
                    </a:cubicBezTo>
                    <a:cubicBezTo>
                      <a:pt x="14923" y="26962"/>
                      <a:pt x="14973" y="26945"/>
                      <a:pt x="15022" y="26929"/>
                    </a:cubicBezTo>
                    <a:cubicBezTo>
                      <a:pt x="15022" y="26937"/>
                      <a:pt x="15031" y="26954"/>
                      <a:pt x="15047" y="26954"/>
                    </a:cubicBezTo>
                    <a:cubicBezTo>
                      <a:pt x="15072" y="26970"/>
                      <a:pt x="15097" y="26979"/>
                      <a:pt x="15113" y="26987"/>
                    </a:cubicBezTo>
                    <a:cubicBezTo>
                      <a:pt x="15138" y="27003"/>
                      <a:pt x="15163" y="27020"/>
                      <a:pt x="15180" y="27037"/>
                    </a:cubicBezTo>
                    <a:cubicBezTo>
                      <a:pt x="15229" y="27061"/>
                      <a:pt x="15271" y="27095"/>
                      <a:pt x="15321" y="27111"/>
                    </a:cubicBezTo>
                    <a:cubicBezTo>
                      <a:pt x="15350" y="27121"/>
                      <a:pt x="15382" y="27125"/>
                      <a:pt x="15413" y="27125"/>
                    </a:cubicBezTo>
                    <a:cubicBezTo>
                      <a:pt x="15435" y="27125"/>
                      <a:pt x="15457" y="27123"/>
                      <a:pt x="15478" y="27119"/>
                    </a:cubicBezTo>
                    <a:cubicBezTo>
                      <a:pt x="15503" y="27111"/>
                      <a:pt x="15528" y="27103"/>
                      <a:pt x="15544" y="27086"/>
                    </a:cubicBezTo>
                    <a:cubicBezTo>
                      <a:pt x="15553" y="27086"/>
                      <a:pt x="15553" y="27078"/>
                      <a:pt x="15553" y="27078"/>
                    </a:cubicBezTo>
                    <a:cubicBezTo>
                      <a:pt x="15577" y="27103"/>
                      <a:pt x="15594" y="27119"/>
                      <a:pt x="15619" y="27136"/>
                    </a:cubicBezTo>
                    <a:cubicBezTo>
                      <a:pt x="15660" y="27169"/>
                      <a:pt x="15718" y="27186"/>
                      <a:pt x="15776" y="27186"/>
                    </a:cubicBezTo>
                    <a:cubicBezTo>
                      <a:pt x="15785" y="27187"/>
                      <a:pt x="15794" y="27188"/>
                      <a:pt x="15804" y="27188"/>
                    </a:cubicBezTo>
                    <a:cubicBezTo>
                      <a:pt x="15851" y="27188"/>
                      <a:pt x="15911" y="27172"/>
                      <a:pt x="15959" y="27144"/>
                    </a:cubicBezTo>
                    <a:lnTo>
                      <a:pt x="15959" y="27144"/>
                    </a:lnTo>
                    <a:cubicBezTo>
                      <a:pt x="15959" y="27153"/>
                      <a:pt x="15959" y="27161"/>
                      <a:pt x="15950" y="27169"/>
                    </a:cubicBezTo>
                    <a:cubicBezTo>
                      <a:pt x="15942" y="27244"/>
                      <a:pt x="15942" y="27310"/>
                      <a:pt x="15959" y="27385"/>
                    </a:cubicBezTo>
                    <a:cubicBezTo>
                      <a:pt x="15967" y="27418"/>
                      <a:pt x="15983" y="27451"/>
                      <a:pt x="16000" y="27484"/>
                    </a:cubicBezTo>
                    <a:cubicBezTo>
                      <a:pt x="16000" y="27492"/>
                      <a:pt x="16008" y="27492"/>
                      <a:pt x="16008" y="27501"/>
                    </a:cubicBezTo>
                    <a:cubicBezTo>
                      <a:pt x="15992" y="27559"/>
                      <a:pt x="15992" y="27617"/>
                      <a:pt x="16025" y="27683"/>
                    </a:cubicBezTo>
                    <a:cubicBezTo>
                      <a:pt x="16066" y="27749"/>
                      <a:pt x="16133" y="27799"/>
                      <a:pt x="16182" y="27849"/>
                    </a:cubicBezTo>
                    <a:cubicBezTo>
                      <a:pt x="16232" y="27890"/>
                      <a:pt x="16290" y="27940"/>
                      <a:pt x="16273" y="28014"/>
                    </a:cubicBezTo>
                    <a:cubicBezTo>
                      <a:pt x="16265" y="28089"/>
                      <a:pt x="16215" y="28155"/>
                      <a:pt x="16191" y="28221"/>
                    </a:cubicBezTo>
                    <a:cubicBezTo>
                      <a:pt x="16157" y="28296"/>
                      <a:pt x="16157" y="28379"/>
                      <a:pt x="16174" y="28453"/>
                    </a:cubicBezTo>
                    <a:cubicBezTo>
                      <a:pt x="16215" y="28586"/>
                      <a:pt x="16331" y="28702"/>
                      <a:pt x="16348" y="28843"/>
                    </a:cubicBezTo>
                    <a:cubicBezTo>
                      <a:pt x="16290" y="28901"/>
                      <a:pt x="16240" y="28967"/>
                      <a:pt x="16182" y="29025"/>
                    </a:cubicBezTo>
                    <a:cubicBezTo>
                      <a:pt x="16124" y="29108"/>
                      <a:pt x="16050" y="29183"/>
                      <a:pt x="16066" y="29290"/>
                    </a:cubicBezTo>
                    <a:cubicBezTo>
                      <a:pt x="16083" y="29381"/>
                      <a:pt x="16141" y="29473"/>
                      <a:pt x="16199" y="29539"/>
                    </a:cubicBezTo>
                    <a:cubicBezTo>
                      <a:pt x="16224" y="29572"/>
                      <a:pt x="16257" y="29605"/>
                      <a:pt x="16290" y="29630"/>
                    </a:cubicBezTo>
                    <a:cubicBezTo>
                      <a:pt x="16307" y="29638"/>
                      <a:pt x="16323" y="29655"/>
                      <a:pt x="16340" y="29663"/>
                    </a:cubicBezTo>
                    <a:cubicBezTo>
                      <a:pt x="16348" y="29671"/>
                      <a:pt x="16356" y="29680"/>
                      <a:pt x="16373" y="29688"/>
                    </a:cubicBezTo>
                    <a:cubicBezTo>
                      <a:pt x="16373" y="29779"/>
                      <a:pt x="16389" y="29845"/>
                      <a:pt x="16447" y="29920"/>
                    </a:cubicBezTo>
                    <a:cubicBezTo>
                      <a:pt x="16505" y="29994"/>
                      <a:pt x="16597" y="30044"/>
                      <a:pt x="16688" y="30061"/>
                    </a:cubicBezTo>
                    <a:cubicBezTo>
                      <a:pt x="16696" y="30069"/>
                      <a:pt x="16713" y="30069"/>
                      <a:pt x="16729" y="30069"/>
                    </a:cubicBezTo>
                    <a:cubicBezTo>
                      <a:pt x="16729" y="30094"/>
                      <a:pt x="16721" y="30119"/>
                      <a:pt x="16721" y="30144"/>
                    </a:cubicBezTo>
                    <a:cubicBezTo>
                      <a:pt x="16721" y="30193"/>
                      <a:pt x="16713" y="30260"/>
                      <a:pt x="16721" y="30309"/>
                    </a:cubicBezTo>
                    <a:cubicBezTo>
                      <a:pt x="16754" y="30417"/>
                      <a:pt x="16878" y="30417"/>
                      <a:pt x="16969" y="30434"/>
                    </a:cubicBezTo>
                    <a:cubicBezTo>
                      <a:pt x="17027" y="30442"/>
                      <a:pt x="17094" y="30442"/>
                      <a:pt x="17143" y="30467"/>
                    </a:cubicBezTo>
                    <a:cubicBezTo>
                      <a:pt x="17177" y="30492"/>
                      <a:pt x="17218" y="30516"/>
                      <a:pt x="17251" y="30550"/>
                    </a:cubicBezTo>
                    <a:cubicBezTo>
                      <a:pt x="17326" y="30608"/>
                      <a:pt x="17417" y="30666"/>
                      <a:pt x="17500" y="30715"/>
                    </a:cubicBezTo>
                    <a:cubicBezTo>
                      <a:pt x="17674" y="30806"/>
                      <a:pt x="17864" y="30881"/>
                      <a:pt x="18063" y="30922"/>
                    </a:cubicBezTo>
                    <a:cubicBezTo>
                      <a:pt x="18163" y="30939"/>
                      <a:pt x="18254" y="30947"/>
                      <a:pt x="18353" y="30956"/>
                    </a:cubicBezTo>
                    <a:cubicBezTo>
                      <a:pt x="18382" y="30956"/>
                      <a:pt x="18413" y="30958"/>
                      <a:pt x="18444" y="30958"/>
                    </a:cubicBezTo>
                    <a:cubicBezTo>
                      <a:pt x="18475" y="30958"/>
                      <a:pt x="18506" y="30956"/>
                      <a:pt x="18535" y="30947"/>
                    </a:cubicBezTo>
                    <a:cubicBezTo>
                      <a:pt x="18610" y="31096"/>
                      <a:pt x="18759" y="31246"/>
                      <a:pt x="18925" y="31287"/>
                    </a:cubicBezTo>
                    <a:cubicBezTo>
                      <a:pt x="18953" y="31294"/>
                      <a:pt x="18981" y="31297"/>
                      <a:pt x="19009" y="31297"/>
                    </a:cubicBezTo>
                    <a:cubicBezTo>
                      <a:pt x="19080" y="31297"/>
                      <a:pt x="19149" y="31278"/>
                      <a:pt x="19215" y="31254"/>
                    </a:cubicBezTo>
                    <a:cubicBezTo>
                      <a:pt x="19283" y="31229"/>
                      <a:pt x="19359" y="31186"/>
                      <a:pt x="19432" y="31186"/>
                    </a:cubicBezTo>
                    <a:cubicBezTo>
                      <a:pt x="19457" y="31186"/>
                      <a:pt x="19481" y="31191"/>
                      <a:pt x="19505" y="31204"/>
                    </a:cubicBezTo>
                    <a:cubicBezTo>
                      <a:pt x="19604" y="31262"/>
                      <a:pt x="19679" y="31328"/>
                      <a:pt x="19795" y="31362"/>
                    </a:cubicBezTo>
                    <a:cubicBezTo>
                      <a:pt x="19847" y="31373"/>
                      <a:pt x="19899" y="31377"/>
                      <a:pt x="19952" y="31377"/>
                    </a:cubicBezTo>
                    <a:cubicBezTo>
                      <a:pt x="20015" y="31377"/>
                      <a:pt x="20079" y="31371"/>
                      <a:pt x="20143" y="31362"/>
                    </a:cubicBezTo>
                    <a:cubicBezTo>
                      <a:pt x="20350" y="31328"/>
                      <a:pt x="20549" y="31237"/>
                      <a:pt x="20673" y="31063"/>
                    </a:cubicBezTo>
                    <a:cubicBezTo>
                      <a:pt x="20698" y="31038"/>
                      <a:pt x="20714" y="31005"/>
                      <a:pt x="20731" y="30964"/>
                    </a:cubicBezTo>
                    <a:cubicBezTo>
                      <a:pt x="20748" y="30968"/>
                      <a:pt x="20764" y="30969"/>
                      <a:pt x="20781" y="30969"/>
                    </a:cubicBezTo>
                    <a:cubicBezTo>
                      <a:pt x="20914" y="30969"/>
                      <a:pt x="21045" y="30859"/>
                      <a:pt x="21104" y="30748"/>
                    </a:cubicBezTo>
                    <a:cubicBezTo>
                      <a:pt x="21120" y="30724"/>
                      <a:pt x="21129" y="30682"/>
                      <a:pt x="21154" y="30657"/>
                    </a:cubicBezTo>
                    <a:cubicBezTo>
                      <a:pt x="21178" y="30632"/>
                      <a:pt x="21212" y="30616"/>
                      <a:pt x="21245" y="30591"/>
                    </a:cubicBezTo>
                    <a:cubicBezTo>
                      <a:pt x="21311" y="30533"/>
                      <a:pt x="21361" y="30458"/>
                      <a:pt x="21402" y="30384"/>
                    </a:cubicBezTo>
                    <a:cubicBezTo>
                      <a:pt x="21468" y="30243"/>
                      <a:pt x="21518" y="30028"/>
                      <a:pt x="21386" y="29912"/>
                    </a:cubicBezTo>
                    <a:cubicBezTo>
                      <a:pt x="21336" y="29870"/>
                      <a:pt x="21270" y="29845"/>
                      <a:pt x="21203" y="29820"/>
                    </a:cubicBezTo>
                    <a:cubicBezTo>
                      <a:pt x="21203" y="29812"/>
                      <a:pt x="21212" y="29812"/>
                      <a:pt x="21212" y="29804"/>
                    </a:cubicBezTo>
                    <a:cubicBezTo>
                      <a:pt x="21270" y="29688"/>
                      <a:pt x="21195" y="29522"/>
                      <a:pt x="21145" y="29415"/>
                    </a:cubicBezTo>
                    <a:cubicBezTo>
                      <a:pt x="21087" y="29290"/>
                      <a:pt x="20996" y="29183"/>
                      <a:pt x="20888" y="29091"/>
                    </a:cubicBezTo>
                    <a:cubicBezTo>
                      <a:pt x="20706" y="28951"/>
                      <a:pt x="20482" y="28876"/>
                      <a:pt x="20250" y="28876"/>
                    </a:cubicBezTo>
                    <a:cubicBezTo>
                      <a:pt x="20292" y="28735"/>
                      <a:pt x="20292" y="28578"/>
                      <a:pt x="20151" y="28487"/>
                    </a:cubicBezTo>
                    <a:cubicBezTo>
                      <a:pt x="20085" y="28437"/>
                      <a:pt x="20002" y="28437"/>
                      <a:pt x="19960" y="28346"/>
                    </a:cubicBezTo>
                    <a:cubicBezTo>
                      <a:pt x="19919" y="28255"/>
                      <a:pt x="19936" y="28147"/>
                      <a:pt x="19936" y="28047"/>
                    </a:cubicBezTo>
                    <a:lnTo>
                      <a:pt x="19936" y="28047"/>
                    </a:lnTo>
                    <a:cubicBezTo>
                      <a:pt x="19955" y="28049"/>
                      <a:pt x="19976" y="28050"/>
                      <a:pt x="19996" y="28050"/>
                    </a:cubicBezTo>
                    <a:cubicBezTo>
                      <a:pt x="20078" y="28050"/>
                      <a:pt x="20163" y="28039"/>
                      <a:pt x="20242" y="28039"/>
                    </a:cubicBezTo>
                    <a:cubicBezTo>
                      <a:pt x="20358" y="28039"/>
                      <a:pt x="20474" y="28031"/>
                      <a:pt x="20582" y="28006"/>
                    </a:cubicBezTo>
                    <a:cubicBezTo>
                      <a:pt x="20681" y="27981"/>
                      <a:pt x="20772" y="27940"/>
                      <a:pt x="20855" y="27882"/>
                    </a:cubicBezTo>
                    <a:cubicBezTo>
                      <a:pt x="20946" y="27824"/>
                      <a:pt x="20996" y="27741"/>
                      <a:pt x="21079" y="27666"/>
                    </a:cubicBezTo>
                    <a:cubicBezTo>
                      <a:pt x="21154" y="27600"/>
                      <a:pt x="21261" y="27600"/>
                      <a:pt x="21344" y="27542"/>
                    </a:cubicBezTo>
                    <a:cubicBezTo>
                      <a:pt x="21419" y="27492"/>
                      <a:pt x="21477" y="27409"/>
                      <a:pt x="21493" y="27327"/>
                    </a:cubicBezTo>
                    <a:cubicBezTo>
                      <a:pt x="21518" y="27161"/>
                      <a:pt x="21419" y="27012"/>
                      <a:pt x="21278" y="26962"/>
                    </a:cubicBezTo>
                    <a:cubicBezTo>
                      <a:pt x="21294" y="26846"/>
                      <a:pt x="21261" y="26722"/>
                      <a:pt x="21178" y="26639"/>
                    </a:cubicBezTo>
                    <a:cubicBezTo>
                      <a:pt x="21110" y="26577"/>
                      <a:pt x="21012" y="26544"/>
                      <a:pt x="20915" y="26544"/>
                    </a:cubicBezTo>
                    <a:cubicBezTo>
                      <a:pt x="20895" y="26544"/>
                      <a:pt x="20875" y="26545"/>
                      <a:pt x="20855" y="26548"/>
                    </a:cubicBezTo>
                    <a:cubicBezTo>
                      <a:pt x="20847" y="26407"/>
                      <a:pt x="20764" y="26258"/>
                      <a:pt x="20648" y="26183"/>
                    </a:cubicBezTo>
                    <a:cubicBezTo>
                      <a:pt x="20587" y="26140"/>
                      <a:pt x="20521" y="26122"/>
                      <a:pt x="20455" y="26122"/>
                    </a:cubicBezTo>
                    <a:cubicBezTo>
                      <a:pt x="20368" y="26122"/>
                      <a:pt x="20280" y="26153"/>
                      <a:pt x="20201" y="26200"/>
                    </a:cubicBezTo>
                    <a:cubicBezTo>
                      <a:pt x="20176" y="26117"/>
                      <a:pt x="20118" y="26051"/>
                      <a:pt x="20043" y="26009"/>
                    </a:cubicBezTo>
                    <a:cubicBezTo>
                      <a:pt x="20005" y="25992"/>
                      <a:pt x="19964" y="25983"/>
                      <a:pt x="19924" y="25983"/>
                    </a:cubicBezTo>
                    <a:cubicBezTo>
                      <a:pt x="19867" y="25983"/>
                      <a:pt x="19810" y="26000"/>
                      <a:pt x="19762" y="26034"/>
                    </a:cubicBezTo>
                    <a:cubicBezTo>
                      <a:pt x="19745" y="26034"/>
                      <a:pt x="19728" y="26042"/>
                      <a:pt x="19712" y="26042"/>
                    </a:cubicBezTo>
                    <a:cubicBezTo>
                      <a:pt x="19704" y="26042"/>
                      <a:pt x="19704" y="26051"/>
                      <a:pt x="19695" y="26051"/>
                    </a:cubicBezTo>
                    <a:cubicBezTo>
                      <a:pt x="19737" y="25993"/>
                      <a:pt x="19770" y="25926"/>
                      <a:pt x="19795" y="25860"/>
                    </a:cubicBezTo>
                    <a:cubicBezTo>
                      <a:pt x="19820" y="25802"/>
                      <a:pt x="19828" y="25744"/>
                      <a:pt x="19836" y="25686"/>
                    </a:cubicBezTo>
                    <a:cubicBezTo>
                      <a:pt x="19886" y="25553"/>
                      <a:pt x="19886" y="25413"/>
                      <a:pt x="19844" y="25272"/>
                    </a:cubicBezTo>
                    <a:cubicBezTo>
                      <a:pt x="19936" y="25131"/>
                      <a:pt x="19994" y="24957"/>
                      <a:pt x="20002" y="24791"/>
                    </a:cubicBezTo>
                    <a:cubicBezTo>
                      <a:pt x="20002" y="24766"/>
                      <a:pt x="20002" y="24741"/>
                      <a:pt x="20002" y="24708"/>
                    </a:cubicBezTo>
                    <a:cubicBezTo>
                      <a:pt x="20002" y="24700"/>
                      <a:pt x="20010" y="24692"/>
                      <a:pt x="20018" y="24683"/>
                    </a:cubicBezTo>
                    <a:cubicBezTo>
                      <a:pt x="20060" y="24592"/>
                      <a:pt x="20085" y="24493"/>
                      <a:pt x="20085" y="24394"/>
                    </a:cubicBezTo>
                    <a:cubicBezTo>
                      <a:pt x="20093" y="24286"/>
                      <a:pt x="20076" y="24178"/>
                      <a:pt x="20043" y="24070"/>
                    </a:cubicBezTo>
                    <a:cubicBezTo>
                      <a:pt x="20027" y="24021"/>
                      <a:pt x="20010" y="23963"/>
                      <a:pt x="19994" y="23913"/>
                    </a:cubicBezTo>
                    <a:cubicBezTo>
                      <a:pt x="19994" y="23913"/>
                      <a:pt x="19985" y="23905"/>
                      <a:pt x="19985" y="23905"/>
                    </a:cubicBezTo>
                    <a:cubicBezTo>
                      <a:pt x="20085" y="23838"/>
                      <a:pt x="20159" y="23714"/>
                      <a:pt x="20151" y="23590"/>
                    </a:cubicBezTo>
                    <a:cubicBezTo>
                      <a:pt x="20151" y="23524"/>
                      <a:pt x="20126" y="23457"/>
                      <a:pt x="20093" y="23399"/>
                    </a:cubicBezTo>
                    <a:cubicBezTo>
                      <a:pt x="20068" y="23374"/>
                      <a:pt x="20043" y="23350"/>
                      <a:pt x="20018" y="23325"/>
                    </a:cubicBezTo>
                    <a:cubicBezTo>
                      <a:pt x="20002" y="23308"/>
                      <a:pt x="19994" y="23300"/>
                      <a:pt x="19985" y="23283"/>
                    </a:cubicBezTo>
                    <a:cubicBezTo>
                      <a:pt x="19977" y="23258"/>
                      <a:pt x="19994" y="23225"/>
                      <a:pt x="19994" y="23200"/>
                    </a:cubicBezTo>
                    <a:cubicBezTo>
                      <a:pt x="20018" y="23101"/>
                      <a:pt x="20043" y="23010"/>
                      <a:pt x="20043" y="22910"/>
                    </a:cubicBezTo>
                    <a:cubicBezTo>
                      <a:pt x="20035" y="22811"/>
                      <a:pt x="19994" y="22736"/>
                      <a:pt x="19952" y="22645"/>
                    </a:cubicBezTo>
                    <a:cubicBezTo>
                      <a:pt x="19894" y="22554"/>
                      <a:pt x="19936" y="22471"/>
                      <a:pt x="19969" y="22372"/>
                    </a:cubicBezTo>
                    <a:cubicBezTo>
                      <a:pt x="19994" y="22281"/>
                      <a:pt x="20010" y="22181"/>
                      <a:pt x="20018" y="22074"/>
                    </a:cubicBezTo>
                    <a:cubicBezTo>
                      <a:pt x="20035" y="21966"/>
                      <a:pt x="20035" y="21850"/>
                      <a:pt x="20027" y="21734"/>
                    </a:cubicBezTo>
                    <a:cubicBezTo>
                      <a:pt x="20018" y="21676"/>
                      <a:pt x="20010" y="21618"/>
                      <a:pt x="20002" y="21568"/>
                    </a:cubicBezTo>
                    <a:cubicBezTo>
                      <a:pt x="19994" y="21518"/>
                      <a:pt x="19994" y="21460"/>
                      <a:pt x="19960" y="21427"/>
                    </a:cubicBezTo>
                    <a:cubicBezTo>
                      <a:pt x="19985" y="21344"/>
                      <a:pt x="19994" y="21245"/>
                      <a:pt x="19977" y="21162"/>
                    </a:cubicBezTo>
                    <a:cubicBezTo>
                      <a:pt x="19960" y="21096"/>
                      <a:pt x="19927" y="21030"/>
                      <a:pt x="19878" y="20980"/>
                    </a:cubicBezTo>
                    <a:cubicBezTo>
                      <a:pt x="19936" y="20922"/>
                      <a:pt x="19960" y="20839"/>
                      <a:pt x="19969" y="20756"/>
                    </a:cubicBezTo>
                    <a:cubicBezTo>
                      <a:pt x="20021" y="20773"/>
                      <a:pt x="20075" y="20782"/>
                      <a:pt x="20130" y="20782"/>
                    </a:cubicBezTo>
                    <a:cubicBezTo>
                      <a:pt x="20206" y="20782"/>
                      <a:pt x="20282" y="20765"/>
                      <a:pt x="20350" y="20731"/>
                    </a:cubicBezTo>
                    <a:cubicBezTo>
                      <a:pt x="20420" y="20795"/>
                      <a:pt x="20499" y="20834"/>
                      <a:pt x="20585" y="20834"/>
                    </a:cubicBezTo>
                    <a:cubicBezTo>
                      <a:pt x="20611" y="20834"/>
                      <a:pt x="20638" y="20830"/>
                      <a:pt x="20665" y="20822"/>
                    </a:cubicBezTo>
                    <a:cubicBezTo>
                      <a:pt x="20739" y="20798"/>
                      <a:pt x="20797" y="20740"/>
                      <a:pt x="20814" y="20673"/>
                    </a:cubicBezTo>
                    <a:cubicBezTo>
                      <a:pt x="20870" y="20691"/>
                      <a:pt x="20926" y="20703"/>
                      <a:pt x="20981" y="20703"/>
                    </a:cubicBezTo>
                    <a:cubicBezTo>
                      <a:pt x="21032" y="20703"/>
                      <a:pt x="21081" y="20693"/>
                      <a:pt x="21129" y="20665"/>
                    </a:cubicBezTo>
                    <a:cubicBezTo>
                      <a:pt x="21137" y="20665"/>
                      <a:pt x="21137" y="20657"/>
                      <a:pt x="21145" y="20657"/>
                    </a:cubicBezTo>
                    <a:cubicBezTo>
                      <a:pt x="21112" y="20789"/>
                      <a:pt x="21120" y="20905"/>
                      <a:pt x="21178" y="21030"/>
                    </a:cubicBezTo>
                    <a:cubicBezTo>
                      <a:pt x="21212" y="21096"/>
                      <a:pt x="21253" y="21162"/>
                      <a:pt x="21303" y="21220"/>
                    </a:cubicBezTo>
                    <a:cubicBezTo>
                      <a:pt x="21336" y="21253"/>
                      <a:pt x="21369" y="21303"/>
                      <a:pt x="21419" y="21328"/>
                    </a:cubicBezTo>
                    <a:cubicBezTo>
                      <a:pt x="21377" y="21353"/>
                      <a:pt x="21336" y="21394"/>
                      <a:pt x="21311" y="21427"/>
                    </a:cubicBezTo>
                    <a:cubicBezTo>
                      <a:pt x="21311" y="21427"/>
                      <a:pt x="21303" y="21419"/>
                      <a:pt x="21294" y="21419"/>
                    </a:cubicBezTo>
                    <a:cubicBezTo>
                      <a:pt x="21281" y="21416"/>
                      <a:pt x="21267" y="21414"/>
                      <a:pt x="21253" y="21414"/>
                    </a:cubicBezTo>
                    <a:cubicBezTo>
                      <a:pt x="21234" y="21414"/>
                      <a:pt x="21214" y="21418"/>
                      <a:pt x="21195" y="21427"/>
                    </a:cubicBezTo>
                    <a:cubicBezTo>
                      <a:pt x="21178" y="21427"/>
                      <a:pt x="21162" y="21444"/>
                      <a:pt x="21145" y="21452"/>
                    </a:cubicBezTo>
                    <a:cubicBezTo>
                      <a:pt x="21129" y="21460"/>
                      <a:pt x="21112" y="21477"/>
                      <a:pt x="21112" y="21494"/>
                    </a:cubicBezTo>
                    <a:cubicBezTo>
                      <a:pt x="21112" y="21502"/>
                      <a:pt x="21112" y="21518"/>
                      <a:pt x="21120" y="21518"/>
                    </a:cubicBezTo>
                    <a:cubicBezTo>
                      <a:pt x="21129" y="21527"/>
                      <a:pt x="21137" y="21527"/>
                      <a:pt x="21145" y="21527"/>
                    </a:cubicBezTo>
                    <a:cubicBezTo>
                      <a:pt x="21154" y="21527"/>
                      <a:pt x="21162" y="21518"/>
                      <a:pt x="21170" y="21518"/>
                    </a:cubicBezTo>
                    <a:cubicBezTo>
                      <a:pt x="21170" y="21510"/>
                      <a:pt x="21178" y="21510"/>
                      <a:pt x="21178" y="21510"/>
                    </a:cubicBezTo>
                    <a:cubicBezTo>
                      <a:pt x="21187" y="21502"/>
                      <a:pt x="21195" y="21502"/>
                      <a:pt x="21203" y="21494"/>
                    </a:cubicBezTo>
                    <a:lnTo>
                      <a:pt x="21212" y="21494"/>
                    </a:lnTo>
                    <a:cubicBezTo>
                      <a:pt x="21220" y="21485"/>
                      <a:pt x="21228" y="21485"/>
                      <a:pt x="21228" y="21485"/>
                    </a:cubicBezTo>
                    <a:lnTo>
                      <a:pt x="21245" y="21485"/>
                    </a:lnTo>
                    <a:cubicBezTo>
                      <a:pt x="21245" y="21485"/>
                      <a:pt x="21245" y="21485"/>
                      <a:pt x="21253" y="21477"/>
                    </a:cubicBezTo>
                    <a:lnTo>
                      <a:pt x="21261" y="21477"/>
                    </a:lnTo>
                    <a:cubicBezTo>
                      <a:pt x="21270" y="21477"/>
                      <a:pt x="21278" y="21477"/>
                      <a:pt x="21286" y="21485"/>
                    </a:cubicBezTo>
                    <a:cubicBezTo>
                      <a:pt x="21286" y="21485"/>
                      <a:pt x="21278" y="21494"/>
                      <a:pt x="21278" y="21502"/>
                    </a:cubicBezTo>
                    <a:cubicBezTo>
                      <a:pt x="21270" y="21576"/>
                      <a:pt x="21328" y="21618"/>
                      <a:pt x="21386" y="21659"/>
                    </a:cubicBezTo>
                    <a:cubicBezTo>
                      <a:pt x="21427" y="21684"/>
                      <a:pt x="21468" y="21701"/>
                      <a:pt x="21502" y="21726"/>
                    </a:cubicBezTo>
                    <a:cubicBezTo>
                      <a:pt x="21419" y="21891"/>
                      <a:pt x="21410" y="22090"/>
                      <a:pt x="21485" y="22264"/>
                    </a:cubicBezTo>
                    <a:cubicBezTo>
                      <a:pt x="21535" y="22372"/>
                      <a:pt x="21609" y="22455"/>
                      <a:pt x="21676" y="22546"/>
                    </a:cubicBezTo>
                    <a:cubicBezTo>
                      <a:pt x="21725" y="22604"/>
                      <a:pt x="21767" y="22654"/>
                      <a:pt x="21808" y="22712"/>
                    </a:cubicBezTo>
                    <a:cubicBezTo>
                      <a:pt x="21833" y="22736"/>
                      <a:pt x="21858" y="22761"/>
                      <a:pt x="21883" y="22794"/>
                    </a:cubicBezTo>
                    <a:cubicBezTo>
                      <a:pt x="21883" y="22794"/>
                      <a:pt x="21883" y="22803"/>
                      <a:pt x="21883" y="22803"/>
                    </a:cubicBezTo>
                    <a:cubicBezTo>
                      <a:pt x="21874" y="22910"/>
                      <a:pt x="21932" y="22993"/>
                      <a:pt x="22015" y="23035"/>
                    </a:cubicBezTo>
                    <a:cubicBezTo>
                      <a:pt x="21974" y="23126"/>
                      <a:pt x="21932" y="23225"/>
                      <a:pt x="21932" y="23333"/>
                    </a:cubicBezTo>
                    <a:cubicBezTo>
                      <a:pt x="21916" y="23466"/>
                      <a:pt x="21974" y="23598"/>
                      <a:pt x="22057" y="23706"/>
                    </a:cubicBezTo>
                    <a:cubicBezTo>
                      <a:pt x="22131" y="23814"/>
                      <a:pt x="22231" y="23905"/>
                      <a:pt x="22338" y="23979"/>
                    </a:cubicBezTo>
                    <a:cubicBezTo>
                      <a:pt x="22388" y="24021"/>
                      <a:pt x="22446" y="24054"/>
                      <a:pt x="22504" y="24070"/>
                    </a:cubicBezTo>
                    <a:cubicBezTo>
                      <a:pt x="22496" y="24186"/>
                      <a:pt x="22562" y="24311"/>
                      <a:pt x="22662" y="24369"/>
                    </a:cubicBezTo>
                    <a:cubicBezTo>
                      <a:pt x="22637" y="24543"/>
                      <a:pt x="22753" y="24733"/>
                      <a:pt x="22927" y="24783"/>
                    </a:cubicBezTo>
                    <a:cubicBezTo>
                      <a:pt x="22927" y="25031"/>
                      <a:pt x="22952" y="25305"/>
                      <a:pt x="23167" y="25462"/>
                    </a:cubicBezTo>
                    <a:cubicBezTo>
                      <a:pt x="23150" y="25603"/>
                      <a:pt x="23184" y="25744"/>
                      <a:pt x="23266" y="25860"/>
                    </a:cubicBezTo>
                    <a:cubicBezTo>
                      <a:pt x="23192" y="25935"/>
                      <a:pt x="23242" y="26051"/>
                      <a:pt x="23266" y="26133"/>
                    </a:cubicBezTo>
                    <a:cubicBezTo>
                      <a:pt x="23333" y="26357"/>
                      <a:pt x="23391" y="26573"/>
                      <a:pt x="23457" y="26796"/>
                    </a:cubicBezTo>
                    <a:cubicBezTo>
                      <a:pt x="23457" y="26813"/>
                      <a:pt x="23465" y="26821"/>
                      <a:pt x="23474" y="26829"/>
                    </a:cubicBezTo>
                    <a:cubicBezTo>
                      <a:pt x="23474" y="26829"/>
                      <a:pt x="23474" y="26838"/>
                      <a:pt x="23474" y="26838"/>
                    </a:cubicBezTo>
                    <a:cubicBezTo>
                      <a:pt x="23457" y="26912"/>
                      <a:pt x="23465" y="26979"/>
                      <a:pt x="23440" y="27045"/>
                    </a:cubicBezTo>
                    <a:cubicBezTo>
                      <a:pt x="23424" y="27119"/>
                      <a:pt x="23374" y="27177"/>
                      <a:pt x="23366" y="27244"/>
                    </a:cubicBezTo>
                    <a:cubicBezTo>
                      <a:pt x="23341" y="27360"/>
                      <a:pt x="23407" y="27443"/>
                      <a:pt x="23490" y="27501"/>
                    </a:cubicBezTo>
                    <a:cubicBezTo>
                      <a:pt x="23424" y="27641"/>
                      <a:pt x="23399" y="27824"/>
                      <a:pt x="23515" y="27931"/>
                    </a:cubicBezTo>
                    <a:cubicBezTo>
                      <a:pt x="23548" y="27956"/>
                      <a:pt x="23581" y="27981"/>
                      <a:pt x="23614" y="27989"/>
                    </a:cubicBezTo>
                    <a:cubicBezTo>
                      <a:pt x="23581" y="28072"/>
                      <a:pt x="23565" y="28163"/>
                      <a:pt x="23565" y="28255"/>
                    </a:cubicBezTo>
                    <a:cubicBezTo>
                      <a:pt x="23565" y="28313"/>
                      <a:pt x="23590" y="28387"/>
                      <a:pt x="23631" y="28429"/>
                    </a:cubicBezTo>
                    <a:cubicBezTo>
                      <a:pt x="23656" y="28453"/>
                      <a:pt x="23689" y="28470"/>
                      <a:pt x="23722" y="28478"/>
                    </a:cubicBezTo>
                    <a:cubicBezTo>
                      <a:pt x="23743" y="28482"/>
                      <a:pt x="23761" y="28482"/>
                      <a:pt x="23779" y="28482"/>
                    </a:cubicBezTo>
                    <a:cubicBezTo>
                      <a:pt x="23797" y="28482"/>
                      <a:pt x="23813" y="28482"/>
                      <a:pt x="23830" y="28487"/>
                    </a:cubicBezTo>
                    <a:cubicBezTo>
                      <a:pt x="23855" y="28487"/>
                      <a:pt x="23855" y="28487"/>
                      <a:pt x="23863" y="28503"/>
                    </a:cubicBezTo>
                    <a:cubicBezTo>
                      <a:pt x="23880" y="28536"/>
                      <a:pt x="23888" y="28561"/>
                      <a:pt x="23896" y="28586"/>
                    </a:cubicBezTo>
                    <a:cubicBezTo>
                      <a:pt x="23929" y="28644"/>
                      <a:pt x="23979" y="28685"/>
                      <a:pt x="24029" y="28727"/>
                    </a:cubicBezTo>
                    <a:cubicBezTo>
                      <a:pt x="24078" y="28760"/>
                      <a:pt x="24145" y="28785"/>
                      <a:pt x="24211" y="28785"/>
                    </a:cubicBezTo>
                    <a:lnTo>
                      <a:pt x="24219" y="28785"/>
                    </a:lnTo>
                    <a:cubicBezTo>
                      <a:pt x="24219" y="28801"/>
                      <a:pt x="24219" y="28818"/>
                      <a:pt x="24219" y="28835"/>
                    </a:cubicBezTo>
                    <a:cubicBezTo>
                      <a:pt x="24219" y="28893"/>
                      <a:pt x="24236" y="28942"/>
                      <a:pt x="24294" y="28975"/>
                    </a:cubicBezTo>
                    <a:cubicBezTo>
                      <a:pt x="24311" y="28986"/>
                      <a:pt x="24331" y="28990"/>
                      <a:pt x="24353" y="28990"/>
                    </a:cubicBezTo>
                    <a:cubicBezTo>
                      <a:pt x="24382" y="28990"/>
                      <a:pt x="24414" y="28982"/>
                      <a:pt x="24443" y="28967"/>
                    </a:cubicBezTo>
                    <a:cubicBezTo>
                      <a:pt x="24451" y="28959"/>
                      <a:pt x="24468" y="28951"/>
                      <a:pt x="24476" y="28934"/>
                    </a:cubicBezTo>
                    <a:cubicBezTo>
                      <a:pt x="24534" y="29083"/>
                      <a:pt x="24625" y="29224"/>
                      <a:pt x="24774" y="29290"/>
                    </a:cubicBezTo>
                    <a:cubicBezTo>
                      <a:pt x="24823" y="29308"/>
                      <a:pt x="24873" y="29315"/>
                      <a:pt x="24923" y="29315"/>
                    </a:cubicBezTo>
                    <a:cubicBezTo>
                      <a:pt x="24992" y="29315"/>
                      <a:pt x="25060" y="29301"/>
                      <a:pt x="25122" y="29282"/>
                    </a:cubicBezTo>
                    <a:cubicBezTo>
                      <a:pt x="25189" y="29257"/>
                      <a:pt x="25255" y="29241"/>
                      <a:pt x="25321" y="29216"/>
                    </a:cubicBezTo>
                    <a:cubicBezTo>
                      <a:pt x="25321" y="29216"/>
                      <a:pt x="25321" y="29207"/>
                      <a:pt x="25329" y="29207"/>
                    </a:cubicBezTo>
                    <a:cubicBezTo>
                      <a:pt x="25452" y="29345"/>
                      <a:pt x="25651" y="29433"/>
                      <a:pt x="25837" y="29433"/>
                    </a:cubicBezTo>
                    <a:cubicBezTo>
                      <a:pt x="25853" y="29433"/>
                      <a:pt x="25869" y="29432"/>
                      <a:pt x="25885" y="29431"/>
                    </a:cubicBezTo>
                    <a:cubicBezTo>
                      <a:pt x="25909" y="29423"/>
                      <a:pt x="25943" y="29423"/>
                      <a:pt x="25967" y="29406"/>
                    </a:cubicBezTo>
                    <a:cubicBezTo>
                      <a:pt x="25992" y="29398"/>
                      <a:pt x="26025" y="29381"/>
                      <a:pt x="26050" y="29381"/>
                    </a:cubicBezTo>
                    <a:cubicBezTo>
                      <a:pt x="26054" y="29381"/>
                      <a:pt x="26058" y="29380"/>
                      <a:pt x="26061" y="29380"/>
                    </a:cubicBezTo>
                    <a:cubicBezTo>
                      <a:pt x="26099" y="29380"/>
                      <a:pt x="26136" y="29416"/>
                      <a:pt x="26166" y="29431"/>
                    </a:cubicBezTo>
                    <a:cubicBezTo>
                      <a:pt x="26257" y="29489"/>
                      <a:pt x="26349" y="29547"/>
                      <a:pt x="26448" y="29564"/>
                    </a:cubicBezTo>
                    <a:cubicBezTo>
                      <a:pt x="26473" y="29568"/>
                      <a:pt x="26499" y="29570"/>
                      <a:pt x="26525" y="29570"/>
                    </a:cubicBezTo>
                    <a:cubicBezTo>
                      <a:pt x="26772" y="29570"/>
                      <a:pt x="27041" y="29399"/>
                      <a:pt x="27161" y="29174"/>
                    </a:cubicBezTo>
                    <a:cubicBezTo>
                      <a:pt x="27186" y="29181"/>
                      <a:pt x="27215" y="29183"/>
                      <a:pt x="27245" y="29183"/>
                    </a:cubicBezTo>
                    <a:cubicBezTo>
                      <a:pt x="27293" y="29183"/>
                      <a:pt x="27343" y="29176"/>
                      <a:pt x="27384" y="29166"/>
                    </a:cubicBezTo>
                    <a:cubicBezTo>
                      <a:pt x="27475" y="29141"/>
                      <a:pt x="27558" y="29091"/>
                      <a:pt x="27633" y="29033"/>
                    </a:cubicBezTo>
                    <a:cubicBezTo>
                      <a:pt x="27674" y="29000"/>
                      <a:pt x="27699" y="28967"/>
                      <a:pt x="27732" y="28926"/>
                    </a:cubicBezTo>
                    <a:cubicBezTo>
                      <a:pt x="27751" y="28903"/>
                      <a:pt x="27769" y="28898"/>
                      <a:pt x="27790" y="28898"/>
                    </a:cubicBezTo>
                    <a:cubicBezTo>
                      <a:pt x="27807" y="28898"/>
                      <a:pt x="27826" y="28901"/>
                      <a:pt x="27848" y="28901"/>
                    </a:cubicBezTo>
                    <a:cubicBezTo>
                      <a:pt x="27855" y="28901"/>
                      <a:pt x="27861" y="28902"/>
                      <a:pt x="27867" y="28902"/>
                    </a:cubicBezTo>
                    <a:cubicBezTo>
                      <a:pt x="27959" y="28902"/>
                      <a:pt x="28044" y="28846"/>
                      <a:pt x="28113" y="28777"/>
                    </a:cubicBezTo>
                    <a:cubicBezTo>
                      <a:pt x="28238" y="28652"/>
                      <a:pt x="28362" y="28487"/>
                      <a:pt x="28412" y="28304"/>
                    </a:cubicBezTo>
                    <a:cubicBezTo>
                      <a:pt x="28412" y="28304"/>
                      <a:pt x="28420" y="28304"/>
                      <a:pt x="28428" y="28296"/>
                    </a:cubicBezTo>
                    <a:cubicBezTo>
                      <a:pt x="28461" y="28271"/>
                      <a:pt x="28478" y="28238"/>
                      <a:pt x="28486" y="28205"/>
                    </a:cubicBezTo>
                    <a:cubicBezTo>
                      <a:pt x="28486" y="28172"/>
                      <a:pt x="28495" y="28147"/>
                      <a:pt x="28495" y="28114"/>
                    </a:cubicBezTo>
                    <a:cubicBezTo>
                      <a:pt x="28495" y="28064"/>
                      <a:pt x="28495" y="28006"/>
                      <a:pt x="28478" y="27956"/>
                    </a:cubicBezTo>
                    <a:lnTo>
                      <a:pt x="28478" y="27956"/>
                    </a:lnTo>
                    <a:lnTo>
                      <a:pt x="28486" y="27965"/>
                    </a:lnTo>
                    <a:cubicBezTo>
                      <a:pt x="28455" y="27862"/>
                      <a:pt x="28363" y="27782"/>
                      <a:pt x="28246" y="27782"/>
                    </a:cubicBezTo>
                    <a:cubicBezTo>
                      <a:pt x="28241" y="27782"/>
                      <a:pt x="28235" y="27782"/>
                      <a:pt x="28229" y="27782"/>
                    </a:cubicBezTo>
                    <a:lnTo>
                      <a:pt x="28213" y="27782"/>
                    </a:lnTo>
                    <a:cubicBezTo>
                      <a:pt x="28180" y="27658"/>
                      <a:pt x="28031" y="27550"/>
                      <a:pt x="27931" y="27484"/>
                    </a:cubicBezTo>
                    <a:cubicBezTo>
                      <a:pt x="27799" y="27393"/>
                      <a:pt x="27641" y="27343"/>
                      <a:pt x="27484" y="27327"/>
                    </a:cubicBezTo>
                    <a:cubicBezTo>
                      <a:pt x="27434" y="27318"/>
                      <a:pt x="27384" y="27318"/>
                      <a:pt x="27335" y="27302"/>
                    </a:cubicBezTo>
                    <a:cubicBezTo>
                      <a:pt x="27301" y="27285"/>
                      <a:pt x="27260" y="27260"/>
                      <a:pt x="27227" y="27244"/>
                    </a:cubicBezTo>
                    <a:cubicBezTo>
                      <a:pt x="27152" y="27202"/>
                      <a:pt x="27069" y="27169"/>
                      <a:pt x="26987" y="27144"/>
                    </a:cubicBezTo>
                    <a:cubicBezTo>
                      <a:pt x="26837" y="27095"/>
                      <a:pt x="26688" y="27078"/>
                      <a:pt x="26539" y="27061"/>
                    </a:cubicBezTo>
                    <a:cubicBezTo>
                      <a:pt x="26564" y="26821"/>
                      <a:pt x="26415" y="26573"/>
                      <a:pt x="26191" y="26481"/>
                    </a:cubicBezTo>
                    <a:cubicBezTo>
                      <a:pt x="26224" y="26390"/>
                      <a:pt x="26216" y="26291"/>
                      <a:pt x="26183" y="26200"/>
                    </a:cubicBezTo>
                    <a:cubicBezTo>
                      <a:pt x="26166" y="26142"/>
                      <a:pt x="26133" y="26084"/>
                      <a:pt x="26100" y="26034"/>
                    </a:cubicBezTo>
                    <a:cubicBezTo>
                      <a:pt x="26108" y="26034"/>
                      <a:pt x="26108" y="26026"/>
                      <a:pt x="26108" y="26026"/>
                    </a:cubicBezTo>
                    <a:cubicBezTo>
                      <a:pt x="26150" y="25810"/>
                      <a:pt x="26075" y="25578"/>
                      <a:pt x="25918" y="25429"/>
                    </a:cubicBezTo>
                    <a:cubicBezTo>
                      <a:pt x="25951" y="25288"/>
                      <a:pt x="25959" y="25139"/>
                      <a:pt x="25951" y="24998"/>
                    </a:cubicBezTo>
                    <a:cubicBezTo>
                      <a:pt x="25943" y="24841"/>
                      <a:pt x="25926" y="24692"/>
                      <a:pt x="25909" y="24543"/>
                    </a:cubicBezTo>
                    <a:cubicBezTo>
                      <a:pt x="25893" y="24410"/>
                      <a:pt x="25851" y="24286"/>
                      <a:pt x="25752" y="24195"/>
                    </a:cubicBezTo>
                    <a:cubicBezTo>
                      <a:pt x="25719" y="24170"/>
                      <a:pt x="25702" y="24162"/>
                      <a:pt x="25711" y="24120"/>
                    </a:cubicBezTo>
                    <a:cubicBezTo>
                      <a:pt x="25719" y="24087"/>
                      <a:pt x="25744" y="24054"/>
                      <a:pt x="25752" y="24021"/>
                    </a:cubicBezTo>
                    <a:cubicBezTo>
                      <a:pt x="25769" y="23971"/>
                      <a:pt x="25760" y="23913"/>
                      <a:pt x="25744" y="23863"/>
                    </a:cubicBezTo>
                    <a:cubicBezTo>
                      <a:pt x="25702" y="23772"/>
                      <a:pt x="25603" y="23689"/>
                      <a:pt x="25595" y="23590"/>
                    </a:cubicBezTo>
                    <a:cubicBezTo>
                      <a:pt x="25586" y="23532"/>
                      <a:pt x="25628" y="23482"/>
                      <a:pt x="25636" y="23424"/>
                    </a:cubicBezTo>
                    <a:cubicBezTo>
                      <a:pt x="25644" y="23366"/>
                      <a:pt x="25628" y="23308"/>
                      <a:pt x="25595" y="23250"/>
                    </a:cubicBezTo>
                    <a:cubicBezTo>
                      <a:pt x="25570" y="23217"/>
                      <a:pt x="25528" y="23167"/>
                      <a:pt x="25528" y="23118"/>
                    </a:cubicBezTo>
                    <a:cubicBezTo>
                      <a:pt x="25528" y="23093"/>
                      <a:pt x="25553" y="23060"/>
                      <a:pt x="25561" y="23026"/>
                    </a:cubicBezTo>
                    <a:cubicBezTo>
                      <a:pt x="25578" y="23002"/>
                      <a:pt x="25586" y="22968"/>
                      <a:pt x="25578" y="22935"/>
                    </a:cubicBezTo>
                    <a:cubicBezTo>
                      <a:pt x="25578" y="22811"/>
                      <a:pt x="25495" y="22728"/>
                      <a:pt x="25470" y="22620"/>
                    </a:cubicBezTo>
                    <a:cubicBezTo>
                      <a:pt x="25454" y="22546"/>
                      <a:pt x="25503" y="22504"/>
                      <a:pt x="25545" y="22446"/>
                    </a:cubicBezTo>
                    <a:cubicBezTo>
                      <a:pt x="25586" y="22388"/>
                      <a:pt x="25595" y="22314"/>
                      <a:pt x="25578" y="22248"/>
                    </a:cubicBezTo>
                    <a:cubicBezTo>
                      <a:pt x="25545" y="22140"/>
                      <a:pt x="25470" y="22074"/>
                      <a:pt x="25379" y="22032"/>
                    </a:cubicBezTo>
                    <a:cubicBezTo>
                      <a:pt x="25379" y="22016"/>
                      <a:pt x="25371" y="21999"/>
                      <a:pt x="25371" y="21982"/>
                    </a:cubicBezTo>
                    <a:cubicBezTo>
                      <a:pt x="25363" y="21949"/>
                      <a:pt x="25346" y="21916"/>
                      <a:pt x="25338" y="21883"/>
                    </a:cubicBezTo>
                    <a:cubicBezTo>
                      <a:pt x="25329" y="21850"/>
                      <a:pt x="25338" y="21817"/>
                      <a:pt x="25354" y="21784"/>
                    </a:cubicBezTo>
                    <a:cubicBezTo>
                      <a:pt x="25404" y="21643"/>
                      <a:pt x="25412" y="21502"/>
                      <a:pt x="25354" y="21361"/>
                    </a:cubicBezTo>
                    <a:cubicBezTo>
                      <a:pt x="25338" y="21328"/>
                      <a:pt x="25313" y="21295"/>
                      <a:pt x="25305" y="21262"/>
                    </a:cubicBezTo>
                    <a:cubicBezTo>
                      <a:pt x="25305" y="21228"/>
                      <a:pt x="25329" y="21204"/>
                      <a:pt x="25346" y="21170"/>
                    </a:cubicBezTo>
                    <a:cubicBezTo>
                      <a:pt x="25371" y="21121"/>
                      <a:pt x="25379" y="21054"/>
                      <a:pt x="25379" y="20996"/>
                    </a:cubicBezTo>
                    <a:cubicBezTo>
                      <a:pt x="25379" y="20897"/>
                      <a:pt x="25346" y="20806"/>
                      <a:pt x="25288" y="20731"/>
                    </a:cubicBezTo>
                    <a:cubicBezTo>
                      <a:pt x="25354" y="20657"/>
                      <a:pt x="25379" y="20549"/>
                      <a:pt x="25363" y="20450"/>
                    </a:cubicBezTo>
                    <a:cubicBezTo>
                      <a:pt x="25346" y="20325"/>
                      <a:pt x="25247" y="20226"/>
                      <a:pt x="25139" y="20160"/>
                    </a:cubicBezTo>
                    <a:cubicBezTo>
                      <a:pt x="25180" y="20060"/>
                      <a:pt x="25164" y="19944"/>
                      <a:pt x="25089" y="19870"/>
                    </a:cubicBezTo>
                    <a:cubicBezTo>
                      <a:pt x="25089" y="19861"/>
                      <a:pt x="25097" y="19861"/>
                      <a:pt x="25097" y="19853"/>
                    </a:cubicBezTo>
                    <a:cubicBezTo>
                      <a:pt x="25097" y="19803"/>
                      <a:pt x="25122" y="19754"/>
                      <a:pt x="25155" y="19704"/>
                    </a:cubicBezTo>
                    <a:cubicBezTo>
                      <a:pt x="25180" y="19737"/>
                      <a:pt x="25213" y="19762"/>
                      <a:pt x="25238" y="19795"/>
                    </a:cubicBezTo>
                    <a:cubicBezTo>
                      <a:pt x="25255" y="19812"/>
                      <a:pt x="25280" y="19828"/>
                      <a:pt x="25296" y="19845"/>
                    </a:cubicBezTo>
                    <a:cubicBezTo>
                      <a:pt x="25313" y="19861"/>
                      <a:pt x="25338" y="19878"/>
                      <a:pt x="25363" y="19894"/>
                    </a:cubicBezTo>
                    <a:cubicBezTo>
                      <a:pt x="25367" y="19898"/>
                      <a:pt x="25372" y="19899"/>
                      <a:pt x="25377" y="19899"/>
                    </a:cubicBezTo>
                    <a:cubicBezTo>
                      <a:pt x="25395" y="19899"/>
                      <a:pt x="25409" y="19875"/>
                      <a:pt x="25396" y="19861"/>
                    </a:cubicBezTo>
                    <a:cubicBezTo>
                      <a:pt x="25387" y="19836"/>
                      <a:pt x="25371" y="19812"/>
                      <a:pt x="25354" y="19795"/>
                    </a:cubicBezTo>
                    <a:cubicBezTo>
                      <a:pt x="25329" y="19770"/>
                      <a:pt x="25313" y="19754"/>
                      <a:pt x="25296" y="19737"/>
                    </a:cubicBezTo>
                    <a:cubicBezTo>
                      <a:pt x="25263" y="19704"/>
                      <a:pt x="25230" y="19671"/>
                      <a:pt x="25197" y="19638"/>
                    </a:cubicBezTo>
                    <a:cubicBezTo>
                      <a:pt x="25205" y="19605"/>
                      <a:pt x="25222" y="19580"/>
                      <a:pt x="25222" y="19555"/>
                    </a:cubicBezTo>
                    <a:cubicBezTo>
                      <a:pt x="25247" y="19563"/>
                      <a:pt x="25271" y="19571"/>
                      <a:pt x="25296" y="19580"/>
                    </a:cubicBezTo>
                    <a:cubicBezTo>
                      <a:pt x="25314" y="19586"/>
                      <a:pt x="25331" y="19591"/>
                      <a:pt x="25352" y="19591"/>
                    </a:cubicBezTo>
                    <a:cubicBezTo>
                      <a:pt x="25360" y="19591"/>
                      <a:pt x="25369" y="19590"/>
                      <a:pt x="25379" y="19588"/>
                    </a:cubicBezTo>
                    <a:cubicBezTo>
                      <a:pt x="25387" y="19588"/>
                      <a:pt x="25404" y="19580"/>
                      <a:pt x="25404" y="19563"/>
                    </a:cubicBezTo>
                    <a:cubicBezTo>
                      <a:pt x="25412" y="19555"/>
                      <a:pt x="25404" y="19538"/>
                      <a:pt x="25396" y="19530"/>
                    </a:cubicBezTo>
                    <a:cubicBezTo>
                      <a:pt x="25371" y="19513"/>
                      <a:pt x="25346" y="19505"/>
                      <a:pt x="25321" y="19497"/>
                    </a:cubicBezTo>
                    <a:cubicBezTo>
                      <a:pt x="25296" y="19489"/>
                      <a:pt x="25271" y="19489"/>
                      <a:pt x="25247" y="19480"/>
                    </a:cubicBezTo>
                    <a:cubicBezTo>
                      <a:pt x="25247" y="19472"/>
                      <a:pt x="25247" y="19472"/>
                      <a:pt x="25238" y="19472"/>
                    </a:cubicBezTo>
                    <a:cubicBezTo>
                      <a:pt x="25238" y="19439"/>
                      <a:pt x="25238" y="19397"/>
                      <a:pt x="25238" y="19364"/>
                    </a:cubicBezTo>
                    <a:cubicBezTo>
                      <a:pt x="25205" y="19199"/>
                      <a:pt x="25106" y="19049"/>
                      <a:pt x="24973" y="18942"/>
                    </a:cubicBezTo>
                    <a:cubicBezTo>
                      <a:pt x="24981" y="18892"/>
                      <a:pt x="25006" y="18851"/>
                      <a:pt x="25023" y="18801"/>
                    </a:cubicBezTo>
                    <a:cubicBezTo>
                      <a:pt x="25039" y="18735"/>
                      <a:pt x="25031" y="18668"/>
                      <a:pt x="25006" y="18610"/>
                    </a:cubicBezTo>
                    <a:cubicBezTo>
                      <a:pt x="24973" y="18536"/>
                      <a:pt x="24915" y="18461"/>
                      <a:pt x="24857" y="18395"/>
                    </a:cubicBezTo>
                    <a:cubicBezTo>
                      <a:pt x="24923" y="18329"/>
                      <a:pt x="24915" y="18188"/>
                      <a:pt x="24923" y="18105"/>
                    </a:cubicBezTo>
                    <a:cubicBezTo>
                      <a:pt x="24932" y="18005"/>
                      <a:pt x="24932" y="17914"/>
                      <a:pt x="24923" y="17823"/>
                    </a:cubicBezTo>
                    <a:cubicBezTo>
                      <a:pt x="24915" y="17773"/>
                      <a:pt x="24907" y="17732"/>
                      <a:pt x="24890" y="17691"/>
                    </a:cubicBezTo>
                    <a:lnTo>
                      <a:pt x="24899" y="17691"/>
                    </a:lnTo>
                    <a:cubicBezTo>
                      <a:pt x="24932" y="17674"/>
                      <a:pt x="24965" y="17657"/>
                      <a:pt x="24990" y="17649"/>
                    </a:cubicBezTo>
                    <a:cubicBezTo>
                      <a:pt x="25006" y="17641"/>
                      <a:pt x="25015" y="17616"/>
                      <a:pt x="25006" y="17608"/>
                    </a:cubicBezTo>
                    <a:cubicBezTo>
                      <a:pt x="24998" y="17591"/>
                      <a:pt x="24981" y="17583"/>
                      <a:pt x="24965" y="17583"/>
                    </a:cubicBezTo>
                    <a:cubicBezTo>
                      <a:pt x="24932" y="17599"/>
                      <a:pt x="24907" y="17608"/>
                      <a:pt x="24874" y="17616"/>
                    </a:cubicBezTo>
                    <a:cubicBezTo>
                      <a:pt x="24865" y="17616"/>
                      <a:pt x="24857" y="17624"/>
                      <a:pt x="24849" y="17624"/>
                    </a:cubicBezTo>
                    <a:cubicBezTo>
                      <a:pt x="24841" y="17608"/>
                      <a:pt x="24832" y="17599"/>
                      <a:pt x="24824" y="17591"/>
                    </a:cubicBezTo>
                    <a:cubicBezTo>
                      <a:pt x="24799" y="17558"/>
                      <a:pt x="24774" y="17541"/>
                      <a:pt x="24741" y="17525"/>
                    </a:cubicBezTo>
                    <a:cubicBezTo>
                      <a:pt x="24758" y="17517"/>
                      <a:pt x="24766" y="17508"/>
                      <a:pt x="24783" y="17500"/>
                    </a:cubicBezTo>
                    <a:cubicBezTo>
                      <a:pt x="24799" y="17492"/>
                      <a:pt x="24816" y="17475"/>
                      <a:pt x="24832" y="17467"/>
                    </a:cubicBezTo>
                    <a:cubicBezTo>
                      <a:pt x="24849" y="17450"/>
                      <a:pt x="24865" y="17434"/>
                      <a:pt x="24882" y="17409"/>
                    </a:cubicBezTo>
                    <a:cubicBezTo>
                      <a:pt x="24890" y="17401"/>
                      <a:pt x="24890" y="17384"/>
                      <a:pt x="24890" y="17376"/>
                    </a:cubicBezTo>
                    <a:cubicBezTo>
                      <a:pt x="24890" y="17367"/>
                      <a:pt x="24882" y="17359"/>
                      <a:pt x="24874" y="17351"/>
                    </a:cubicBezTo>
                    <a:cubicBezTo>
                      <a:pt x="24874" y="17343"/>
                      <a:pt x="24865" y="17334"/>
                      <a:pt x="24857" y="17334"/>
                    </a:cubicBezTo>
                    <a:cubicBezTo>
                      <a:pt x="24852" y="17332"/>
                      <a:pt x="24847" y="17331"/>
                      <a:pt x="24843" y="17331"/>
                    </a:cubicBezTo>
                    <a:cubicBezTo>
                      <a:pt x="24832" y="17331"/>
                      <a:pt x="24822" y="17337"/>
                      <a:pt x="24816" y="17343"/>
                    </a:cubicBezTo>
                    <a:cubicBezTo>
                      <a:pt x="24774" y="17359"/>
                      <a:pt x="24741" y="17384"/>
                      <a:pt x="24716" y="17417"/>
                    </a:cubicBezTo>
                    <a:cubicBezTo>
                      <a:pt x="24708" y="17425"/>
                      <a:pt x="24691" y="17434"/>
                      <a:pt x="24683" y="17442"/>
                    </a:cubicBezTo>
                    <a:cubicBezTo>
                      <a:pt x="24700" y="17409"/>
                      <a:pt x="24708" y="17376"/>
                      <a:pt x="24716" y="17334"/>
                    </a:cubicBezTo>
                    <a:cubicBezTo>
                      <a:pt x="24725" y="17293"/>
                      <a:pt x="24733" y="17251"/>
                      <a:pt x="24733" y="17202"/>
                    </a:cubicBezTo>
                    <a:cubicBezTo>
                      <a:pt x="24741" y="17119"/>
                      <a:pt x="24733" y="17036"/>
                      <a:pt x="24716" y="16953"/>
                    </a:cubicBezTo>
                    <a:cubicBezTo>
                      <a:pt x="24691" y="16862"/>
                      <a:pt x="24642" y="16754"/>
                      <a:pt x="24575" y="16680"/>
                    </a:cubicBezTo>
                    <a:cubicBezTo>
                      <a:pt x="24575" y="16671"/>
                      <a:pt x="24584" y="16663"/>
                      <a:pt x="24584" y="16663"/>
                    </a:cubicBezTo>
                    <a:cubicBezTo>
                      <a:pt x="24592" y="16622"/>
                      <a:pt x="24575" y="16597"/>
                      <a:pt x="24567" y="16564"/>
                    </a:cubicBezTo>
                    <a:cubicBezTo>
                      <a:pt x="24559" y="16531"/>
                      <a:pt x="24567" y="16497"/>
                      <a:pt x="24575" y="16464"/>
                    </a:cubicBezTo>
                    <a:cubicBezTo>
                      <a:pt x="24600" y="16398"/>
                      <a:pt x="24633" y="16332"/>
                      <a:pt x="24650" y="16265"/>
                    </a:cubicBezTo>
                    <a:cubicBezTo>
                      <a:pt x="24667" y="16183"/>
                      <a:pt x="24658" y="16108"/>
                      <a:pt x="24617" y="16033"/>
                    </a:cubicBezTo>
                    <a:cubicBezTo>
                      <a:pt x="24584" y="15984"/>
                      <a:pt x="24526" y="15942"/>
                      <a:pt x="24493" y="15884"/>
                    </a:cubicBezTo>
                    <a:cubicBezTo>
                      <a:pt x="24459" y="15810"/>
                      <a:pt x="24501" y="15719"/>
                      <a:pt x="24517" y="15644"/>
                    </a:cubicBezTo>
                    <a:cubicBezTo>
                      <a:pt x="24526" y="15569"/>
                      <a:pt x="24526" y="15495"/>
                      <a:pt x="24509" y="15429"/>
                    </a:cubicBezTo>
                    <a:cubicBezTo>
                      <a:pt x="24476" y="15296"/>
                      <a:pt x="24401" y="15155"/>
                      <a:pt x="24285" y="15089"/>
                    </a:cubicBezTo>
                    <a:cubicBezTo>
                      <a:pt x="24310" y="15047"/>
                      <a:pt x="24319" y="14998"/>
                      <a:pt x="24335" y="14965"/>
                    </a:cubicBezTo>
                    <a:cubicBezTo>
                      <a:pt x="24368" y="14890"/>
                      <a:pt x="24385" y="14807"/>
                      <a:pt x="24385" y="14733"/>
                    </a:cubicBezTo>
                    <a:cubicBezTo>
                      <a:pt x="24401" y="14592"/>
                      <a:pt x="24360" y="14459"/>
                      <a:pt x="24269" y="14352"/>
                    </a:cubicBezTo>
                    <a:cubicBezTo>
                      <a:pt x="24252" y="14327"/>
                      <a:pt x="24227" y="14310"/>
                      <a:pt x="24203" y="14294"/>
                    </a:cubicBezTo>
                    <a:cubicBezTo>
                      <a:pt x="24178" y="14269"/>
                      <a:pt x="24169" y="14260"/>
                      <a:pt x="24178" y="14219"/>
                    </a:cubicBezTo>
                    <a:cubicBezTo>
                      <a:pt x="24186" y="14161"/>
                      <a:pt x="24194" y="14103"/>
                      <a:pt x="24186" y="14045"/>
                    </a:cubicBezTo>
                    <a:cubicBezTo>
                      <a:pt x="24161" y="13946"/>
                      <a:pt x="24103" y="13854"/>
                      <a:pt x="24012" y="13805"/>
                    </a:cubicBezTo>
                    <a:cubicBezTo>
                      <a:pt x="24037" y="13780"/>
                      <a:pt x="24045" y="13747"/>
                      <a:pt x="24045" y="13705"/>
                    </a:cubicBezTo>
                    <a:cubicBezTo>
                      <a:pt x="24053" y="13664"/>
                      <a:pt x="24053" y="13614"/>
                      <a:pt x="24053" y="13573"/>
                    </a:cubicBezTo>
                    <a:cubicBezTo>
                      <a:pt x="24053" y="13473"/>
                      <a:pt x="24037" y="13382"/>
                      <a:pt x="24012" y="13291"/>
                    </a:cubicBezTo>
                    <a:cubicBezTo>
                      <a:pt x="23979" y="13125"/>
                      <a:pt x="23913" y="12976"/>
                      <a:pt x="23830" y="12827"/>
                    </a:cubicBezTo>
                    <a:cubicBezTo>
                      <a:pt x="23838" y="12819"/>
                      <a:pt x="23838" y="12810"/>
                      <a:pt x="23838" y="12810"/>
                    </a:cubicBezTo>
                    <a:cubicBezTo>
                      <a:pt x="23855" y="12761"/>
                      <a:pt x="23863" y="12719"/>
                      <a:pt x="23863" y="12670"/>
                    </a:cubicBezTo>
                    <a:cubicBezTo>
                      <a:pt x="23880" y="12578"/>
                      <a:pt x="23855" y="12479"/>
                      <a:pt x="23830" y="12388"/>
                    </a:cubicBezTo>
                    <a:cubicBezTo>
                      <a:pt x="23797" y="12305"/>
                      <a:pt x="23755" y="12214"/>
                      <a:pt x="23706" y="12139"/>
                    </a:cubicBezTo>
                    <a:cubicBezTo>
                      <a:pt x="23689" y="12114"/>
                      <a:pt x="23664" y="12090"/>
                      <a:pt x="23648" y="12065"/>
                    </a:cubicBezTo>
                    <a:cubicBezTo>
                      <a:pt x="23648" y="12056"/>
                      <a:pt x="23648" y="12040"/>
                      <a:pt x="23648" y="12023"/>
                    </a:cubicBezTo>
                    <a:cubicBezTo>
                      <a:pt x="23656" y="11982"/>
                      <a:pt x="23656" y="11932"/>
                      <a:pt x="23656" y="11891"/>
                    </a:cubicBezTo>
                    <a:cubicBezTo>
                      <a:pt x="23648" y="11791"/>
                      <a:pt x="23614" y="11700"/>
                      <a:pt x="23565" y="11617"/>
                    </a:cubicBezTo>
                    <a:cubicBezTo>
                      <a:pt x="23515" y="11534"/>
                      <a:pt x="23440" y="11485"/>
                      <a:pt x="23366" y="11418"/>
                    </a:cubicBezTo>
                    <a:cubicBezTo>
                      <a:pt x="23333" y="11385"/>
                      <a:pt x="23308" y="11360"/>
                      <a:pt x="23275" y="11327"/>
                    </a:cubicBezTo>
                    <a:cubicBezTo>
                      <a:pt x="23275" y="11327"/>
                      <a:pt x="23275" y="11319"/>
                      <a:pt x="23275" y="11319"/>
                    </a:cubicBezTo>
                    <a:cubicBezTo>
                      <a:pt x="23300" y="11220"/>
                      <a:pt x="23283" y="11120"/>
                      <a:pt x="23266" y="11021"/>
                    </a:cubicBezTo>
                    <a:cubicBezTo>
                      <a:pt x="23242" y="10921"/>
                      <a:pt x="23217" y="10830"/>
                      <a:pt x="23175" y="10731"/>
                    </a:cubicBezTo>
                    <a:cubicBezTo>
                      <a:pt x="23142" y="10640"/>
                      <a:pt x="23101" y="10548"/>
                      <a:pt x="23043" y="10466"/>
                    </a:cubicBezTo>
                    <a:cubicBezTo>
                      <a:pt x="23010" y="10408"/>
                      <a:pt x="22968" y="10341"/>
                      <a:pt x="22927" y="10283"/>
                    </a:cubicBezTo>
                    <a:cubicBezTo>
                      <a:pt x="22918" y="10176"/>
                      <a:pt x="22894" y="10060"/>
                      <a:pt x="22844" y="9968"/>
                    </a:cubicBezTo>
                    <a:cubicBezTo>
                      <a:pt x="22811" y="9894"/>
                      <a:pt x="22769" y="9836"/>
                      <a:pt x="22720" y="9770"/>
                    </a:cubicBezTo>
                    <a:cubicBezTo>
                      <a:pt x="22686" y="9728"/>
                      <a:pt x="22662" y="9687"/>
                      <a:pt x="22628" y="9645"/>
                    </a:cubicBezTo>
                    <a:cubicBezTo>
                      <a:pt x="22637" y="9637"/>
                      <a:pt x="22637" y="9621"/>
                      <a:pt x="22637" y="9612"/>
                    </a:cubicBezTo>
                    <a:cubicBezTo>
                      <a:pt x="22653" y="9571"/>
                      <a:pt x="22653" y="9521"/>
                      <a:pt x="22653" y="9480"/>
                    </a:cubicBezTo>
                    <a:cubicBezTo>
                      <a:pt x="22653" y="9380"/>
                      <a:pt x="22645" y="9297"/>
                      <a:pt x="22604" y="9215"/>
                    </a:cubicBezTo>
                    <a:cubicBezTo>
                      <a:pt x="22570" y="9132"/>
                      <a:pt x="22512" y="9065"/>
                      <a:pt x="22454" y="8999"/>
                    </a:cubicBezTo>
                    <a:cubicBezTo>
                      <a:pt x="22430" y="8974"/>
                      <a:pt x="22413" y="8949"/>
                      <a:pt x="22388" y="8916"/>
                    </a:cubicBezTo>
                    <a:lnTo>
                      <a:pt x="22463" y="8916"/>
                    </a:lnTo>
                    <a:cubicBezTo>
                      <a:pt x="22471" y="8916"/>
                      <a:pt x="22479" y="8925"/>
                      <a:pt x="22488" y="8925"/>
                    </a:cubicBezTo>
                    <a:lnTo>
                      <a:pt x="22504" y="8925"/>
                    </a:lnTo>
                    <a:cubicBezTo>
                      <a:pt x="22521" y="8925"/>
                      <a:pt x="22537" y="8933"/>
                      <a:pt x="22562" y="8933"/>
                    </a:cubicBezTo>
                    <a:cubicBezTo>
                      <a:pt x="22565" y="8934"/>
                      <a:pt x="22568" y="8935"/>
                      <a:pt x="22572" y="8935"/>
                    </a:cubicBezTo>
                    <a:cubicBezTo>
                      <a:pt x="22587" y="8935"/>
                      <a:pt x="22605" y="8921"/>
                      <a:pt x="22612" y="8908"/>
                    </a:cubicBezTo>
                    <a:cubicBezTo>
                      <a:pt x="22612" y="8883"/>
                      <a:pt x="22604" y="8858"/>
                      <a:pt x="22579" y="8858"/>
                    </a:cubicBezTo>
                    <a:cubicBezTo>
                      <a:pt x="22529" y="8840"/>
                      <a:pt x="22479" y="8830"/>
                      <a:pt x="22430" y="8830"/>
                    </a:cubicBezTo>
                    <a:cubicBezTo>
                      <a:pt x="22413" y="8830"/>
                      <a:pt x="22396" y="8831"/>
                      <a:pt x="22380" y="8833"/>
                    </a:cubicBezTo>
                    <a:lnTo>
                      <a:pt x="22430" y="8792"/>
                    </a:lnTo>
                    <a:cubicBezTo>
                      <a:pt x="22446" y="8775"/>
                      <a:pt x="22463" y="8759"/>
                      <a:pt x="22479" y="8742"/>
                    </a:cubicBezTo>
                    <a:cubicBezTo>
                      <a:pt x="22504" y="8717"/>
                      <a:pt x="22537" y="8693"/>
                      <a:pt x="22529" y="8659"/>
                    </a:cubicBezTo>
                    <a:cubicBezTo>
                      <a:pt x="22529" y="8651"/>
                      <a:pt x="22521" y="8626"/>
                      <a:pt x="22504" y="8626"/>
                    </a:cubicBezTo>
                    <a:lnTo>
                      <a:pt x="22479" y="8626"/>
                    </a:lnTo>
                    <a:cubicBezTo>
                      <a:pt x="22463" y="8626"/>
                      <a:pt x="22454" y="8635"/>
                      <a:pt x="22446" y="8643"/>
                    </a:cubicBezTo>
                    <a:cubicBezTo>
                      <a:pt x="22438" y="8651"/>
                      <a:pt x="22430" y="8659"/>
                      <a:pt x="22421" y="8668"/>
                    </a:cubicBezTo>
                    <a:cubicBezTo>
                      <a:pt x="22405" y="8684"/>
                      <a:pt x="22388" y="8693"/>
                      <a:pt x="22372" y="8709"/>
                    </a:cubicBezTo>
                    <a:cubicBezTo>
                      <a:pt x="22380" y="8676"/>
                      <a:pt x="22380" y="8635"/>
                      <a:pt x="22380" y="8601"/>
                    </a:cubicBezTo>
                    <a:cubicBezTo>
                      <a:pt x="22396" y="8485"/>
                      <a:pt x="22430" y="8353"/>
                      <a:pt x="22388" y="8237"/>
                    </a:cubicBezTo>
                    <a:cubicBezTo>
                      <a:pt x="22347" y="8146"/>
                      <a:pt x="22280" y="8055"/>
                      <a:pt x="22239" y="7963"/>
                    </a:cubicBezTo>
                    <a:cubicBezTo>
                      <a:pt x="22198" y="7864"/>
                      <a:pt x="22156" y="7765"/>
                      <a:pt x="22148" y="7657"/>
                    </a:cubicBezTo>
                    <a:cubicBezTo>
                      <a:pt x="22140" y="7607"/>
                      <a:pt x="22131" y="7557"/>
                      <a:pt x="22123" y="7508"/>
                    </a:cubicBezTo>
                    <a:cubicBezTo>
                      <a:pt x="22131" y="7483"/>
                      <a:pt x="22140" y="7450"/>
                      <a:pt x="22140" y="7425"/>
                    </a:cubicBezTo>
                    <a:cubicBezTo>
                      <a:pt x="22148" y="7325"/>
                      <a:pt x="22131" y="7234"/>
                      <a:pt x="22123" y="7143"/>
                    </a:cubicBezTo>
                    <a:cubicBezTo>
                      <a:pt x="22106" y="7060"/>
                      <a:pt x="22090" y="6969"/>
                      <a:pt x="22073" y="6886"/>
                    </a:cubicBezTo>
                    <a:cubicBezTo>
                      <a:pt x="22057" y="6837"/>
                      <a:pt x="22048" y="6787"/>
                      <a:pt x="22040" y="6729"/>
                    </a:cubicBezTo>
                    <a:cubicBezTo>
                      <a:pt x="22040" y="6721"/>
                      <a:pt x="22048" y="6712"/>
                      <a:pt x="22048" y="6704"/>
                    </a:cubicBezTo>
                    <a:cubicBezTo>
                      <a:pt x="22073" y="6654"/>
                      <a:pt x="22098" y="6613"/>
                      <a:pt x="22115" y="6563"/>
                    </a:cubicBezTo>
                    <a:cubicBezTo>
                      <a:pt x="22156" y="6464"/>
                      <a:pt x="22173" y="6364"/>
                      <a:pt x="22189" y="6257"/>
                    </a:cubicBezTo>
                    <a:cubicBezTo>
                      <a:pt x="22198" y="6157"/>
                      <a:pt x="22189" y="6049"/>
                      <a:pt x="22164" y="5950"/>
                    </a:cubicBezTo>
                    <a:cubicBezTo>
                      <a:pt x="22156" y="5925"/>
                      <a:pt x="22148" y="5892"/>
                      <a:pt x="22140" y="5859"/>
                    </a:cubicBezTo>
                    <a:lnTo>
                      <a:pt x="22148" y="5859"/>
                    </a:lnTo>
                    <a:cubicBezTo>
                      <a:pt x="22181" y="5834"/>
                      <a:pt x="22206" y="5809"/>
                      <a:pt x="22231" y="5784"/>
                    </a:cubicBezTo>
                    <a:cubicBezTo>
                      <a:pt x="22247" y="5768"/>
                      <a:pt x="22256" y="5751"/>
                      <a:pt x="22247" y="5735"/>
                    </a:cubicBezTo>
                    <a:cubicBezTo>
                      <a:pt x="22247" y="5735"/>
                      <a:pt x="22247" y="5726"/>
                      <a:pt x="22247" y="5726"/>
                    </a:cubicBezTo>
                    <a:cubicBezTo>
                      <a:pt x="22247" y="5726"/>
                      <a:pt x="22247" y="5718"/>
                      <a:pt x="22247" y="5718"/>
                    </a:cubicBezTo>
                    <a:cubicBezTo>
                      <a:pt x="22239" y="5710"/>
                      <a:pt x="22231" y="5701"/>
                      <a:pt x="22222" y="5693"/>
                    </a:cubicBezTo>
                    <a:lnTo>
                      <a:pt x="22181" y="5693"/>
                    </a:lnTo>
                    <a:cubicBezTo>
                      <a:pt x="22173" y="5693"/>
                      <a:pt x="22164" y="5701"/>
                      <a:pt x="22156" y="5701"/>
                    </a:cubicBezTo>
                    <a:cubicBezTo>
                      <a:pt x="22140" y="5718"/>
                      <a:pt x="22123" y="5735"/>
                      <a:pt x="22106" y="5751"/>
                    </a:cubicBezTo>
                    <a:lnTo>
                      <a:pt x="22098" y="5751"/>
                    </a:lnTo>
                    <a:cubicBezTo>
                      <a:pt x="22090" y="5743"/>
                      <a:pt x="22082" y="5726"/>
                      <a:pt x="22073" y="5718"/>
                    </a:cubicBezTo>
                    <a:cubicBezTo>
                      <a:pt x="22098" y="5652"/>
                      <a:pt x="22123" y="5577"/>
                      <a:pt x="22140" y="5511"/>
                    </a:cubicBezTo>
                    <a:cubicBezTo>
                      <a:pt x="22173" y="5378"/>
                      <a:pt x="22206" y="5254"/>
                      <a:pt x="22222" y="5130"/>
                    </a:cubicBezTo>
                    <a:cubicBezTo>
                      <a:pt x="22239" y="5005"/>
                      <a:pt x="22239" y="4889"/>
                      <a:pt x="22198" y="4773"/>
                    </a:cubicBezTo>
                    <a:cubicBezTo>
                      <a:pt x="22181" y="4715"/>
                      <a:pt x="22156" y="4666"/>
                      <a:pt x="22123" y="4616"/>
                    </a:cubicBezTo>
                    <a:cubicBezTo>
                      <a:pt x="22098" y="4583"/>
                      <a:pt x="22073" y="4533"/>
                      <a:pt x="22048" y="4500"/>
                    </a:cubicBezTo>
                    <a:cubicBezTo>
                      <a:pt x="22065" y="4450"/>
                      <a:pt x="22073" y="4401"/>
                      <a:pt x="22090" y="4351"/>
                    </a:cubicBezTo>
                    <a:cubicBezTo>
                      <a:pt x="22131" y="4210"/>
                      <a:pt x="22181" y="4078"/>
                      <a:pt x="22231" y="3945"/>
                    </a:cubicBezTo>
                    <a:cubicBezTo>
                      <a:pt x="22272" y="3812"/>
                      <a:pt x="22305" y="3680"/>
                      <a:pt x="22330" y="3547"/>
                    </a:cubicBezTo>
                    <a:cubicBezTo>
                      <a:pt x="22338" y="3481"/>
                      <a:pt x="22347" y="3423"/>
                      <a:pt x="22338" y="3357"/>
                    </a:cubicBezTo>
                    <a:cubicBezTo>
                      <a:pt x="22338" y="3307"/>
                      <a:pt x="22338" y="3241"/>
                      <a:pt x="22322" y="3191"/>
                    </a:cubicBezTo>
                    <a:cubicBezTo>
                      <a:pt x="22338" y="3158"/>
                      <a:pt x="22347" y="3125"/>
                      <a:pt x="22355" y="3092"/>
                    </a:cubicBezTo>
                    <a:cubicBezTo>
                      <a:pt x="22363" y="3096"/>
                      <a:pt x="22369" y="3098"/>
                      <a:pt x="22375" y="3098"/>
                    </a:cubicBezTo>
                    <a:cubicBezTo>
                      <a:pt x="22380" y="3098"/>
                      <a:pt x="22384" y="3096"/>
                      <a:pt x="22388" y="3092"/>
                    </a:cubicBezTo>
                    <a:cubicBezTo>
                      <a:pt x="22496" y="3009"/>
                      <a:pt x="22587" y="2909"/>
                      <a:pt x="22645" y="2785"/>
                    </a:cubicBezTo>
                    <a:cubicBezTo>
                      <a:pt x="22653" y="2777"/>
                      <a:pt x="22653" y="2777"/>
                      <a:pt x="22653" y="2768"/>
                    </a:cubicBezTo>
                    <a:cubicBezTo>
                      <a:pt x="22662" y="2768"/>
                      <a:pt x="22670" y="2768"/>
                      <a:pt x="22678" y="2760"/>
                    </a:cubicBezTo>
                    <a:cubicBezTo>
                      <a:pt x="22686" y="2752"/>
                      <a:pt x="22703" y="2735"/>
                      <a:pt x="22711" y="2727"/>
                    </a:cubicBezTo>
                    <a:lnTo>
                      <a:pt x="22711" y="2727"/>
                    </a:lnTo>
                    <a:cubicBezTo>
                      <a:pt x="22703" y="2777"/>
                      <a:pt x="22686" y="2835"/>
                      <a:pt x="22662" y="2884"/>
                    </a:cubicBezTo>
                    <a:cubicBezTo>
                      <a:pt x="22645" y="2918"/>
                      <a:pt x="22670" y="2948"/>
                      <a:pt x="22698" y="2948"/>
                    </a:cubicBezTo>
                    <a:cubicBezTo>
                      <a:pt x="22712" y="2948"/>
                      <a:pt x="22726" y="2942"/>
                      <a:pt x="22736" y="2926"/>
                    </a:cubicBezTo>
                    <a:cubicBezTo>
                      <a:pt x="22761" y="2893"/>
                      <a:pt x="22778" y="2851"/>
                      <a:pt x="22794" y="2810"/>
                    </a:cubicBezTo>
                    <a:cubicBezTo>
                      <a:pt x="22801" y="2820"/>
                      <a:pt x="22811" y="2825"/>
                      <a:pt x="22821" y="2825"/>
                    </a:cubicBezTo>
                    <a:cubicBezTo>
                      <a:pt x="22834" y="2825"/>
                      <a:pt x="22847" y="2816"/>
                      <a:pt x="22852" y="2802"/>
                    </a:cubicBezTo>
                    <a:cubicBezTo>
                      <a:pt x="22885" y="2719"/>
                      <a:pt x="22910" y="2636"/>
                      <a:pt x="22927" y="2545"/>
                    </a:cubicBezTo>
                    <a:cubicBezTo>
                      <a:pt x="22952" y="2470"/>
                      <a:pt x="22968" y="2387"/>
                      <a:pt x="22968" y="2304"/>
                    </a:cubicBezTo>
                    <a:cubicBezTo>
                      <a:pt x="22968" y="2296"/>
                      <a:pt x="22976" y="2288"/>
                      <a:pt x="22985" y="2280"/>
                    </a:cubicBezTo>
                    <a:cubicBezTo>
                      <a:pt x="22985" y="2288"/>
                      <a:pt x="22985" y="2296"/>
                      <a:pt x="22993" y="2313"/>
                    </a:cubicBezTo>
                    <a:cubicBezTo>
                      <a:pt x="22999" y="2329"/>
                      <a:pt x="23012" y="2336"/>
                      <a:pt x="23025" y="2336"/>
                    </a:cubicBezTo>
                    <a:cubicBezTo>
                      <a:pt x="23045" y="2336"/>
                      <a:pt x="23064" y="2318"/>
                      <a:pt x="23059" y="2288"/>
                    </a:cubicBezTo>
                    <a:cubicBezTo>
                      <a:pt x="23051" y="2238"/>
                      <a:pt x="23043" y="2180"/>
                      <a:pt x="23034" y="2130"/>
                    </a:cubicBezTo>
                    <a:cubicBezTo>
                      <a:pt x="23034" y="2097"/>
                      <a:pt x="23043" y="2056"/>
                      <a:pt x="23051" y="2023"/>
                    </a:cubicBezTo>
                    <a:cubicBezTo>
                      <a:pt x="23051" y="2039"/>
                      <a:pt x="23051" y="2048"/>
                      <a:pt x="23059" y="2064"/>
                    </a:cubicBezTo>
                    <a:cubicBezTo>
                      <a:pt x="23059" y="2081"/>
                      <a:pt x="23059" y="2106"/>
                      <a:pt x="23068" y="2122"/>
                    </a:cubicBezTo>
                    <a:cubicBezTo>
                      <a:pt x="23068" y="2147"/>
                      <a:pt x="23068" y="2164"/>
                      <a:pt x="23076" y="2180"/>
                    </a:cubicBezTo>
                    <a:cubicBezTo>
                      <a:pt x="23080" y="2184"/>
                      <a:pt x="23086" y="2186"/>
                      <a:pt x="23092" y="2186"/>
                    </a:cubicBezTo>
                    <a:cubicBezTo>
                      <a:pt x="23099" y="2186"/>
                      <a:pt x="23105" y="2184"/>
                      <a:pt x="23109" y="2180"/>
                    </a:cubicBezTo>
                    <a:cubicBezTo>
                      <a:pt x="23134" y="2155"/>
                      <a:pt x="23134" y="2097"/>
                      <a:pt x="23126" y="2064"/>
                    </a:cubicBezTo>
                    <a:cubicBezTo>
                      <a:pt x="23126" y="2014"/>
                      <a:pt x="23117" y="1973"/>
                      <a:pt x="23109" y="1923"/>
                    </a:cubicBezTo>
                    <a:cubicBezTo>
                      <a:pt x="23101" y="1874"/>
                      <a:pt x="23092" y="1816"/>
                      <a:pt x="23068" y="1766"/>
                    </a:cubicBezTo>
                    <a:cubicBezTo>
                      <a:pt x="23076" y="1766"/>
                      <a:pt x="23076" y="1766"/>
                      <a:pt x="23084" y="1758"/>
                    </a:cubicBezTo>
                    <a:lnTo>
                      <a:pt x="23101" y="1824"/>
                    </a:lnTo>
                    <a:cubicBezTo>
                      <a:pt x="23150" y="1965"/>
                      <a:pt x="23150" y="2114"/>
                      <a:pt x="23175" y="2255"/>
                    </a:cubicBezTo>
                    <a:cubicBezTo>
                      <a:pt x="23179" y="2280"/>
                      <a:pt x="23202" y="2292"/>
                      <a:pt x="23225" y="2292"/>
                    </a:cubicBezTo>
                    <a:cubicBezTo>
                      <a:pt x="23248" y="2292"/>
                      <a:pt x="23271" y="2280"/>
                      <a:pt x="23275" y="2255"/>
                    </a:cubicBezTo>
                    <a:cubicBezTo>
                      <a:pt x="23316" y="2097"/>
                      <a:pt x="23275" y="1915"/>
                      <a:pt x="23217" y="1766"/>
                    </a:cubicBezTo>
                    <a:cubicBezTo>
                      <a:pt x="23200" y="1708"/>
                      <a:pt x="23167" y="1650"/>
                      <a:pt x="23142" y="1592"/>
                    </a:cubicBezTo>
                    <a:cubicBezTo>
                      <a:pt x="23142" y="1584"/>
                      <a:pt x="23134" y="1575"/>
                      <a:pt x="23134" y="1567"/>
                    </a:cubicBezTo>
                    <a:cubicBezTo>
                      <a:pt x="23126" y="1534"/>
                      <a:pt x="23101" y="1517"/>
                      <a:pt x="23084" y="1492"/>
                    </a:cubicBezTo>
                    <a:cubicBezTo>
                      <a:pt x="23076" y="1459"/>
                      <a:pt x="23092" y="1418"/>
                      <a:pt x="23084" y="1385"/>
                    </a:cubicBezTo>
                    <a:cubicBezTo>
                      <a:pt x="23076" y="1352"/>
                      <a:pt x="23059" y="1318"/>
                      <a:pt x="23034" y="1294"/>
                    </a:cubicBezTo>
                    <a:cubicBezTo>
                      <a:pt x="23018" y="1269"/>
                      <a:pt x="22985" y="1244"/>
                      <a:pt x="22960" y="1236"/>
                    </a:cubicBezTo>
                    <a:cubicBezTo>
                      <a:pt x="22976" y="1169"/>
                      <a:pt x="22968" y="1095"/>
                      <a:pt x="22927" y="1028"/>
                    </a:cubicBezTo>
                    <a:cubicBezTo>
                      <a:pt x="22883" y="970"/>
                      <a:pt x="22820" y="944"/>
                      <a:pt x="22750" y="944"/>
                    </a:cubicBezTo>
                    <a:cubicBezTo>
                      <a:pt x="22740" y="944"/>
                      <a:pt x="22730" y="945"/>
                      <a:pt x="22720" y="946"/>
                    </a:cubicBezTo>
                    <a:cubicBezTo>
                      <a:pt x="22711" y="838"/>
                      <a:pt x="22678" y="738"/>
                      <a:pt x="22579" y="689"/>
                    </a:cubicBezTo>
                    <a:cubicBezTo>
                      <a:pt x="22550" y="676"/>
                      <a:pt x="22521" y="670"/>
                      <a:pt x="22493" y="670"/>
                    </a:cubicBezTo>
                    <a:cubicBezTo>
                      <a:pt x="22431" y="670"/>
                      <a:pt x="22373" y="696"/>
                      <a:pt x="22322" y="730"/>
                    </a:cubicBezTo>
                    <a:cubicBezTo>
                      <a:pt x="22289" y="639"/>
                      <a:pt x="22239" y="556"/>
                      <a:pt x="22148" y="515"/>
                    </a:cubicBezTo>
                    <a:cubicBezTo>
                      <a:pt x="22098" y="465"/>
                      <a:pt x="22024" y="432"/>
                      <a:pt x="21949" y="432"/>
                    </a:cubicBezTo>
                    <a:cubicBezTo>
                      <a:pt x="21939" y="431"/>
                      <a:pt x="21930" y="430"/>
                      <a:pt x="21921" y="430"/>
                    </a:cubicBezTo>
                    <a:cubicBezTo>
                      <a:pt x="21858" y="430"/>
                      <a:pt x="21802" y="454"/>
                      <a:pt x="21758" y="490"/>
                    </a:cubicBezTo>
                    <a:cubicBezTo>
                      <a:pt x="21725" y="407"/>
                      <a:pt x="21676" y="332"/>
                      <a:pt x="21609" y="283"/>
                    </a:cubicBezTo>
                    <a:cubicBezTo>
                      <a:pt x="21579" y="261"/>
                      <a:pt x="21544" y="249"/>
                      <a:pt x="21511" y="249"/>
                    </a:cubicBezTo>
                    <a:cubicBezTo>
                      <a:pt x="21480" y="249"/>
                      <a:pt x="21451" y="259"/>
                      <a:pt x="21427" y="283"/>
                    </a:cubicBezTo>
                    <a:cubicBezTo>
                      <a:pt x="21402" y="316"/>
                      <a:pt x="21386" y="357"/>
                      <a:pt x="21369" y="399"/>
                    </a:cubicBezTo>
                    <a:cubicBezTo>
                      <a:pt x="21332" y="368"/>
                      <a:pt x="21286" y="351"/>
                      <a:pt x="21234" y="351"/>
                    </a:cubicBezTo>
                    <a:cubicBezTo>
                      <a:pt x="21216" y="351"/>
                      <a:pt x="21198" y="353"/>
                      <a:pt x="21178" y="357"/>
                    </a:cubicBezTo>
                    <a:cubicBezTo>
                      <a:pt x="21120" y="366"/>
                      <a:pt x="21071" y="415"/>
                      <a:pt x="21054" y="473"/>
                    </a:cubicBezTo>
                    <a:cubicBezTo>
                      <a:pt x="20988" y="457"/>
                      <a:pt x="20922" y="440"/>
                      <a:pt x="20855" y="432"/>
                    </a:cubicBezTo>
                    <a:cubicBezTo>
                      <a:pt x="20815" y="427"/>
                      <a:pt x="20769" y="420"/>
                      <a:pt x="20725" y="420"/>
                    </a:cubicBezTo>
                    <a:cubicBezTo>
                      <a:pt x="20688" y="420"/>
                      <a:pt x="20653" y="425"/>
                      <a:pt x="20623" y="440"/>
                    </a:cubicBezTo>
                    <a:cubicBezTo>
                      <a:pt x="20590" y="349"/>
                      <a:pt x="20549" y="258"/>
                      <a:pt x="20491" y="183"/>
                    </a:cubicBezTo>
                    <a:cubicBezTo>
                      <a:pt x="20466" y="150"/>
                      <a:pt x="20441" y="138"/>
                      <a:pt x="20416" y="138"/>
                    </a:cubicBezTo>
                    <a:cubicBezTo>
                      <a:pt x="20391" y="138"/>
                      <a:pt x="20366" y="150"/>
                      <a:pt x="20342" y="167"/>
                    </a:cubicBezTo>
                    <a:cubicBezTo>
                      <a:pt x="20308" y="125"/>
                      <a:pt x="20250" y="92"/>
                      <a:pt x="20192" y="92"/>
                    </a:cubicBezTo>
                    <a:cubicBezTo>
                      <a:pt x="20126" y="92"/>
                      <a:pt x="20060" y="125"/>
                      <a:pt x="20010" y="158"/>
                    </a:cubicBezTo>
                    <a:cubicBezTo>
                      <a:pt x="19985" y="167"/>
                      <a:pt x="19969" y="183"/>
                      <a:pt x="19944" y="200"/>
                    </a:cubicBezTo>
                    <a:cubicBezTo>
                      <a:pt x="19927" y="183"/>
                      <a:pt x="19911" y="158"/>
                      <a:pt x="19886" y="142"/>
                    </a:cubicBezTo>
                    <a:cubicBezTo>
                      <a:pt x="19844" y="100"/>
                      <a:pt x="19803" y="51"/>
                      <a:pt x="19753" y="26"/>
                    </a:cubicBezTo>
                    <a:cubicBezTo>
                      <a:pt x="19725" y="8"/>
                      <a:pt x="19697" y="1"/>
                      <a:pt x="1967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7" name="Google Shape;5796;p31">
                <a:extLst>
                  <a:ext uri="{FF2B5EF4-FFF2-40B4-BE49-F238E27FC236}">
                    <a16:creationId xmlns:a16="http://schemas.microsoft.com/office/drawing/2014/main" id="{EAE3203A-9E5B-E178-D946-921E4F287DF7}"/>
                  </a:ext>
                </a:extLst>
              </p:cNvPr>
              <p:cNvSpPr/>
              <p:nvPr/>
            </p:nvSpPr>
            <p:spPr>
              <a:xfrm>
                <a:off x="935325" y="4764175"/>
                <a:ext cx="25" cy="25"/>
              </a:xfrm>
              <a:custGeom>
                <a:avLst/>
                <a:gdLst/>
                <a:ahLst/>
                <a:cxnLst/>
                <a:rect l="l" t="t" r="r" b="b"/>
                <a:pathLst>
                  <a:path w="1" h="1" extrusionOk="0">
                    <a:moveTo>
                      <a:pt x="1" y="1"/>
                    </a:moveTo>
                    <a:lnTo>
                      <a:pt x="1" y="1"/>
                    </a:lnTo>
                    <a:lnTo>
                      <a:pt x="1"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8" name="Google Shape;5797;p31">
                <a:extLst>
                  <a:ext uri="{FF2B5EF4-FFF2-40B4-BE49-F238E27FC236}">
                    <a16:creationId xmlns:a16="http://schemas.microsoft.com/office/drawing/2014/main" id="{20672887-CB67-A179-FE63-3AADC5C8D22A}"/>
                  </a:ext>
                </a:extLst>
              </p:cNvPr>
              <p:cNvSpPr/>
              <p:nvPr/>
            </p:nvSpPr>
            <p:spPr>
              <a:xfrm>
                <a:off x="935325" y="4763775"/>
                <a:ext cx="25" cy="425"/>
              </a:xfrm>
              <a:custGeom>
                <a:avLst/>
                <a:gdLst/>
                <a:ahLst/>
                <a:cxnLst/>
                <a:rect l="l" t="t" r="r" b="b"/>
                <a:pathLst>
                  <a:path w="1" h="17" extrusionOk="0">
                    <a:moveTo>
                      <a:pt x="1" y="9"/>
                    </a:moveTo>
                    <a:cubicBezTo>
                      <a:pt x="1" y="9"/>
                      <a:pt x="1" y="17"/>
                      <a:pt x="1" y="17"/>
                    </a:cubicBezTo>
                    <a:cubicBezTo>
                      <a:pt x="1" y="17"/>
                      <a:pt x="1" y="9"/>
                      <a:pt x="1" y="0"/>
                    </a:cubicBezTo>
                    <a:lnTo>
                      <a:pt x="1" y="9"/>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9" name="Google Shape;5798;p31">
                <a:extLst>
                  <a:ext uri="{FF2B5EF4-FFF2-40B4-BE49-F238E27FC236}">
                    <a16:creationId xmlns:a16="http://schemas.microsoft.com/office/drawing/2014/main" id="{B00C0157-9498-F357-3BC0-775270988264}"/>
                  </a:ext>
                </a:extLst>
              </p:cNvPr>
              <p:cNvSpPr/>
              <p:nvPr/>
            </p:nvSpPr>
            <p:spPr>
              <a:xfrm>
                <a:off x="935325" y="4762525"/>
                <a:ext cx="4375" cy="6800"/>
              </a:xfrm>
              <a:custGeom>
                <a:avLst/>
                <a:gdLst/>
                <a:ahLst/>
                <a:cxnLst/>
                <a:rect l="l" t="t" r="r" b="b"/>
                <a:pathLst>
                  <a:path w="175" h="272" extrusionOk="0">
                    <a:moveTo>
                      <a:pt x="26" y="108"/>
                    </a:moveTo>
                    <a:lnTo>
                      <a:pt x="26" y="108"/>
                    </a:lnTo>
                    <a:cubicBezTo>
                      <a:pt x="29" y="111"/>
                      <a:pt x="30" y="115"/>
                      <a:pt x="32" y="119"/>
                    </a:cubicBezTo>
                    <a:lnTo>
                      <a:pt x="32" y="119"/>
                    </a:lnTo>
                    <a:cubicBezTo>
                      <a:pt x="30" y="116"/>
                      <a:pt x="26" y="114"/>
                      <a:pt x="26" y="108"/>
                    </a:cubicBezTo>
                    <a:close/>
                    <a:moveTo>
                      <a:pt x="59" y="1"/>
                    </a:moveTo>
                    <a:cubicBezTo>
                      <a:pt x="42" y="1"/>
                      <a:pt x="34" y="1"/>
                      <a:pt x="18" y="9"/>
                    </a:cubicBezTo>
                    <a:cubicBezTo>
                      <a:pt x="9" y="17"/>
                      <a:pt x="9" y="25"/>
                      <a:pt x="1" y="34"/>
                    </a:cubicBezTo>
                    <a:cubicBezTo>
                      <a:pt x="1" y="50"/>
                      <a:pt x="1" y="59"/>
                      <a:pt x="1" y="67"/>
                    </a:cubicBezTo>
                    <a:cubicBezTo>
                      <a:pt x="1" y="75"/>
                      <a:pt x="9" y="83"/>
                      <a:pt x="9" y="92"/>
                    </a:cubicBezTo>
                    <a:cubicBezTo>
                      <a:pt x="18" y="108"/>
                      <a:pt x="26" y="117"/>
                      <a:pt x="34" y="125"/>
                    </a:cubicBezTo>
                    <a:cubicBezTo>
                      <a:pt x="36" y="131"/>
                      <a:pt x="38" y="137"/>
                      <a:pt x="42" y="141"/>
                    </a:cubicBezTo>
                    <a:cubicBezTo>
                      <a:pt x="51" y="158"/>
                      <a:pt x="51" y="175"/>
                      <a:pt x="51" y="183"/>
                    </a:cubicBezTo>
                    <a:cubicBezTo>
                      <a:pt x="51" y="183"/>
                      <a:pt x="51" y="175"/>
                      <a:pt x="51" y="166"/>
                    </a:cubicBezTo>
                    <a:cubicBezTo>
                      <a:pt x="51" y="175"/>
                      <a:pt x="59" y="183"/>
                      <a:pt x="59" y="191"/>
                    </a:cubicBezTo>
                    <a:cubicBezTo>
                      <a:pt x="59" y="199"/>
                      <a:pt x="59" y="208"/>
                      <a:pt x="59" y="208"/>
                    </a:cubicBezTo>
                    <a:lnTo>
                      <a:pt x="59" y="224"/>
                    </a:lnTo>
                    <a:cubicBezTo>
                      <a:pt x="59" y="233"/>
                      <a:pt x="59" y="233"/>
                      <a:pt x="67" y="241"/>
                    </a:cubicBezTo>
                    <a:cubicBezTo>
                      <a:pt x="67" y="249"/>
                      <a:pt x="67" y="266"/>
                      <a:pt x="84" y="266"/>
                    </a:cubicBezTo>
                    <a:cubicBezTo>
                      <a:pt x="88" y="270"/>
                      <a:pt x="94" y="272"/>
                      <a:pt x="101" y="272"/>
                    </a:cubicBezTo>
                    <a:cubicBezTo>
                      <a:pt x="109" y="272"/>
                      <a:pt x="117" y="270"/>
                      <a:pt x="125" y="266"/>
                    </a:cubicBezTo>
                    <a:cubicBezTo>
                      <a:pt x="150" y="249"/>
                      <a:pt x="167" y="216"/>
                      <a:pt x="175" y="191"/>
                    </a:cubicBezTo>
                    <a:cubicBezTo>
                      <a:pt x="175" y="175"/>
                      <a:pt x="175" y="158"/>
                      <a:pt x="175" y="141"/>
                    </a:cubicBezTo>
                    <a:cubicBezTo>
                      <a:pt x="175" y="133"/>
                      <a:pt x="167" y="117"/>
                      <a:pt x="167" y="100"/>
                    </a:cubicBezTo>
                    <a:cubicBezTo>
                      <a:pt x="158" y="75"/>
                      <a:pt x="142" y="50"/>
                      <a:pt x="125" y="25"/>
                    </a:cubicBezTo>
                    <a:cubicBezTo>
                      <a:pt x="109" y="9"/>
                      <a:pt x="84" y="1"/>
                      <a:pt x="5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0" name="Google Shape;5799;p31">
                <a:extLst>
                  <a:ext uri="{FF2B5EF4-FFF2-40B4-BE49-F238E27FC236}">
                    <a16:creationId xmlns:a16="http://schemas.microsoft.com/office/drawing/2014/main" id="{3C79AD08-FFB6-3BCC-87B8-F37224686CE8}"/>
                  </a:ext>
                </a:extLst>
              </p:cNvPr>
              <p:cNvSpPr/>
              <p:nvPr/>
            </p:nvSpPr>
            <p:spPr>
              <a:xfrm>
                <a:off x="930975" y="4765625"/>
                <a:ext cx="2925" cy="4375"/>
              </a:xfrm>
              <a:custGeom>
                <a:avLst/>
                <a:gdLst/>
                <a:ahLst/>
                <a:cxnLst/>
                <a:rect l="l" t="t" r="r" b="b"/>
                <a:pathLst>
                  <a:path w="117" h="175" extrusionOk="0">
                    <a:moveTo>
                      <a:pt x="76" y="1"/>
                    </a:moveTo>
                    <a:cubicBezTo>
                      <a:pt x="59" y="9"/>
                      <a:pt x="51" y="17"/>
                      <a:pt x="42" y="26"/>
                    </a:cubicBezTo>
                    <a:cubicBezTo>
                      <a:pt x="42" y="34"/>
                      <a:pt x="34" y="51"/>
                      <a:pt x="34" y="59"/>
                    </a:cubicBezTo>
                    <a:cubicBezTo>
                      <a:pt x="26" y="67"/>
                      <a:pt x="18" y="84"/>
                      <a:pt x="18" y="92"/>
                    </a:cubicBezTo>
                    <a:cubicBezTo>
                      <a:pt x="9" y="100"/>
                      <a:pt x="9" y="109"/>
                      <a:pt x="9" y="117"/>
                    </a:cubicBezTo>
                    <a:cubicBezTo>
                      <a:pt x="1" y="142"/>
                      <a:pt x="18" y="167"/>
                      <a:pt x="34" y="175"/>
                    </a:cubicBezTo>
                    <a:lnTo>
                      <a:pt x="67" y="175"/>
                    </a:lnTo>
                    <a:cubicBezTo>
                      <a:pt x="84" y="167"/>
                      <a:pt x="84" y="158"/>
                      <a:pt x="92" y="142"/>
                    </a:cubicBezTo>
                    <a:cubicBezTo>
                      <a:pt x="92" y="133"/>
                      <a:pt x="100" y="125"/>
                      <a:pt x="100" y="117"/>
                    </a:cubicBezTo>
                    <a:cubicBezTo>
                      <a:pt x="100" y="109"/>
                      <a:pt x="109" y="109"/>
                      <a:pt x="109" y="100"/>
                    </a:cubicBezTo>
                    <a:cubicBezTo>
                      <a:pt x="109" y="100"/>
                      <a:pt x="109" y="92"/>
                      <a:pt x="109" y="84"/>
                    </a:cubicBezTo>
                    <a:cubicBezTo>
                      <a:pt x="109" y="75"/>
                      <a:pt x="109" y="67"/>
                      <a:pt x="117" y="59"/>
                    </a:cubicBezTo>
                    <a:cubicBezTo>
                      <a:pt x="117" y="51"/>
                      <a:pt x="117" y="51"/>
                      <a:pt x="117" y="42"/>
                    </a:cubicBezTo>
                    <a:cubicBezTo>
                      <a:pt x="117" y="42"/>
                      <a:pt x="117" y="34"/>
                      <a:pt x="117" y="26"/>
                    </a:cubicBezTo>
                    <a:cubicBezTo>
                      <a:pt x="117" y="26"/>
                      <a:pt x="109" y="17"/>
                      <a:pt x="109" y="17"/>
                    </a:cubicBezTo>
                    <a:cubicBezTo>
                      <a:pt x="109" y="9"/>
                      <a:pt x="100" y="1"/>
                      <a:pt x="9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1" name="Google Shape;5800;p31">
                <a:extLst>
                  <a:ext uri="{FF2B5EF4-FFF2-40B4-BE49-F238E27FC236}">
                    <a16:creationId xmlns:a16="http://schemas.microsoft.com/office/drawing/2014/main" id="{F3BE676D-4B2B-86E1-BE42-B03A3A3DFEC4}"/>
                  </a:ext>
                </a:extLst>
              </p:cNvPr>
              <p:cNvSpPr/>
              <p:nvPr/>
            </p:nvSpPr>
            <p:spPr>
              <a:xfrm>
                <a:off x="749125" y="4736600"/>
                <a:ext cx="6850" cy="3375"/>
              </a:xfrm>
              <a:custGeom>
                <a:avLst/>
                <a:gdLst/>
                <a:ahLst/>
                <a:cxnLst/>
                <a:rect l="l" t="t" r="r" b="b"/>
                <a:pathLst>
                  <a:path w="274" h="135" extrusionOk="0">
                    <a:moveTo>
                      <a:pt x="112" y="1"/>
                    </a:moveTo>
                    <a:cubicBezTo>
                      <a:pt x="84" y="1"/>
                      <a:pt x="57" y="5"/>
                      <a:pt x="33" y="10"/>
                    </a:cubicBezTo>
                    <a:cubicBezTo>
                      <a:pt x="17" y="18"/>
                      <a:pt x="9" y="27"/>
                      <a:pt x="9" y="35"/>
                    </a:cubicBezTo>
                    <a:cubicBezTo>
                      <a:pt x="0" y="43"/>
                      <a:pt x="0" y="60"/>
                      <a:pt x="0" y="68"/>
                    </a:cubicBezTo>
                    <a:cubicBezTo>
                      <a:pt x="7" y="87"/>
                      <a:pt x="23" y="107"/>
                      <a:pt x="42" y="107"/>
                    </a:cubicBezTo>
                    <a:cubicBezTo>
                      <a:pt x="47" y="107"/>
                      <a:pt x="53" y="105"/>
                      <a:pt x="58" y="101"/>
                    </a:cubicBezTo>
                    <a:lnTo>
                      <a:pt x="58" y="110"/>
                    </a:lnTo>
                    <a:cubicBezTo>
                      <a:pt x="67" y="101"/>
                      <a:pt x="75" y="101"/>
                      <a:pt x="83" y="101"/>
                    </a:cubicBezTo>
                    <a:lnTo>
                      <a:pt x="141" y="101"/>
                    </a:lnTo>
                    <a:cubicBezTo>
                      <a:pt x="149" y="101"/>
                      <a:pt x="149" y="101"/>
                      <a:pt x="158" y="110"/>
                    </a:cubicBezTo>
                    <a:lnTo>
                      <a:pt x="166" y="110"/>
                    </a:lnTo>
                    <a:cubicBezTo>
                      <a:pt x="166" y="110"/>
                      <a:pt x="174" y="110"/>
                      <a:pt x="174" y="118"/>
                    </a:cubicBezTo>
                    <a:lnTo>
                      <a:pt x="183" y="118"/>
                    </a:lnTo>
                    <a:cubicBezTo>
                      <a:pt x="199" y="126"/>
                      <a:pt x="207" y="126"/>
                      <a:pt x="216" y="126"/>
                    </a:cubicBezTo>
                    <a:cubicBezTo>
                      <a:pt x="224" y="134"/>
                      <a:pt x="232" y="134"/>
                      <a:pt x="249" y="134"/>
                    </a:cubicBezTo>
                    <a:cubicBezTo>
                      <a:pt x="257" y="134"/>
                      <a:pt x="265" y="126"/>
                      <a:pt x="274" y="118"/>
                    </a:cubicBezTo>
                    <a:cubicBezTo>
                      <a:pt x="274" y="93"/>
                      <a:pt x="265" y="60"/>
                      <a:pt x="241" y="43"/>
                    </a:cubicBezTo>
                    <a:cubicBezTo>
                      <a:pt x="224" y="27"/>
                      <a:pt x="199" y="18"/>
                      <a:pt x="174" y="10"/>
                    </a:cubicBezTo>
                    <a:cubicBezTo>
                      <a:pt x="153" y="3"/>
                      <a:pt x="132" y="1"/>
                      <a:pt x="11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2" name="Google Shape;5801;p31">
                <a:extLst>
                  <a:ext uri="{FF2B5EF4-FFF2-40B4-BE49-F238E27FC236}">
                    <a16:creationId xmlns:a16="http://schemas.microsoft.com/office/drawing/2014/main" id="{8C8FBCD5-05F2-A5CD-BCC5-F66EF768459A}"/>
                  </a:ext>
                </a:extLst>
              </p:cNvPr>
              <p:cNvSpPr/>
              <p:nvPr/>
            </p:nvSpPr>
            <p:spPr>
              <a:xfrm>
                <a:off x="751400" y="4739125"/>
                <a:ext cx="25" cy="25"/>
              </a:xfrm>
              <a:custGeom>
                <a:avLst/>
                <a:gdLst/>
                <a:ahLst/>
                <a:cxnLst/>
                <a:rect l="l" t="t" r="r" b="b"/>
                <a:pathLst>
                  <a:path w="1" h="1" extrusionOk="0">
                    <a:moveTo>
                      <a:pt x="0" y="0"/>
                    </a:moveTo>
                    <a:lnTo>
                      <a:pt x="0" y="0"/>
                    </a:lnTo>
                    <a:lnTo>
                      <a:pt x="0" y="0"/>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3" name="Google Shape;5802;p31">
                <a:extLst>
                  <a:ext uri="{FF2B5EF4-FFF2-40B4-BE49-F238E27FC236}">
                    <a16:creationId xmlns:a16="http://schemas.microsoft.com/office/drawing/2014/main" id="{6FF41DF9-1208-5AD1-08B1-B36944D429DF}"/>
                  </a:ext>
                </a:extLst>
              </p:cNvPr>
              <p:cNvSpPr/>
              <p:nvPr/>
            </p:nvSpPr>
            <p:spPr>
              <a:xfrm>
                <a:off x="762375" y="4593500"/>
                <a:ext cx="8100" cy="4450"/>
              </a:xfrm>
              <a:custGeom>
                <a:avLst/>
                <a:gdLst/>
                <a:ahLst/>
                <a:cxnLst/>
                <a:rect l="l" t="t" r="r" b="b"/>
                <a:pathLst>
                  <a:path w="324" h="178" extrusionOk="0">
                    <a:moveTo>
                      <a:pt x="282" y="1"/>
                    </a:moveTo>
                    <a:cubicBezTo>
                      <a:pt x="233" y="9"/>
                      <a:pt x="191" y="17"/>
                      <a:pt x="150" y="34"/>
                    </a:cubicBezTo>
                    <a:cubicBezTo>
                      <a:pt x="125" y="34"/>
                      <a:pt x="100" y="50"/>
                      <a:pt x="83" y="59"/>
                    </a:cubicBezTo>
                    <a:cubicBezTo>
                      <a:pt x="59" y="67"/>
                      <a:pt x="34" y="75"/>
                      <a:pt x="17" y="92"/>
                    </a:cubicBezTo>
                    <a:cubicBezTo>
                      <a:pt x="1" y="108"/>
                      <a:pt x="1" y="133"/>
                      <a:pt x="9" y="158"/>
                    </a:cubicBezTo>
                    <a:cubicBezTo>
                      <a:pt x="21" y="170"/>
                      <a:pt x="33" y="178"/>
                      <a:pt x="49" y="178"/>
                    </a:cubicBezTo>
                    <a:cubicBezTo>
                      <a:pt x="54" y="178"/>
                      <a:pt x="60" y="177"/>
                      <a:pt x="67" y="175"/>
                    </a:cubicBezTo>
                    <a:cubicBezTo>
                      <a:pt x="83" y="166"/>
                      <a:pt x="108" y="158"/>
                      <a:pt x="125" y="141"/>
                    </a:cubicBezTo>
                    <a:cubicBezTo>
                      <a:pt x="133" y="141"/>
                      <a:pt x="141" y="133"/>
                      <a:pt x="158" y="125"/>
                    </a:cubicBezTo>
                    <a:lnTo>
                      <a:pt x="158" y="125"/>
                    </a:lnTo>
                    <a:lnTo>
                      <a:pt x="150" y="133"/>
                    </a:lnTo>
                    <a:cubicBezTo>
                      <a:pt x="150" y="133"/>
                      <a:pt x="158" y="125"/>
                      <a:pt x="166" y="125"/>
                    </a:cubicBezTo>
                    <a:cubicBezTo>
                      <a:pt x="166" y="125"/>
                      <a:pt x="175" y="125"/>
                      <a:pt x="175" y="117"/>
                    </a:cubicBezTo>
                    <a:cubicBezTo>
                      <a:pt x="208" y="108"/>
                      <a:pt x="249" y="92"/>
                      <a:pt x="291" y="92"/>
                    </a:cubicBezTo>
                    <a:cubicBezTo>
                      <a:pt x="307" y="83"/>
                      <a:pt x="324" y="59"/>
                      <a:pt x="324" y="42"/>
                    </a:cubicBezTo>
                    <a:cubicBezTo>
                      <a:pt x="315" y="25"/>
                      <a:pt x="299" y="1"/>
                      <a:pt x="28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4" name="Google Shape;5803;p31">
                <a:extLst>
                  <a:ext uri="{FF2B5EF4-FFF2-40B4-BE49-F238E27FC236}">
                    <a16:creationId xmlns:a16="http://schemas.microsoft.com/office/drawing/2014/main" id="{3C214C28-419C-D1A4-BEF5-FE557D3D53CC}"/>
                  </a:ext>
                </a:extLst>
              </p:cNvPr>
              <p:cNvSpPr/>
              <p:nvPr/>
            </p:nvSpPr>
            <p:spPr>
              <a:xfrm>
                <a:off x="767975" y="4599100"/>
                <a:ext cx="25" cy="25"/>
              </a:xfrm>
              <a:custGeom>
                <a:avLst/>
                <a:gdLst/>
                <a:ahLst/>
                <a:cxnLst/>
                <a:rect l="l" t="t" r="r" b="b"/>
                <a:pathLst>
                  <a:path w="1" h="1" extrusionOk="0">
                    <a:moveTo>
                      <a:pt x="0" y="0"/>
                    </a:moveTo>
                    <a:lnTo>
                      <a:pt x="0" y="0"/>
                    </a:lnTo>
                    <a:lnTo>
                      <a:pt x="0" y="0"/>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5" name="Google Shape;5804;p31">
                <a:extLst>
                  <a:ext uri="{FF2B5EF4-FFF2-40B4-BE49-F238E27FC236}">
                    <a16:creationId xmlns:a16="http://schemas.microsoft.com/office/drawing/2014/main" id="{5DA65FBF-66B9-1DB5-7A3C-BE9196EFF0B3}"/>
                  </a:ext>
                </a:extLst>
              </p:cNvPr>
              <p:cNvSpPr/>
              <p:nvPr/>
            </p:nvSpPr>
            <p:spPr>
              <a:xfrm>
                <a:off x="817050" y="4511050"/>
                <a:ext cx="250" cy="250"/>
              </a:xfrm>
              <a:custGeom>
                <a:avLst/>
                <a:gdLst/>
                <a:ahLst/>
                <a:cxnLst/>
                <a:rect l="l" t="t" r="r" b="b"/>
                <a:pathLst>
                  <a:path w="10" h="10" extrusionOk="0">
                    <a:moveTo>
                      <a:pt x="1" y="9"/>
                    </a:moveTo>
                    <a:cubicBezTo>
                      <a:pt x="1" y="9"/>
                      <a:pt x="9" y="1"/>
                      <a:pt x="9" y="1"/>
                    </a:cubicBezTo>
                    <a:lnTo>
                      <a:pt x="9" y="1"/>
                    </a:lnTo>
                    <a:cubicBezTo>
                      <a:pt x="9" y="1"/>
                      <a:pt x="1" y="9"/>
                      <a:pt x="1" y="9"/>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6" name="Google Shape;5805;p31">
                <a:extLst>
                  <a:ext uri="{FF2B5EF4-FFF2-40B4-BE49-F238E27FC236}">
                    <a16:creationId xmlns:a16="http://schemas.microsoft.com/office/drawing/2014/main" id="{768E3320-E3AB-7AC8-21EA-2EA1EABA9935}"/>
                  </a:ext>
                </a:extLst>
              </p:cNvPr>
              <p:cNvSpPr/>
              <p:nvPr/>
            </p:nvSpPr>
            <p:spPr>
              <a:xfrm>
                <a:off x="816225" y="4501225"/>
                <a:ext cx="13700" cy="12825"/>
              </a:xfrm>
              <a:custGeom>
                <a:avLst/>
                <a:gdLst/>
                <a:ahLst/>
                <a:cxnLst/>
                <a:rect l="l" t="t" r="r" b="b"/>
                <a:pathLst>
                  <a:path w="548" h="513" extrusionOk="0">
                    <a:moveTo>
                      <a:pt x="458" y="0"/>
                    </a:moveTo>
                    <a:cubicBezTo>
                      <a:pt x="446" y="0"/>
                      <a:pt x="436" y="5"/>
                      <a:pt x="432" y="13"/>
                    </a:cubicBezTo>
                    <a:cubicBezTo>
                      <a:pt x="423" y="29"/>
                      <a:pt x="423" y="38"/>
                      <a:pt x="415" y="46"/>
                    </a:cubicBezTo>
                    <a:cubicBezTo>
                      <a:pt x="415" y="54"/>
                      <a:pt x="407" y="63"/>
                      <a:pt x="407" y="71"/>
                    </a:cubicBezTo>
                    <a:cubicBezTo>
                      <a:pt x="399" y="87"/>
                      <a:pt x="407" y="96"/>
                      <a:pt x="399" y="112"/>
                    </a:cubicBezTo>
                    <a:cubicBezTo>
                      <a:pt x="399" y="121"/>
                      <a:pt x="399" y="129"/>
                      <a:pt x="399" y="129"/>
                    </a:cubicBezTo>
                    <a:cubicBezTo>
                      <a:pt x="399" y="129"/>
                      <a:pt x="399" y="129"/>
                      <a:pt x="399" y="137"/>
                    </a:cubicBezTo>
                    <a:lnTo>
                      <a:pt x="390" y="170"/>
                    </a:lnTo>
                    <a:cubicBezTo>
                      <a:pt x="390" y="170"/>
                      <a:pt x="390" y="187"/>
                      <a:pt x="390" y="187"/>
                    </a:cubicBezTo>
                    <a:cubicBezTo>
                      <a:pt x="382" y="187"/>
                      <a:pt x="382" y="195"/>
                      <a:pt x="374" y="203"/>
                    </a:cubicBezTo>
                    <a:cubicBezTo>
                      <a:pt x="374" y="203"/>
                      <a:pt x="374" y="203"/>
                      <a:pt x="374" y="212"/>
                    </a:cubicBezTo>
                    <a:cubicBezTo>
                      <a:pt x="374" y="212"/>
                      <a:pt x="365" y="220"/>
                      <a:pt x="365" y="220"/>
                    </a:cubicBezTo>
                    <a:cubicBezTo>
                      <a:pt x="357" y="220"/>
                      <a:pt x="357" y="220"/>
                      <a:pt x="349" y="228"/>
                    </a:cubicBezTo>
                    <a:lnTo>
                      <a:pt x="341" y="228"/>
                    </a:lnTo>
                    <a:cubicBezTo>
                      <a:pt x="341" y="228"/>
                      <a:pt x="341" y="220"/>
                      <a:pt x="341" y="220"/>
                    </a:cubicBezTo>
                    <a:lnTo>
                      <a:pt x="332" y="220"/>
                    </a:lnTo>
                    <a:lnTo>
                      <a:pt x="332" y="212"/>
                    </a:lnTo>
                    <a:lnTo>
                      <a:pt x="332" y="203"/>
                    </a:lnTo>
                    <a:cubicBezTo>
                      <a:pt x="325" y="175"/>
                      <a:pt x="305" y="152"/>
                      <a:pt x="273" y="152"/>
                    </a:cubicBezTo>
                    <a:cubicBezTo>
                      <a:pt x="268" y="152"/>
                      <a:pt x="263" y="153"/>
                      <a:pt x="258" y="154"/>
                    </a:cubicBezTo>
                    <a:cubicBezTo>
                      <a:pt x="216" y="154"/>
                      <a:pt x="183" y="187"/>
                      <a:pt x="183" y="228"/>
                    </a:cubicBezTo>
                    <a:cubicBezTo>
                      <a:pt x="183" y="237"/>
                      <a:pt x="183" y="245"/>
                      <a:pt x="183" y="245"/>
                    </a:cubicBezTo>
                    <a:cubicBezTo>
                      <a:pt x="183" y="253"/>
                      <a:pt x="183" y="261"/>
                      <a:pt x="183" y="261"/>
                    </a:cubicBezTo>
                    <a:cubicBezTo>
                      <a:pt x="183" y="270"/>
                      <a:pt x="183" y="278"/>
                      <a:pt x="175" y="286"/>
                    </a:cubicBezTo>
                    <a:cubicBezTo>
                      <a:pt x="175" y="295"/>
                      <a:pt x="175" y="295"/>
                      <a:pt x="175" y="295"/>
                    </a:cubicBezTo>
                    <a:lnTo>
                      <a:pt x="167" y="311"/>
                    </a:lnTo>
                    <a:cubicBezTo>
                      <a:pt x="167" y="311"/>
                      <a:pt x="158" y="319"/>
                      <a:pt x="158" y="319"/>
                    </a:cubicBezTo>
                    <a:cubicBezTo>
                      <a:pt x="158" y="328"/>
                      <a:pt x="150" y="328"/>
                      <a:pt x="150" y="336"/>
                    </a:cubicBezTo>
                    <a:cubicBezTo>
                      <a:pt x="142" y="336"/>
                      <a:pt x="133" y="344"/>
                      <a:pt x="133" y="353"/>
                    </a:cubicBezTo>
                    <a:lnTo>
                      <a:pt x="125" y="353"/>
                    </a:lnTo>
                    <a:cubicBezTo>
                      <a:pt x="117" y="361"/>
                      <a:pt x="109" y="369"/>
                      <a:pt x="92" y="369"/>
                    </a:cubicBezTo>
                    <a:cubicBezTo>
                      <a:pt x="92" y="377"/>
                      <a:pt x="84" y="377"/>
                      <a:pt x="84" y="377"/>
                    </a:cubicBezTo>
                    <a:cubicBezTo>
                      <a:pt x="75" y="377"/>
                      <a:pt x="75" y="386"/>
                      <a:pt x="67" y="386"/>
                    </a:cubicBezTo>
                    <a:cubicBezTo>
                      <a:pt x="59" y="386"/>
                      <a:pt x="51" y="386"/>
                      <a:pt x="42" y="394"/>
                    </a:cubicBezTo>
                    <a:cubicBezTo>
                      <a:pt x="42" y="402"/>
                      <a:pt x="34" y="402"/>
                      <a:pt x="34" y="411"/>
                    </a:cubicBezTo>
                    <a:cubicBezTo>
                      <a:pt x="17" y="419"/>
                      <a:pt x="1" y="435"/>
                      <a:pt x="1" y="452"/>
                    </a:cubicBezTo>
                    <a:cubicBezTo>
                      <a:pt x="1" y="469"/>
                      <a:pt x="17" y="477"/>
                      <a:pt x="34" y="485"/>
                    </a:cubicBezTo>
                    <a:cubicBezTo>
                      <a:pt x="49" y="505"/>
                      <a:pt x="72" y="513"/>
                      <a:pt x="97" y="513"/>
                    </a:cubicBezTo>
                    <a:cubicBezTo>
                      <a:pt x="114" y="513"/>
                      <a:pt x="133" y="509"/>
                      <a:pt x="150" y="502"/>
                    </a:cubicBezTo>
                    <a:cubicBezTo>
                      <a:pt x="183" y="493"/>
                      <a:pt x="225" y="469"/>
                      <a:pt x="249" y="435"/>
                    </a:cubicBezTo>
                    <a:cubicBezTo>
                      <a:pt x="274" y="419"/>
                      <a:pt x="283" y="394"/>
                      <a:pt x="299" y="369"/>
                    </a:cubicBezTo>
                    <a:cubicBezTo>
                      <a:pt x="318" y="377"/>
                      <a:pt x="338" y="381"/>
                      <a:pt x="356" y="381"/>
                    </a:cubicBezTo>
                    <a:cubicBezTo>
                      <a:pt x="394" y="381"/>
                      <a:pt x="429" y="366"/>
                      <a:pt x="457" y="344"/>
                    </a:cubicBezTo>
                    <a:cubicBezTo>
                      <a:pt x="506" y="311"/>
                      <a:pt x="531" y="253"/>
                      <a:pt x="539" y="203"/>
                    </a:cubicBezTo>
                    <a:cubicBezTo>
                      <a:pt x="548" y="162"/>
                      <a:pt x="548" y="129"/>
                      <a:pt x="539" y="96"/>
                    </a:cubicBezTo>
                    <a:lnTo>
                      <a:pt x="531" y="87"/>
                    </a:lnTo>
                    <a:cubicBezTo>
                      <a:pt x="523" y="63"/>
                      <a:pt x="506" y="29"/>
                      <a:pt x="490" y="13"/>
                    </a:cubicBezTo>
                    <a:cubicBezTo>
                      <a:pt x="481" y="5"/>
                      <a:pt x="469" y="0"/>
                      <a:pt x="45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7" name="Google Shape;5806;p31">
                <a:extLst>
                  <a:ext uri="{FF2B5EF4-FFF2-40B4-BE49-F238E27FC236}">
                    <a16:creationId xmlns:a16="http://schemas.microsoft.com/office/drawing/2014/main" id="{18833921-68FA-289C-55A9-41AF2E673F5B}"/>
                  </a:ext>
                </a:extLst>
              </p:cNvPr>
              <p:cNvSpPr/>
              <p:nvPr/>
            </p:nvSpPr>
            <p:spPr>
              <a:xfrm>
                <a:off x="808975" y="4521725"/>
                <a:ext cx="11225" cy="5300"/>
              </a:xfrm>
              <a:custGeom>
                <a:avLst/>
                <a:gdLst/>
                <a:ahLst/>
                <a:cxnLst/>
                <a:rect l="l" t="t" r="r" b="b"/>
                <a:pathLst>
                  <a:path w="449" h="212" extrusionOk="0">
                    <a:moveTo>
                      <a:pt x="54" y="1"/>
                    </a:moveTo>
                    <a:cubicBezTo>
                      <a:pt x="42" y="1"/>
                      <a:pt x="30" y="5"/>
                      <a:pt x="17" y="13"/>
                    </a:cubicBezTo>
                    <a:cubicBezTo>
                      <a:pt x="1" y="30"/>
                      <a:pt x="1" y="55"/>
                      <a:pt x="17" y="79"/>
                    </a:cubicBezTo>
                    <a:cubicBezTo>
                      <a:pt x="67" y="129"/>
                      <a:pt x="125" y="171"/>
                      <a:pt x="191" y="195"/>
                    </a:cubicBezTo>
                    <a:cubicBezTo>
                      <a:pt x="225" y="204"/>
                      <a:pt x="258" y="212"/>
                      <a:pt x="291" y="212"/>
                    </a:cubicBezTo>
                    <a:cubicBezTo>
                      <a:pt x="332" y="212"/>
                      <a:pt x="374" y="195"/>
                      <a:pt x="407" y="179"/>
                    </a:cubicBezTo>
                    <a:cubicBezTo>
                      <a:pt x="448" y="162"/>
                      <a:pt x="423" y="88"/>
                      <a:pt x="382" y="88"/>
                    </a:cubicBezTo>
                    <a:cubicBezTo>
                      <a:pt x="374" y="92"/>
                      <a:pt x="367" y="94"/>
                      <a:pt x="361" y="94"/>
                    </a:cubicBezTo>
                    <a:cubicBezTo>
                      <a:pt x="355" y="94"/>
                      <a:pt x="349" y="92"/>
                      <a:pt x="341" y="88"/>
                    </a:cubicBezTo>
                    <a:lnTo>
                      <a:pt x="241" y="88"/>
                    </a:lnTo>
                    <a:cubicBezTo>
                      <a:pt x="233" y="88"/>
                      <a:pt x="233" y="79"/>
                      <a:pt x="225" y="79"/>
                    </a:cubicBezTo>
                    <a:cubicBezTo>
                      <a:pt x="208" y="79"/>
                      <a:pt x="191" y="71"/>
                      <a:pt x="183" y="71"/>
                    </a:cubicBezTo>
                    <a:lnTo>
                      <a:pt x="175" y="63"/>
                    </a:lnTo>
                    <a:lnTo>
                      <a:pt x="167" y="63"/>
                    </a:lnTo>
                    <a:cubicBezTo>
                      <a:pt x="167" y="63"/>
                      <a:pt x="158" y="63"/>
                      <a:pt x="150" y="55"/>
                    </a:cubicBezTo>
                    <a:cubicBezTo>
                      <a:pt x="142" y="46"/>
                      <a:pt x="125" y="46"/>
                      <a:pt x="117" y="38"/>
                    </a:cubicBezTo>
                    <a:cubicBezTo>
                      <a:pt x="111" y="32"/>
                      <a:pt x="105" y="26"/>
                      <a:pt x="102" y="26"/>
                    </a:cubicBezTo>
                    <a:cubicBezTo>
                      <a:pt x="101" y="26"/>
                      <a:pt x="100" y="27"/>
                      <a:pt x="100" y="30"/>
                    </a:cubicBezTo>
                    <a:cubicBezTo>
                      <a:pt x="100" y="21"/>
                      <a:pt x="92" y="13"/>
                      <a:pt x="84" y="13"/>
                    </a:cubicBezTo>
                    <a:cubicBezTo>
                      <a:pt x="75" y="5"/>
                      <a:pt x="65" y="1"/>
                      <a:pt x="5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8" name="Google Shape;5807;p31">
                <a:extLst>
                  <a:ext uri="{FF2B5EF4-FFF2-40B4-BE49-F238E27FC236}">
                    <a16:creationId xmlns:a16="http://schemas.microsoft.com/office/drawing/2014/main" id="{9E27E9F6-5B75-F19D-9C06-7C9CBDD6D7C6}"/>
                  </a:ext>
                </a:extLst>
              </p:cNvPr>
              <p:cNvSpPr/>
              <p:nvPr/>
            </p:nvSpPr>
            <p:spPr>
              <a:xfrm>
                <a:off x="803800" y="4599250"/>
                <a:ext cx="12675" cy="12300"/>
              </a:xfrm>
              <a:custGeom>
                <a:avLst/>
                <a:gdLst/>
                <a:ahLst/>
                <a:cxnLst/>
                <a:rect l="l" t="t" r="r" b="b"/>
                <a:pathLst>
                  <a:path w="507" h="492" extrusionOk="0">
                    <a:moveTo>
                      <a:pt x="137" y="0"/>
                    </a:moveTo>
                    <a:cubicBezTo>
                      <a:pt x="128" y="0"/>
                      <a:pt x="118" y="3"/>
                      <a:pt x="108" y="11"/>
                    </a:cubicBezTo>
                    <a:cubicBezTo>
                      <a:pt x="59" y="52"/>
                      <a:pt x="17" y="110"/>
                      <a:pt x="9" y="185"/>
                    </a:cubicBezTo>
                    <a:cubicBezTo>
                      <a:pt x="1" y="251"/>
                      <a:pt x="34" y="309"/>
                      <a:pt x="84" y="351"/>
                    </a:cubicBezTo>
                    <a:cubicBezTo>
                      <a:pt x="108" y="367"/>
                      <a:pt x="133" y="375"/>
                      <a:pt x="158" y="375"/>
                    </a:cubicBezTo>
                    <a:cubicBezTo>
                      <a:pt x="191" y="425"/>
                      <a:pt x="241" y="467"/>
                      <a:pt x="307" y="483"/>
                    </a:cubicBezTo>
                    <a:cubicBezTo>
                      <a:pt x="324" y="483"/>
                      <a:pt x="349" y="491"/>
                      <a:pt x="365" y="491"/>
                    </a:cubicBezTo>
                    <a:cubicBezTo>
                      <a:pt x="374" y="491"/>
                      <a:pt x="382" y="491"/>
                      <a:pt x="390" y="483"/>
                    </a:cubicBezTo>
                    <a:cubicBezTo>
                      <a:pt x="407" y="483"/>
                      <a:pt x="415" y="483"/>
                      <a:pt x="423" y="475"/>
                    </a:cubicBezTo>
                    <a:lnTo>
                      <a:pt x="423" y="475"/>
                    </a:lnTo>
                    <a:cubicBezTo>
                      <a:pt x="420" y="478"/>
                      <a:pt x="420" y="479"/>
                      <a:pt x="422" y="479"/>
                    </a:cubicBezTo>
                    <a:cubicBezTo>
                      <a:pt x="424" y="479"/>
                      <a:pt x="432" y="475"/>
                      <a:pt x="432" y="475"/>
                    </a:cubicBezTo>
                    <a:cubicBezTo>
                      <a:pt x="448" y="467"/>
                      <a:pt x="473" y="467"/>
                      <a:pt x="490" y="450"/>
                    </a:cubicBezTo>
                    <a:cubicBezTo>
                      <a:pt x="506" y="425"/>
                      <a:pt x="506" y="392"/>
                      <a:pt x="481" y="375"/>
                    </a:cubicBezTo>
                    <a:cubicBezTo>
                      <a:pt x="469" y="367"/>
                      <a:pt x="458" y="365"/>
                      <a:pt x="448" y="365"/>
                    </a:cubicBezTo>
                    <a:cubicBezTo>
                      <a:pt x="438" y="365"/>
                      <a:pt x="427" y="367"/>
                      <a:pt x="415" y="367"/>
                    </a:cubicBezTo>
                    <a:lnTo>
                      <a:pt x="407" y="359"/>
                    </a:lnTo>
                    <a:lnTo>
                      <a:pt x="340" y="359"/>
                    </a:lnTo>
                    <a:cubicBezTo>
                      <a:pt x="340" y="351"/>
                      <a:pt x="332" y="351"/>
                      <a:pt x="324" y="351"/>
                    </a:cubicBezTo>
                    <a:lnTo>
                      <a:pt x="316" y="351"/>
                    </a:lnTo>
                    <a:cubicBezTo>
                      <a:pt x="316" y="351"/>
                      <a:pt x="307" y="342"/>
                      <a:pt x="307" y="342"/>
                    </a:cubicBezTo>
                    <a:lnTo>
                      <a:pt x="299" y="342"/>
                    </a:lnTo>
                    <a:cubicBezTo>
                      <a:pt x="291" y="334"/>
                      <a:pt x="291" y="334"/>
                      <a:pt x="291" y="334"/>
                    </a:cubicBezTo>
                    <a:lnTo>
                      <a:pt x="282" y="326"/>
                    </a:lnTo>
                    <a:cubicBezTo>
                      <a:pt x="324" y="284"/>
                      <a:pt x="332" y="218"/>
                      <a:pt x="299" y="160"/>
                    </a:cubicBezTo>
                    <a:cubicBezTo>
                      <a:pt x="287" y="142"/>
                      <a:pt x="262" y="128"/>
                      <a:pt x="240" y="128"/>
                    </a:cubicBezTo>
                    <a:cubicBezTo>
                      <a:pt x="231" y="128"/>
                      <a:pt x="223" y="131"/>
                      <a:pt x="216" y="135"/>
                    </a:cubicBezTo>
                    <a:cubicBezTo>
                      <a:pt x="175" y="160"/>
                      <a:pt x="158" y="193"/>
                      <a:pt x="142" y="235"/>
                    </a:cubicBezTo>
                    <a:cubicBezTo>
                      <a:pt x="142" y="226"/>
                      <a:pt x="142" y="226"/>
                      <a:pt x="142" y="226"/>
                    </a:cubicBezTo>
                    <a:cubicBezTo>
                      <a:pt x="133" y="218"/>
                      <a:pt x="133" y="218"/>
                      <a:pt x="133" y="210"/>
                    </a:cubicBezTo>
                    <a:cubicBezTo>
                      <a:pt x="125" y="201"/>
                      <a:pt x="125" y="193"/>
                      <a:pt x="125" y="185"/>
                    </a:cubicBezTo>
                    <a:lnTo>
                      <a:pt x="125" y="168"/>
                    </a:lnTo>
                    <a:lnTo>
                      <a:pt x="125" y="160"/>
                    </a:lnTo>
                    <a:cubicBezTo>
                      <a:pt x="125" y="152"/>
                      <a:pt x="125" y="152"/>
                      <a:pt x="125" y="143"/>
                    </a:cubicBezTo>
                    <a:cubicBezTo>
                      <a:pt x="133" y="135"/>
                      <a:pt x="133" y="127"/>
                      <a:pt x="142" y="119"/>
                    </a:cubicBezTo>
                    <a:cubicBezTo>
                      <a:pt x="142" y="102"/>
                      <a:pt x="158" y="85"/>
                      <a:pt x="166" y="69"/>
                    </a:cubicBezTo>
                    <a:cubicBezTo>
                      <a:pt x="192" y="37"/>
                      <a:pt x="168" y="0"/>
                      <a:pt x="13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9" name="Google Shape;5808;p31">
                <a:extLst>
                  <a:ext uri="{FF2B5EF4-FFF2-40B4-BE49-F238E27FC236}">
                    <a16:creationId xmlns:a16="http://schemas.microsoft.com/office/drawing/2014/main" id="{67E18CB4-6124-7B0B-BD45-3F718605CA60}"/>
                  </a:ext>
                </a:extLst>
              </p:cNvPr>
              <p:cNvSpPr/>
              <p:nvPr/>
            </p:nvSpPr>
            <p:spPr>
              <a:xfrm>
                <a:off x="784550" y="4607125"/>
                <a:ext cx="8725" cy="10625"/>
              </a:xfrm>
              <a:custGeom>
                <a:avLst/>
                <a:gdLst/>
                <a:ahLst/>
                <a:cxnLst/>
                <a:rect l="l" t="t" r="r" b="b"/>
                <a:pathLst>
                  <a:path w="349" h="425" extrusionOk="0">
                    <a:moveTo>
                      <a:pt x="62" y="0"/>
                    </a:moveTo>
                    <a:cubicBezTo>
                      <a:pt x="42" y="0"/>
                      <a:pt x="24" y="15"/>
                      <a:pt x="17" y="36"/>
                    </a:cubicBezTo>
                    <a:cubicBezTo>
                      <a:pt x="0" y="127"/>
                      <a:pt x="17" y="226"/>
                      <a:pt x="75" y="301"/>
                    </a:cubicBezTo>
                    <a:cubicBezTo>
                      <a:pt x="100" y="334"/>
                      <a:pt x="133" y="375"/>
                      <a:pt x="182" y="392"/>
                    </a:cubicBezTo>
                    <a:cubicBezTo>
                      <a:pt x="182" y="392"/>
                      <a:pt x="182" y="392"/>
                      <a:pt x="191" y="400"/>
                    </a:cubicBezTo>
                    <a:lnTo>
                      <a:pt x="199" y="400"/>
                    </a:lnTo>
                    <a:cubicBezTo>
                      <a:pt x="216" y="408"/>
                      <a:pt x="224" y="408"/>
                      <a:pt x="240" y="417"/>
                    </a:cubicBezTo>
                    <a:cubicBezTo>
                      <a:pt x="257" y="417"/>
                      <a:pt x="282" y="425"/>
                      <a:pt x="307" y="425"/>
                    </a:cubicBezTo>
                    <a:cubicBezTo>
                      <a:pt x="340" y="425"/>
                      <a:pt x="348" y="375"/>
                      <a:pt x="315" y="359"/>
                    </a:cubicBezTo>
                    <a:lnTo>
                      <a:pt x="307" y="359"/>
                    </a:lnTo>
                    <a:cubicBezTo>
                      <a:pt x="298" y="350"/>
                      <a:pt x="282" y="350"/>
                      <a:pt x="265" y="342"/>
                    </a:cubicBezTo>
                    <a:cubicBezTo>
                      <a:pt x="257" y="334"/>
                      <a:pt x="249" y="334"/>
                      <a:pt x="240" y="326"/>
                    </a:cubicBezTo>
                    <a:cubicBezTo>
                      <a:pt x="232" y="317"/>
                      <a:pt x="232" y="317"/>
                      <a:pt x="224" y="309"/>
                    </a:cubicBezTo>
                    <a:cubicBezTo>
                      <a:pt x="224" y="311"/>
                      <a:pt x="224" y="312"/>
                      <a:pt x="224" y="312"/>
                    </a:cubicBezTo>
                    <a:cubicBezTo>
                      <a:pt x="223" y="312"/>
                      <a:pt x="221" y="307"/>
                      <a:pt x="216" y="301"/>
                    </a:cubicBezTo>
                    <a:cubicBezTo>
                      <a:pt x="216" y="301"/>
                      <a:pt x="207" y="292"/>
                      <a:pt x="207" y="292"/>
                    </a:cubicBezTo>
                    <a:cubicBezTo>
                      <a:pt x="199" y="292"/>
                      <a:pt x="191" y="284"/>
                      <a:pt x="191" y="276"/>
                    </a:cubicBezTo>
                    <a:cubicBezTo>
                      <a:pt x="182" y="268"/>
                      <a:pt x="174" y="268"/>
                      <a:pt x="174" y="259"/>
                    </a:cubicBezTo>
                    <a:lnTo>
                      <a:pt x="166" y="251"/>
                    </a:lnTo>
                    <a:cubicBezTo>
                      <a:pt x="166" y="243"/>
                      <a:pt x="158" y="243"/>
                      <a:pt x="158" y="243"/>
                    </a:cubicBezTo>
                    <a:cubicBezTo>
                      <a:pt x="149" y="226"/>
                      <a:pt x="141" y="210"/>
                      <a:pt x="133" y="193"/>
                    </a:cubicBezTo>
                    <a:lnTo>
                      <a:pt x="124" y="185"/>
                    </a:lnTo>
                    <a:lnTo>
                      <a:pt x="124" y="176"/>
                    </a:lnTo>
                    <a:cubicBezTo>
                      <a:pt x="124" y="168"/>
                      <a:pt x="116" y="160"/>
                      <a:pt x="116" y="152"/>
                    </a:cubicBezTo>
                    <a:lnTo>
                      <a:pt x="108" y="127"/>
                    </a:lnTo>
                    <a:cubicBezTo>
                      <a:pt x="108" y="127"/>
                      <a:pt x="108" y="118"/>
                      <a:pt x="108" y="118"/>
                    </a:cubicBezTo>
                    <a:lnTo>
                      <a:pt x="108" y="110"/>
                    </a:lnTo>
                    <a:lnTo>
                      <a:pt x="108" y="85"/>
                    </a:lnTo>
                    <a:lnTo>
                      <a:pt x="108" y="69"/>
                    </a:lnTo>
                    <a:cubicBezTo>
                      <a:pt x="108" y="69"/>
                      <a:pt x="108" y="64"/>
                      <a:pt x="108" y="60"/>
                    </a:cubicBezTo>
                    <a:cubicBezTo>
                      <a:pt x="116" y="36"/>
                      <a:pt x="100" y="11"/>
                      <a:pt x="75" y="2"/>
                    </a:cubicBezTo>
                    <a:cubicBezTo>
                      <a:pt x="70" y="1"/>
                      <a:pt x="66" y="0"/>
                      <a:pt x="6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0" name="Google Shape;5809;p31">
                <a:extLst>
                  <a:ext uri="{FF2B5EF4-FFF2-40B4-BE49-F238E27FC236}">
                    <a16:creationId xmlns:a16="http://schemas.microsoft.com/office/drawing/2014/main" id="{4E0EE09A-D739-8AB0-6770-F829A7F424EF}"/>
                  </a:ext>
                </a:extLst>
              </p:cNvPr>
              <p:cNvSpPr/>
              <p:nvPr/>
            </p:nvSpPr>
            <p:spPr>
              <a:xfrm>
                <a:off x="798000" y="4628725"/>
                <a:ext cx="8100" cy="8300"/>
              </a:xfrm>
              <a:custGeom>
                <a:avLst/>
                <a:gdLst/>
                <a:ahLst/>
                <a:cxnLst/>
                <a:rect l="l" t="t" r="r" b="b"/>
                <a:pathLst>
                  <a:path w="324" h="332" extrusionOk="0">
                    <a:moveTo>
                      <a:pt x="108" y="0"/>
                    </a:moveTo>
                    <a:cubicBezTo>
                      <a:pt x="75" y="8"/>
                      <a:pt x="42" y="33"/>
                      <a:pt x="26" y="58"/>
                    </a:cubicBezTo>
                    <a:cubicBezTo>
                      <a:pt x="9" y="91"/>
                      <a:pt x="1" y="124"/>
                      <a:pt x="9" y="149"/>
                    </a:cubicBezTo>
                    <a:cubicBezTo>
                      <a:pt x="9" y="191"/>
                      <a:pt x="17" y="224"/>
                      <a:pt x="42" y="249"/>
                    </a:cubicBezTo>
                    <a:cubicBezTo>
                      <a:pt x="67" y="282"/>
                      <a:pt x="100" y="298"/>
                      <a:pt x="133" y="315"/>
                    </a:cubicBezTo>
                    <a:cubicBezTo>
                      <a:pt x="150" y="323"/>
                      <a:pt x="166" y="332"/>
                      <a:pt x="183" y="332"/>
                    </a:cubicBezTo>
                    <a:lnTo>
                      <a:pt x="224" y="332"/>
                    </a:lnTo>
                    <a:cubicBezTo>
                      <a:pt x="233" y="332"/>
                      <a:pt x="249" y="332"/>
                      <a:pt x="258" y="323"/>
                    </a:cubicBezTo>
                    <a:lnTo>
                      <a:pt x="274" y="323"/>
                    </a:lnTo>
                    <a:cubicBezTo>
                      <a:pt x="282" y="315"/>
                      <a:pt x="299" y="307"/>
                      <a:pt x="307" y="298"/>
                    </a:cubicBezTo>
                    <a:cubicBezTo>
                      <a:pt x="324" y="282"/>
                      <a:pt x="324" y="249"/>
                      <a:pt x="307" y="232"/>
                    </a:cubicBezTo>
                    <a:cubicBezTo>
                      <a:pt x="299" y="224"/>
                      <a:pt x="282" y="216"/>
                      <a:pt x="274" y="216"/>
                    </a:cubicBezTo>
                    <a:lnTo>
                      <a:pt x="266" y="216"/>
                    </a:lnTo>
                    <a:cubicBezTo>
                      <a:pt x="258" y="207"/>
                      <a:pt x="249" y="207"/>
                      <a:pt x="233" y="199"/>
                    </a:cubicBezTo>
                    <a:lnTo>
                      <a:pt x="216" y="199"/>
                    </a:lnTo>
                    <a:cubicBezTo>
                      <a:pt x="200" y="191"/>
                      <a:pt x="191" y="191"/>
                      <a:pt x="175" y="182"/>
                    </a:cubicBezTo>
                    <a:cubicBezTo>
                      <a:pt x="175" y="182"/>
                      <a:pt x="166" y="174"/>
                      <a:pt x="158" y="174"/>
                    </a:cubicBezTo>
                    <a:cubicBezTo>
                      <a:pt x="158" y="166"/>
                      <a:pt x="150" y="166"/>
                      <a:pt x="150" y="166"/>
                    </a:cubicBezTo>
                    <a:cubicBezTo>
                      <a:pt x="150" y="166"/>
                      <a:pt x="150" y="158"/>
                      <a:pt x="150" y="158"/>
                    </a:cubicBezTo>
                    <a:lnTo>
                      <a:pt x="166" y="158"/>
                    </a:lnTo>
                    <a:cubicBezTo>
                      <a:pt x="183" y="149"/>
                      <a:pt x="200" y="124"/>
                      <a:pt x="191" y="100"/>
                    </a:cubicBezTo>
                    <a:cubicBezTo>
                      <a:pt x="183" y="83"/>
                      <a:pt x="183" y="58"/>
                      <a:pt x="175" y="42"/>
                    </a:cubicBezTo>
                    <a:cubicBezTo>
                      <a:pt x="175" y="25"/>
                      <a:pt x="166" y="17"/>
                      <a:pt x="150" y="8"/>
                    </a:cubicBezTo>
                    <a:cubicBezTo>
                      <a:pt x="133" y="0"/>
                      <a:pt x="125" y="0"/>
                      <a:pt x="10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1" name="Google Shape;5810;p31">
                <a:extLst>
                  <a:ext uri="{FF2B5EF4-FFF2-40B4-BE49-F238E27FC236}">
                    <a16:creationId xmlns:a16="http://schemas.microsoft.com/office/drawing/2014/main" id="{B08E3B16-0F0C-71A9-126B-9C24DE8C9BF1}"/>
                  </a:ext>
                </a:extLst>
              </p:cNvPr>
              <p:cNvSpPr/>
              <p:nvPr/>
            </p:nvSpPr>
            <p:spPr>
              <a:xfrm>
                <a:off x="811475" y="4641925"/>
                <a:ext cx="5400" cy="2150"/>
              </a:xfrm>
              <a:custGeom>
                <a:avLst/>
                <a:gdLst/>
                <a:ahLst/>
                <a:cxnLst/>
                <a:rect l="l" t="t" r="r" b="b"/>
                <a:pathLst>
                  <a:path w="216" h="86" extrusionOk="0">
                    <a:moveTo>
                      <a:pt x="41" y="0"/>
                    </a:moveTo>
                    <a:cubicBezTo>
                      <a:pt x="25" y="0"/>
                      <a:pt x="9" y="15"/>
                      <a:pt x="9" y="36"/>
                    </a:cubicBezTo>
                    <a:cubicBezTo>
                      <a:pt x="0" y="60"/>
                      <a:pt x="17" y="77"/>
                      <a:pt x="42" y="77"/>
                    </a:cubicBezTo>
                    <a:cubicBezTo>
                      <a:pt x="67" y="77"/>
                      <a:pt x="91" y="77"/>
                      <a:pt x="116" y="85"/>
                    </a:cubicBezTo>
                    <a:lnTo>
                      <a:pt x="191" y="85"/>
                    </a:lnTo>
                    <a:cubicBezTo>
                      <a:pt x="199" y="85"/>
                      <a:pt x="216" y="77"/>
                      <a:pt x="216" y="60"/>
                    </a:cubicBezTo>
                    <a:cubicBezTo>
                      <a:pt x="216" y="44"/>
                      <a:pt x="207" y="36"/>
                      <a:pt x="199" y="36"/>
                    </a:cubicBezTo>
                    <a:cubicBezTo>
                      <a:pt x="183" y="27"/>
                      <a:pt x="174" y="27"/>
                      <a:pt x="158" y="19"/>
                    </a:cubicBezTo>
                    <a:lnTo>
                      <a:pt x="125" y="19"/>
                    </a:lnTo>
                    <a:lnTo>
                      <a:pt x="50" y="2"/>
                    </a:lnTo>
                    <a:cubicBezTo>
                      <a:pt x="47" y="1"/>
                      <a:pt x="44" y="0"/>
                      <a:pt x="4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2" name="Google Shape;5811;p31">
                <a:extLst>
                  <a:ext uri="{FF2B5EF4-FFF2-40B4-BE49-F238E27FC236}">
                    <a16:creationId xmlns:a16="http://schemas.microsoft.com/office/drawing/2014/main" id="{5ACA65EA-2345-969B-E2AF-7EF7D3C31CE2}"/>
                  </a:ext>
                </a:extLst>
              </p:cNvPr>
              <p:cNvSpPr/>
              <p:nvPr/>
            </p:nvSpPr>
            <p:spPr>
              <a:xfrm>
                <a:off x="819950" y="4687125"/>
                <a:ext cx="6675" cy="13375"/>
              </a:xfrm>
              <a:custGeom>
                <a:avLst/>
                <a:gdLst/>
                <a:ahLst/>
                <a:cxnLst/>
                <a:rect l="l" t="t" r="r" b="b"/>
                <a:pathLst>
                  <a:path w="267" h="535" extrusionOk="0">
                    <a:moveTo>
                      <a:pt x="100" y="1"/>
                    </a:moveTo>
                    <a:cubicBezTo>
                      <a:pt x="51" y="17"/>
                      <a:pt x="26" y="75"/>
                      <a:pt x="18" y="117"/>
                    </a:cubicBezTo>
                    <a:cubicBezTo>
                      <a:pt x="1" y="158"/>
                      <a:pt x="1" y="208"/>
                      <a:pt x="18" y="249"/>
                    </a:cubicBezTo>
                    <a:cubicBezTo>
                      <a:pt x="42" y="299"/>
                      <a:pt x="84" y="332"/>
                      <a:pt x="125" y="340"/>
                    </a:cubicBezTo>
                    <a:cubicBezTo>
                      <a:pt x="134" y="357"/>
                      <a:pt x="134" y="382"/>
                      <a:pt x="134" y="398"/>
                    </a:cubicBezTo>
                    <a:cubicBezTo>
                      <a:pt x="142" y="415"/>
                      <a:pt x="150" y="431"/>
                      <a:pt x="158" y="456"/>
                    </a:cubicBezTo>
                    <a:cubicBezTo>
                      <a:pt x="167" y="473"/>
                      <a:pt x="175" y="498"/>
                      <a:pt x="192" y="514"/>
                    </a:cubicBezTo>
                    <a:cubicBezTo>
                      <a:pt x="198" y="526"/>
                      <a:pt x="208" y="534"/>
                      <a:pt x="220" y="534"/>
                    </a:cubicBezTo>
                    <a:cubicBezTo>
                      <a:pt x="224" y="534"/>
                      <a:pt x="228" y="533"/>
                      <a:pt x="233" y="531"/>
                    </a:cubicBezTo>
                    <a:cubicBezTo>
                      <a:pt x="250" y="531"/>
                      <a:pt x="266" y="514"/>
                      <a:pt x="266" y="489"/>
                    </a:cubicBezTo>
                    <a:cubicBezTo>
                      <a:pt x="266" y="473"/>
                      <a:pt x="258" y="456"/>
                      <a:pt x="258" y="440"/>
                    </a:cubicBezTo>
                    <a:cubicBezTo>
                      <a:pt x="258" y="415"/>
                      <a:pt x="258" y="398"/>
                      <a:pt x="258" y="382"/>
                    </a:cubicBezTo>
                    <a:cubicBezTo>
                      <a:pt x="258" y="340"/>
                      <a:pt x="250" y="307"/>
                      <a:pt x="258" y="266"/>
                    </a:cubicBezTo>
                    <a:cubicBezTo>
                      <a:pt x="258" y="230"/>
                      <a:pt x="228" y="203"/>
                      <a:pt x="195" y="203"/>
                    </a:cubicBezTo>
                    <a:cubicBezTo>
                      <a:pt x="183" y="203"/>
                      <a:pt x="170" y="207"/>
                      <a:pt x="158" y="216"/>
                    </a:cubicBezTo>
                    <a:lnTo>
                      <a:pt x="142" y="216"/>
                    </a:lnTo>
                    <a:cubicBezTo>
                      <a:pt x="142" y="216"/>
                      <a:pt x="142" y="208"/>
                      <a:pt x="134" y="208"/>
                    </a:cubicBezTo>
                    <a:cubicBezTo>
                      <a:pt x="134" y="208"/>
                      <a:pt x="134" y="199"/>
                      <a:pt x="125" y="199"/>
                    </a:cubicBezTo>
                    <a:cubicBezTo>
                      <a:pt x="125" y="199"/>
                      <a:pt x="117" y="191"/>
                      <a:pt x="117" y="183"/>
                    </a:cubicBezTo>
                    <a:cubicBezTo>
                      <a:pt x="109" y="166"/>
                      <a:pt x="117" y="141"/>
                      <a:pt x="125" y="117"/>
                    </a:cubicBezTo>
                    <a:cubicBezTo>
                      <a:pt x="134" y="92"/>
                      <a:pt x="150" y="59"/>
                      <a:pt x="134" y="25"/>
                    </a:cubicBezTo>
                    <a:cubicBezTo>
                      <a:pt x="125" y="9"/>
                      <a:pt x="117" y="1"/>
                      <a:pt x="10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3" name="Google Shape;5812;p31">
                <a:extLst>
                  <a:ext uri="{FF2B5EF4-FFF2-40B4-BE49-F238E27FC236}">
                    <a16:creationId xmlns:a16="http://schemas.microsoft.com/office/drawing/2014/main" id="{19575469-AA9F-9497-CD6B-93316001BE9B}"/>
                  </a:ext>
                </a:extLst>
              </p:cNvPr>
              <p:cNvSpPr/>
              <p:nvPr/>
            </p:nvSpPr>
            <p:spPr>
              <a:xfrm>
                <a:off x="829900" y="4704025"/>
                <a:ext cx="5000" cy="3850"/>
              </a:xfrm>
              <a:custGeom>
                <a:avLst/>
                <a:gdLst/>
                <a:ahLst/>
                <a:cxnLst/>
                <a:rect l="l" t="t" r="r" b="b"/>
                <a:pathLst>
                  <a:path w="200" h="154" extrusionOk="0">
                    <a:moveTo>
                      <a:pt x="53" y="0"/>
                    </a:moveTo>
                    <a:cubicBezTo>
                      <a:pt x="49" y="0"/>
                      <a:pt x="45" y="1"/>
                      <a:pt x="42" y="4"/>
                    </a:cubicBezTo>
                    <a:cubicBezTo>
                      <a:pt x="26" y="4"/>
                      <a:pt x="17" y="12"/>
                      <a:pt x="9" y="21"/>
                    </a:cubicBezTo>
                    <a:cubicBezTo>
                      <a:pt x="9" y="29"/>
                      <a:pt x="9" y="29"/>
                      <a:pt x="9" y="37"/>
                    </a:cubicBezTo>
                    <a:cubicBezTo>
                      <a:pt x="1" y="45"/>
                      <a:pt x="1" y="54"/>
                      <a:pt x="9" y="62"/>
                    </a:cubicBezTo>
                    <a:cubicBezTo>
                      <a:pt x="9" y="79"/>
                      <a:pt x="17" y="95"/>
                      <a:pt x="34" y="112"/>
                    </a:cubicBezTo>
                    <a:cubicBezTo>
                      <a:pt x="34" y="120"/>
                      <a:pt x="42" y="120"/>
                      <a:pt x="50" y="128"/>
                    </a:cubicBezTo>
                    <a:cubicBezTo>
                      <a:pt x="50" y="128"/>
                      <a:pt x="59" y="137"/>
                      <a:pt x="59" y="137"/>
                    </a:cubicBezTo>
                    <a:cubicBezTo>
                      <a:pt x="67" y="137"/>
                      <a:pt x="75" y="145"/>
                      <a:pt x="75" y="145"/>
                    </a:cubicBezTo>
                    <a:cubicBezTo>
                      <a:pt x="84" y="145"/>
                      <a:pt x="92" y="145"/>
                      <a:pt x="92" y="153"/>
                    </a:cubicBezTo>
                    <a:lnTo>
                      <a:pt x="125" y="153"/>
                    </a:lnTo>
                    <a:cubicBezTo>
                      <a:pt x="125" y="153"/>
                      <a:pt x="133" y="145"/>
                      <a:pt x="133" y="145"/>
                    </a:cubicBezTo>
                    <a:cubicBezTo>
                      <a:pt x="150" y="145"/>
                      <a:pt x="166" y="137"/>
                      <a:pt x="183" y="120"/>
                    </a:cubicBezTo>
                    <a:cubicBezTo>
                      <a:pt x="200" y="103"/>
                      <a:pt x="200" y="79"/>
                      <a:pt x="183" y="62"/>
                    </a:cubicBezTo>
                    <a:cubicBezTo>
                      <a:pt x="175" y="54"/>
                      <a:pt x="166" y="54"/>
                      <a:pt x="158" y="54"/>
                    </a:cubicBezTo>
                    <a:lnTo>
                      <a:pt x="125" y="54"/>
                    </a:lnTo>
                    <a:cubicBezTo>
                      <a:pt x="125" y="45"/>
                      <a:pt x="117" y="45"/>
                      <a:pt x="117" y="45"/>
                    </a:cubicBezTo>
                    <a:cubicBezTo>
                      <a:pt x="108" y="45"/>
                      <a:pt x="108" y="45"/>
                      <a:pt x="100" y="37"/>
                    </a:cubicBezTo>
                    <a:cubicBezTo>
                      <a:pt x="100" y="37"/>
                      <a:pt x="100" y="37"/>
                      <a:pt x="100" y="29"/>
                    </a:cubicBezTo>
                    <a:cubicBezTo>
                      <a:pt x="92" y="21"/>
                      <a:pt x="84" y="12"/>
                      <a:pt x="75" y="4"/>
                    </a:cubicBezTo>
                    <a:cubicBezTo>
                      <a:pt x="70" y="4"/>
                      <a:pt x="60" y="0"/>
                      <a:pt x="5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4" name="Google Shape;5813;p31">
                <a:extLst>
                  <a:ext uri="{FF2B5EF4-FFF2-40B4-BE49-F238E27FC236}">
                    <a16:creationId xmlns:a16="http://schemas.microsoft.com/office/drawing/2014/main" id="{5AE1C489-E799-CCD4-66A5-F6664F34D1FE}"/>
                  </a:ext>
                </a:extLst>
              </p:cNvPr>
              <p:cNvSpPr/>
              <p:nvPr/>
            </p:nvSpPr>
            <p:spPr>
              <a:xfrm>
                <a:off x="829500" y="4688575"/>
                <a:ext cx="5200" cy="7025"/>
              </a:xfrm>
              <a:custGeom>
                <a:avLst/>
                <a:gdLst/>
                <a:ahLst/>
                <a:cxnLst/>
                <a:rect l="l" t="t" r="r" b="b"/>
                <a:pathLst>
                  <a:path w="208" h="281" extrusionOk="0">
                    <a:moveTo>
                      <a:pt x="58" y="1"/>
                    </a:moveTo>
                    <a:cubicBezTo>
                      <a:pt x="42" y="1"/>
                      <a:pt x="17" y="9"/>
                      <a:pt x="8" y="34"/>
                    </a:cubicBezTo>
                    <a:cubicBezTo>
                      <a:pt x="0" y="92"/>
                      <a:pt x="8" y="150"/>
                      <a:pt x="42" y="199"/>
                    </a:cubicBezTo>
                    <a:cubicBezTo>
                      <a:pt x="50" y="224"/>
                      <a:pt x="75" y="249"/>
                      <a:pt x="100" y="257"/>
                    </a:cubicBezTo>
                    <a:cubicBezTo>
                      <a:pt x="116" y="266"/>
                      <a:pt x="124" y="274"/>
                      <a:pt x="141" y="274"/>
                    </a:cubicBezTo>
                    <a:cubicBezTo>
                      <a:pt x="149" y="278"/>
                      <a:pt x="155" y="280"/>
                      <a:pt x="162" y="280"/>
                    </a:cubicBezTo>
                    <a:cubicBezTo>
                      <a:pt x="168" y="280"/>
                      <a:pt x="174" y="278"/>
                      <a:pt x="182" y="274"/>
                    </a:cubicBezTo>
                    <a:cubicBezTo>
                      <a:pt x="207" y="274"/>
                      <a:pt x="207" y="241"/>
                      <a:pt x="199" y="224"/>
                    </a:cubicBezTo>
                    <a:cubicBezTo>
                      <a:pt x="182" y="216"/>
                      <a:pt x="166" y="199"/>
                      <a:pt x="158" y="183"/>
                    </a:cubicBezTo>
                    <a:cubicBezTo>
                      <a:pt x="149" y="175"/>
                      <a:pt x="149" y="175"/>
                      <a:pt x="149" y="175"/>
                    </a:cubicBezTo>
                    <a:cubicBezTo>
                      <a:pt x="141" y="166"/>
                      <a:pt x="141" y="166"/>
                      <a:pt x="141" y="158"/>
                    </a:cubicBezTo>
                    <a:lnTo>
                      <a:pt x="133" y="158"/>
                    </a:lnTo>
                    <a:lnTo>
                      <a:pt x="133" y="150"/>
                    </a:lnTo>
                    <a:lnTo>
                      <a:pt x="124" y="141"/>
                    </a:lnTo>
                    <a:lnTo>
                      <a:pt x="124" y="141"/>
                    </a:lnTo>
                    <a:cubicBezTo>
                      <a:pt x="124" y="141"/>
                      <a:pt x="124" y="141"/>
                      <a:pt x="124" y="141"/>
                    </a:cubicBezTo>
                    <a:cubicBezTo>
                      <a:pt x="116" y="133"/>
                      <a:pt x="116" y="125"/>
                      <a:pt x="108" y="117"/>
                    </a:cubicBezTo>
                    <a:cubicBezTo>
                      <a:pt x="108" y="108"/>
                      <a:pt x="100" y="100"/>
                      <a:pt x="100" y="100"/>
                    </a:cubicBezTo>
                    <a:cubicBezTo>
                      <a:pt x="100" y="92"/>
                      <a:pt x="100" y="92"/>
                      <a:pt x="100" y="83"/>
                    </a:cubicBezTo>
                    <a:lnTo>
                      <a:pt x="100" y="50"/>
                    </a:lnTo>
                    <a:cubicBezTo>
                      <a:pt x="100" y="25"/>
                      <a:pt x="83" y="9"/>
                      <a:pt x="5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5" name="Google Shape;5814;p31">
                <a:extLst>
                  <a:ext uri="{FF2B5EF4-FFF2-40B4-BE49-F238E27FC236}">
                    <a16:creationId xmlns:a16="http://schemas.microsoft.com/office/drawing/2014/main" id="{193000CD-CB00-B132-87CA-F9948C0DF6D1}"/>
                  </a:ext>
                </a:extLst>
              </p:cNvPr>
              <p:cNvSpPr/>
              <p:nvPr/>
            </p:nvSpPr>
            <p:spPr>
              <a:xfrm>
                <a:off x="641200" y="4672500"/>
                <a:ext cx="7075" cy="11675"/>
              </a:xfrm>
              <a:custGeom>
                <a:avLst/>
                <a:gdLst/>
                <a:ahLst/>
                <a:cxnLst/>
                <a:rect l="l" t="t" r="r" b="b"/>
                <a:pathLst>
                  <a:path w="283" h="467" extrusionOk="0">
                    <a:moveTo>
                      <a:pt x="195" y="0"/>
                    </a:moveTo>
                    <a:cubicBezTo>
                      <a:pt x="188" y="0"/>
                      <a:pt x="181" y="2"/>
                      <a:pt x="175" y="6"/>
                    </a:cubicBezTo>
                    <a:cubicBezTo>
                      <a:pt x="150" y="22"/>
                      <a:pt x="133" y="31"/>
                      <a:pt x="108" y="55"/>
                    </a:cubicBezTo>
                    <a:cubicBezTo>
                      <a:pt x="83" y="72"/>
                      <a:pt x="67" y="89"/>
                      <a:pt x="50" y="113"/>
                    </a:cubicBezTo>
                    <a:cubicBezTo>
                      <a:pt x="25" y="155"/>
                      <a:pt x="1" y="213"/>
                      <a:pt x="1" y="262"/>
                    </a:cubicBezTo>
                    <a:cubicBezTo>
                      <a:pt x="9" y="320"/>
                      <a:pt x="34" y="370"/>
                      <a:pt x="67" y="412"/>
                    </a:cubicBezTo>
                    <a:cubicBezTo>
                      <a:pt x="99" y="444"/>
                      <a:pt x="147" y="467"/>
                      <a:pt x="195" y="467"/>
                    </a:cubicBezTo>
                    <a:cubicBezTo>
                      <a:pt x="207" y="467"/>
                      <a:pt x="220" y="465"/>
                      <a:pt x="233" y="461"/>
                    </a:cubicBezTo>
                    <a:lnTo>
                      <a:pt x="233" y="453"/>
                    </a:lnTo>
                    <a:cubicBezTo>
                      <a:pt x="257" y="445"/>
                      <a:pt x="282" y="420"/>
                      <a:pt x="274" y="387"/>
                    </a:cubicBezTo>
                    <a:cubicBezTo>
                      <a:pt x="274" y="354"/>
                      <a:pt x="241" y="329"/>
                      <a:pt x="216" y="329"/>
                    </a:cubicBezTo>
                    <a:lnTo>
                      <a:pt x="175" y="329"/>
                    </a:lnTo>
                    <a:cubicBezTo>
                      <a:pt x="175" y="320"/>
                      <a:pt x="166" y="320"/>
                      <a:pt x="166" y="320"/>
                    </a:cubicBezTo>
                    <a:lnTo>
                      <a:pt x="158" y="320"/>
                    </a:lnTo>
                    <a:cubicBezTo>
                      <a:pt x="158" y="312"/>
                      <a:pt x="158" y="312"/>
                      <a:pt x="150" y="312"/>
                    </a:cubicBezTo>
                    <a:cubicBezTo>
                      <a:pt x="150" y="304"/>
                      <a:pt x="150" y="304"/>
                      <a:pt x="141" y="304"/>
                    </a:cubicBezTo>
                    <a:cubicBezTo>
                      <a:pt x="141" y="296"/>
                      <a:pt x="133" y="287"/>
                      <a:pt x="133" y="279"/>
                    </a:cubicBezTo>
                    <a:cubicBezTo>
                      <a:pt x="133" y="271"/>
                      <a:pt x="125" y="271"/>
                      <a:pt x="125" y="262"/>
                    </a:cubicBezTo>
                    <a:cubicBezTo>
                      <a:pt x="125" y="262"/>
                      <a:pt x="125" y="254"/>
                      <a:pt x="125" y="254"/>
                    </a:cubicBezTo>
                    <a:lnTo>
                      <a:pt x="125" y="246"/>
                    </a:lnTo>
                    <a:lnTo>
                      <a:pt x="125" y="229"/>
                    </a:lnTo>
                    <a:cubicBezTo>
                      <a:pt x="125" y="221"/>
                      <a:pt x="133" y="213"/>
                      <a:pt x="133" y="196"/>
                    </a:cubicBezTo>
                    <a:cubicBezTo>
                      <a:pt x="133" y="196"/>
                      <a:pt x="133" y="188"/>
                      <a:pt x="133" y="188"/>
                    </a:cubicBezTo>
                    <a:cubicBezTo>
                      <a:pt x="133" y="188"/>
                      <a:pt x="141" y="180"/>
                      <a:pt x="141" y="180"/>
                    </a:cubicBezTo>
                    <a:cubicBezTo>
                      <a:pt x="141" y="171"/>
                      <a:pt x="150" y="163"/>
                      <a:pt x="158" y="155"/>
                    </a:cubicBezTo>
                    <a:cubicBezTo>
                      <a:pt x="175" y="113"/>
                      <a:pt x="199" y="89"/>
                      <a:pt x="224" y="55"/>
                    </a:cubicBezTo>
                    <a:cubicBezTo>
                      <a:pt x="233" y="39"/>
                      <a:pt x="233" y="22"/>
                      <a:pt x="216" y="14"/>
                    </a:cubicBezTo>
                    <a:cubicBezTo>
                      <a:pt x="211" y="4"/>
                      <a:pt x="203" y="0"/>
                      <a:pt x="19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6" name="Google Shape;5815;p31">
                <a:extLst>
                  <a:ext uri="{FF2B5EF4-FFF2-40B4-BE49-F238E27FC236}">
                    <a16:creationId xmlns:a16="http://schemas.microsoft.com/office/drawing/2014/main" id="{E966D648-B7A0-1212-2721-60D6A8B9197A}"/>
                  </a:ext>
                </a:extLst>
              </p:cNvPr>
              <p:cNvSpPr/>
              <p:nvPr/>
            </p:nvSpPr>
            <p:spPr>
              <a:xfrm>
                <a:off x="641400" y="4687875"/>
                <a:ext cx="4375" cy="9025"/>
              </a:xfrm>
              <a:custGeom>
                <a:avLst/>
                <a:gdLst/>
                <a:ahLst/>
                <a:cxnLst/>
                <a:rect l="l" t="t" r="r" b="b"/>
                <a:pathLst>
                  <a:path w="175" h="361" extrusionOk="0">
                    <a:moveTo>
                      <a:pt x="90" y="1"/>
                    </a:moveTo>
                    <a:cubicBezTo>
                      <a:pt x="75" y="1"/>
                      <a:pt x="63" y="8"/>
                      <a:pt x="51" y="20"/>
                    </a:cubicBezTo>
                    <a:cubicBezTo>
                      <a:pt x="9" y="78"/>
                      <a:pt x="1" y="145"/>
                      <a:pt x="9" y="211"/>
                    </a:cubicBezTo>
                    <a:cubicBezTo>
                      <a:pt x="26" y="277"/>
                      <a:pt x="67" y="352"/>
                      <a:pt x="142" y="360"/>
                    </a:cubicBezTo>
                    <a:cubicBezTo>
                      <a:pt x="158" y="360"/>
                      <a:pt x="175" y="343"/>
                      <a:pt x="167" y="327"/>
                    </a:cubicBezTo>
                    <a:cubicBezTo>
                      <a:pt x="158" y="310"/>
                      <a:pt x="158" y="302"/>
                      <a:pt x="150" y="294"/>
                    </a:cubicBezTo>
                    <a:cubicBezTo>
                      <a:pt x="142" y="285"/>
                      <a:pt x="142" y="277"/>
                      <a:pt x="142" y="277"/>
                    </a:cubicBezTo>
                    <a:cubicBezTo>
                      <a:pt x="133" y="269"/>
                      <a:pt x="133" y="269"/>
                      <a:pt x="133" y="261"/>
                    </a:cubicBezTo>
                    <a:cubicBezTo>
                      <a:pt x="125" y="252"/>
                      <a:pt x="125" y="244"/>
                      <a:pt x="125" y="236"/>
                    </a:cubicBezTo>
                    <a:cubicBezTo>
                      <a:pt x="125" y="236"/>
                      <a:pt x="117" y="236"/>
                      <a:pt x="117" y="227"/>
                    </a:cubicBezTo>
                    <a:cubicBezTo>
                      <a:pt x="117" y="211"/>
                      <a:pt x="109" y="203"/>
                      <a:pt x="109" y="186"/>
                    </a:cubicBezTo>
                    <a:cubicBezTo>
                      <a:pt x="109" y="178"/>
                      <a:pt x="100" y="178"/>
                      <a:pt x="100" y="169"/>
                    </a:cubicBezTo>
                    <a:lnTo>
                      <a:pt x="100" y="153"/>
                    </a:lnTo>
                    <a:lnTo>
                      <a:pt x="100" y="120"/>
                    </a:lnTo>
                    <a:lnTo>
                      <a:pt x="100" y="111"/>
                    </a:lnTo>
                    <a:cubicBezTo>
                      <a:pt x="109" y="103"/>
                      <a:pt x="109" y="95"/>
                      <a:pt x="109" y="87"/>
                    </a:cubicBezTo>
                    <a:lnTo>
                      <a:pt x="109" y="70"/>
                    </a:lnTo>
                    <a:cubicBezTo>
                      <a:pt x="117" y="62"/>
                      <a:pt x="117" y="62"/>
                      <a:pt x="117" y="62"/>
                    </a:cubicBezTo>
                    <a:cubicBezTo>
                      <a:pt x="125" y="37"/>
                      <a:pt x="125" y="12"/>
                      <a:pt x="109" y="4"/>
                    </a:cubicBezTo>
                    <a:cubicBezTo>
                      <a:pt x="102" y="2"/>
                      <a:pt x="96" y="1"/>
                      <a:pt x="9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7" name="Google Shape;5816;p31">
                <a:extLst>
                  <a:ext uri="{FF2B5EF4-FFF2-40B4-BE49-F238E27FC236}">
                    <a16:creationId xmlns:a16="http://schemas.microsoft.com/office/drawing/2014/main" id="{2C917D56-0990-2CB8-1895-3814F0DF2E4E}"/>
                  </a:ext>
                </a:extLst>
              </p:cNvPr>
              <p:cNvSpPr/>
              <p:nvPr/>
            </p:nvSpPr>
            <p:spPr>
              <a:xfrm>
                <a:off x="643275" y="4699975"/>
                <a:ext cx="5825" cy="6650"/>
              </a:xfrm>
              <a:custGeom>
                <a:avLst/>
                <a:gdLst/>
                <a:ahLst/>
                <a:cxnLst/>
                <a:rect l="l" t="t" r="r" b="b"/>
                <a:pathLst>
                  <a:path w="233" h="266" extrusionOk="0">
                    <a:moveTo>
                      <a:pt x="50" y="0"/>
                    </a:moveTo>
                    <a:cubicBezTo>
                      <a:pt x="42" y="0"/>
                      <a:pt x="25" y="9"/>
                      <a:pt x="17" y="17"/>
                    </a:cubicBezTo>
                    <a:cubicBezTo>
                      <a:pt x="9" y="25"/>
                      <a:pt x="0" y="33"/>
                      <a:pt x="9" y="50"/>
                    </a:cubicBezTo>
                    <a:cubicBezTo>
                      <a:pt x="9" y="58"/>
                      <a:pt x="9" y="75"/>
                      <a:pt x="17" y="83"/>
                    </a:cubicBezTo>
                    <a:lnTo>
                      <a:pt x="92" y="174"/>
                    </a:lnTo>
                    <a:lnTo>
                      <a:pt x="133" y="224"/>
                    </a:lnTo>
                    <a:cubicBezTo>
                      <a:pt x="133" y="232"/>
                      <a:pt x="141" y="241"/>
                      <a:pt x="150" y="241"/>
                    </a:cubicBezTo>
                    <a:cubicBezTo>
                      <a:pt x="158" y="249"/>
                      <a:pt x="166" y="257"/>
                      <a:pt x="174" y="257"/>
                    </a:cubicBezTo>
                    <a:cubicBezTo>
                      <a:pt x="183" y="265"/>
                      <a:pt x="191" y="265"/>
                      <a:pt x="199" y="265"/>
                    </a:cubicBezTo>
                    <a:cubicBezTo>
                      <a:pt x="216" y="265"/>
                      <a:pt x="224" y="249"/>
                      <a:pt x="232" y="232"/>
                    </a:cubicBezTo>
                    <a:cubicBezTo>
                      <a:pt x="232" y="216"/>
                      <a:pt x="224" y="207"/>
                      <a:pt x="216" y="191"/>
                    </a:cubicBezTo>
                    <a:cubicBezTo>
                      <a:pt x="216" y="183"/>
                      <a:pt x="208" y="174"/>
                      <a:pt x="208" y="166"/>
                    </a:cubicBezTo>
                    <a:cubicBezTo>
                      <a:pt x="191" y="149"/>
                      <a:pt x="174" y="133"/>
                      <a:pt x="158" y="108"/>
                    </a:cubicBezTo>
                    <a:cubicBezTo>
                      <a:pt x="133" y="75"/>
                      <a:pt x="108" y="50"/>
                      <a:pt x="83" y="17"/>
                    </a:cubicBezTo>
                    <a:cubicBezTo>
                      <a:pt x="75" y="9"/>
                      <a:pt x="58" y="0"/>
                      <a:pt x="5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8" name="Google Shape;5817;p31">
                <a:extLst>
                  <a:ext uri="{FF2B5EF4-FFF2-40B4-BE49-F238E27FC236}">
                    <a16:creationId xmlns:a16="http://schemas.microsoft.com/office/drawing/2014/main" id="{3A0332D2-5904-D0AA-B513-A3345DF7F6A2}"/>
                  </a:ext>
                </a:extLst>
              </p:cNvPr>
              <p:cNvSpPr/>
              <p:nvPr/>
            </p:nvSpPr>
            <p:spPr>
              <a:xfrm>
                <a:off x="716175" y="4506925"/>
                <a:ext cx="15150" cy="9550"/>
              </a:xfrm>
              <a:custGeom>
                <a:avLst/>
                <a:gdLst/>
                <a:ahLst/>
                <a:cxnLst/>
                <a:rect l="l" t="t" r="r" b="b"/>
                <a:pathLst>
                  <a:path w="606" h="382" extrusionOk="0">
                    <a:moveTo>
                      <a:pt x="548" y="0"/>
                    </a:moveTo>
                    <a:cubicBezTo>
                      <a:pt x="531" y="0"/>
                      <a:pt x="506" y="9"/>
                      <a:pt x="498" y="25"/>
                    </a:cubicBezTo>
                    <a:cubicBezTo>
                      <a:pt x="490" y="33"/>
                      <a:pt x="490" y="58"/>
                      <a:pt x="481" y="75"/>
                    </a:cubicBezTo>
                    <a:cubicBezTo>
                      <a:pt x="481" y="83"/>
                      <a:pt x="473" y="100"/>
                      <a:pt x="465" y="108"/>
                    </a:cubicBezTo>
                    <a:cubicBezTo>
                      <a:pt x="448" y="129"/>
                      <a:pt x="426" y="139"/>
                      <a:pt x="403" y="139"/>
                    </a:cubicBezTo>
                    <a:cubicBezTo>
                      <a:pt x="380" y="139"/>
                      <a:pt x="357" y="129"/>
                      <a:pt x="341" y="108"/>
                    </a:cubicBezTo>
                    <a:cubicBezTo>
                      <a:pt x="325" y="98"/>
                      <a:pt x="310" y="91"/>
                      <a:pt x="295" y="91"/>
                    </a:cubicBezTo>
                    <a:cubicBezTo>
                      <a:pt x="285" y="91"/>
                      <a:pt x="276" y="93"/>
                      <a:pt x="266" y="100"/>
                    </a:cubicBezTo>
                    <a:cubicBezTo>
                      <a:pt x="249" y="116"/>
                      <a:pt x="241" y="141"/>
                      <a:pt x="241" y="166"/>
                    </a:cubicBezTo>
                    <a:cubicBezTo>
                      <a:pt x="249" y="199"/>
                      <a:pt x="225" y="249"/>
                      <a:pt x="183" y="265"/>
                    </a:cubicBezTo>
                    <a:cubicBezTo>
                      <a:pt x="167" y="274"/>
                      <a:pt x="142" y="274"/>
                      <a:pt x="117" y="274"/>
                    </a:cubicBezTo>
                    <a:cubicBezTo>
                      <a:pt x="109" y="274"/>
                      <a:pt x="92" y="265"/>
                      <a:pt x="84" y="265"/>
                    </a:cubicBezTo>
                    <a:cubicBezTo>
                      <a:pt x="75" y="257"/>
                      <a:pt x="75" y="257"/>
                      <a:pt x="67" y="249"/>
                    </a:cubicBezTo>
                    <a:lnTo>
                      <a:pt x="34" y="249"/>
                    </a:lnTo>
                    <a:cubicBezTo>
                      <a:pt x="9" y="249"/>
                      <a:pt x="1" y="274"/>
                      <a:pt x="1" y="290"/>
                    </a:cubicBezTo>
                    <a:cubicBezTo>
                      <a:pt x="9" y="340"/>
                      <a:pt x="59" y="365"/>
                      <a:pt x="100" y="373"/>
                    </a:cubicBezTo>
                    <a:cubicBezTo>
                      <a:pt x="118" y="379"/>
                      <a:pt x="136" y="382"/>
                      <a:pt x="153" y="382"/>
                    </a:cubicBezTo>
                    <a:cubicBezTo>
                      <a:pt x="184" y="382"/>
                      <a:pt x="214" y="373"/>
                      <a:pt x="241" y="357"/>
                    </a:cubicBezTo>
                    <a:cubicBezTo>
                      <a:pt x="291" y="340"/>
                      <a:pt x="324" y="290"/>
                      <a:pt x="341" y="241"/>
                    </a:cubicBezTo>
                    <a:cubicBezTo>
                      <a:pt x="361" y="249"/>
                      <a:pt x="384" y="253"/>
                      <a:pt x="406" y="253"/>
                    </a:cubicBezTo>
                    <a:cubicBezTo>
                      <a:pt x="428" y="253"/>
                      <a:pt x="448" y="249"/>
                      <a:pt x="465" y="241"/>
                    </a:cubicBezTo>
                    <a:cubicBezTo>
                      <a:pt x="539" y="216"/>
                      <a:pt x="606" y="133"/>
                      <a:pt x="581" y="50"/>
                    </a:cubicBezTo>
                    <a:cubicBezTo>
                      <a:pt x="581" y="33"/>
                      <a:pt x="573" y="9"/>
                      <a:pt x="54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9" name="Google Shape;5818;p31">
                <a:extLst>
                  <a:ext uri="{FF2B5EF4-FFF2-40B4-BE49-F238E27FC236}">
                    <a16:creationId xmlns:a16="http://schemas.microsoft.com/office/drawing/2014/main" id="{85F99ED8-ACE0-CAA2-C409-455F6FE2E46F}"/>
                  </a:ext>
                </a:extLst>
              </p:cNvPr>
              <p:cNvSpPr/>
              <p:nvPr/>
            </p:nvSpPr>
            <p:spPr>
              <a:xfrm>
                <a:off x="732750" y="4503200"/>
                <a:ext cx="7500" cy="5200"/>
              </a:xfrm>
              <a:custGeom>
                <a:avLst/>
                <a:gdLst/>
                <a:ahLst/>
                <a:cxnLst/>
                <a:rect l="l" t="t" r="r" b="b"/>
                <a:pathLst>
                  <a:path w="300" h="208" extrusionOk="0">
                    <a:moveTo>
                      <a:pt x="59" y="0"/>
                    </a:moveTo>
                    <a:cubicBezTo>
                      <a:pt x="34" y="0"/>
                      <a:pt x="1" y="25"/>
                      <a:pt x="9" y="50"/>
                    </a:cubicBezTo>
                    <a:cubicBezTo>
                      <a:pt x="9" y="133"/>
                      <a:pt x="75" y="207"/>
                      <a:pt x="158" y="207"/>
                    </a:cubicBezTo>
                    <a:cubicBezTo>
                      <a:pt x="183" y="207"/>
                      <a:pt x="200" y="199"/>
                      <a:pt x="224" y="191"/>
                    </a:cubicBezTo>
                    <a:cubicBezTo>
                      <a:pt x="241" y="182"/>
                      <a:pt x="266" y="166"/>
                      <a:pt x="274" y="149"/>
                    </a:cubicBezTo>
                    <a:cubicBezTo>
                      <a:pt x="274" y="144"/>
                      <a:pt x="277" y="140"/>
                      <a:pt x="279" y="135"/>
                    </a:cubicBezTo>
                    <a:lnTo>
                      <a:pt x="279" y="135"/>
                    </a:lnTo>
                    <a:cubicBezTo>
                      <a:pt x="279" y="135"/>
                      <a:pt x="279" y="135"/>
                      <a:pt x="279" y="135"/>
                    </a:cubicBezTo>
                    <a:cubicBezTo>
                      <a:pt x="280" y="135"/>
                      <a:pt x="282" y="133"/>
                      <a:pt x="282" y="133"/>
                    </a:cubicBezTo>
                    <a:cubicBezTo>
                      <a:pt x="291" y="124"/>
                      <a:pt x="291" y="108"/>
                      <a:pt x="299" y="100"/>
                    </a:cubicBezTo>
                    <a:cubicBezTo>
                      <a:pt x="299" y="83"/>
                      <a:pt x="299" y="58"/>
                      <a:pt x="291" y="42"/>
                    </a:cubicBezTo>
                    <a:cubicBezTo>
                      <a:pt x="282" y="29"/>
                      <a:pt x="270" y="23"/>
                      <a:pt x="259" y="23"/>
                    </a:cubicBezTo>
                    <a:cubicBezTo>
                      <a:pt x="247" y="23"/>
                      <a:pt x="237" y="29"/>
                      <a:pt x="233" y="42"/>
                    </a:cubicBezTo>
                    <a:lnTo>
                      <a:pt x="224" y="42"/>
                    </a:lnTo>
                    <a:cubicBezTo>
                      <a:pt x="224" y="42"/>
                      <a:pt x="216" y="50"/>
                      <a:pt x="216" y="50"/>
                    </a:cubicBezTo>
                    <a:cubicBezTo>
                      <a:pt x="216" y="50"/>
                      <a:pt x="208" y="58"/>
                      <a:pt x="208" y="66"/>
                    </a:cubicBezTo>
                    <a:cubicBezTo>
                      <a:pt x="208" y="66"/>
                      <a:pt x="208" y="66"/>
                      <a:pt x="208" y="75"/>
                    </a:cubicBezTo>
                    <a:lnTo>
                      <a:pt x="200" y="75"/>
                    </a:lnTo>
                    <a:cubicBezTo>
                      <a:pt x="191" y="75"/>
                      <a:pt x="191" y="75"/>
                      <a:pt x="183" y="83"/>
                    </a:cubicBezTo>
                    <a:cubicBezTo>
                      <a:pt x="183" y="83"/>
                      <a:pt x="175" y="91"/>
                      <a:pt x="175" y="91"/>
                    </a:cubicBezTo>
                    <a:lnTo>
                      <a:pt x="142" y="91"/>
                    </a:lnTo>
                    <a:cubicBezTo>
                      <a:pt x="142" y="91"/>
                      <a:pt x="133" y="83"/>
                      <a:pt x="125" y="83"/>
                    </a:cubicBezTo>
                    <a:cubicBezTo>
                      <a:pt x="125" y="75"/>
                      <a:pt x="117" y="75"/>
                      <a:pt x="117" y="75"/>
                    </a:cubicBezTo>
                    <a:cubicBezTo>
                      <a:pt x="117" y="75"/>
                      <a:pt x="117" y="66"/>
                      <a:pt x="117" y="66"/>
                    </a:cubicBezTo>
                    <a:cubicBezTo>
                      <a:pt x="117" y="66"/>
                      <a:pt x="108" y="58"/>
                      <a:pt x="108" y="58"/>
                    </a:cubicBezTo>
                    <a:cubicBezTo>
                      <a:pt x="108" y="58"/>
                      <a:pt x="108" y="58"/>
                      <a:pt x="108" y="50"/>
                    </a:cubicBezTo>
                    <a:cubicBezTo>
                      <a:pt x="108" y="25"/>
                      <a:pt x="84" y="0"/>
                      <a:pt x="5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0" name="Google Shape;5819;p31">
                <a:extLst>
                  <a:ext uri="{FF2B5EF4-FFF2-40B4-BE49-F238E27FC236}">
                    <a16:creationId xmlns:a16="http://schemas.microsoft.com/office/drawing/2014/main" id="{568E667A-6B1C-40A8-1434-46C4876AF8B0}"/>
                  </a:ext>
                </a:extLst>
              </p:cNvPr>
              <p:cNvSpPr/>
              <p:nvPr/>
            </p:nvSpPr>
            <p:spPr>
              <a:xfrm>
                <a:off x="723225" y="4497725"/>
                <a:ext cx="7475" cy="2675"/>
              </a:xfrm>
              <a:custGeom>
                <a:avLst/>
                <a:gdLst/>
                <a:ahLst/>
                <a:cxnLst/>
                <a:rect l="l" t="t" r="r" b="b"/>
                <a:pathLst>
                  <a:path w="299" h="107" extrusionOk="0">
                    <a:moveTo>
                      <a:pt x="37" y="1"/>
                    </a:moveTo>
                    <a:cubicBezTo>
                      <a:pt x="23" y="1"/>
                      <a:pt x="9" y="10"/>
                      <a:pt x="9" y="29"/>
                    </a:cubicBezTo>
                    <a:cubicBezTo>
                      <a:pt x="1" y="45"/>
                      <a:pt x="9" y="70"/>
                      <a:pt x="34" y="78"/>
                    </a:cubicBezTo>
                    <a:cubicBezTo>
                      <a:pt x="67" y="78"/>
                      <a:pt x="108" y="87"/>
                      <a:pt x="141" y="95"/>
                    </a:cubicBezTo>
                    <a:cubicBezTo>
                      <a:pt x="166" y="103"/>
                      <a:pt x="183" y="103"/>
                      <a:pt x="208" y="103"/>
                    </a:cubicBezTo>
                    <a:lnTo>
                      <a:pt x="233" y="103"/>
                    </a:lnTo>
                    <a:cubicBezTo>
                      <a:pt x="238" y="106"/>
                      <a:pt x="243" y="107"/>
                      <a:pt x="247" y="107"/>
                    </a:cubicBezTo>
                    <a:cubicBezTo>
                      <a:pt x="255" y="107"/>
                      <a:pt x="260" y="103"/>
                      <a:pt x="266" y="103"/>
                    </a:cubicBezTo>
                    <a:cubicBezTo>
                      <a:pt x="291" y="103"/>
                      <a:pt x="299" y="62"/>
                      <a:pt x="274" y="53"/>
                    </a:cubicBezTo>
                    <a:cubicBezTo>
                      <a:pt x="266" y="45"/>
                      <a:pt x="257" y="37"/>
                      <a:pt x="241" y="37"/>
                    </a:cubicBezTo>
                    <a:lnTo>
                      <a:pt x="216" y="29"/>
                    </a:lnTo>
                    <a:cubicBezTo>
                      <a:pt x="199" y="29"/>
                      <a:pt x="183" y="20"/>
                      <a:pt x="166" y="20"/>
                    </a:cubicBezTo>
                    <a:lnTo>
                      <a:pt x="50" y="4"/>
                    </a:lnTo>
                    <a:cubicBezTo>
                      <a:pt x="46" y="2"/>
                      <a:pt x="42" y="1"/>
                      <a:pt x="3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1" name="Google Shape;5820;p31">
                <a:extLst>
                  <a:ext uri="{FF2B5EF4-FFF2-40B4-BE49-F238E27FC236}">
                    <a16:creationId xmlns:a16="http://schemas.microsoft.com/office/drawing/2014/main" id="{83076141-6B82-5719-7CE9-068EEB884CD9}"/>
                  </a:ext>
                </a:extLst>
              </p:cNvPr>
              <p:cNvSpPr/>
              <p:nvPr/>
            </p:nvSpPr>
            <p:spPr>
              <a:xfrm>
                <a:off x="792875" y="4373325"/>
                <a:ext cx="15300" cy="10550"/>
              </a:xfrm>
              <a:custGeom>
                <a:avLst/>
                <a:gdLst/>
                <a:ahLst/>
                <a:cxnLst/>
                <a:rect l="l" t="t" r="r" b="b"/>
                <a:pathLst>
                  <a:path w="612" h="422" extrusionOk="0">
                    <a:moveTo>
                      <a:pt x="504" y="0"/>
                    </a:moveTo>
                    <a:cubicBezTo>
                      <a:pt x="487" y="0"/>
                      <a:pt x="471" y="8"/>
                      <a:pt x="471" y="25"/>
                    </a:cubicBezTo>
                    <a:cubicBezTo>
                      <a:pt x="463" y="42"/>
                      <a:pt x="471" y="50"/>
                      <a:pt x="471" y="66"/>
                    </a:cubicBezTo>
                    <a:cubicBezTo>
                      <a:pt x="471" y="71"/>
                      <a:pt x="471" y="72"/>
                      <a:pt x="471" y="72"/>
                    </a:cubicBezTo>
                    <a:cubicBezTo>
                      <a:pt x="471" y="73"/>
                      <a:pt x="471" y="74"/>
                      <a:pt x="471" y="75"/>
                    </a:cubicBezTo>
                    <a:cubicBezTo>
                      <a:pt x="471" y="83"/>
                      <a:pt x="471" y="91"/>
                      <a:pt x="471" y="100"/>
                    </a:cubicBezTo>
                    <a:cubicBezTo>
                      <a:pt x="471" y="108"/>
                      <a:pt x="479" y="108"/>
                      <a:pt x="479" y="116"/>
                    </a:cubicBezTo>
                    <a:lnTo>
                      <a:pt x="479" y="124"/>
                    </a:lnTo>
                    <a:cubicBezTo>
                      <a:pt x="479" y="133"/>
                      <a:pt x="479" y="141"/>
                      <a:pt x="479" y="158"/>
                    </a:cubicBezTo>
                    <a:lnTo>
                      <a:pt x="479" y="166"/>
                    </a:lnTo>
                    <a:cubicBezTo>
                      <a:pt x="479" y="166"/>
                      <a:pt x="479" y="174"/>
                      <a:pt x="471" y="174"/>
                    </a:cubicBezTo>
                    <a:cubicBezTo>
                      <a:pt x="471" y="182"/>
                      <a:pt x="471" y="191"/>
                      <a:pt x="471" y="191"/>
                    </a:cubicBezTo>
                    <a:cubicBezTo>
                      <a:pt x="463" y="199"/>
                      <a:pt x="463" y="207"/>
                      <a:pt x="463" y="207"/>
                    </a:cubicBezTo>
                    <a:cubicBezTo>
                      <a:pt x="463" y="216"/>
                      <a:pt x="454" y="216"/>
                      <a:pt x="454" y="216"/>
                    </a:cubicBezTo>
                    <a:cubicBezTo>
                      <a:pt x="454" y="216"/>
                      <a:pt x="446" y="224"/>
                      <a:pt x="446" y="224"/>
                    </a:cubicBezTo>
                    <a:cubicBezTo>
                      <a:pt x="446" y="224"/>
                      <a:pt x="446" y="232"/>
                      <a:pt x="438" y="232"/>
                    </a:cubicBezTo>
                    <a:lnTo>
                      <a:pt x="429" y="232"/>
                    </a:lnTo>
                    <a:cubicBezTo>
                      <a:pt x="429" y="232"/>
                      <a:pt x="421" y="240"/>
                      <a:pt x="421" y="240"/>
                    </a:cubicBezTo>
                    <a:lnTo>
                      <a:pt x="396" y="240"/>
                    </a:lnTo>
                    <a:cubicBezTo>
                      <a:pt x="388" y="240"/>
                      <a:pt x="380" y="232"/>
                      <a:pt x="380" y="232"/>
                    </a:cubicBezTo>
                    <a:lnTo>
                      <a:pt x="371" y="232"/>
                    </a:lnTo>
                    <a:cubicBezTo>
                      <a:pt x="371" y="232"/>
                      <a:pt x="363" y="232"/>
                      <a:pt x="363" y="224"/>
                    </a:cubicBezTo>
                    <a:lnTo>
                      <a:pt x="355" y="216"/>
                    </a:lnTo>
                    <a:cubicBezTo>
                      <a:pt x="355" y="216"/>
                      <a:pt x="347" y="216"/>
                      <a:pt x="347" y="207"/>
                    </a:cubicBezTo>
                    <a:cubicBezTo>
                      <a:pt x="347" y="199"/>
                      <a:pt x="347" y="191"/>
                      <a:pt x="338" y="182"/>
                    </a:cubicBezTo>
                    <a:cubicBezTo>
                      <a:pt x="331" y="153"/>
                      <a:pt x="306" y="140"/>
                      <a:pt x="281" y="140"/>
                    </a:cubicBezTo>
                    <a:cubicBezTo>
                      <a:pt x="248" y="140"/>
                      <a:pt x="214" y="162"/>
                      <a:pt x="214" y="199"/>
                    </a:cubicBezTo>
                    <a:cubicBezTo>
                      <a:pt x="214" y="224"/>
                      <a:pt x="222" y="240"/>
                      <a:pt x="222" y="257"/>
                    </a:cubicBezTo>
                    <a:cubicBezTo>
                      <a:pt x="222" y="257"/>
                      <a:pt x="222" y="265"/>
                      <a:pt x="222" y="265"/>
                    </a:cubicBezTo>
                    <a:lnTo>
                      <a:pt x="222" y="274"/>
                    </a:lnTo>
                    <a:cubicBezTo>
                      <a:pt x="214" y="274"/>
                      <a:pt x="214" y="282"/>
                      <a:pt x="214" y="282"/>
                    </a:cubicBezTo>
                    <a:cubicBezTo>
                      <a:pt x="214" y="282"/>
                      <a:pt x="206" y="290"/>
                      <a:pt x="206" y="290"/>
                    </a:cubicBezTo>
                    <a:cubicBezTo>
                      <a:pt x="203" y="293"/>
                      <a:pt x="197" y="298"/>
                      <a:pt x="197" y="298"/>
                    </a:cubicBezTo>
                    <a:lnTo>
                      <a:pt x="139" y="298"/>
                    </a:lnTo>
                    <a:cubicBezTo>
                      <a:pt x="131" y="298"/>
                      <a:pt x="123" y="290"/>
                      <a:pt x="123" y="290"/>
                    </a:cubicBezTo>
                    <a:cubicBezTo>
                      <a:pt x="123" y="290"/>
                      <a:pt x="115" y="282"/>
                      <a:pt x="115" y="282"/>
                    </a:cubicBezTo>
                    <a:cubicBezTo>
                      <a:pt x="104" y="269"/>
                      <a:pt x="91" y="264"/>
                      <a:pt x="78" y="264"/>
                    </a:cubicBezTo>
                    <a:cubicBezTo>
                      <a:pt x="39" y="264"/>
                      <a:pt x="1" y="309"/>
                      <a:pt x="32" y="340"/>
                    </a:cubicBezTo>
                    <a:cubicBezTo>
                      <a:pt x="65" y="390"/>
                      <a:pt x="121" y="421"/>
                      <a:pt x="177" y="421"/>
                    </a:cubicBezTo>
                    <a:cubicBezTo>
                      <a:pt x="204" y="421"/>
                      <a:pt x="231" y="414"/>
                      <a:pt x="255" y="398"/>
                    </a:cubicBezTo>
                    <a:cubicBezTo>
                      <a:pt x="280" y="390"/>
                      <a:pt x="297" y="373"/>
                      <a:pt x="313" y="348"/>
                    </a:cubicBezTo>
                    <a:lnTo>
                      <a:pt x="313" y="356"/>
                    </a:lnTo>
                    <a:cubicBezTo>
                      <a:pt x="340" y="368"/>
                      <a:pt x="371" y="374"/>
                      <a:pt x="402" y="374"/>
                    </a:cubicBezTo>
                    <a:cubicBezTo>
                      <a:pt x="437" y="374"/>
                      <a:pt x="473" y="366"/>
                      <a:pt x="504" y="348"/>
                    </a:cubicBezTo>
                    <a:cubicBezTo>
                      <a:pt x="570" y="315"/>
                      <a:pt x="603" y="240"/>
                      <a:pt x="603" y="166"/>
                    </a:cubicBezTo>
                    <a:cubicBezTo>
                      <a:pt x="612" y="133"/>
                      <a:pt x="603" y="100"/>
                      <a:pt x="587" y="66"/>
                    </a:cubicBezTo>
                    <a:cubicBezTo>
                      <a:pt x="579" y="58"/>
                      <a:pt x="579" y="50"/>
                      <a:pt x="570" y="42"/>
                    </a:cubicBezTo>
                    <a:cubicBezTo>
                      <a:pt x="570" y="33"/>
                      <a:pt x="562" y="33"/>
                      <a:pt x="554" y="25"/>
                    </a:cubicBezTo>
                    <a:cubicBezTo>
                      <a:pt x="537" y="8"/>
                      <a:pt x="521" y="0"/>
                      <a:pt x="50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2" name="Google Shape;5821;p31">
                <a:extLst>
                  <a:ext uri="{FF2B5EF4-FFF2-40B4-BE49-F238E27FC236}">
                    <a16:creationId xmlns:a16="http://schemas.microsoft.com/office/drawing/2014/main" id="{E8D5B4A9-8B2E-9A2C-D744-12AD6C5ADA5E}"/>
                  </a:ext>
                </a:extLst>
              </p:cNvPr>
              <p:cNvSpPr/>
              <p:nvPr/>
            </p:nvSpPr>
            <p:spPr>
              <a:xfrm>
                <a:off x="805875" y="4361975"/>
                <a:ext cx="7275" cy="6725"/>
              </a:xfrm>
              <a:custGeom>
                <a:avLst/>
                <a:gdLst/>
                <a:ahLst/>
                <a:cxnLst/>
                <a:rect l="l" t="t" r="r" b="b"/>
                <a:pathLst>
                  <a:path w="291" h="269" extrusionOk="0">
                    <a:moveTo>
                      <a:pt x="221" y="0"/>
                    </a:moveTo>
                    <a:cubicBezTo>
                      <a:pt x="204" y="0"/>
                      <a:pt x="191" y="14"/>
                      <a:pt x="191" y="32"/>
                    </a:cubicBezTo>
                    <a:lnTo>
                      <a:pt x="191" y="40"/>
                    </a:lnTo>
                    <a:cubicBezTo>
                      <a:pt x="191" y="40"/>
                      <a:pt x="191" y="40"/>
                      <a:pt x="191" y="48"/>
                    </a:cubicBezTo>
                    <a:cubicBezTo>
                      <a:pt x="191" y="56"/>
                      <a:pt x="191" y="56"/>
                      <a:pt x="199" y="65"/>
                    </a:cubicBezTo>
                    <a:lnTo>
                      <a:pt x="199" y="73"/>
                    </a:lnTo>
                    <a:lnTo>
                      <a:pt x="199" y="81"/>
                    </a:lnTo>
                    <a:lnTo>
                      <a:pt x="199" y="90"/>
                    </a:lnTo>
                    <a:cubicBezTo>
                      <a:pt x="199" y="90"/>
                      <a:pt x="191" y="90"/>
                      <a:pt x="191" y="98"/>
                    </a:cubicBezTo>
                    <a:cubicBezTo>
                      <a:pt x="191" y="98"/>
                      <a:pt x="191" y="106"/>
                      <a:pt x="191" y="106"/>
                    </a:cubicBezTo>
                    <a:cubicBezTo>
                      <a:pt x="191" y="114"/>
                      <a:pt x="191" y="123"/>
                      <a:pt x="183" y="131"/>
                    </a:cubicBezTo>
                    <a:cubicBezTo>
                      <a:pt x="183" y="139"/>
                      <a:pt x="183" y="139"/>
                      <a:pt x="175" y="148"/>
                    </a:cubicBezTo>
                    <a:cubicBezTo>
                      <a:pt x="175" y="148"/>
                      <a:pt x="175" y="156"/>
                      <a:pt x="166" y="156"/>
                    </a:cubicBezTo>
                    <a:cubicBezTo>
                      <a:pt x="158" y="164"/>
                      <a:pt x="150" y="164"/>
                      <a:pt x="150" y="164"/>
                    </a:cubicBezTo>
                    <a:lnTo>
                      <a:pt x="133" y="164"/>
                    </a:lnTo>
                    <a:cubicBezTo>
                      <a:pt x="133" y="164"/>
                      <a:pt x="125" y="164"/>
                      <a:pt x="125" y="156"/>
                    </a:cubicBezTo>
                    <a:lnTo>
                      <a:pt x="117" y="156"/>
                    </a:lnTo>
                    <a:cubicBezTo>
                      <a:pt x="108" y="156"/>
                      <a:pt x="108" y="156"/>
                      <a:pt x="108" y="148"/>
                    </a:cubicBezTo>
                    <a:cubicBezTo>
                      <a:pt x="101" y="127"/>
                      <a:pt x="83" y="112"/>
                      <a:pt x="59" y="112"/>
                    </a:cubicBezTo>
                    <a:cubicBezTo>
                      <a:pt x="53" y="112"/>
                      <a:pt x="48" y="113"/>
                      <a:pt x="42" y="114"/>
                    </a:cubicBezTo>
                    <a:cubicBezTo>
                      <a:pt x="17" y="123"/>
                      <a:pt x="1" y="148"/>
                      <a:pt x="9" y="172"/>
                    </a:cubicBezTo>
                    <a:cubicBezTo>
                      <a:pt x="17" y="206"/>
                      <a:pt x="42" y="239"/>
                      <a:pt x="67" y="255"/>
                    </a:cubicBezTo>
                    <a:lnTo>
                      <a:pt x="75" y="255"/>
                    </a:lnTo>
                    <a:cubicBezTo>
                      <a:pt x="95" y="265"/>
                      <a:pt x="114" y="269"/>
                      <a:pt x="133" y="269"/>
                    </a:cubicBezTo>
                    <a:cubicBezTo>
                      <a:pt x="147" y="269"/>
                      <a:pt x="161" y="267"/>
                      <a:pt x="175" y="264"/>
                    </a:cubicBezTo>
                    <a:cubicBezTo>
                      <a:pt x="191" y="264"/>
                      <a:pt x="199" y="255"/>
                      <a:pt x="216" y="255"/>
                    </a:cubicBezTo>
                    <a:cubicBezTo>
                      <a:pt x="233" y="239"/>
                      <a:pt x="249" y="230"/>
                      <a:pt x="257" y="214"/>
                    </a:cubicBezTo>
                    <a:cubicBezTo>
                      <a:pt x="266" y="197"/>
                      <a:pt x="274" y="181"/>
                      <a:pt x="282" y="164"/>
                    </a:cubicBezTo>
                    <a:cubicBezTo>
                      <a:pt x="291" y="148"/>
                      <a:pt x="291" y="123"/>
                      <a:pt x="291" y="98"/>
                    </a:cubicBezTo>
                    <a:lnTo>
                      <a:pt x="282" y="81"/>
                    </a:lnTo>
                    <a:cubicBezTo>
                      <a:pt x="282" y="73"/>
                      <a:pt x="274" y="65"/>
                      <a:pt x="274" y="56"/>
                    </a:cubicBezTo>
                    <a:cubicBezTo>
                      <a:pt x="266" y="40"/>
                      <a:pt x="257" y="23"/>
                      <a:pt x="241" y="7"/>
                    </a:cubicBezTo>
                    <a:cubicBezTo>
                      <a:pt x="234" y="2"/>
                      <a:pt x="227" y="0"/>
                      <a:pt x="22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3" name="Google Shape;5822;p31">
                <a:extLst>
                  <a:ext uri="{FF2B5EF4-FFF2-40B4-BE49-F238E27FC236}">
                    <a16:creationId xmlns:a16="http://schemas.microsoft.com/office/drawing/2014/main" id="{79D432D7-CA3E-7D51-A4CA-971876F6E538}"/>
                  </a:ext>
                </a:extLst>
              </p:cNvPr>
              <p:cNvSpPr/>
              <p:nvPr/>
            </p:nvSpPr>
            <p:spPr>
              <a:xfrm>
                <a:off x="810850" y="4363800"/>
                <a:ext cx="25" cy="0"/>
              </a:xfrm>
              <a:custGeom>
                <a:avLst/>
                <a:gdLst/>
                <a:ahLst/>
                <a:cxnLst/>
                <a:rect l="l" t="t" r="r" b="b"/>
                <a:pathLst>
                  <a:path w="1" extrusionOk="0">
                    <a:moveTo>
                      <a:pt x="0" y="0"/>
                    </a:moveTo>
                    <a:lnTo>
                      <a:pt x="0" y="0"/>
                    </a:lnTo>
                    <a:lnTo>
                      <a:pt x="0" y="0"/>
                    </a:lnTo>
                    <a:lnTo>
                      <a:pt x="0" y="0"/>
                    </a:lnTo>
                    <a:lnTo>
                      <a:pt x="0" y="0"/>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4" name="Google Shape;5823;p31">
                <a:extLst>
                  <a:ext uri="{FF2B5EF4-FFF2-40B4-BE49-F238E27FC236}">
                    <a16:creationId xmlns:a16="http://schemas.microsoft.com/office/drawing/2014/main" id="{81C68675-AF50-9A79-2B50-FE2216048AE6}"/>
                  </a:ext>
                </a:extLst>
              </p:cNvPr>
              <p:cNvSpPr/>
              <p:nvPr/>
            </p:nvSpPr>
            <p:spPr>
              <a:xfrm>
                <a:off x="779225" y="4119950"/>
                <a:ext cx="9475" cy="12000"/>
              </a:xfrm>
              <a:custGeom>
                <a:avLst/>
                <a:gdLst/>
                <a:ahLst/>
                <a:cxnLst/>
                <a:rect l="l" t="t" r="r" b="b"/>
                <a:pathLst>
                  <a:path w="379" h="480" extrusionOk="0">
                    <a:moveTo>
                      <a:pt x="332" y="1"/>
                    </a:moveTo>
                    <a:cubicBezTo>
                      <a:pt x="325" y="1"/>
                      <a:pt x="317" y="5"/>
                      <a:pt x="313" y="10"/>
                    </a:cubicBezTo>
                    <a:cubicBezTo>
                      <a:pt x="288" y="35"/>
                      <a:pt x="296" y="77"/>
                      <a:pt x="279" y="110"/>
                    </a:cubicBezTo>
                    <a:cubicBezTo>
                      <a:pt x="279" y="126"/>
                      <a:pt x="271" y="135"/>
                      <a:pt x="263" y="151"/>
                    </a:cubicBezTo>
                    <a:cubicBezTo>
                      <a:pt x="263" y="159"/>
                      <a:pt x="255" y="168"/>
                      <a:pt x="255" y="168"/>
                    </a:cubicBezTo>
                    <a:cubicBezTo>
                      <a:pt x="255" y="176"/>
                      <a:pt x="246" y="176"/>
                      <a:pt x="246" y="176"/>
                    </a:cubicBezTo>
                    <a:lnTo>
                      <a:pt x="238" y="184"/>
                    </a:lnTo>
                    <a:cubicBezTo>
                      <a:pt x="226" y="190"/>
                      <a:pt x="215" y="196"/>
                      <a:pt x="200" y="196"/>
                    </a:cubicBezTo>
                    <a:cubicBezTo>
                      <a:pt x="194" y="196"/>
                      <a:pt x="187" y="195"/>
                      <a:pt x="180" y="193"/>
                    </a:cubicBezTo>
                    <a:lnTo>
                      <a:pt x="172" y="193"/>
                    </a:lnTo>
                    <a:cubicBezTo>
                      <a:pt x="172" y="193"/>
                      <a:pt x="163" y="193"/>
                      <a:pt x="163" y="184"/>
                    </a:cubicBezTo>
                    <a:cubicBezTo>
                      <a:pt x="163" y="187"/>
                      <a:pt x="163" y="188"/>
                      <a:pt x="163" y="188"/>
                    </a:cubicBezTo>
                    <a:cubicBezTo>
                      <a:pt x="162" y="188"/>
                      <a:pt x="161" y="184"/>
                      <a:pt x="155" y="184"/>
                    </a:cubicBezTo>
                    <a:cubicBezTo>
                      <a:pt x="155" y="184"/>
                      <a:pt x="155" y="176"/>
                      <a:pt x="147" y="176"/>
                    </a:cubicBezTo>
                    <a:cubicBezTo>
                      <a:pt x="141" y="164"/>
                      <a:pt x="129" y="158"/>
                      <a:pt x="117" y="158"/>
                    </a:cubicBezTo>
                    <a:cubicBezTo>
                      <a:pt x="97" y="158"/>
                      <a:pt x="75" y="175"/>
                      <a:pt x="81" y="201"/>
                    </a:cubicBezTo>
                    <a:cubicBezTo>
                      <a:pt x="81" y="200"/>
                      <a:pt x="81" y="199"/>
                      <a:pt x="81" y="199"/>
                    </a:cubicBezTo>
                    <a:cubicBezTo>
                      <a:pt x="83" y="199"/>
                      <a:pt x="89" y="217"/>
                      <a:pt x="89" y="217"/>
                    </a:cubicBezTo>
                    <a:cubicBezTo>
                      <a:pt x="89" y="217"/>
                      <a:pt x="89" y="226"/>
                      <a:pt x="89" y="234"/>
                    </a:cubicBezTo>
                    <a:cubicBezTo>
                      <a:pt x="97" y="242"/>
                      <a:pt x="105" y="251"/>
                      <a:pt x="114" y="251"/>
                    </a:cubicBezTo>
                    <a:cubicBezTo>
                      <a:pt x="114" y="251"/>
                      <a:pt x="114" y="251"/>
                      <a:pt x="114" y="259"/>
                    </a:cubicBezTo>
                    <a:cubicBezTo>
                      <a:pt x="130" y="292"/>
                      <a:pt x="139" y="325"/>
                      <a:pt x="122" y="358"/>
                    </a:cubicBezTo>
                    <a:cubicBezTo>
                      <a:pt x="115" y="380"/>
                      <a:pt x="89" y="401"/>
                      <a:pt x="61" y="401"/>
                    </a:cubicBezTo>
                    <a:cubicBezTo>
                      <a:pt x="56" y="401"/>
                      <a:pt x="52" y="401"/>
                      <a:pt x="47" y="400"/>
                    </a:cubicBezTo>
                    <a:cubicBezTo>
                      <a:pt x="43" y="397"/>
                      <a:pt x="38" y="396"/>
                      <a:pt x="35" y="396"/>
                    </a:cubicBezTo>
                    <a:cubicBezTo>
                      <a:pt x="10" y="396"/>
                      <a:pt x="0" y="435"/>
                      <a:pt x="14" y="449"/>
                    </a:cubicBezTo>
                    <a:cubicBezTo>
                      <a:pt x="38" y="470"/>
                      <a:pt x="64" y="479"/>
                      <a:pt x="89" y="479"/>
                    </a:cubicBezTo>
                    <a:cubicBezTo>
                      <a:pt x="134" y="479"/>
                      <a:pt x="175" y="450"/>
                      <a:pt x="197" y="408"/>
                    </a:cubicBezTo>
                    <a:cubicBezTo>
                      <a:pt x="221" y="367"/>
                      <a:pt x="221" y="325"/>
                      <a:pt x="205" y="284"/>
                    </a:cubicBezTo>
                    <a:cubicBezTo>
                      <a:pt x="230" y="284"/>
                      <a:pt x="255" y="275"/>
                      <a:pt x="279" y="259"/>
                    </a:cubicBezTo>
                    <a:cubicBezTo>
                      <a:pt x="321" y="242"/>
                      <a:pt x="346" y="193"/>
                      <a:pt x="354" y="151"/>
                    </a:cubicBezTo>
                    <a:cubicBezTo>
                      <a:pt x="371" y="110"/>
                      <a:pt x="379" y="43"/>
                      <a:pt x="346" y="10"/>
                    </a:cubicBezTo>
                    <a:cubicBezTo>
                      <a:pt x="342" y="3"/>
                      <a:pt x="337" y="1"/>
                      <a:pt x="33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5" name="Google Shape;5824;p31">
                <a:extLst>
                  <a:ext uri="{FF2B5EF4-FFF2-40B4-BE49-F238E27FC236}">
                    <a16:creationId xmlns:a16="http://schemas.microsoft.com/office/drawing/2014/main" id="{3AC29BE9-CF02-8359-D846-2BF2F2135566}"/>
                  </a:ext>
                </a:extLst>
              </p:cNvPr>
              <p:cNvSpPr/>
              <p:nvPr/>
            </p:nvSpPr>
            <p:spPr>
              <a:xfrm>
                <a:off x="790350" y="4117075"/>
                <a:ext cx="25" cy="25"/>
              </a:xfrm>
              <a:custGeom>
                <a:avLst/>
                <a:gdLst/>
                <a:ahLst/>
                <a:cxnLst/>
                <a:rect l="l" t="t" r="r" b="b"/>
                <a:pathLst>
                  <a:path w="1" h="1" extrusionOk="0">
                    <a:moveTo>
                      <a:pt x="0" y="1"/>
                    </a:moveTo>
                    <a:lnTo>
                      <a:pt x="0" y="1"/>
                    </a:lnTo>
                    <a:lnTo>
                      <a:pt x="0" y="1"/>
                    </a:lnTo>
                    <a:lnTo>
                      <a:pt x="0"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6" name="Google Shape;5825;p31">
                <a:extLst>
                  <a:ext uri="{FF2B5EF4-FFF2-40B4-BE49-F238E27FC236}">
                    <a16:creationId xmlns:a16="http://schemas.microsoft.com/office/drawing/2014/main" id="{C305548E-94C5-7FCF-647A-BC1CAA902021}"/>
                  </a:ext>
                </a:extLst>
              </p:cNvPr>
              <p:cNvSpPr/>
              <p:nvPr/>
            </p:nvSpPr>
            <p:spPr>
              <a:xfrm>
                <a:off x="788275" y="4111850"/>
                <a:ext cx="6225" cy="7625"/>
              </a:xfrm>
              <a:custGeom>
                <a:avLst/>
                <a:gdLst/>
                <a:ahLst/>
                <a:cxnLst/>
                <a:rect l="l" t="t" r="r" b="b"/>
                <a:pathLst>
                  <a:path w="249" h="305" extrusionOk="0">
                    <a:moveTo>
                      <a:pt x="81" y="204"/>
                    </a:moveTo>
                    <a:cubicBezTo>
                      <a:pt x="82" y="206"/>
                      <a:pt x="83" y="207"/>
                      <a:pt x="83" y="210"/>
                    </a:cubicBezTo>
                    <a:lnTo>
                      <a:pt x="83" y="210"/>
                    </a:lnTo>
                    <a:cubicBezTo>
                      <a:pt x="83" y="207"/>
                      <a:pt x="82" y="205"/>
                      <a:pt x="81" y="204"/>
                    </a:cubicBezTo>
                    <a:close/>
                    <a:moveTo>
                      <a:pt x="199" y="1"/>
                    </a:moveTo>
                    <a:cubicBezTo>
                      <a:pt x="197" y="1"/>
                      <a:pt x="194" y="1"/>
                      <a:pt x="191" y="3"/>
                    </a:cubicBezTo>
                    <a:cubicBezTo>
                      <a:pt x="174" y="3"/>
                      <a:pt x="174" y="19"/>
                      <a:pt x="174" y="36"/>
                    </a:cubicBezTo>
                    <a:cubicBezTo>
                      <a:pt x="166" y="44"/>
                      <a:pt x="166" y="44"/>
                      <a:pt x="166" y="61"/>
                    </a:cubicBezTo>
                    <a:cubicBezTo>
                      <a:pt x="166" y="69"/>
                      <a:pt x="166" y="77"/>
                      <a:pt x="166" y="77"/>
                    </a:cubicBezTo>
                    <a:cubicBezTo>
                      <a:pt x="166" y="94"/>
                      <a:pt x="166" y="111"/>
                      <a:pt x="166" y="127"/>
                    </a:cubicBezTo>
                    <a:lnTo>
                      <a:pt x="166" y="135"/>
                    </a:lnTo>
                    <a:cubicBezTo>
                      <a:pt x="166" y="144"/>
                      <a:pt x="166" y="144"/>
                      <a:pt x="166" y="144"/>
                    </a:cubicBezTo>
                    <a:cubicBezTo>
                      <a:pt x="166" y="152"/>
                      <a:pt x="166" y="160"/>
                      <a:pt x="158" y="169"/>
                    </a:cubicBezTo>
                    <a:cubicBezTo>
                      <a:pt x="158" y="169"/>
                      <a:pt x="158" y="177"/>
                      <a:pt x="158" y="177"/>
                    </a:cubicBezTo>
                    <a:cubicBezTo>
                      <a:pt x="158" y="177"/>
                      <a:pt x="149" y="177"/>
                      <a:pt x="149" y="185"/>
                    </a:cubicBezTo>
                    <a:cubicBezTo>
                      <a:pt x="141" y="193"/>
                      <a:pt x="141" y="193"/>
                      <a:pt x="133" y="193"/>
                    </a:cubicBezTo>
                    <a:cubicBezTo>
                      <a:pt x="133" y="202"/>
                      <a:pt x="125" y="202"/>
                      <a:pt x="125" y="202"/>
                    </a:cubicBezTo>
                    <a:lnTo>
                      <a:pt x="116" y="202"/>
                    </a:lnTo>
                    <a:cubicBezTo>
                      <a:pt x="116" y="210"/>
                      <a:pt x="108" y="210"/>
                      <a:pt x="100" y="210"/>
                    </a:cubicBezTo>
                    <a:lnTo>
                      <a:pt x="83" y="210"/>
                    </a:lnTo>
                    <a:cubicBezTo>
                      <a:pt x="79" y="206"/>
                      <a:pt x="79" y="204"/>
                      <a:pt x="80" y="204"/>
                    </a:cubicBezTo>
                    <a:cubicBezTo>
                      <a:pt x="80" y="204"/>
                      <a:pt x="81" y="204"/>
                      <a:pt x="81" y="204"/>
                    </a:cubicBezTo>
                    <a:lnTo>
                      <a:pt x="81" y="204"/>
                    </a:lnTo>
                    <a:cubicBezTo>
                      <a:pt x="79" y="202"/>
                      <a:pt x="75" y="202"/>
                      <a:pt x="75" y="202"/>
                    </a:cubicBezTo>
                    <a:cubicBezTo>
                      <a:pt x="67" y="193"/>
                      <a:pt x="56" y="189"/>
                      <a:pt x="46" y="189"/>
                    </a:cubicBezTo>
                    <a:cubicBezTo>
                      <a:pt x="35" y="189"/>
                      <a:pt x="25" y="193"/>
                      <a:pt x="17" y="202"/>
                    </a:cubicBezTo>
                    <a:cubicBezTo>
                      <a:pt x="0" y="218"/>
                      <a:pt x="0" y="251"/>
                      <a:pt x="17" y="268"/>
                    </a:cubicBezTo>
                    <a:cubicBezTo>
                      <a:pt x="39" y="294"/>
                      <a:pt x="69" y="305"/>
                      <a:pt x="100" y="305"/>
                    </a:cubicBezTo>
                    <a:cubicBezTo>
                      <a:pt x="139" y="305"/>
                      <a:pt x="180" y="287"/>
                      <a:pt x="207" y="260"/>
                    </a:cubicBezTo>
                    <a:cubicBezTo>
                      <a:pt x="232" y="227"/>
                      <a:pt x="249" y="185"/>
                      <a:pt x="249" y="144"/>
                    </a:cubicBezTo>
                    <a:cubicBezTo>
                      <a:pt x="249" y="119"/>
                      <a:pt x="249" y="102"/>
                      <a:pt x="241" y="77"/>
                    </a:cubicBezTo>
                    <a:cubicBezTo>
                      <a:pt x="241" y="69"/>
                      <a:pt x="241" y="61"/>
                      <a:pt x="232" y="53"/>
                    </a:cubicBezTo>
                    <a:cubicBezTo>
                      <a:pt x="232" y="44"/>
                      <a:pt x="232" y="36"/>
                      <a:pt x="224" y="28"/>
                    </a:cubicBezTo>
                    <a:cubicBezTo>
                      <a:pt x="224" y="28"/>
                      <a:pt x="224" y="19"/>
                      <a:pt x="216" y="19"/>
                    </a:cubicBezTo>
                    <a:cubicBezTo>
                      <a:pt x="216" y="13"/>
                      <a:pt x="210" y="1"/>
                      <a:pt x="199"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7" name="Google Shape;5826;p31">
                <a:extLst>
                  <a:ext uri="{FF2B5EF4-FFF2-40B4-BE49-F238E27FC236}">
                    <a16:creationId xmlns:a16="http://schemas.microsoft.com/office/drawing/2014/main" id="{098234EF-FC1C-1D70-DEF2-FD495894FAB2}"/>
                  </a:ext>
                </a:extLst>
              </p:cNvPr>
              <p:cNvSpPr/>
              <p:nvPr/>
            </p:nvSpPr>
            <p:spPr>
              <a:xfrm>
                <a:off x="790350" y="4117075"/>
                <a:ext cx="25" cy="25"/>
              </a:xfrm>
              <a:custGeom>
                <a:avLst/>
                <a:gdLst/>
                <a:ahLst/>
                <a:cxnLst/>
                <a:rect l="l" t="t" r="r" b="b"/>
                <a:pathLst>
                  <a:path w="1" h="1" extrusionOk="0">
                    <a:moveTo>
                      <a:pt x="0" y="1"/>
                    </a:moveTo>
                    <a:lnTo>
                      <a:pt x="0" y="1"/>
                    </a:lnTo>
                    <a:lnTo>
                      <a:pt x="0" y="1"/>
                    </a:lnTo>
                    <a:lnTo>
                      <a:pt x="0"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8" name="Google Shape;5827;p31">
                <a:extLst>
                  <a:ext uri="{FF2B5EF4-FFF2-40B4-BE49-F238E27FC236}">
                    <a16:creationId xmlns:a16="http://schemas.microsoft.com/office/drawing/2014/main" id="{387B3482-B54A-0C75-30EA-42750C1DFF53}"/>
                  </a:ext>
                </a:extLst>
              </p:cNvPr>
              <p:cNvSpPr/>
              <p:nvPr/>
            </p:nvSpPr>
            <p:spPr>
              <a:xfrm>
                <a:off x="790350" y="4117075"/>
                <a:ext cx="25" cy="25"/>
              </a:xfrm>
              <a:custGeom>
                <a:avLst/>
                <a:gdLst/>
                <a:ahLst/>
                <a:cxnLst/>
                <a:rect l="l" t="t" r="r" b="b"/>
                <a:pathLst>
                  <a:path w="1" h="1" extrusionOk="0">
                    <a:moveTo>
                      <a:pt x="0" y="1"/>
                    </a:moveTo>
                    <a:lnTo>
                      <a:pt x="0" y="1"/>
                    </a:lnTo>
                    <a:lnTo>
                      <a:pt x="0" y="1"/>
                    </a:lnTo>
                    <a:lnTo>
                      <a:pt x="0"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9" name="Google Shape;5828;p31">
                <a:extLst>
                  <a:ext uri="{FF2B5EF4-FFF2-40B4-BE49-F238E27FC236}">
                    <a16:creationId xmlns:a16="http://schemas.microsoft.com/office/drawing/2014/main" id="{85D8D036-69CA-19E1-DDFB-E1E50635D56B}"/>
                  </a:ext>
                </a:extLst>
              </p:cNvPr>
              <p:cNvSpPr/>
              <p:nvPr/>
            </p:nvSpPr>
            <p:spPr>
              <a:xfrm>
                <a:off x="795525" y="4103250"/>
                <a:ext cx="2925" cy="3300"/>
              </a:xfrm>
              <a:custGeom>
                <a:avLst/>
                <a:gdLst/>
                <a:ahLst/>
                <a:cxnLst/>
                <a:rect l="l" t="t" r="r" b="b"/>
                <a:pathLst>
                  <a:path w="117" h="132" extrusionOk="0">
                    <a:moveTo>
                      <a:pt x="96" y="1"/>
                    </a:moveTo>
                    <a:cubicBezTo>
                      <a:pt x="91" y="1"/>
                      <a:pt x="87" y="3"/>
                      <a:pt x="83" y="7"/>
                    </a:cubicBezTo>
                    <a:cubicBezTo>
                      <a:pt x="75" y="7"/>
                      <a:pt x="67" y="15"/>
                      <a:pt x="67" y="24"/>
                    </a:cubicBezTo>
                    <a:cubicBezTo>
                      <a:pt x="58" y="32"/>
                      <a:pt x="50" y="40"/>
                      <a:pt x="42" y="49"/>
                    </a:cubicBezTo>
                    <a:cubicBezTo>
                      <a:pt x="33" y="65"/>
                      <a:pt x="17" y="73"/>
                      <a:pt x="9" y="90"/>
                    </a:cubicBezTo>
                    <a:cubicBezTo>
                      <a:pt x="0" y="107"/>
                      <a:pt x="0" y="115"/>
                      <a:pt x="9" y="131"/>
                    </a:cubicBezTo>
                    <a:lnTo>
                      <a:pt x="25" y="131"/>
                    </a:lnTo>
                    <a:cubicBezTo>
                      <a:pt x="33" y="131"/>
                      <a:pt x="42" y="131"/>
                      <a:pt x="50" y="123"/>
                    </a:cubicBezTo>
                    <a:cubicBezTo>
                      <a:pt x="58" y="107"/>
                      <a:pt x="67" y="90"/>
                      <a:pt x="83" y="73"/>
                    </a:cubicBezTo>
                    <a:cubicBezTo>
                      <a:pt x="91" y="65"/>
                      <a:pt x="91" y="57"/>
                      <a:pt x="100" y="57"/>
                    </a:cubicBezTo>
                    <a:cubicBezTo>
                      <a:pt x="108" y="49"/>
                      <a:pt x="108" y="32"/>
                      <a:pt x="116" y="32"/>
                    </a:cubicBezTo>
                    <a:cubicBezTo>
                      <a:pt x="116" y="24"/>
                      <a:pt x="116" y="7"/>
                      <a:pt x="108" y="7"/>
                    </a:cubicBezTo>
                    <a:cubicBezTo>
                      <a:pt x="104" y="3"/>
                      <a:pt x="100" y="1"/>
                      <a:pt x="9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0" name="Google Shape;5829;p31">
                <a:extLst>
                  <a:ext uri="{FF2B5EF4-FFF2-40B4-BE49-F238E27FC236}">
                    <a16:creationId xmlns:a16="http://schemas.microsoft.com/office/drawing/2014/main" id="{06B12428-5C59-DDEB-1599-666B8957F380}"/>
                  </a:ext>
                </a:extLst>
              </p:cNvPr>
              <p:cNvSpPr/>
              <p:nvPr/>
            </p:nvSpPr>
            <p:spPr>
              <a:xfrm>
                <a:off x="782050" y="4110050"/>
                <a:ext cx="3550" cy="2650"/>
              </a:xfrm>
              <a:custGeom>
                <a:avLst/>
                <a:gdLst/>
                <a:ahLst/>
                <a:cxnLst/>
                <a:rect l="l" t="t" r="r" b="b"/>
                <a:pathLst>
                  <a:path w="142" h="106" extrusionOk="0">
                    <a:moveTo>
                      <a:pt x="125" y="0"/>
                    </a:moveTo>
                    <a:cubicBezTo>
                      <a:pt x="84" y="0"/>
                      <a:pt x="42" y="25"/>
                      <a:pt x="17" y="50"/>
                    </a:cubicBezTo>
                    <a:cubicBezTo>
                      <a:pt x="1" y="67"/>
                      <a:pt x="1" y="91"/>
                      <a:pt x="17" y="100"/>
                    </a:cubicBezTo>
                    <a:cubicBezTo>
                      <a:pt x="24" y="103"/>
                      <a:pt x="31" y="105"/>
                      <a:pt x="38" y="105"/>
                    </a:cubicBezTo>
                    <a:cubicBezTo>
                      <a:pt x="48" y="105"/>
                      <a:pt x="57" y="101"/>
                      <a:pt x="67" y="91"/>
                    </a:cubicBezTo>
                    <a:cubicBezTo>
                      <a:pt x="67" y="83"/>
                      <a:pt x="67" y="83"/>
                      <a:pt x="75" y="75"/>
                    </a:cubicBezTo>
                    <a:cubicBezTo>
                      <a:pt x="75" y="67"/>
                      <a:pt x="84" y="67"/>
                      <a:pt x="84" y="58"/>
                    </a:cubicBezTo>
                    <a:cubicBezTo>
                      <a:pt x="92" y="58"/>
                      <a:pt x="92" y="58"/>
                      <a:pt x="92" y="50"/>
                    </a:cubicBezTo>
                    <a:lnTo>
                      <a:pt x="100" y="50"/>
                    </a:lnTo>
                    <a:cubicBezTo>
                      <a:pt x="100" y="50"/>
                      <a:pt x="108" y="42"/>
                      <a:pt x="117" y="42"/>
                    </a:cubicBezTo>
                    <a:cubicBezTo>
                      <a:pt x="117" y="42"/>
                      <a:pt x="117" y="42"/>
                      <a:pt x="125" y="33"/>
                    </a:cubicBezTo>
                    <a:lnTo>
                      <a:pt x="133" y="33"/>
                    </a:lnTo>
                    <a:cubicBezTo>
                      <a:pt x="142" y="33"/>
                      <a:pt x="142" y="25"/>
                      <a:pt x="142" y="17"/>
                    </a:cubicBezTo>
                    <a:cubicBezTo>
                      <a:pt x="142" y="9"/>
                      <a:pt x="133" y="0"/>
                      <a:pt x="12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1" name="Google Shape;5830;p31">
                <a:extLst>
                  <a:ext uri="{FF2B5EF4-FFF2-40B4-BE49-F238E27FC236}">
                    <a16:creationId xmlns:a16="http://schemas.microsoft.com/office/drawing/2014/main" id="{441D79D6-67BE-A622-A48F-0C4C931D2930}"/>
                  </a:ext>
                </a:extLst>
              </p:cNvPr>
              <p:cNvSpPr/>
              <p:nvPr/>
            </p:nvSpPr>
            <p:spPr>
              <a:xfrm>
                <a:off x="501375" y="4533425"/>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2" name="Google Shape;5831;p31">
                <a:extLst>
                  <a:ext uri="{FF2B5EF4-FFF2-40B4-BE49-F238E27FC236}">
                    <a16:creationId xmlns:a16="http://schemas.microsoft.com/office/drawing/2014/main" id="{8572B238-FF1D-560B-20B4-6286005D6DFA}"/>
                  </a:ext>
                </a:extLst>
              </p:cNvPr>
              <p:cNvSpPr/>
              <p:nvPr/>
            </p:nvSpPr>
            <p:spPr>
              <a:xfrm>
                <a:off x="490000" y="4531300"/>
                <a:ext cx="12450" cy="7500"/>
              </a:xfrm>
              <a:custGeom>
                <a:avLst/>
                <a:gdLst/>
                <a:ahLst/>
                <a:cxnLst/>
                <a:rect l="l" t="t" r="r" b="b"/>
                <a:pathLst>
                  <a:path w="498" h="300" extrusionOk="0">
                    <a:moveTo>
                      <a:pt x="105" y="1"/>
                    </a:moveTo>
                    <a:cubicBezTo>
                      <a:pt x="100" y="1"/>
                      <a:pt x="96" y="2"/>
                      <a:pt x="91" y="3"/>
                    </a:cubicBezTo>
                    <a:cubicBezTo>
                      <a:pt x="33" y="28"/>
                      <a:pt x="8" y="94"/>
                      <a:pt x="0" y="152"/>
                    </a:cubicBezTo>
                    <a:cubicBezTo>
                      <a:pt x="0" y="210"/>
                      <a:pt x="33" y="268"/>
                      <a:pt x="83" y="285"/>
                    </a:cubicBezTo>
                    <a:lnTo>
                      <a:pt x="83" y="293"/>
                    </a:lnTo>
                    <a:cubicBezTo>
                      <a:pt x="96" y="297"/>
                      <a:pt x="109" y="299"/>
                      <a:pt x="123" y="299"/>
                    </a:cubicBezTo>
                    <a:cubicBezTo>
                      <a:pt x="161" y="299"/>
                      <a:pt x="199" y="282"/>
                      <a:pt x="224" y="252"/>
                    </a:cubicBezTo>
                    <a:cubicBezTo>
                      <a:pt x="248" y="276"/>
                      <a:pt x="281" y="291"/>
                      <a:pt x="320" y="291"/>
                    </a:cubicBezTo>
                    <a:cubicBezTo>
                      <a:pt x="334" y="291"/>
                      <a:pt x="349" y="289"/>
                      <a:pt x="365" y="285"/>
                    </a:cubicBezTo>
                    <a:cubicBezTo>
                      <a:pt x="406" y="276"/>
                      <a:pt x="456" y="243"/>
                      <a:pt x="472" y="202"/>
                    </a:cubicBezTo>
                    <a:cubicBezTo>
                      <a:pt x="489" y="177"/>
                      <a:pt x="497" y="144"/>
                      <a:pt x="489" y="119"/>
                    </a:cubicBezTo>
                    <a:cubicBezTo>
                      <a:pt x="481" y="102"/>
                      <a:pt x="472" y="94"/>
                      <a:pt x="456" y="86"/>
                    </a:cubicBezTo>
                    <a:cubicBezTo>
                      <a:pt x="456" y="86"/>
                      <a:pt x="448" y="78"/>
                      <a:pt x="439" y="78"/>
                    </a:cubicBezTo>
                    <a:lnTo>
                      <a:pt x="431" y="78"/>
                    </a:lnTo>
                    <a:cubicBezTo>
                      <a:pt x="414" y="86"/>
                      <a:pt x="398" y="94"/>
                      <a:pt x="390" y="111"/>
                    </a:cubicBezTo>
                    <a:lnTo>
                      <a:pt x="381" y="119"/>
                    </a:lnTo>
                    <a:cubicBezTo>
                      <a:pt x="381" y="125"/>
                      <a:pt x="377" y="131"/>
                      <a:pt x="375" y="136"/>
                    </a:cubicBezTo>
                    <a:lnTo>
                      <a:pt x="375" y="136"/>
                    </a:lnTo>
                    <a:cubicBezTo>
                      <a:pt x="375" y="136"/>
                      <a:pt x="375" y="136"/>
                      <a:pt x="375" y="136"/>
                    </a:cubicBezTo>
                    <a:cubicBezTo>
                      <a:pt x="372" y="136"/>
                      <a:pt x="365" y="144"/>
                      <a:pt x="365" y="144"/>
                    </a:cubicBezTo>
                    <a:cubicBezTo>
                      <a:pt x="356" y="152"/>
                      <a:pt x="356" y="152"/>
                      <a:pt x="356" y="152"/>
                    </a:cubicBezTo>
                    <a:cubicBezTo>
                      <a:pt x="348" y="152"/>
                      <a:pt x="340" y="160"/>
                      <a:pt x="340" y="160"/>
                    </a:cubicBezTo>
                    <a:lnTo>
                      <a:pt x="307" y="160"/>
                    </a:lnTo>
                    <a:cubicBezTo>
                      <a:pt x="307" y="160"/>
                      <a:pt x="298" y="152"/>
                      <a:pt x="290" y="152"/>
                    </a:cubicBezTo>
                    <a:lnTo>
                      <a:pt x="290" y="144"/>
                    </a:lnTo>
                    <a:lnTo>
                      <a:pt x="282" y="144"/>
                    </a:lnTo>
                    <a:cubicBezTo>
                      <a:pt x="282" y="136"/>
                      <a:pt x="282" y="136"/>
                      <a:pt x="282" y="136"/>
                    </a:cubicBezTo>
                    <a:lnTo>
                      <a:pt x="274" y="127"/>
                    </a:lnTo>
                    <a:cubicBezTo>
                      <a:pt x="274" y="119"/>
                      <a:pt x="274" y="119"/>
                      <a:pt x="274" y="119"/>
                    </a:cubicBezTo>
                    <a:cubicBezTo>
                      <a:pt x="274" y="86"/>
                      <a:pt x="249" y="53"/>
                      <a:pt x="207" y="53"/>
                    </a:cubicBezTo>
                    <a:cubicBezTo>
                      <a:pt x="174" y="53"/>
                      <a:pt x="149" y="78"/>
                      <a:pt x="149" y="119"/>
                    </a:cubicBezTo>
                    <a:cubicBezTo>
                      <a:pt x="149" y="113"/>
                      <a:pt x="149" y="112"/>
                      <a:pt x="149" y="112"/>
                    </a:cubicBezTo>
                    <a:cubicBezTo>
                      <a:pt x="148" y="112"/>
                      <a:pt x="147" y="119"/>
                      <a:pt x="141" y="119"/>
                    </a:cubicBezTo>
                    <a:cubicBezTo>
                      <a:pt x="141" y="127"/>
                      <a:pt x="141" y="136"/>
                      <a:pt x="141" y="144"/>
                    </a:cubicBezTo>
                    <a:cubicBezTo>
                      <a:pt x="141" y="144"/>
                      <a:pt x="141" y="144"/>
                      <a:pt x="133" y="152"/>
                    </a:cubicBezTo>
                    <a:cubicBezTo>
                      <a:pt x="133" y="152"/>
                      <a:pt x="133" y="160"/>
                      <a:pt x="124" y="169"/>
                    </a:cubicBezTo>
                    <a:cubicBezTo>
                      <a:pt x="124" y="160"/>
                      <a:pt x="124" y="160"/>
                      <a:pt x="124" y="160"/>
                    </a:cubicBezTo>
                    <a:lnTo>
                      <a:pt x="124" y="152"/>
                    </a:lnTo>
                    <a:lnTo>
                      <a:pt x="124" y="144"/>
                    </a:lnTo>
                    <a:cubicBezTo>
                      <a:pt x="124" y="144"/>
                      <a:pt x="124" y="136"/>
                      <a:pt x="124" y="136"/>
                    </a:cubicBezTo>
                    <a:cubicBezTo>
                      <a:pt x="133" y="136"/>
                      <a:pt x="133" y="127"/>
                      <a:pt x="133" y="127"/>
                    </a:cubicBezTo>
                    <a:lnTo>
                      <a:pt x="133" y="119"/>
                    </a:lnTo>
                    <a:cubicBezTo>
                      <a:pt x="133" y="119"/>
                      <a:pt x="133" y="111"/>
                      <a:pt x="141" y="111"/>
                    </a:cubicBezTo>
                    <a:cubicBezTo>
                      <a:pt x="149" y="86"/>
                      <a:pt x="158" y="69"/>
                      <a:pt x="158" y="44"/>
                    </a:cubicBezTo>
                    <a:cubicBezTo>
                      <a:pt x="158" y="17"/>
                      <a:pt x="129" y="1"/>
                      <a:pt x="10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3" name="Google Shape;5832;p31">
                <a:extLst>
                  <a:ext uri="{FF2B5EF4-FFF2-40B4-BE49-F238E27FC236}">
                    <a16:creationId xmlns:a16="http://schemas.microsoft.com/office/drawing/2014/main" id="{645AACF4-0884-CB9B-A1E2-21D843F0F4A8}"/>
                  </a:ext>
                </a:extLst>
              </p:cNvPr>
              <p:cNvSpPr/>
              <p:nvPr/>
            </p:nvSpPr>
            <p:spPr>
              <a:xfrm>
                <a:off x="498075" y="4524525"/>
                <a:ext cx="4575" cy="2500"/>
              </a:xfrm>
              <a:custGeom>
                <a:avLst/>
                <a:gdLst/>
                <a:ahLst/>
                <a:cxnLst/>
                <a:rect l="l" t="t" r="r" b="b"/>
                <a:pathLst>
                  <a:path w="183" h="100" extrusionOk="0">
                    <a:moveTo>
                      <a:pt x="50" y="1"/>
                    </a:moveTo>
                    <a:cubicBezTo>
                      <a:pt x="33" y="1"/>
                      <a:pt x="9" y="9"/>
                      <a:pt x="9" y="25"/>
                    </a:cubicBezTo>
                    <a:cubicBezTo>
                      <a:pt x="0" y="50"/>
                      <a:pt x="9" y="67"/>
                      <a:pt x="33" y="75"/>
                    </a:cubicBezTo>
                    <a:cubicBezTo>
                      <a:pt x="50" y="75"/>
                      <a:pt x="67" y="83"/>
                      <a:pt x="83" y="92"/>
                    </a:cubicBezTo>
                    <a:cubicBezTo>
                      <a:pt x="91" y="92"/>
                      <a:pt x="100" y="92"/>
                      <a:pt x="116" y="100"/>
                    </a:cubicBezTo>
                    <a:lnTo>
                      <a:pt x="149" y="100"/>
                    </a:lnTo>
                    <a:cubicBezTo>
                      <a:pt x="158" y="100"/>
                      <a:pt x="174" y="92"/>
                      <a:pt x="174" y="83"/>
                    </a:cubicBezTo>
                    <a:cubicBezTo>
                      <a:pt x="183" y="67"/>
                      <a:pt x="174" y="59"/>
                      <a:pt x="166" y="50"/>
                    </a:cubicBezTo>
                    <a:cubicBezTo>
                      <a:pt x="158" y="50"/>
                      <a:pt x="158" y="42"/>
                      <a:pt x="149" y="42"/>
                    </a:cubicBezTo>
                    <a:cubicBezTo>
                      <a:pt x="141" y="34"/>
                      <a:pt x="141" y="34"/>
                      <a:pt x="133" y="34"/>
                    </a:cubicBezTo>
                    <a:cubicBezTo>
                      <a:pt x="125" y="25"/>
                      <a:pt x="116" y="25"/>
                      <a:pt x="100" y="25"/>
                    </a:cubicBezTo>
                    <a:cubicBezTo>
                      <a:pt x="83" y="17"/>
                      <a:pt x="67" y="9"/>
                      <a:pt x="5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4" name="Google Shape;5833;p31">
                <a:extLst>
                  <a:ext uri="{FF2B5EF4-FFF2-40B4-BE49-F238E27FC236}">
                    <a16:creationId xmlns:a16="http://schemas.microsoft.com/office/drawing/2014/main" id="{0655BF7A-6ADE-CA33-1686-71044073FB49}"/>
                  </a:ext>
                </a:extLst>
              </p:cNvPr>
              <p:cNvSpPr/>
              <p:nvPr/>
            </p:nvSpPr>
            <p:spPr>
              <a:xfrm>
                <a:off x="461400" y="4550525"/>
                <a:ext cx="15925" cy="7175"/>
              </a:xfrm>
              <a:custGeom>
                <a:avLst/>
                <a:gdLst/>
                <a:ahLst/>
                <a:cxnLst/>
                <a:rect l="l" t="t" r="r" b="b"/>
                <a:pathLst>
                  <a:path w="637" h="287" extrusionOk="0">
                    <a:moveTo>
                      <a:pt x="447" y="0"/>
                    </a:moveTo>
                    <a:cubicBezTo>
                      <a:pt x="396" y="0"/>
                      <a:pt x="349" y="17"/>
                      <a:pt x="316" y="63"/>
                    </a:cubicBezTo>
                    <a:cubicBezTo>
                      <a:pt x="307" y="71"/>
                      <a:pt x="299" y="79"/>
                      <a:pt x="299" y="87"/>
                    </a:cubicBezTo>
                    <a:cubicBezTo>
                      <a:pt x="274" y="79"/>
                      <a:pt x="249" y="79"/>
                      <a:pt x="224" y="79"/>
                    </a:cubicBezTo>
                    <a:cubicBezTo>
                      <a:pt x="175" y="87"/>
                      <a:pt x="133" y="104"/>
                      <a:pt x="92" y="137"/>
                    </a:cubicBezTo>
                    <a:cubicBezTo>
                      <a:pt x="50" y="162"/>
                      <a:pt x="1" y="203"/>
                      <a:pt x="1" y="253"/>
                    </a:cubicBezTo>
                    <a:cubicBezTo>
                      <a:pt x="1" y="270"/>
                      <a:pt x="9" y="278"/>
                      <a:pt x="26" y="286"/>
                    </a:cubicBezTo>
                    <a:cubicBezTo>
                      <a:pt x="67" y="286"/>
                      <a:pt x="100" y="253"/>
                      <a:pt x="125" y="236"/>
                    </a:cubicBezTo>
                    <a:cubicBezTo>
                      <a:pt x="158" y="220"/>
                      <a:pt x="191" y="203"/>
                      <a:pt x="224" y="195"/>
                    </a:cubicBezTo>
                    <a:cubicBezTo>
                      <a:pt x="241" y="195"/>
                      <a:pt x="266" y="195"/>
                      <a:pt x="282" y="203"/>
                    </a:cubicBezTo>
                    <a:cubicBezTo>
                      <a:pt x="282" y="203"/>
                      <a:pt x="291" y="203"/>
                      <a:pt x="291" y="212"/>
                    </a:cubicBezTo>
                    <a:cubicBezTo>
                      <a:pt x="307" y="245"/>
                      <a:pt x="332" y="270"/>
                      <a:pt x="365" y="278"/>
                    </a:cubicBezTo>
                    <a:cubicBezTo>
                      <a:pt x="371" y="280"/>
                      <a:pt x="377" y="281"/>
                      <a:pt x="382" y="281"/>
                    </a:cubicBezTo>
                    <a:cubicBezTo>
                      <a:pt x="419" y="281"/>
                      <a:pt x="454" y="239"/>
                      <a:pt x="440" y="203"/>
                    </a:cubicBezTo>
                    <a:cubicBezTo>
                      <a:pt x="432" y="178"/>
                      <a:pt x="415" y="162"/>
                      <a:pt x="398" y="137"/>
                    </a:cubicBezTo>
                    <a:cubicBezTo>
                      <a:pt x="398" y="137"/>
                      <a:pt x="398" y="137"/>
                      <a:pt x="398" y="129"/>
                    </a:cubicBezTo>
                    <a:cubicBezTo>
                      <a:pt x="398" y="130"/>
                      <a:pt x="399" y="131"/>
                      <a:pt x="399" y="131"/>
                    </a:cubicBezTo>
                    <a:cubicBezTo>
                      <a:pt x="401" y="131"/>
                      <a:pt x="407" y="120"/>
                      <a:pt x="407" y="120"/>
                    </a:cubicBezTo>
                    <a:cubicBezTo>
                      <a:pt x="422" y="101"/>
                      <a:pt x="448" y="94"/>
                      <a:pt x="476" y="94"/>
                    </a:cubicBezTo>
                    <a:cubicBezTo>
                      <a:pt x="508" y="94"/>
                      <a:pt x="542" y="103"/>
                      <a:pt x="564" y="112"/>
                    </a:cubicBezTo>
                    <a:cubicBezTo>
                      <a:pt x="567" y="113"/>
                      <a:pt x="570" y="113"/>
                      <a:pt x="572" y="113"/>
                    </a:cubicBezTo>
                    <a:cubicBezTo>
                      <a:pt x="610" y="113"/>
                      <a:pt x="636" y="61"/>
                      <a:pt x="597" y="38"/>
                    </a:cubicBezTo>
                    <a:cubicBezTo>
                      <a:pt x="552" y="17"/>
                      <a:pt x="498" y="0"/>
                      <a:pt x="44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5" name="Google Shape;5834;p31">
                <a:extLst>
                  <a:ext uri="{FF2B5EF4-FFF2-40B4-BE49-F238E27FC236}">
                    <a16:creationId xmlns:a16="http://schemas.microsoft.com/office/drawing/2014/main" id="{6C14A958-F2A3-55C4-D456-91975FC3746E}"/>
                  </a:ext>
                </a:extLst>
              </p:cNvPr>
              <p:cNvSpPr/>
              <p:nvPr/>
            </p:nvSpPr>
            <p:spPr>
              <a:xfrm>
                <a:off x="453375" y="4564300"/>
                <a:ext cx="7425" cy="3675"/>
              </a:xfrm>
              <a:custGeom>
                <a:avLst/>
                <a:gdLst/>
                <a:ahLst/>
                <a:cxnLst/>
                <a:rect l="l" t="t" r="r" b="b"/>
                <a:pathLst>
                  <a:path w="297" h="147" extrusionOk="0">
                    <a:moveTo>
                      <a:pt x="167" y="0"/>
                    </a:moveTo>
                    <a:cubicBezTo>
                      <a:pt x="147" y="0"/>
                      <a:pt x="127" y="3"/>
                      <a:pt x="106" y="9"/>
                    </a:cubicBezTo>
                    <a:cubicBezTo>
                      <a:pt x="98" y="9"/>
                      <a:pt x="81" y="17"/>
                      <a:pt x="73" y="25"/>
                    </a:cubicBezTo>
                    <a:cubicBezTo>
                      <a:pt x="57" y="33"/>
                      <a:pt x="48" y="42"/>
                      <a:pt x="40" y="50"/>
                    </a:cubicBezTo>
                    <a:cubicBezTo>
                      <a:pt x="32" y="58"/>
                      <a:pt x="23" y="75"/>
                      <a:pt x="15" y="83"/>
                    </a:cubicBezTo>
                    <a:cubicBezTo>
                      <a:pt x="7" y="91"/>
                      <a:pt x="7" y="108"/>
                      <a:pt x="7" y="116"/>
                    </a:cubicBezTo>
                    <a:cubicBezTo>
                      <a:pt x="1" y="129"/>
                      <a:pt x="14" y="147"/>
                      <a:pt x="28" y="147"/>
                    </a:cubicBezTo>
                    <a:cubicBezTo>
                      <a:pt x="32" y="147"/>
                      <a:pt x="36" y="145"/>
                      <a:pt x="40" y="141"/>
                    </a:cubicBezTo>
                    <a:cubicBezTo>
                      <a:pt x="48" y="133"/>
                      <a:pt x="65" y="125"/>
                      <a:pt x="81" y="116"/>
                    </a:cubicBezTo>
                    <a:lnTo>
                      <a:pt x="90" y="116"/>
                    </a:lnTo>
                    <a:cubicBezTo>
                      <a:pt x="98" y="116"/>
                      <a:pt x="98" y="116"/>
                      <a:pt x="106" y="108"/>
                    </a:cubicBezTo>
                    <a:cubicBezTo>
                      <a:pt x="115" y="108"/>
                      <a:pt x="123" y="108"/>
                      <a:pt x="131" y="100"/>
                    </a:cubicBezTo>
                    <a:lnTo>
                      <a:pt x="197" y="100"/>
                    </a:lnTo>
                    <a:cubicBezTo>
                      <a:pt x="206" y="108"/>
                      <a:pt x="206" y="108"/>
                      <a:pt x="214" y="108"/>
                    </a:cubicBezTo>
                    <a:lnTo>
                      <a:pt x="222" y="108"/>
                    </a:lnTo>
                    <a:cubicBezTo>
                      <a:pt x="228" y="111"/>
                      <a:pt x="237" y="113"/>
                      <a:pt x="246" y="113"/>
                    </a:cubicBezTo>
                    <a:cubicBezTo>
                      <a:pt x="261" y="113"/>
                      <a:pt x="278" y="107"/>
                      <a:pt x="289" y="91"/>
                    </a:cubicBezTo>
                    <a:cubicBezTo>
                      <a:pt x="297" y="67"/>
                      <a:pt x="289" y="33"/>
                      <a:pt x="272" y="25"/>
                    </a:cubicBezTo>
                    <a:lnTo>
                      <a:pt x="264" y="25"/>
                    </a:lnTo>
                    <a:cubicBezTo>
                      <a:pt x="237" y="9"/>
                      <a:pt x="203" y="0"/>
                      <a:pt x="16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6" name="Google Shape;5835;p31">
                <a:extLst>
                  <a:ext uri="{FF2B5EF4-FFF2-40B4-BE49-F238E27FC236}">
                    <a16:creationId xmlns:a16="http://schemas.microsoft.com/office/drawing/2014/main" id="{774E50BB-4AE4-FBBF-AC3A-73766B8FBAC6}"/>
                  </a:ext>
                </a:extLst>
              </p:cNvPr>
              <p:cNvSpPr/>
              <p:nvPr/>
            </p:nvSpPr>
            <p:spPr>
              <a:xfrm>
                <a:off x="457875" y="4566775"/>
                <a:ext cx="250" cy="25"/>
              </a:xfrm>
              <a:custGeom>
                <a:avLst/>
                <a:gdLst/>
                <a:ahLst/>
                <a:cxnLst/>
                <a:rect l="l" t="t" r="r" b="b"/>
                <a:pathLst>
                  <a:path w="10" h="1" extrusionOk="0">
                    <a:moveTo>
                      <a:pt x="1" y="1"/>
                    </a:moveTo>
                    <a:cubicBezTo>
                      <a:pt x="1" y="1"/>
                      <a:pt x="1" y="1"/>
                      <a:pt x="9" y="1"/>
                    </a:cubicBezTo>
                    <a:lnTo>
                      <a:pt x="9"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7" name="Google Shape;5836;p31">
                <a:extLst>
                  <a:ext uri="{FF2B5EF4-FFF2-40B4-BE49-F238E27FC236}">
                    <a16:creationId xmlns:a16="http://schemas.microsoft.com/office/drawing/2014/main" id="{81E632B4-E7CD-D609-3C8A-A3B5C6236782}"/>
                  </a:ext>
                </a:extLst>
              </p:cNvPr>
              <p:cNvSpPr/>
              <p:nvPr/>
            </p:nvSpPr>
            <p:spPr>
              <a:xfrm>
                <a:off x="458725" y="4567000"/>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8" name="Google Shape;5837;p31">
                <a:extLst>
                  <a:ext uri="{FF2B5EF4-FFF2-40B4-BE49-F238E27FC236}">
                    <a16:creationId xmlns:a16="http://schemas.microsoft.com/office/drawing/2014/main" id="{84D25147-DF24-E395-DB98-F51EE50E3D90}"/>
                  </a:ext>
                </a:extLst>
              </p:cNvPr>
              <p:cNvSpPr/>
              <p:nvPr/>
            </p:nvSpPr>
            <p:spPr>
              <a:xfrm>
                <a:off x="470925" y="4743300"/>
                <a:ext cx="18050" cy="11350"/>
              </a:xfrm>
              <a:custGeom>
                <a:avLst/>
                <a:gdLst/>
                <a:ahLst/>
                <a:cxnLst/>
                <a:rect l="l" t="t" r="r" b="b"/>
                <a:pathLst>
                  <a:path w="722" h="454" extrusionOk="0">
                    <a:moveTo>
                      <a:pt x="102" y="0"/>
                    </a:moveTo>
                    <a:cubicBezTo>
                      <a:pt x="65" y="0"/>
                      <a:pt x="30" y="37"/>
                      <a:pt x="17" y="74"/>
                    </a:cubicBezTo>
                    <a:cubicBezTo>
                      <a:pt x="1" y="115"/>
                      <a:pt x="9" y="173"/>
                      <a:pt x="34" y="214"/>
                    </a:cubicBezTo>
                    <a:cubicBezTo>
                      <a:pt x="56" y="243"/>
                      <a:pt x="90" y="266"/>
                      <a:pt x="120" y="266"/>
                    </a:cubicBezTo>
                    <a:cubicBezTo>
                      <a:pt x="125" y="266"/>
                      <a:pt x="129" y="265"/>
                      <a:pt x="133" y="264"/>
                    </a:cubicBezTo>
                    <a:cubicBezTo>
                      <a:pt x="158" y="347"/>
                      <a:pt x="200" y="422"/>
                      <a:pt x="283" y="446"/>
                    </a:cubicBezTo>
                    <a:cubicBezTo>
                      <a:pt x="296" y="451"/>
                      <a:pt x="311" y="453"/>
                      <a:pt x="326" y="453"/>
                    </a:cubicBezTo>
                    <a:cubicBezTo>
                      <a:pt x="363" y="453"/>
                      <a:pt x="402" y="439"/>
                      <a:pt x="432" y="422"/>
                    </a:cubicBezTo>
                    <a:cubicBezTo>
                      <a:pt x="457" y="405"/>
                      <a:pt x="490" y="364"/>
                      <a:pt x="490" y="322"/>
                    </a:cubicBezTo>
                    <a:cubicBezTo>
                      <a:pt x="490" y="330"/>
                      <a:pt x="498" y="339"/>
                      <a:pt x="515" y="347"/>
                    </a:cubicBezTo>
                    <a:cubicBezTo>
                      <a:pt x="548" y="355"/>
                      <a:pt x="581" y="364"/>
                      <a:pt x="606" y="364"/>
                    </a:cubicBezTo>
                    <a:cubicBezTo>
                      <a:pt x="622" y="364"/>
                      <a:pt x="639" y="364"/>
                      <a:pt x="655" y="372"/>
                    </a:cubicBezTo>
                    <a:lnTo>
                      <a:pt x="680" y="372"/>
                    </a:lnTo>
                    <a:cubicBezTo>
                      <a:pt x="689" y="364"/>
                      <a:pt x="697" y="364"/>
                      <a:pt x="705" y="364"/>
                    </a:cubicBezTo>
                    <a:cubicBezTo>
                      <a:pt x="722" y="355"/>
                      <a:pt x="713" y="330"/>
                      <a:pt x="705" y="322"/>
                    </a:cubicBezTo>
                    <a:cubicBezTo>
                      <a:pt x="705" y="314"/>
                      <a:pt x="697" y="306"/>
                      <a:pt x="689" y="306"/>
                    </a:cubicBezTo>
                    <a:lnTo>
                      <a:pt x="689" y="297"/>
                    </a:lnTo>
                    <a:cubicBezTo>
                      <a:pt x="680" y="297"/>
                      <a:pt x="672" y="297"/>
                      <a:pt x="655" y="289"/>
                    </a:cubicBezTo>
                    <a:cubicBezTo>
                      <a:pt x="647" y="289"/>
                      <a:pt x="631" y="281"/>
                      <a:pt x="622" y="281"/>
                    </a:cubicBezTo>
                    <a:cubicBezTo>
                      <a:pt x="589" y="272"/>
                      <a:pt x="564" y="264"/>
                      <a:pt x="531" y="256"/>
                    </a:cubicBezTo>
                    <a:cubicBezTo>
                      <a:pt x="515" y="256"/>
                      <a:pt x="490" y="264"/>
                      <a:pt x="481" y="289"/>
                    </a:cubicBezTo>
                    <a:lnTo>
                      <a:pt x="481" y="297"/>
                    </a:lnTo>
                    <a:cubicBezTo>
                      <a:pt x="481" y="297"/>
                      <a:pt x="481" y="289"/>
                      <a:pt x="473" y="289"/>
                    </a:cubicBezTo>
                    <a:cubicBezTo>
                      <a:pt x="469" y="281"/>
                      <a:pt x="461" y="277"/>
                      <a:pt x="452" y="277"/>
                    </a:cubicBezTo>
                    <a:cubicBezTo>
                      <a:pt x="444" y="277"/>
                      <a:pt x="436" y="281"/>
                      <a:pt x="432" y="289"/>
                    </a:cubicBezTo>
                    <a:cubicBezTo>
                      <a:pt x="423" y="297"/>
                      <a:pt x="415" y="314"/>
                      <a:pt x="415" y="322"/>
                    </a:cubicBezTo>
                    <a:cubicBezTo>
                      <a:pt x="407" y="330"/>
                      <a:pt x="407" y="330"/>
                      <a:pt x="399" y="330"/>
                    </a:cubicBezTo>
                    <a:cubicBezTo>
                      <a:pt x="399" y="330"/>
                      <a:pt x="390" y="339"/>
                      <a:pt x="390" y="339"/>
                    </a:cubicBezTo>
                    <a:lnTo>
                      <a:pt x="382" y="339"/>
                    </a:lnTo>
                    <a:cubicBezTo>
                      <a:pt x="382" y="339"/>
                      <a:pt x="374" y="347"/>
                      <a:pt x="374" y="347"/>
                    </a:cubicBezTo>
                    <a:lnTo>
                      <a:pt x="324" y="347"/>
                    </a:lnTo>
                    <a:cubicBezTo>
                      <a:pt x="316" y="347"/>
                      <a:pt x="307" y="347"/>
                      <a:pt x="299" y="339"/>
                    </a:cubicBezTo>
                    <a:lnTo>
                      <a:pt x="291" y="339"/>
                    </a:lnTo>
                    <a:cubicBezTo>
                      <a:pt x="283" y="330"/>
                      <a:pt x="274" y="322"/>
                      <a:pt x="266" y="314"/>
                    </a:cubicBezTo>
                    <a:cubicBezTo>
                      <a:pt x="266" y="314"/>
                      <a:pt x="266" y="314"/>
                      <a:pt x="266" y="306"/>
                    </a:cubicBezTo>
                    <a:cubicBezTo>
                      <a:pt x="266" y="306"/>
                      <a:pt x="258" y="297"/>
                      <a:pt x="258" y="297"/>
                    </a:cubicBezTo>
                    <a:cubicBezTo>
                      <a:pt x="258" y="289"/>
                      <a:pt x="249" y="289"/>
                      <a:pt x="249" y="281"/>
                    </a:cubicBezTo>
                    <a:cubicBezTo>
                      <a:pt x="249" y="277"/>
                      <a:pt x="249" y="277"/>
                      <a:pt x="249" y="277"/>
                    </a:cubicBezTo>
                    <a:cubicBezTo>
                      <a:pt x="249" y="277"/>
                      <a:pt x="249" y="277"/>
                      <a:pt x="249" y="272"/>
                    </a:cubicBezTo>
                    <a:cubicBezTo>
                      <a:pt x="233" y="239"/>
                      <a:pt x="233" y="214"/>
                      <a:pt x="233" y="181"/>
                    </a:cubicBezTo>
                    <a:cubicBezTo>
                      <a:pt x="233" y="165"/>
                      <a:pt x="233" y="140"/>
                      <a:pt x="225" y="123"/>
                    </a:cubicBezTo>
                    <a:cubicBezTo>
                      <a:pt x="218" y="105"/>
                      <a:pt x="198" y="95"/>
                      <a:pt x="181" y="95"/>
                    </a:cubicBezTo>
                    <a:cubicBezTo>
                      <a:pt x="176" y="95"/>
                      <a:pt x="171" y="96"/>
                      <a:pt x="167" y="98"/>
                    </a:cubicBezTo>
                    <a:cubicBezTo>
                      <a:pt x="142" y="107"/>
                      <a:pt x="125" y="123"/>
                      <a:pt x="125" y="148"/>
                    </a:cubicBezTo>
                    <a:lnTo>
                      <a:pt x="125" y="156"/>
                    </a:lnTo>
                    <a:lnTo>
                      <a:pt x="121" y="156"/>
                    </a:lnTo>
                    <a:cubicBezTo>
                      <a:pt x="121" y="153"/>
                      <a:pt x="118" y="146"/>
                      <a:pt x="117" y="146"/>
                    </a:cubicBezTo>
                    <a:cubicBezTo>
                      <a:pt x="117" y="146"/>
                      <a:pt x="117" y="147"/>
                      <a:pt x="117" y="148"/>
                    </a:cubicBezTo>
                    <a:cubicBezTo>
                      <a:pt x="117" y="148"/>
                      <a:pt x="117" y="140"/>
                      <a:pt x="117" y="140"/>
                    </a:cubicBezTo>
                    <a:cubicBezTo>
                      <a:pt x="117" y="132"/>
                      <a:pt x="117" y="132"/>
                      <a:pt x="117" y="132"/>
                    </a:cubicBezTo>
                    <a:lnTo>
                      <a:pt x="117" y="115"/>
                    </a:lnTo>
                    <a:cubicBezTo>
                      <a:pt x="117" y="115"/>
                      <a:pt x="117" y="107"/>
                      <a:pt x="117" y="107"/>
                    </a:cubicBezTo>
                    <a:cubicBezTo>
                      <a:pt x="117" y="98"/>
                      <a:pt x="117" y="90"/>
                      <a:pt x="125" y="82"/>
                    </a:cubicBezTo>
                    <a:cubicBezTo>
                      <a:pt x="167" y="82"/>
                      <a:pt x="175" y="32"/>
                      <a:pt x="142" y="16"/>
                    </a:cubicBezTo>
                    <a:cubicBezTo>
                      <a:pt x="129" y="5"/>
                      <a:pt x="115" y="0"/>
                      <a:pt x="10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9" name="Google Shape;5838;p31">
                <a:extLst>
                  <a:ext uri="{FF2B5EF4-FFF2-40B4-BE49-F238E27FC236}">
                    <a16:creationId xmlns:a16="http://schemas.microsoft.com/office/drawing/2014/main" id="{6FB53D03-0B32-5E7C-2241-5A2D084C3C2E}"/>
                  </a:ext>
                </a:extLst>
              </p:cNvPr>
              <p:cNvSpPr/>
              <p:nvPr/>
            </p:nvSpPr>
            <p:spPr>
              <a:xfrm>
                <a:off x="527900" y="4733850"/>
                <a:ext cx="6025" cy="5300"/>
              </a:xfrm>
              <a:custGeom>
                <a:avLst/>
                <a:gdLst/>
                <a:ahLst/>
                <a:cxnLst/>
                <a:rect l="l" t="t" r="r" b="b"/>
                <a:pathLst>
                  <a:path w="241" h="212" extrusionOk="0">
                    <a:moveTo>
                      <a:pt x="203" y="1"/>
                    </a:moveTo>
                    <a:cubicBezTo>
                      <a:pt x="191" y="1"/>
                      <a:pt x="180" y="9"/>
                      <a:pt x="174" y="21"/>
                    </a:cubicBezTo>
                    <a:cubicBezTo>
                      <a:pt x="166" y="29"/>
                      <a:pt x="166" y="37"/>
                      <a:pt x="158" y="46"/>
                    </a:cubicBezTo>
                    <a:cubicBezTo>
                      <a:pt x="158" y="46"/>
                      <a:pt x="158" y="54"/>
                      <a:pt x="158" y="54"/>
                    </a:cubicBezTo>
                    <a:cubicBezTo>
                      <a:pt x="150" y="54"/>
                      <a:pt x="150" y="54"/>
                      <a:pt x="150" y="62"/>
                    </a:cubicBezTo>
                    <a:cubicBezTo>
                      <a:pt x="141" y="62"/>
                      <a:pt x="141" y="70"/>
                      <a:pt x="133" y="79"/>
                    </a:cubicBezTo>
                    <a:cubicBezTo>
                      <a:pt x="125" y="87"/>
                      <a:pt x="116" y="87"/>
                      <a:pt x="116" y="95"/>
                    </a:cubicBezTo>
                    <a:cubicBezTo>
                      <a:pt x="108" y="95"/>
                      <a:pt x="108" y="104"/>
                      <a:pt x="108" y="104"/>
                    </a:cubicBezTo>
                    <a:lnTo>
                      <a:pt x="100" y="104"/>
                    </a:lnTo>
                    <a:cubicBezTo>
                      <a:pt x="92" y="112"/>
                      <a:pt x="83" y="112"/>
                      <a:pt x="75" y="120"/>
                    </a:cubicBezTo>
                    <a:cubicBezTo>
                      <a:pt x="75" y="120"/>
                      <a:pt x="75" y="120"/>
                      <a:pt x="67" y="128"/>
                    </a:cubicBezTo>
                    <a:cubicBezTo>
                      <a:pt x="58" y="128"/>
                      <a:pt x="42" y="137"/>
                      <a:pt x="34" y="137"/>
                    </a:cubicBezTo>
                    <a:cubicBezTo>
                      <a:pt x="17" y="137"/>
                      <a:pt x="0" y="162"/>
                      <a:pt x="9" y="186"/>
                    </a:cubicBezTo>
                    <a:cubicBezTo>
                      <a:pt x="17" y="203"/>
                      <a:pt x="34" y="211"/>
                      <a:pt x="58" y="211"/>
                    </a:cubicBezTo>
                    <a:cubicBezTo>
                      <a:pt x="100" y="203"/>
                      <a:pt x="141" y="186"/>
                      <a:pt x="174" y="153"/>
                    </a:cubicBezTo>
                    <a:cubicBezTo>
                      <a:pt x="183" y="153"/>
                      <a:pt x="191" y="145"/>
                      <a:pt x="191" y="137"/>
                    </a:cubicBezTo>
                    <a:cubicBezTo>
                      <a:pt x="199" y="128"/>
                      <a:pt x="208" y="120"/>
                      <a:pt x="216" y="104"/>
                    </a:cubicBezTo>
                    <a:cubicBezTo>
                      <a:pt x="224" y="87"/>
                      <a:pt x="232" y="70"/>
                      <a:pt x="241" y="46"/>
                    </a:cubicBezTo>
                    <a:cubicBezTo>
                      <a:pt x="241" y="29"/>
                      <a:pt x="232" y="12"/>
                      <a:pt x="216" y="4"/>
                    </a:cubicBezTo>
                    <a:cubicBezTo>
                      <a:pt x="211" y="2"/>
                      <a:pt x="207" y="1"/>
                      <a:pt x="20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0" name="Google Shape;5839;p31">
                <a:extLst>
                  <a:ext uri="{FF2B5EF4-FFF2-40B4-BE49-F238E27FC236}">
                    <a16:creationId xmlns:a16="http://schemas.microsoft.com/office/drawing/2014/main" id="{FA9121FF-D573-B804-71F8-715209CF4AAF}"/>
                  </a:ext>
                </a:extLst>
              </p:cNvPr>
              <p:cNvSpPr/>
              <p:nvPr/>
            </p:nvSpPr>
            <p:spPr>
              <a:xfrm>
                <a:off x="531200" y="4738825"/>
                <a:ext cx="4375" cy="2400"/>
              </a:xfrm>
              <a:custGeom>
                <a:avLst/>
                <a:gdLst/>
                <a:ahLst/>
                <a:cxnLst/>
                <a:rect l="l" t="t" r="r" b="b"/>
                <a:pathLst>
                  <a:path w="175" h="96" extrusionOk="0">
                    <a:moveTo>
                      <a:pt x="154" y="1"/>
                    </a:moveTo>
                    <a:cubicBezTo>
                      <a:pt x="151" y="1"/>
                      <a:pt x="147" y="2"/>
                      <a:pt x="142" y="4"/>
                    </a:cubicBezTo>
                    <a:cubicBezTo>
                      <a:pt x="109" y="4"/>
                      <a:pt x="67" y="12"/>
                      <a:pt x="34" y="21"/>
                    </a:cubicBezTo>
                    <a:cubicBezTo>
                      <a:pt x="18" y="21"/>
                      <a:pt x="9" y="29"/>
                      <a:pt x="9" y="37"/>
                    </a:cubicBezTo>
                    <a:cubicBezTo>
                      <a:pt x="1" y="45"/>
                      <a:pt x="1" y="62"/>
                      <a:pt x="9" y="70"/>
                    </a:cubicBezTo>
                    <a:cubicBezTo>
                      <a:pt x="15" y="86"/>
                      <a:pt x="27" y="95"/>
                      <a:pt x="39" y="95"/>
                    </a:cubicBezTo>
                    <a:cubicBezTo>
                      <a:pt x="46" y="95"/>
                      <a:pt x="53" y="93"/>
                      <a:pt x="59" y="87"/>
                    </a:cubicBezTo>
                    <a:cubicBezTo>
                      <a:pt x="92" y="70"/>
                      <a:pt x="125" y="54"/>
                      <a:pt x="158" y="37"/>
                    </a:cubicBezTo>
                    <a:cubicBezTo>
                      <a:pt x="167" y="37"/>
                      <a:pt x="175" y="21"/>
                      <a:pt x="167" y="12"/>
                    </a:cubicBezTo>
                    <a:cubicBezTo>
                      <a:pt x="167" y="6"/>
                      <a:pt x="163" y="1"/>
                      <a:pt x="15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1" name="Google Shape;5840;p31">
                <a:extLst>
                  <a:ext uri="{FF2B5EF4-FFF2-40B4-BE49-F238E27FC236}">
                    <a16:creationId xmlns:a16="http://schemas.microsoft.com/office/drawing/2014/main" id="{66EAE404-8F3F-AF82-0AE3-271F5AC1A9B2}"/>
                  </a:ext>
                </a:extLst>
              </p:cNvPr>
              <p:cNvSpPr/>
              <p:nvPr/>
            </p:nvSpPr>
            <p:spPr>
              <a:xfrm>
                <a:off x="491025" y="4765000"/>
                <a:ext cx="4800" cy="4950"/>
              </a:xfrm>
              <a:custGeom>
                <a:avLst/>
                <a:gdLst/>
                <a:ahLst/>
                <a:cxnLst/>
                <a:rect l="l" t="t" r="r" b="b"/>
                <a:pathLst>
                  <a:path w="192" h="198" extrusionOk="0">
                    <a:moveTo>
                      <a:pt x="141" y="109"/>
                    </a:moveTo>
                    <a:cubicBezTo>
                      <a:pt x="148" y="109"/>
                      <a:pt x="149" y="113"/>
                      <a:pt x="153" y="116"/>
                    </a:cubicBezTo>
                    <a:lnTo>
                      <a:pt x="153" y="116"/>
                    </a:lnTo>
                    <a:cubicBezTo>
                      <a:pt x="149" y="115"/>
                      <a:pt x="145" y="113"/>
                      <a:pt x="141" y="109"/>
                    </a:cubicBezTo>
                    <a:close/>
                    <a:moveTo>
                      <a:pt x="50" y="1"/>
                    </a:moveTo>
                    <a:cubicBezTo>
                      <a:pt x="42" y="1"/>
                      <a:pt x="25" y="1"/>
                      <a:pt x="25" y="9"/>
                    </a:cubicBezTo>
                    <a:cubicBezTo>
                      <a:pt x="1" y="34"/>
                      <a:pt x="1" y="67"/>
                      <a:pt x="9" y="92"/>
                    </a:cubicBezTo>
                    <a:cubicBezTo>
                      <a:pt x="17" y="117"/>
                      <a:pt x="25" y="134"/>
                      <a:pt x="42" y="150"/>
                    </a:cubicBezTo>
                    <a:cubicBezTo>
                      <a:pt x="50" y="158"/>
                      <a:pt x="59" y="167"/>
                      <a:pt x="67" y="175"/>
                    </a:cubicBezTo>
                    <a:cubicBezTo>
                      <a:pt x="75" y="183"/>
                      <a:pt x="92" y="183"/>
                      <a:pt x="100" y="192"/>
                    </a:cubicBezTo>
                    <a:lnTo>
                      <a:pt x="125" y="192"/>
                    </a:lnTo>
                    <a:cubicBezTo>
                      <a:pt x="129" y="196"/>
                      <a:pt x="133" y="198"/>
                      <a:pt x="137" y="198"/>
                    </a:cubicBezTo>
                    <a:cubicBezTo>
                      <a:pt x="141" y="198"/>
                      <a:pt x="146" y="196"/>
                      <a:pt x="150" y="192"/>
                    </a:cubicBezTo>
                    <a:lnTo>
                      <a:pt x="166" y="192"/>
                    </a:lnTo>
                    <a:cubicBezTo>
                      <a:pt x="175" y="183"/>
                      <a:pt x="191" y="175"/>
                      <a:pt x="191" y="158"/>
                    </a:cubicBezTo>
                    <a:cubicBezTo>
                      <a:pt x="191" y="150"/>
                      <a:pt x="183" y="134"/>
                      <a:pt x="175" y="125"/>
                    </a:cubicBezTo>
                    <a:cubicBezTo>
                      <a:pt x="175" y="125"/>
                      <a:pt x="166" y="125"/>
                      <a:pt x="166" y="117"/>
                    </a:cubicBezTo>
                    <a:cubicBezTo>
                      <a:pt x="163" y="117"/>
                      <a:pt x="161" y="117"/>
                      <a:pt x="158" y="117"/>
                    </a:cubicBezTo>
                    <a:lnTo>
                      <a:pt x="158" y="117"/>
                    </a:lnTo>
                    <a:cubicBezTo>
                      <a:pt x="149" y="109"/>
                      <a:pt x="141" y="109"/>
                      <a:pt x="133" y="100"/>
                    </a:cubicBezTo>
                    <a:cubicBezTo>
                      <a:pt x="125" y="100"/>
                      <a:pt x="125" y="92"/>
                      <a:pt x="117" y="92"/>
                    </a:cubicBezTo>
                    <a:lnTo>
                      <a:pt x="117" y="92"/>
                    </a:lnTo>
                    <a:cubicBezTo>
                      <a:pt x="112" y="87"/>
                      <a:pt x="108" y="81"/>
                      <a:pt x="108" y="76"/>
                    </a:cubicBezTo>
                    <a:cubicBezTo>
                      <a:pt x="100" y="67"/>
                      <a:pt x="92" y="59"/>
                      <a:pt x="83" y="42"/>
                    </a:cubicBezTo>
                    <a:cubicBezTo>
                      <a:pt x="83" y="34"/>
                      <a:pt x="75" y="18"/>
                      <a:pt x="67" y="9"/>
                    </a:cubicBezTo>
                    <a:cubicBezTo>
                      <a:pt x="59" y="9"/>
                      <a:pt x="59" y="1"/>
                      <a:pt x="5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2" name="Google Shape;5841;p31">
                <a:extLst>
                  <a:ext uri="{FF2B5EF4-FFF2-40B4-BE49-F238E27FC236}">
                    <a16:creationId xmlns:a16="http://schemas.microsoft.com/office/drawing/2014/main" id="{D44C2ECF-260E-26D9-5811-829431A69CF5}"/>
                  </a:ext>
                </a:extLst>
              </p:cNvPr>
              <p:cNvSpPr/>
              <p:nvPr/>
            </p:nvSpPr>
            <p:spPr>
              <a:xfrm>
                <a:off x="497650" y="4770400"/>
                <a:ext cx="3975" cy="1675"/>
              </a:xfrm>
              <a:custGeom>
                <a:avLst/>
                <a:gdLst/>
                <a:ahLst/>
                <a:cxnLst/>
                <a:rect l="l" t="t" r="r" b="b"/>
                <a:pathLst>
                  <a:path w="159" h="67" extrusionOk="0">
                    <a:moveTo>
                      <a:pt x="34" y="0"/>
                    </a:moveTo>
                    <a:cubicBezTo>
                      <a:pt x="17" y="0"/>
                      <a:pt x="1" y="17"/>
                      <a:pt x="9" y="34"/>
                    </a:cubicBezTo>
                    <a:cubicBezTo>
                      <a:pt x="9" y="50"/>
                      <a:pt x="17" y="67"/>
                      <a:pt x="34" y="67"/>
                    </a:cubicBezTo>
                    <a:lnTo>
                      <a:pt x="125" y="67"/>
                    </a:lnTo>
                    <a:cubicBezTo>
                      <a:pt x="142" y="67"/>
                      <a:pt x="158" y="50"/>
                      <a:pt x="158" y="34"/>
                    </a:cubicBezTo>
                    <a:cubicBezTo>
                      <a:pt x="158" y="17"/>
                      <a:pt x="142" y="0"/>
                      <a:pt x="12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3" name="Google Shape;5842;p31">
                <a:extLst>
                  <a:ext uri="{FF2B5EF4-FFF2-40B4-BE49-F238E27FC236}">
                    <a16:creationId xmlns:a16="http://schemas.microsoft.com/office/drawing/2014/main" id="{ABC52A25-260A-DF94-BD2F-D202FBF76E35}"/>
                  </a:ext>
                </a:extLst>
              </p:cNvPr>
              <p:cNvSpPr/>
              <p:nvPr/>
            </p:nvSpPr>
            <p:spPr>
              <a:xfrm>
                <a:off x="550275" y="4715675"/>
                <a:ext cx="14525" cy="7350"/>
              </a:xfrm>
              <a:custGeom>
                <a:avLst/>
                <a:gdLst/>
                <a:ahLst/>
                <a:cxnLst/>
                <a:rect l="l" t="t" r="r" b="b"/>
                <a:pathLst>
                  <a:path w="581" h="294" extrusionOk="0">
                    <a:moveTo>
                      <a:pt x="88" y="0"/>
                    </a:moveTo>
                    <a:cubicBezTo>
                      <a:pt x="84" y="0"/>
                      <a:pt x="79" y="1"/>
                      <a:pt x="75" y="2"/>
                    </a:cubicBezTo>
                    <a:cubicBezTo>
                      <a:pt x="0" y="52"/>
                      <a:pt x="25" y="176"/>
                      <a:pt x="100" y="209"/>
                    </a:cubicBezTo>
                    <a:cubicBezTo>
                      <a:pt x="118" y="220"/>
                      <a:pt x="139" y="225"/>
                      <a:pt x="159" y="225"/>
                    </a:cubicBezTo>
                    <a:cubicBezTo>
                      <a:pt x="183" y="225"/>
                      <a:pt x="206" y="218"/>
                      <a:pt x="224" y="209"/>
                    </a:cubicBezTo>
                    <a:cubicBezTo>
                      <a:pt x="232" y="201"/>
                      <a:pt x="241" y="201"/>
                      <a:pt x="249" y="193"/>
                    </a:cubicBezTo>
                    <a:cubicBezTo>
                      <a:pt x="265" y="209"/>
                      <a:pt x="290" y="234"/>
                      <a:pt x="315" y="242"/>
                    </a:cubicBezTo>
                    <a:cubicBezTo>
                      <a:pt x="345" y="265"/>
                      <a:pt x="401" y="293"/>
                      <a:pt x="448" y="293"/>
                    </a:cubicBezTo>
                    <a:cubicBezTo>
                      <a:pt x="453" y="293"/>
                      <a:pt x="459" y="293"/>
                      <a:pt x="464" y="292"/>
                    </a:cubicBezTo>
                    <a:cubicBezTo>
                      <a:pt x="497" y="292"/>
                      <a:pt x="555" y="284"/>
                      <a:pt x="572" y="251"/>
                    </a:cubicBezTo>
                    <a:cubicBezTo>
                      <a:pt x="580" y="242"/>
                      <a:pt x="580" y="226"/>
                      <a:pt x="564" y="217"/>
                    </a:cubicBezTo>
                    <a:cubicBezTo>
                      <a:pt x="539" y="201"/>
                      <a:pt x="506" y="209"/>
                      <a:pt x="473" y="201"/>
                    </a:cubicBezTo>
                    <a:cubicBezTo>
                      <a:pt x="456" y="193"/>
                      <a:pt x="439" y="193"/>
                      <a:pt x="423" y="184"/>
                    </a:cubicBezTo>
                    <a:cubicBezTo>
                      <a:pt x="398" y="176"/>
                      <a:pt x="381" y="168"/>
                      <a:pt x="365" y="159"/>
                    </a:cubicBezTo>
                    <a:cubicBezTo>
                      <a:pt x="332" y="135"/>
                      <a:pt x="307" y="110"/>
                      <a:pt x="290" y="77"/>
                    </a:cubicBezTo>
                    <a:cubicBezTo>
                      <a:pt x="284" y="58"/>
                      <a:pt x="264" y="49"/>
                      <a:pt x="247" y="49"/>
                    </a:cubicBezTo>
                    <a:cubicBezTo>
                      <a:pt x="242" y="49"/>
                      <a:pt x="236" y="50"/>
                      <a:pt x="232" y="52"/>
                    </a:cubicBezTo>
                    <a:cubicBezTo>
                      <a:pt x="207" y="52"/>
                      <a:pt x="191" y="77"/>
                      <a:pt x="191" y="101"/>
                    </a:cubicBezTo>
                    <a:cubicBezTo>
                      <a:pt x="191" y="101"/>
                      <a:pt x="183" y="110"/>
                      <a:pt x="191" y="110"/>
                    </a:cubicBezTo>
                    <a:cubicBezTo>
                      <a:pt x="183" y="110"/>
                      <a:pt x="183" y="118"/>
                      <a:pt x="174" y="118"/>
                    </a:cubicBezTo>
                    <a:cubicBezTo>
                      <a:pt x="166" y="126"/>
                      <a:pt x="158" y="126"/>
                      <a:pt x="158" y="126"/>
                    </a:cubicBezTo>
                    <a:cubicBezTo>
                      <a:pt x="149" y="126"/>
                      <a:pt x="149" y="126"/>
                      <a:pt x="141" y="118"/>
                    </a:cubicBezTo>
                    <a:cubicBezTo>
                      <a:pt x="141" y="118"/>
                      <a:pt x="133" y="110"/>
                      <a:pt x="133" y="110"/>
                    </a:cubicBezTo>
                    <a:cubicBezTo>
                      <a:pt x="125" y="101"/>
                      <a:pt x="125" y="101"/>
                      <a:pt x="125" y="93"/>
                    </a:cubicBezTo>
                    <a:cubicBezTo>
                      <a:pt x="125" y="77"/>
                      <a:pt x="125" y="60"/>
                      <a:pt x="133" y="43"/>
                    </a:cubicBezTo>
                    <a:cubicBezTo>
                      <a:pt x="140" y="22"/>
                      <a:pt x="116" y="0"/>
                      <a:pt x="8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4" name="Google Shape;5843;p31">
                <a:extLst>
                  <a:ext uri="{FF2B5EF4-FFF2-40B4-BE49-F238E27FC236}">
                    <a16:creationId xmlns:a16="http://schemas.microsoft.com/office/drawing/2014/main" id="{FB29831F-F36F-6EBA-F774-889EA4CAB543}"/>
                  </a:ext>
                </a:extLst>
              </p:cNvPr>
              <p:cNvSpPr/>
              <p:nvPr/>
            </p:nvSpPr>
            <p:spPr>
              <a:xfrm>
                <a:off x="565800" y="4716550"/>
                <a:ext cx="3975" cy="3000"/>
              </a:xfrm>
              <a:custGeom>
                <a:avLst/>
                <a:gdLst/>
                <a:ahLst/>
                <a:cxnLst/>
                <a:rect l="l" t="t" r="r" b="b"/>
                <a:pathLst>
                  <a:path w="159" h="120" extrusionOk="0">
                    <a:moveTo>
                      <a:pt x="34" y="0"/>
                    </a:moveTo>
                    <a:cubicBezTo>
                      <a:pt x="26" y="0"/>
                      <a:pt x="9" y="8"/>
                      <a:pt x="9" y="17"/>
                    </a:cubicBezTo>
                    <a:cubicBezTo>
                      <a:pt x="1" y="25"/>
                      <a:pt x="1" y="42"/>
                      <a:pt x="1" y="50"/>
                    </a:cubicBezTo>
                    <a:cubicBezTo>
                      <a:pt x="9" y="58"/>
                      <a:pt x="9" y="66"/>
                      <a:pt x="26" y="75"/>
                    </a:cubicBezTo>
                    <a:cubicBezTo>
                      <a:pt x="50" y="91"/>
                      <a:pt x="84" y="100"/>
                      <a:pt x="117" y="116"/>
                    </a:cubicBezTo>
                    <a:cubicBezTo>
                      <a:pt x="122" y="116"/>
                      <a:pt x="128" y="120"/>
                      <a:pt x="133" y="120"/>
                    </a:cubicBezTo>
                    <a:cubicBezTo>
                      <a:pt x="136" y="120"/>
                      <a:pt x="139" y="119"/>
                      <a:pt x="142" y="116"/>
                    </a:cubicBezTo>
                    <a:cubicBezTo>
                      <a:pt x="142" y="116"/>
                      <a:pt x="150" y="116"/>
                      <a:pt x="150" y="108"/>
                    </a:cubicBezTo>
                    <a:cubicBezTo>
                      <a:pt x="158" y="100"/>
                      <a:pt x="158" y="83"/>
                      <a:pt x="150" y="75"/>
                    </a:cubicBezTo>
                    <a:cubicBezTo>
                      <a:pt x="117" y="50"/>
                      <a:pt x="92" y="25"/>
                      <a:pt x="59" y="8"/>
                    </a:cubicBezTo>
                    <a:cubicBezTo>
                      <a:pt x="50" y="0"/>
                      <a:pt x="42" y="0"/>
                      <a:pt x="3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5" name="Google Shape;5844;p31">
                <a:extLst>
                  <a:ext uri="{FF2B5EF4-FFF2-40B4-BE49-F238E27FC236}">
                    <a16:creationId xmlns:a16="http://schemas.microsoft.com/office/drawing/2014/main" id="{3D1A70F5-6051-3321-60C9-1EA9D768F3AA}"/>
                  </a:ext>
                </a:extLst>
              </p:cNvPr>
              <p:cNvSpPr/>
              <p:nvPr/>
            </p:nvSpPr>
            <p:spPr>
              <a:xfrm>
                <a:off x="566425" y="4436900"/>
                <a:ext cx="25" cy="25"/>
              </a:xfrm>
              <a:custGeom>
                <a:avLst/>
                <a:gdLst/>
                <a:ahLst/>
                <a:cxnLst/>
                <a:rect l="l" t="t" r="r" b="b"/>
                <a:pathLst>
                  <a:path w="1" h="1" extrusionOk="0">
                    <a:moveTo>
                      <a:pt x="1" y="1"/>
                    </a:moveTo>
                    <a:lnTo>
                      <a:pt x="1" y="1"/>
                    </a:lnTo>
                    <a:lnTo>
                      <a:pt x="1" y="1"/>
                    </a:lnTo>
                    <a:lnTo>
                      <a:pt x="1" y="1"/>
                    </a:lnTo>
                    <a:lnTo>
                      <a:pt x="1"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6" name="Google Shape;5845;p31">
                <a:extLst>
                  <a:ext uri="{FF2B5EF4-FFF2-40B4-BE49-F238E27FC236}">
                    <a16:creationId xmlns:a16="http://schemas.microsoft.com/office/drawing/2014/main" id="{F931B60B-7A08-2C16-6966-190C09E6312C}"/>
                  </a:ext>
                </a:extLst>
              </p:cNvPr>
              <p:cNvSpPr/>
              <p:nvPr/>
            </p:nvSpPr>
            <p:spPr>
              <a:xfrm>
                <a:off x="562075" y="4428125"/>
                <a:ext cx="10175" cy="14150"/>
              </a:xfrm>
              <a:custGeom>
                <a:avLst/>
                <a:gdLst/>
                <a:ahLst/>
                <a:cxnLst/>
                <a:rect l="l" t="t" r="r" b="b"/>
                <a:pathLst>
                  <a:path w="407" h="566" extrusionOk="0">
                    <a:moveTo>
                      <a:pt x="343" y="1"/>
                    </a:moveTo>
                    <a:cubicBezTo>
                      <a:pt x="329" y="1"/>
                      <a:pt x="314" y="5"/>
                      <a:pt x="299" y="12"/>
                    </a:cubicBezTo>
                    <a:lnTo>
                      <a:pt x="291" y="12"/>
                    </a:lnTo>
                    <a:cubicBezTo>
                      <a:pt x="257" y="20"/>
                      <a:pt x="224" y="53"/>
                      <a:pt x="208" y="87"/>
                    </a:cubicBezTo>
                    <a:cubicBezTo>
                      <a:pt x="175" y="128"/>
                      <a:pt x="166" y="186"/>
                      <a:pt x="166" y="236"/>
                    </a:cubicBezTo>
                    <a:cubicBezTo>
                      <a:pt x="125" y="236"/>
                      <a:pt x="83" y="252"/>
                      <a:pt x="59" y="277"/>
                    </a:cubicBezTo>
                    <a:cubicBezTo>
                      <a:pt x="25" y="310"/>
                      <a:pt x="9" y="360"/>
                      <a:pt x="9" y="401"/>
                    </a:cubicBezTo>
                    <a:cubicBezTo>
                      <a:pt x="1" y="459"/>
                      <a:pt x="25" y="501"/>
                      <a:pt x="50" y="551"/>
                    </a:cubicBezTo>
                    <a:cubicBezTo>
                      <a:pt x="58" y="561"/>
                      <a:pt x="71" y="566"/>
                      <a:pt x="84" y="566"/>
                    </a:cubicBezTo>
                    <a:cubicBezTo>
                      <a:pt x="113" y="566"/>
                      <a:pt x="144" y="543"/>
                      <a:pt x="133" y="509"/>
                    </a:cubicBezTo>
                    <a:cubicBezTo>
                      <a:pt x="125" y="476"/>
                      <a:pt x="100" y="401"/>
                      <a:pt x="125" y="368"/>
                    </a:cubicBezTo>
                    <a:cubicBezTo>
                      <a:pt x="133" y="360"/>
                      <a:pt x="150" y="352"/>
                      <a:pt x="158" y="352"/>
                    </a:cubicBezTo>
                    <a:lnTo>
                      <a:pt x="175" y="352"/>
                    </a:lnTo>
                    <a:cubicBezTo>
                      <a:pt x="188" y="372"/>
                      <a:pt x="208" y="381"/>
                      <a:pt x="228" y="381"/>
                    </a:cubicBezTo>
                    <a:cubicBezTo>
                      <a:pt x="256" y="381"/>
                      <a:pt x="282" y="361"/>
                      <a:pt x="282" y="327"/>
                    </a:cubicBezTo>
                    <a:cubicBezTo>
                      <a:pt x="282" y="269"/>
                      <a:pt x="274" y="203"/>
                      <a:pt x="299" y="153"/>
                    </a:cubicBezTo>
                    <a:cubicBezTo>
                      <a:pt x="307" y="128"/>
                      <a:pt x="324" y="111"/>
                      <a:pt x="340" y="95"/>
                    </a:cubicBezTo>
                    <a:cubicBezTo>
                      <a:pt x="357" y="78"/>
                      <a:pt x="373" y="70"/>
                      <a:pt x="390" y="53"/>
                    </a:cubicBezTo>
                    <a:cubicBezTo>
                      <a:pt x="406" y="45"/>
                      <a:pt x="398" y="29"/>
                      <a:pt x="390" y="20"/>
                    </a:cubicBezTo>
                    <a:cubicBezTo>
                      <a:pt x="376" y="7"/>
                      <a:pt x="360" y="1"/>
                      <a:pt x="343"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7" name="Google Shape;5846;p31">
                <a:extLst>
                  <a:ext uri="{FF2B5EF4-FFF2-40B4-BE49-F238E27FC236}">
                    <a16:creationId xmlns:a16="http://schemas.microsoft.com/office/drawing/2014/main" id="{7597E60D-9E0D-6A81-BCA0-8386B5E4C35E}"/>
                  </a:ext>
                </a:extLst>
              </p:cNvPr>
              <p:cNvSpPr/>
              <p:nvPr/>
            </p:nvSpPr>
            <p:spPr>
              <a:xfrm>
                <a:off x="574100" y="4424900"/>
                <a:ext cx="5200" cy="2300"/>
              </a:xfrm>
              <a:custGeom>
                <a:avLst/>
                <a:gdLst/>
                <a:ahLst/>
                <a:cxnLst/>
                <a:rect l="l" t="t" r="r" b="b"/>
                <a:pathLst>
                  <a:path w="208" h="92" extrusionOk="0">
                    <a:moveTo>
                      <a:pt x="50" y="0"/>
                    </a:moveTo>
                    <a:cubicBezTo>
                      <a:pt x="33" y="0"/>
                      <a:pt x="25" y="0"/>
                      <a:pt x="17" y="9"/>
                    </a:cubicBezTo>
                    <a:cubicBezTo>
                      <a:pt x="8" y="9"/>
                      <a:pt x="0" y="17"/>
                      <a:pt x="0" y="25"/>
                    </a:cubicBezTo>
                    <a:cubicBezTo>
                      <a:pt x="0" y="42"/>
                      <a:pt x="0" y="50"/>
                      <a:pt x="0" y="58"/>
                    </a:cubicBezTo>
                    <a:cubicBezTo>
                      <a:pt x="8" y="67"/>
                      <a:pt x="17" y="75"/>
                      <a:pt x="25" y="75"/>
                    </a:cubicBezTo>
                    <a:cubicBezTo>
                      <a:pt x="50" y="75"/>
                      <a:pt x="75" y="83"/>
                      <a:pt x="99" y="83"/>
                    </a:cubicBezTo>
                    <a:cubicBezTo>
                      <a:pt x="116" y="91"/>
                      <a:pt x="133" y="91"/>
                      <a:pt x="149" y="91"/>
                    </a:cubicBezTo>
                    <a:lnTo>
                      <a:pt x="174" y="91"/>
                    </a:lnTo>
                    <a:cubicBezTo>
                      <a:pt x="182" y="83"/>
                      <a:pt x="191" y="83"/>
                      <a:pt x="191" y="83"/>
                    </a:cubicBezTo>
                    <a:cubicBezTo>
                      <a:pt x="207" y="75"/>
                      <a:pt x="207" y="50"/>
                      <a:pt x="199" y="42"/>
                    </a:cubicBezTo>
                    <a:cubicBezTo>
                      <a:pt x="191" y="33"/>
                      <a:pt x="191" y="33"/>
                      <a:pt x="182" y="25"/>
                    </a:cubicBezTo>
                    <a:cubicBezTo>
                      <a:pt x="174" y="25"/>
                      <a:pt x="166" y="25"/>
                      <a:pt x="157" y="17"/>
                    </a:cubicBezTo>
                    <a:lnTo>
                      <a:pt x="124" y="9"/>
                    </a:lnTo>
                    <a:cubicBezTo>
                      <a:pt x="99" y="9"/>
                      <a:pt x="75" y="0"/>
                      <a:pt x="5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8" name="Google Shape;5847;p31">
                <a:extLst>
                  <a:ext uri="{FF2B5EF4-FFF2-40B4-BE49-F238E27FC236}">
                    <a16:creationId xmlns:a16="http://schemas.microsoft.com/office/drawing/2014/main" id="{DA4D4C9A-1BD5-2E15-A205-65E356B9AF89}"/>
                  </a:ext>
                </a:extLst>
              </p:cNvPr>
              <p:cNvSpPr/>
              <p:nvPr/>
            </p:nvSpPr>
            <p:spPr>
              <a:xfrm>
                <a:off x="692975" y="4311900"/>
                <a:ext cx="5825" cy="5525"/>
              </a:xfrm>
              <a:custGeom>
                <a:avLst/>
                <a:gdLst/>
                <a:ahLst/>
                <a:cxnLst/>
                <a:rect l="l" t="t" r="r" b="b"/>
                <a:pathLst>
                  <a:path w="233" h="221" extrusionOk="0">
                    <a:moveTo>
                      <a:pt x="78" y="1"/>
                    </a:moveTo>
                    <a:cubicBezTo>
                      <a:pt x="74" y="1"/>
                      <a:pt x="70" y="2"/>
                      <a:pt x="67" y="5"/>
                    </a:cubicBezTo>
                    <a:cubicBezTo>
                      <a:pt x="59" y="5"/>
                      <a:pt x="42" y="13"/>
                      <a:pt x="34" y="21"/>
                    </a:cubicBezTo>
                    <a:cubicBezTo>
                      <a:pt x="26" y="29"/>
                      <a:pt x="26" y="29"/>
                      <a:pt x="18" y="38"/>
                    </a:cubicBezTo>
                    <a:cubicBezTo>
                      <a:pt x="9" y="54"/>
                      <a:pt x="9" y="63"/>
                      <a:pt x="9" y="71"/>
                    </a:cubicBezTo>
                    <a:cubicBezTo>
                      <a:pt x="1" y="79"/>
                      <a:pt x="1" y="96"/>
                      <a:pt x="1" y="104"/>
                    </a:cubicBezTo>
                    <a:cubicBezTo>
                      <a:pt x="1" y="112"/>
                      <a:pt x="1" y="121"/>
                      <a:pt x="1" y="129"/>
                    </a:cubicBezTo>
                    <a:cubicBezTo>
                      <a:pt x="9" y="137"/>
                      <a:pt x="9" y="154"/>
                      <a:pt x="18" y="162"/>
                    </a:cubicBezTo>
                    <a:cubicBezTo>
                      <a:pt x="26" y="179"/>
                      <a:pt x="42" y="187"/>
                      <a:pt x="59" y="203"/>
                    </a:cubicBezTo>
                    <a:lnTo>
                      <a:pt x="51" y="203"/>
                    </a:lnTo>
                    <a:cubicBezTo>
                      <a:pt x="67" y="212"/>
                      <a:pt x="92" y="220"/>
                      <a:pt x="109" y="220"/>
                    </a:cubicBezTo>
                    <a:cubicBezTo>
                      <a:pt x="142" y="220"/>
                      <a:pt x="175" y="203"/>
                      <a:pt x="200" y="179"/>
                    </a:cubicBezTo>
                    <a:cubicBezTo>
                      <a:pt x="216" y="170"/>
                      <a:pt x="225" y="145"/>
                      <a:pt x="233" y="129"/>
                    </a:cubicBezTo>
                    <a:cubicBezTo>
                      <a:pt x="233" y="121"/>
                      <a:pt x="233" y="112"/>
                      <a:pt x="233" y="96"/>
                    </a:cubicBezTo>
                    <a:lnTo>
                      <a:pt x="233" y="87"/>
                    </a:lnTo>
                    <a:cubicBezTo>
                      <a:pt x="233" y="87"/>
                      <a:pt x="233" y="79"/>
                      <a:pt x="233" y="71"/>
                    </a:cubicBezTo>
                    <a:cubicBezTo>
                      <a:pt x="233" y="54"/>
                      <a:pt x="216" y="38"/>
                      <a:pt x="208" y="38"/>
                    </a:cubicBezTo>
                    <a:cubicBezTo>
                      <a:pt x="200" y="29"/>
                      <a:pt x="192" y="29"/>
                      <a:pt x="192" y="29"/>
                    </a:cubicBezTo>
                    <a:cubicBezTo>
                      <a:pt x="186" y="29"/>
                      <a:pt x="180" y="26"/>
                      <a:pt x="175" y="26"/>
                    </a:cubicBezTo>
                    <a:cubicBezTo>
                      <a:pt x="172" y="26"/>
                      <a:pt x="169" y="27"/>
                      <a:pt x="167" y="29"/>
                    </a:cubicBezTo>
                    <a:lnTo>
                      <a:pt x="150" y="29"/>
                    </a:lnTo>
                    <a:cubicBezTo>
                      <a:pt x="142" y="29"/>
                      <a:pt x="134" y="38"/>
                      <a:pt x="134" y="46"/>
                    </a:cubicBezTo>
                    <a:lnTo>
                      <a:pt x="125" y="46"/>
                    </a:lnTo>
                    <a:cubicBezTo>
                      <a:pt x="125" y="38"/>
                      <a:pt x="125" y="29"/>
                      <a:pt x="117" y="21"/>
                    </a:cubicBezTo>
                    <a:cubicBezTo>
                      <a:pt x="109" y="13"/>
                      <a:pt x="109" y="13"/>
                      <a:pt x="100" y="5"/>
                    </a:cubicBezTo>
                    <a:cubicBezTo>
                      <a:pt x="95" y="5"/>
                      <a:pt x="86" y="1"/>
                      <a:pt x="7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9" name="Google Shape;5848;p31">
                <a:extLst>
                  <a:ext uri="{FF2B5EF4-FFF2-40B4-BE49-F238E27FC236}">
                    <a16:creationId xmlns:a16="http://schemas.microsoft.com/office/drawing/2014/main" id="{B0ED215A-B7A4-AD70-9736-30278A8ADECD}"/>
                  </a:ext>
                </a:extLst>
              </p:cNvPr>
              <p:cNvSpPr/>
              <p:nvPr/>
            </p:nvSpPr>
            <p:spPr>
              <a:xfrm>
                <a:off x="703975" y="4310750"/>
                <a:ext cx="25" cy="25"/>
              </a:xfrm>
              <a:custGeom>
                <a:avLst/>
                <a:gdLst/>
                <a:ahLst/>
                <a:cxnLst/>
                <a:rect l="l" t="t" r="r" b="b"/>
                <a:pathLst>
                  <a:path w="1" h="1" extrusionOk="0">
                    <a:moveTo>
                      <a:pt x="0" y="1"/>
                    </a:moveTo>
                    <a:lnTo>
                      <a:pt x="0" y="1"/>
                    </a:lnTo>
                    <a:lnTo>
                      <a:pt x="0"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0" name="Google Shape;5849;p31">
                <a:extLst>
                  <a:ext uri="{FF2B5EF4-FFF2-40B4-BE49-F238E27FC236}">
                    <a16:creationId xmlns:a16="http://schemas.microsoft.com/office/drawing/2014/main" id="{8291B792-2F4F-4D22-F82C-128BD1E10DA9}"/>
                  </a:ext>
                </a:extLst>
              </p:cNvPr>
              <p:cNvSpPr/>
              <p:nvPr/>
            </p:nvSpPr>
            <p:spPr>
              <a:xfrm>
                <a:off x="702100" y="4308975"/>
                <a:ext cx="5825" cy="3475"/>
              </a:xfrm>
              <a:custGeom>
                <a:avLst/>
                <a:gdLst/>
                <a:ahLst/>
                <a:cxnLst/>
                <a:rect l="l" t="t" r="r" b="b"/>
                <a:pathLst>
                  <a:path w="233" h="139" extrusionOk="0">
                    <a:moveTo>
                      <a:pt x="212" y="0"/>
                    </a:moveTo>
                    <a:cubicBezTo>
                      <a:pt x="208" y="0"/>
                      <a:pt x="203" y="2"/>
                      <a:pt x="199" y="6"/>
                    </a:cubicBezTo>
                    <a:cubicBezTo>
                      <a:pt x="199" y="6"/>
                      <a:pt x="191" y="6"/>
                      <a:pt x="191" y="14"/>
                    </a:cubicBezTo>
                    <a:lnTo>
                      <a:pt x="183" y="14"/>
                    </a:lnTo>
                    <a:cubicBezTo>
                      <a:pt x="183" y="22"/>
                      <a:pt x="183" y="22"/>
                      <a:pt x="183" y="22"/>
                    </a:cubicBezTo>
                    <a:lnTo>
                      <a:pt x="174" y="22"/>
                    </a:lnTo>
                    <a:cubicBezTo>
                      <a:pt x="166" y="30"/>
                      <a:pt x="158" y="39"/>
                      <a:pt x="150" y="39"/>
                    </a:cubicBezTo>
                    <a:cubicBezTo>
                      <a:pt x="150" y="39"/>
                      <a:pt x="150" y="47"/>
                      <a:pt x="150" y="47"/>
                    </a:cubicBezTo>
                    <a:lnTo>
                      <a:pt x="141" y="47"/>
                    </a:lnTo>
                    <a:cubicBezTo>
                      <a:pt x="141" y="47"/>
                      <a:pt x="133" y="55"/>
                      <a:pt x="125" y="55"/>
                    </a:cubicBezTo>
                    <a:cubicBezTo>
                      <a:pt x="125" y="55"/>
                      <a:pt x="116" y="55"/>
                      <a:pt x="116" y="64"/>
                    </a:cubicBezTo>
                    <a:lnTo>
                      <a:pt x="92" y="64"/>
                    </a:lnTo>
                    <a:lnTo>
                      <a:pt x="92" y="72"/>
                    </a:lnTo>
                    <a:lnTo>
                      <a:pt x="75" y="72"/>
                    </a:lnTo>
                    <a:cubicBezTo>
                      <a:pt x="75" y="72"/>
                      <a:pt x="67" y="72"/>
                      <a:pt x="67" y="64"/>
                    </a:cubicBezTo>
                    <a:lnTo>
                      <a:pt x="50" y="64"/>
                    </a:lnTo>
                    <a:cubicBezTo>
                      <a:pt x="43" y="60"/>
                      <a:pt x="36" y="58"/>
                      <a:pt x="30" y="58"/>
                    </a:cubicBezTo>
                    <a:cubicBezTo>
                      <a:pt x="21" y="58"/>
                      <a:pt x="14" y="62"/>
                      <a:pt x="9" y="72"/>
                    </a:cubicBezTo>
                    <a:cubicBezTo>
                      <a:pt x="0" y="80"/>
                      <a:pt x="0" y="97"/>
                      <a:pt x="9" y="105"/>
                    </a:cubicBezTo>
                    <a:cubicBezTo>
                      <a:pt x="36" y="127"/>
                      <a:pt x="68" y="138"/>
                      <a:pt x="100" y="138"/>
                    </a:cubicBezTo>
                    <a:cubicBezTo>
                      <a:pt x="116" y="138"/>
                      <a:pt x="133" y="135"/>
                      <a:pt x="150" y="130"/>
                    </a:cubicBezTo>
                    <a:cubicBezTo>
                      <a:pt x="166" y="130"/>
                      <a:pt x="174" y="122"/>
                      <a:pt x="183" y="113"/>
                    </a:cubicBezTo>
                    <a:cubicBezTo>
                      <a:pt x="199" y="105"/>
                      <a:pt x="216" y="97"/>
                      <a:pt x="224" y="72"/>
                    </a:cubicBezTo>
                    <a:cubicBezTo>
                      <a:pt x="224" y="72"/>
                      <a:pt x="224" y="72"/>
                      <a:pt x="224" y="64"/>
                    </a:cubicBezTo>
                    <a:cubicBezTo>
                      <a:pt x="224" y="55"/>
                      <a:pt x="224" y="55"/>
                      <a:pt x="224" y="47"/>
                    </a:cubicBezTo>
                    <a:cubicBezTo>
                      <a:pt x="232" y="30"/>
                      <a:pt x="232" y="22"/>
                      <a:pt x="224" y="14"/>
                    </a:cubicBezTo>
                    <a:cubicBezTo>
                      <a:pt x="224" y="4"/>
                      <a:pt x="219" y="0"/>
                      <a:pt x="21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1" name="Google Shape;5850;p31">
                <a:extLst>
                  <a:ext uri="{FF2B5EF4-FFF2-40B4-BE49-F238E27FC236}">
                    <a16:creationId xmlns:a16="http://schemas.microsoft.com/office/drawing/2014/main" id="{71BF0DB9-422F-3E31-9DC8-AC653E6E49CB}"/>
                  </a:ext>
                </a:extLst>
              </p:cNvPr>
              <p:cNvSpPr/>
              <p:nvPr/>
            </p:nvSpPr>
            <p:spPr>
              <a:xfrm>
                <a:off x="704375" y="4310550"/>
                <a:ext cx="225" cy="225"/>
              </a:xfrm>
              <a:custGeom>
                <a:avLst/>
                <a:gdLst/>
                <a:ahLst/>
                <a:cxnLst/>
                <a:rect l="l" t="t" r="r" b="b"/>
                <a:pathLst>
                  <a:path w="9" h="9" extrusionOk="0">
                    <a:moveTo>
                      <a:pt x="1" y="9"/>
                    </a:moveTo>
                    <a:cubicBezTo>
                      <a:pt x="1" y="9"/>
                      <a:pt x="9" y="1"/>
                      <a:pt x="1" y="9"/>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2" name="Google Shape;5851;p31">
                <a:extLst>
                  <a:ext uri="{FF2B5EF4-FFF2-40B4-BE49-F238E27FC236}">
                    <a16:creationId xmlns:a16="http://schemas.microsoft.com/office/drawing/2014/main" id="{901C7C7E-4FD9-F39A-83B0-BC5821F19A5E}"/>
                  </a:ext>
                </a:extLst>
              </p:cNvPr>
              <p:cNvSpPr/>
              <p:nvPr/>
            </p:nvSpPr>
            <p:spPr>
              <a:xfrm>
                <a:off x="701675" y="4318375"/>
                <a:ext cx="8325" cy="2675"/>
              </a:xfrm>
              <a:custGeom>
                <a:avLst/>
                <a:gdLst/>
                <a:ahLst/>
                <a:cxnLst/>
                <a:rect l="l" t="t" r="r" b="b"/>
                <a:pathLst>
                  <a:path w="333" h="107" extrusionOk="0">
                    <a:moveTo>
                      <a:pt x="49" y="0"/>
                    </a:moveTo>
                    <a:cubicBezTo>
                      <a:pt x="34" y="0"/>
                      <a:pt x="16" y="14"/>
                      <a:pt x="9" y="27"/>
                    </a:cubicBezTo>
                    <a:cubicBezTo>
                      <a:pt x="1" y="52"/>
                      <a:pt x="17" y="77"/>
                      <a:pt x="34" y="85"/>
                    </a:cubicBezTo>
                    <a:cubicBezTo>
                      <a:pt x="80" y="98"/>
                      <a:pt x="127" y="106"/>
                      <a:pt x="173" y="106"/>
                    </a:cubicBezTo>
                    <a:cubicBezTo>
                      <a:pt x="218" y="106"/>
                      <a:pt x="262" y="98"/>
                      <a:pt x="299" y="77"/>
                    </a:cubicBezTo>
                    <a:lnTo>
                      <a:pt x="299" y="69"/>
                    </a:lnTo>
                    <a:cubicBezTo>
                      <a:pt x="332" y="52"/>
                      <a:pt x="316" y="11"/>
                      <a:pt x="283" y="11"/>
                    </a:cubicBezTo>
                    <a:cubicBezTo>
                      <a:pt x="266" y="11"/>
                      <a:pt x="241" y="11"/>
                      <a:pt x="225" y="19"/>
                    </a:cubicBezTo>
                    <a:lnTo>
                      <a:pt x="117" y="19"/>
                    </a:lnTo>
                    <a:cubicBezTo>
                      <a:pt x="100" y="11"/>
                      <a:pt x="75" y="11"/>
                      <a:pt x="59" y="2"/>
                    </a:cubicBezTo>
                    <a:cubicBezTo>
                      <a:pt x="56" y="1"/>
                      <a:pt x="53" y="0"/>
                      <a:pt x="49"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3" name="Google Shape;5852;p31">
                <a:extLst>
                  <a:ext uri="{FF2B5EF4-FFF2-40B4-BE49-F238E27FC236}">
                    <a16:creationId xmlns:a16="http://schemas.microsoft.com/office/drawing/2014/main" id="{D3B14B17-60E0-8D99-25D9-CFF8EFE0C3D8}"/>
                  </a:ext>
                </a:extLst>
              </p:cNvPr>
              <p:cNvSpPr/>
              <p:nvPr/>
            </p:nvSpPr>
            <p:spPr>
              <a:xfrm>
                <a:off x="716800" y="4301700"/>
                <a:ext cx="8100" cy="5100"/>
              </a:xfrm>
              <a:custGeom>
                <a:avLst/>
                <a:gdLst/>
                <a:ahLst/>
                <a:cxnLst/>
                <a:rect l="l" t="t" r="r" b="b"/>
                <a:pathLst>
                  <a:path w="324" h="204" extrusionOk="0">
                    <a:moveTo>
                      <a:pt x="274" y="0"/>
                    </a:moveTo>
                    <a:cubicBezTo>
                      <a:pt x="268" y="0"/>
                      <a:pt x="262" y="3"/>
                      <a:pt x="258" y="7"/>
                    </a:cubicBezTo>
                    <a:cubicBezTo>
                      <a:pt x="241" y="15"/>
                      <a:pt x="241" y="15"/>
                      <a:pt x="233" y="23"/>
                    </a:cubicBezTo>
                    <a:cubicBezTo>
                      <a:pt x="234" y="22"/>
                      <a:pt x="235" y="21"/>
                      <a:pt x="236" y="21"/>
                    </a:cubicBezTo>
                    <a:cubicBezTo>
                      <a:pt x="238" y="21"/>
                      <a:pt x="233" y="32"/>
                      <a:pt x="233" y="32"/>
                    </a:cubicBezTo>
                    <a:cubicBezTo>
                      <a:pt x="224" y="40"/>
                      <a:pt x="224" y="40"/>
                      <a:pt x="224" y="48"/>
                    </a:cubicBezTo>
                    <a:cubicBezTo>
                      <a:pt x="224" y="48"/>
                      <a:pt x="224" y="56"/>
                      <a:pt x="224" y="56"/>
                    </a:cubicBezTo>
                    <a:cubicBezTo>
                      <a:pt x="216" y="56"/>
                      <a:pt x="216" y="65"/>
                      <a:pt x="216" y="65"/>
                    </a:cubicBezTo>
                    <a:cubicBezTo>
                      <a:pt x="208" y="73"/>
                      <a:pt x="208" y="73"/>
                      <a:pt x="208" y="73"/>
                    </a:cubicBezTo>
                    <a:cubicBezTo>
                      <a:pt x="208" y="81"/>
                      <a:pt x="200" y="81"/>
                      <a:pt x="200" y="81"/>
                    </a:cubicBezTo>
                    <a:cubicBezTo>
                      <a:pt x="200" y="81"/>
                      <a:pt x="200" y="81"/>
                      <a:pt x="191" y="89"/>
                    </a:cubicBezTo>
                    <a:cubicBezTo>
                      <a:pt x="183" y="89"/>
                      <a:pt x="183" y="89"/>
                      <a:pt x="183" y="98"/>
                    </a:cubicBezTo>
                    <a:lnTo>
                      <a:pt x="142" y="98"/>
                    </a:lnTo>
                    <a:cubicBezTo>
                      <a:pt x="133" y="98"/>
                      <a:pt x="125" y="89"/>
                      <a:pt x="125" y="89"/>
                    </a:cubicBezTo>
                    <a:lnTo>
                      <a:pt x="117" y="81"/>
                    </a:lnTo>
                    <a:lnTo>
                      <a:pt x="108" y="73"/>
                    </a:lnTo>
                    <a:cubicBezTo>
                      <a:pt x="108" y="65"/>
                      <a:pt x="108" y="65"/>
                      <a:pt x="100" y="65"/>
                    </a:cubicBezTo>
                    <a:cubicBezTo>
                      <a:pt x="100" y="65"/>
                      <a:pt x="100" y="65"/>
                      <a:pt x="100" y="56"/>
                    </a:cubicBezTo>
                    <a:cubicBezTo>
                      <a:pt x="100" y="56"/>
                      <a:pt x="100" y="52"/>
                      <a:pt x="100" y="48"/>
                    </a:cubicBezTo>
                    <a:cubicBezTo>
                      <a:pt x="92" y="23"/>
                      <a:pt x="75" y="7"/>
                      <a:pt x="50" y="7"/>
                    </a:cubicBezTo>
                    <a:cubicBezTo>
                      <a:pt x="26" y="7"/>
                      <a:pt x="1" y="23"/>
                      <a:pt x="9" y="48"/>
                    </a:cubicBezTo>
                    <a:cubicBezTo>
                      <a:pt x="9" y="114"/>
                      <a:pt x="50" y="172"/>
                      <a:pt x="108" y="189"/>
                    </a:cubicBezTo>
                    <a:lnTo>
                      <a:pt x="117" y="197"/>
                    </a:lnTo>
                    <a:cubicBezTo>
                      <a:pt x="132" y="201"/>
                      <a:pt x="147" y="204"/>
                      <a:pt x="163" y="204"/>
                    </a:cubicBezTo>
                    <a:cubicBezTo>
                      <a:pt x="207" y="204"/>
                      <a:pt x="252" y="187"/>
                      <a:pt x="282" y="156"/>
                    </a:cubicBezTo>
                    <a:cubicBezTo>
                      <a:pt x="299" y="123"/>
                      <a:pt x="316" y="98"/>
                      <a:pt x="316" y="65"/>
                    </a:cubicBezTo>
                    <a:cubicBezTo>
                      <a:pt x="324" y="40"/>
                      <a:pt x="307" y="15"/>
                      <a:pt x="291" y="7"/>
                    </a:cubicBezTo>
                    <a:cubicBezTo>
                      <a:pt x="287" y="3"/>
                      <a:pt x="280" y="0"/>
                      <a:pt x="27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4" name="Google Shape;5853;p31">
                <a:extLst>
                  <a:ext uri="{FF2B5EF4-FFF2-40B4-BE49-F238E27FC236}">
                    <a16:creationId xmlns:a16="http://schemas.microsoft.com/office/drawing/2014/main" id="{F34D1AE3-FA4A-6DB6-C7DF-205922653934}"/>
                  </a:ext>
                </a:extLst>
              </p:cNvPr>
              <p:cNvSpPr/>
              <p:nvPr/>
            </p:nvSpPr>
            <p:spPr>
              <a:xfrm>
                <a:off x="721775" y="4303725"/>
                <a:ext cx="25" cy="225"/>
              </a:xfrm>
              <a:custGeom>
                <a:avLst/>
                <a:gdLst/>
                <a:ahLst/>
                <a:cxnLst/>
                <a:rect l="l" t="t" r="r" b="b"/>
                <a:pathLst>
                  <a:path w="1" h="9" extrusionOk="0">
                    <a:moveTo>
                      <a:pt x="1" y="0"/>
                    </a:moveTo>
                    <a:cubicBezTo>
                      <a:pt x="1" y="0"/>
                      <a:pt x="1" y="8"/>
                      <a:pt x="1" y="8"/>
                    </a:cubicBezTo>
                    <a:lnTo>
                      <a:pt x="1" y="8"/>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5" name="Google Shape;5854;p31">
                <a:extLst>
                  <a:ext uri="{FF2B5EF4-FFF2-40B4-BE49-F238E27FC236}">
                    <a16:creationId xmlns:a16="http://schemas.microsoft.com/office/drawing/2014/main" id="{31B3AAD5-BA4D-D245-C69A-19B4C7EF85F8}"/>
                  </a:ext>
                </a:extLst>
              </p:cNvPr>
              <p:cNvSpPr/>
              <p:nvPr/>
            </p:nvSpPr>
            <p:spPr>
              <a:xfrm>
                <a:off x="729850" y="4295325"/>
                <a:ext cx="5425" cy="4275"/>
              </a:xfrm>
              <a:custGeom>
                <a:avLst/>
                <a:gdLst/>
                <a:ahLst/>
                <a:cxnLst/>
                <a:rect l="l" t="t" r="r" b="b"/>
                <a:pathLst>
                  <a:path w="217" h="171" extrusionOk="0">
                    <a:moveTo>
                      <a:pt x="125" y="30"/>
                    </a:moveTo>
                    <a:lnTo>
                      <a:pt x="125" y="30"/>
                    </a:lnTo>
                    <a:cubicBezTo>
                      <a:pt x="121" y="34"/>
                      <a:pt x="121" y="36"/>
                      <a:pt x="122" y="36"/>
                    </a:cubicBezTo>
                    <a:cubicBezTo>
                      <a:pt x="123" y="36"/>
                      <a:pt x="125" y="34"/>
                      <a:pt x="125" y="30"/>
                    </a:cubicBezTo>
                    <a:close/>
                    <a:moveTo>
                      <a:pt x="178" y="1"/>
                    </a:moveTo>
                    <a:cubicBezTo>
                      <a:pt x="169" y="1"/>
                      <a:pt x="158" y="5"/>
                      <a:pt x="150" y="13"/>
                    </a:cubicBezTo>
                    <a:cubicBezTo>
                      <a:pt x="142" y="21"/>
                      <a:pt x="133" y="30"/>
                      <a:pt x="125" y="30"/>
                    </a:cubicBezTo>
                    <a:cubicBezTo>
                      <a:pt x="125" y="38"/>
                      <a:pt x="125" y="38"/>
                      <a:pt x="125" y="38"/>
                    </a:cubicBezTo>
                    <a:cubicBezTo>
                      <a:pt x="117" y="38"/>
                      <a:pt x="117" y="46"/>
                      <a:pt x="108" y="46"/>
                    </a:cubicBezTo>
                    <a:cubicBezTo>
                      <a:pt x="92" y="55"/>
                      <a:pt x="75" y="71"/>
                      <a:pt x="50" y="79"/>
                    </a:cubicBezTo>
                    <a:lnTo>
                      <a:pt x="42" y="79"/>
                    </a:lnTo>
                    <a:cubicBezTo>
                      <a:pt x="26" y="88"/>
                      <a:pt x="17" y="96"/>
                      <a:pt x="9" y="104"/>
                    </a:cubicBezTo>
                    <a:cubicBezTo>
                      <a:pt x="1" y="113"/>
                      <a:pt x="1" y="129"/>
                      <a:pt x="9" y="146"/>
                    </a:cubicBezTo>
                    <a:cubicBezTo>
                      <a:pt x="14" y="162"/>
                      <a:pt x="30" y="171"/>
                      <a:pt x="47" y="171"/>
                    </a:cubicBezTo>
                    <a:cubicBezTo>
                      <a:pt x="57" y="171"/>
                      <a:pt x="67" y="168"/>
                      <a:pt x="75" y="162"/>
                    </a:cubicBezTo>
                    <a:cubicBezTo>
                      <a:pt x="125" y="137"/>
                      <a:pt x="166" y="104"/>
                      <a:pt x="200" y="55"/>
                    </a:cubicBezTo>
                    <a:cubicBezTo>
                      <a:pt x="208" y="55"/>
                      <a:pt x="216" y="46"/>
                      <a:pt x="216" y="38"/>
                    </a:cubicBezTo>
                    <a:cubicBezTo>
                      <a:pt x="216" y="30"/>
                      <a:pt x="208" y="13"/>
                      <a:pt x="200" y="13"/>
                    </a:cubicBezTo>
                    <a:cubicBezTo>
                      <a:pt x="195" y="5"/>
                      <a:pt x="187" y="1"/>
                      <a:pt x="17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6" name="Google Shape;5855;p31">
                <a:extLst>
                  <a:ext uri="{FF2B5EF4-FFF2-40B4-BE49-F238E27FC236}">
                    <a16:creationId xmlns:a16="http://schemas.microsoft.com/office/drawing/2014/main" id="{100AE8BF-19E3-E0E3-78E4-BCB25EC52242}"/>
                  </a:ext>
                </a:extLst>
              </p:cNvPr>
              <p:cNvSpPr/>
              <p:nvPr/>
            </p:nvSpPr>
            <p:spPr>
              <a:xfrm>
                <a:off x="737375" y="4283200"/>
                <a:ext cx="10325" cy="10025"/>
              </a:xfrm>
              <a:custGeom>
                <a:avLst/>
                <a:gdLst/>
                <a:ahLst/>
                <a:cxnLst/>
                <a:rect l="l" t="t" r="r" b="b"/>
                <a:pathLst>
                  <a:path w="413" h="401" extrusionOk="0">
                    <a:moveTo>
                      <a:pt x="384" y="0"/>
                    </a:moveTo>
                    <a:cubicBezTo>
                      <a:pt x="376" y="0"/>
                      <a:pt x="369" y="3"/>
                      <a:pt x="363" y="9"/>
                    </a:cubicBezTo>
                    <a:cubicBezTo>
                      <a:pt x="354" y="18"/>
                      <a:pt x="354" y="26"/>
                      <a:pt x="346" y="34"/>
                    </a:cubicBezTo>
                    <a:lnTo>
                      <a:pt x="329" y="34"/>
                    </a:lnTo>
                    <a:cubicBezTo>
                      <a:pt x="329" y="34"/>
                      <a:pt x="321" y="34"/>
                      <a:pt x="321" y="42"/>
                    </a:cubicBezTo>
                    <a:lnTo>
                      <a:pt x="296" y="42"/>
                    </a:lnTo>
                    <a:cubicBezTo>
                      <a:pt x="296" y="42"/>
                      <a:pt x="288" y="42"/>
                      <a:pt x="288" y="51"/>
                    </a:cubicBezTo>
                    <a:lnTo>
                      <a:pt x="271" y="51"/>
                    </a:lnTo>
                    <a:cubicBezTo>
                      <a:pt x="271" y="51"/>
                      <a:pt x="271" y="51"/>
                      <a:pt x="263" y="42"/>
                    </a:cubicBezTo>
                    <a:lnTo>
                      <a:pt x="255" y="42"/>
                    </a:lnTo>
                    <a:cubicBezTo>
                      <a:pt x="263" y="42"/>
                      <a:pt x="247" y="34"/>
                      <a:pt x="247" y="34"/>
                    </a:cubicBezTo>
                    <a:cubicBezTo>
                      <a:pt x="240" y="31"/>
                      <a:pt x="231" y="29"/>
                      <a:pt x="223" y="29"/>
                    </a:cubicBezTo>
                    <a:cubicBezTo>
                      <a:pt x="211" y="29"/>
                      <a:pt x="198" y="33"/>
                      <a:pt x="189" y="42"/>
                    </a:cubicBezTo>
                    <a:cubicBezTo>
                      <a:pt x="172" y="51"/>
                      <a:pt x="172" y="76"/>
                      <a:pt x="180" y="92"/>
                    </a:cubicBezTo>
                    <a:cubicBezTo>
                      <a:pt x="189" y="109"/>
                      <a:pt x="189" y="125"/>
                      <a:pt x="189" y="142"/>
                    </a:cubicBezTo>
                    <a:cubicBezTo>
                      <a:pt x="189" y="158"/>
                      <a:pt x="189" y="175"/>
                      <a:pt x="189" y="192"/>
                    </a:cubicBezTo>
                    <a:cubicBezTo>
                      <a:pt x="189" y="225"/>
                      <a:pt x="180" y="250"/>
                      <a:pt x="164" y="274"/>
                    </a:cubicBezTo>
                    <a:lnTo>
                      <a:pt x="155" y="274"/>
                    </a:lnTo>
                    <a:lnTo>
                      <a:pt x="147" y="283"/>
                    </a:lnTo>
                    <a:lnTo>
                      <a:pt x="147" y="291"/>
                    </a:lnTo>
                    <a:lnTo>
                      <a:pt x="139" y="291"/>
                    </a:lnTo>
                    <a:cubicBezTo>
                      <a:pt x="139" y="299"/>
                      <a:pt x="131" y="299"/>
                      <a:pt x="122" y="299"/>
                    </a:cubicBezTo>
                    <a:cubicBezTo>
                      <a:pt x="131" y="299"/>
                      <a:pt x="131" y="299"/>
                      <a:pt x="114" y="308"/>
                    </a:cubicBezTo>
                    <a:lnTo>
                      <a:pt x="48" y="308"/>
                    </a:lnTo>
                    <a:cubicBezTo>
                      <a:pt x="44" y="306"/>
                      <a:pt x="41" y="306"/>
                      <a:pt x="38" y="306"/>
                    </a:cubicBezTo>
                    <a:cubicBezTo>
                      <a:pt x="17" y="306"/>
                      <a:pt x="0" y="327"/>
                      <a:pt x="15" y="349"/>
                    </a:cubicBezTo>
                    <a:cubicBezTo>
                      <a:pt x="28" y="383"/>
                      <a:pt x="65" y="401"/>
                      <a:pt x="96" y="401"/>
                    </a:cubicBezTo>
                    <a:cubicBezTo>
                      <a:pt x="103" y="401"/>
                      <a:pt x="109" y="400"/>
                      <a:pt x="114" y="399"/>
                    </a:cubicBezTo>
                    <a:cubicBezTo>
                      <a:pt x="155" y="399"/>
                      <a:pt x="197" y="374"/>
                      <a:pt x="222" y="349"/>
                    </a:cubicBezTo>
                    <a:cubicBezTo>
                      <a:pt x="255" y="308"/>
                      <a:pt x="271" y="266"/>
                      <a:pt x="280" y="216"/>
                    </a:cubicBezTo>
                    <a:cubicBezTo>
                      <a:pt x="280" y="192"/>
                      <a:pt x="280" y="175"/>
                      <a:pt x="271" y="150"/>
                    </a:cubicBezTo>
                    <a:lnTo>
                      <a:pt x="271" y="142"/>
                    </a:lnTo>
                    <a:lnTo>
                      <a:pt x="288" y="142"/>
                    </a:lnTo>
                    <a:cubicBezTo>
                      <a:pt x="313" y="142"/>
                      <a:pt x="329" y="142"/>
                      <a:pt x="346" y="134"/>
                    </a:cubicBezTo>
                    <a:cubicBezTo>
                      <a:pt x="354" y="125"/>
                      <a:pt x="363" y="125"/>
                      <a:pt x="371" y="117"/>
                    </a:cubicBezTo>
                    <a:cubicBezTo>
                      <a:pt x="379" y="109"/>
                      <a:pt x="387" y="100"/>
                      <a:pt x="387" y="92"/>
                    </a:cubicBezTo>
                    <a:cubicBezTo>
                      <a:pt x="404" y="67"/>
                      <a:pt x="412" y="51"/>
                      <a:pt x="412" y="18"/>
                    </a:cubicBezTo>
                    <a:cubicBezTo>
                      <a:pt x="407" y="7"/>
                      <a:pt x="396" y="0"/>
                      <a:pt x="384"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7" name="Google Shape;5856;p31">
                <a:extLst>
                  <a:ext uri="{FF2B5EF4-FFF2-40B4-BE49-F238E27FC236}">
                    <a16:creationId xmlns:a16="http://schemas.microsoft.com/office/drawing/2014/main" id="{B752D52D-7677-A821-5BB3-B1AAF6EC7062}"/>
                  </a:ext>
                </a:extLst>
              </p:cNvPr>
              <p:cNvSpPr/>
              <p:nvPr/>
            </p:nvSpPr>
            <p:spPr>
              <a:xfrm>
                <a:off x="748075" y="4276625"/>
                <a:ext cx="2725" cy="3175"/>
              </a:xfrm>
              <a:custGeom>
                <a:avLst/>
                <a:gdLst/>
                <a:ahLst/>
                <a:cxnLst/>
                <a:rect l="l" t="t" r="r" b="b"/>
                <a:pathLst>
                  <a:path w="109" h="127" extrusionOk="0">
                    <a:moveTo>
                      <a:pt x="88" y="1"/>
                    </a:moveTo>
                    <a:cubicBezTo>
                      <a:pt x="84" y="1"/>
                      <a:pt x="80" y="3"/>
                      <a:pt x="75" y="7"/>
                    </a:cubicBezTo>
                    <a:cubicBezTo>
                      <a:pt x="51" y="24"/>
                      <a:pt x="34" y="49"/>
                      <a:pt x="9" y="65"/>
                    </a:cubicBezTo>
                    <a:cubicBezTo>
                      <a:pt x="1" y="73"/>
                      <a:pt x="1" y="82"/>
                      <a:pt x="1" y="90"/>
                    </a:cubicBezTo>
                    <a:cubicBezTo>
                      <a:pt x="1" y="107"/>
                      <a:pt x="1" y="115"/>
                      <a:pt x="9" y="123"/>
                    </a:cubicBezTo>
                    <a:cubicBezTo>
                      <a:pt x="15" y="123"/>
                      <a:pt x="20" y="127"/>
                      <a:pt x="26" y="127"/>
                    </a:cubicBezTo>
                    <a:cubicBezTo>
                      <a:pt x="28" y="127"/>
                      <a:pt x="31" y="126"/>
                      <a:pt x="34" y="123"/>
                    </a:cubicBezTo>
                    <a:cubicBezTo>
                      <a:pt x="51" y="123"/>
                      <a:pt x="59" y="123"/>
                      <a:pt x="67" y="107"/>
                    </a:cubicBezTo>
                    <a:cubicBezTo>
                      <a:pt x="75" y="82"/>
                      <a:pt x="92" y="57"/>
                      <a:pt x="100" y="32"/>
                    </a:cubicBezTo>
                    <a:cubicBezTo>
                      <a:pt x="109" y="24"/>
                      <a:pt x="109" y="15"/>
                      <a:pt x="100" y="7"/>
                    </a:cubicBezTo>
                    <a:cubicBezTo>
                      <a:pt x="96" y="3"/>
                      <a:pt x="92" y="1"/>
                      <a:pt x="8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8" name="Google Shape;5857;p31">
                <a:extLst>
                  <a:ext uri="{FF2B5EF4-FFF2-40B4-BE49-F238E27FC236}">
                    <a16:creationId xmlns:a16="http://schemas.microsoft.com/office/drawing/2014/main" id="{B852AB75-F790-8996-02CB-343B08A1080E}"/>
                  </a:ext>
                </a:extLst>
              </p:cNvPr>
              <p:cNvSpPr/>
              <p:nvPr/>
            </p:nvSpPr>
            <p:spPr>
              <a:xfrm>
                <a:off x="775425" y="4270375"/>
                <a:ext cx="4800" cy="5400"/>
              </a:xfrm>
              <a:custGeom>
                <a:avLst/>
                <a:gdLst/>
                <a:ahLst/>
                <a:cxnLst/>
                <a:rect l="l" t="t" r="r" b="b"/>
                <a:pathLst>
                  <a:path w="192" h="216" extrusionOk="0">
                    <a:moveTo>
                      <a:pt x="108" y="0"/>
                    </a:moveTo>
                    <a:cubicBezTo>
                      <a:pt x="100" y="9"/>
                      <a:pt x="92" y="9"/>
                      <a:pt x="83" y="17"/>
                    </a:cubicBezTo>
                    <a:cubicBezTo>
                      <a:pt x="75" y="17"/>
                      <a:pt x="75" y="25"/>
                      <a:pt x="67" y="33"/>
                    </a:cubicBezTo>
                    <a:lnTo>
                      <a:pt x="67" y="42"/>
                    </a:lnTo>
                    <a:cubicBezTo>
                      <a:pt x="67" y="50"/>
                      <a:pt x="67" y="58"/>
                      <a:pt x="67" y="67"/>
                    </a:cubicBezTo>
                    <a:cubicBezTo>
                      <a:pt x="67" y="75"/>
                      <a:pt x="67" y="83"/>
                      <a:pt x="75" y="91"/>
                    </a:cubicBezTo>
                    <a:lnTo>
                      <a:pt x="75" y="100"/>
                    </a:lnTo>
                    <a:cubicBezTo>
                      <a:pt x="75" y="100"/>
                      <a:pt x="67" y="100"/>
                      <a:pt x="67" y="108"/>
                    </a:cubicBezTo>
                    <a:cubicBezTo>
                      <a:pt x="59" y="108"/>
                      <a:pt x="59" y="116"/>
                      <a:pt x="50" y="116"/>
                    </a:cubicBezTo>
                    <a:lnTo>
                      <a:pt x="34" y="116"/>
                    </a:lnTo>
                    <a:cubicBezTo>
                      <a:pt x="17" y="125"/>
                      <a:pt x="1" y="133"/>
                      <a:pt x="1" y="149"/>
                    </a:cubicBezTo>
                    <a:cubicBezTo>
                      <a:pt x="1" y="174"/>
                      <a:pt x="9" y="191"/>
                      <a:pt x="25" y="199"/>
                    </a:cubicBezTo>
                    <a:cubicBezTo>
                      <a:pt x="25" y="207"/>
                      <a:pt x="34" y="207"/>
                      <a:pt x="34" y="207"/>
                    </a:cubicBezTo>
                    <a:cubicBezTo>
                      <a:pt x="42" y="207"/>
                      <a:pt x="42" y="216"/>
                      <a:pt x="50" y="216"/>
                    </a:cubicBezTo>
                    <a:lnTo>
                      <a:pt x="83" y="216"/>
                    </a:lnTo>
                    <a:cubicBezTo>
                      <a:pt x="100" y="216"/>
                      <a:pt x="108" y="216"/>
                      <a:pt x="125" y="207"/>
                    </a:cubicBezTo>
                    <a:cubicBezTo>
                      <a:pt x="133" y="199"/>
                      <a:pt x="150" y="191"/>
                      <a:pt x="158" y="183"/>
                    </a:cubicBezTo>
                    <a:cubicBezTo>
                      <a:pt x="166" y="174"/>
                      <a:pt x="166" y="174"/>
                      <a:pt x="175" y="166"/>
                    </a:cubicBezTo>
                    <a:cubicBezTo>
                      <a:pt x="175" y="158"/>
                      <a:pt x="175" y="158"/>
                      <a:pt x="175" y="149"/>
                    </a:cubicBezTo>
                    <a:cubicBezTo>
                      <a:pt x="183" y="133"/>
                      <a:pt x="191" y="125"/>
                      <a:pt x="191" y="100"/>
                    </a:cubicBezTo>
                    <a:cubicBezTo>
                      <a:pt x="191" y="91"/>
                      <a:pt x="191" y="75"/>
                      <a:pt x="191" y="67"/>
                    </a:cubicBezTo>
                    <a:cubicBezTo>
                      <a:pt x="183" y="58"/>
                      <a:pt x="183" y="58"/>
                      <a:pt x="183" y="50"/>
                    </a:cubicBezTo>
                    <a:cubicBezTo>
                      <a:pt x="175" y="33"/>
                      <a:pt x="166" y="25"/>
                      <a:pt x="150" y="17"/>
                    </a:cubicBezTo>
                    <a:cubicBezTo>
                      <a:pt x="141" y="9"/>
                      <a:pt x="125" y="0"/>
                      <a:pt x="10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9" name="Google Shape;5858;p31">
                <a:extLst>
                  <a:ext uri="{FF2B5EF4-FFF2-40B4-BE49-F238E27FC236}">
                    <a16:creationId xmlns:a16="http://schemas.microsoft.com/office/drawing/2014/main" id="{CF0D2D2C-6C7C-747E-56D6-B259DCB8C455}"/>
                  </a:ext>
                </a:extLst>
              </p:cNvPr>
              <p:cNvSpPr/>
              <p:nvPr/>
            </p:nvSpPr>
            <p:spPr>
              <a:xfrm>
                <a:off x="782250" y="4270725"/>
                <a:ext cx="3350" cy="7825"/>
              </a:xfrm>
              <a:custGeom>
                <a:avLst/>
                <a:gdLst/>
                <a:ahLst/>
                <a:cxnLst/>
                <a:rect l="l" t="t" r="r" b="b"/>
                <a:pathLst>
                  <a:path w="134" h="313" extrusionOk="0">
                    <a:moveTo>
                      <a:pt x="87" y="1"/>
                    </a:moveTo>
                    <a:cubicBezTo>
                      <a:pt x="68" y="1"/>
                      <a:pt x="51" y="16"/>
                      <a:pt x="51" y="36"/>
                    </a:cubicBezTo>
                    <a:cubicBezTo>
                      <a:pt x="42" y="44"/>
                      <a:pt x="42" y="61"/>
                      <a:pt x="42" y="69"/>
                    </a:cubicBezTo>
                    <a:cubicBezTo>
                      <a:pt x="34" y="94"/>
                      <a:pt x="42" y="119"/>
                      <a:pt x="34" y="135"/>
                    </a:cubicBezTo>
                    <a:cubicBezTo>
                      <a:pt x="34" y="144"/>
                      <a:pt x="34" y="152"/>
                      <a:pt x="34" y="152"/>
                    </a:cubicBezTo>
                    <a:cubicBezTo>
                      <a:pt x="34" y="155"/>
                      <a:pt x="34" y="160"/>
                      <a:pt x="34" y="160"/>
                    </a:cubicBezTo>
                    <a:cubicBezTo>
                      <a:pt x="26" y="177"/>
                      <a:pt x="26" y="185"/>
                      <a:pt x="26" y="193"/>
                    </a:cubicBezTo>
                    <a:cubicBezTo>
                      <a:pt x="18" y="218"/>
                      <a:pt x="18" y="243"/>
                      <a:pt x="9" y="260"/>
                    </a:cubicBezTo>
                    <a:cubicBezTo>
                      <a:pt x="1" y="276"/>
                      <a:pt x="9" y="301"/>
                      <a:pt x="26" y="309"/>
                    </a:cubicBezTo>
                    <a:cubicBezTo>
                      <a:pt x="30" y="312"/>
                      <a:pt x="35" y="313"/>
                      <a:pt x="40" y="313"/>
                    </a:cubicBezTo>
                    <a:cubicBezTo>
                      <a:pt x="55" y="313"/>
                      <a:pt x="69" y="305"/>
                      <a:pt x="76" y="293"/>
                    </a:cubicBezTo>
                    <a:cubicBezTo>
                      <a:pt x="100" y="251"/>
                      <a:pt x="109" y="210"/>
                      <a:pt x="125" y="160"/>
                    </a:cubicBezTo>
                    <a:cubicBezTo>
                      <a:pt x="125" y="135"/>
                      <a:pt x="134" y="111"/>
                      <a:pt x="134" y="86"/>
                    </a:cubicBezTo>
                    <a:cubicBezTo>
                      <a:pt x="134" y="61"/>
                      <a:pt x="134" y="11"/>
                      <a:pt x="100" y="3"/>
                    </a:cubicBezTo>
                    <a:cubicBezTo>
                      <a:pt x="96" y="1"/>
                      <a:pt x="92" y="1"/>
                      <a:pt x="8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0" name="Google Shape;5859;p31">
                <a:extLst>
                  <a:ext uri="{FF2B5EF4-FFF2-40B4-BE49-F238E27FC236}">
                    <a16:creationId xmlns:a16="http://schemas.microsoft.com/office/drawing/2014/main" id="{614DBAF8-971F-D77A-5671-72825CD17DED}"/>
                  </a:ext>
                </a:extLst>
              </p:cNvPr>
              <p:cNvSpPr/>
              <p:nvPr/>
            </p:nvSpPr>
            <p:spPr>
              <a:xfrm>
                <a:off x="281000" y="4669200"/>
                <a:ext cx="16800" cy="9675"/>
              </a:xfrm>
              <a:custGeom>
                <a:avLst/>
                <a:gdLst/>
                <a:ahLst/>
                <a:cxnLst/>
                <a:rect l="l" t="t" r="r" b="b"/>
                <a:pathLst>
                  <a:path w="672" h="387" extrusionOk="0">
                    <a:moveTo>
                      <a:pt x="492" y="1"/>
                    </a:moveTo>
                    <a:cubicBezTo>
                      <a:pt x="447" y="1"/>
                      <a:pt x="408" y="29"/>
                      <a:pt x="381" y="63"/>
                    </a:cubicBezTo>
                    <a:cubicBezTo>
                      <a:pt x="356" y="88"/>
                      <a:pt x="340" y="113"/>
                      <a:pt x="323" y="146"/>
                    </a:cubicBezTo>
                    <a:cubicBezTo>
                      <a:pt x="301" y="138"/>
                      <a:pt x="277" y="134"/>
                      <a:pt x="253" y="134"/>
                    </a:cubicBezTo>
                    <a:cubicBezTo>
                      <a:pt x="223" y="134"/>
                      <a:pt x="193" y="141"/>
                      <a:pt x="166" y="154"/>
                    </a:cubicBezTo>
                    <a:cubicBezTo>
                      <a:pt x="91" y="179"/>
                      <a:pt x="0" y="245"/>
                      <a:pt x="17" y="328"/>
                    </a:cubicBezTo>
                    <a:cubicBezTo>
                      <a:pt x="17" y="358"/>
                      <a:pt x="46" y="387"/>
                      <a:pt x="74" y="387"/>
                    </a:cubicBezTo>
                    <a:cubicBezTo>
                      <a:pt x="86" y="387"/>
                      <a:pt x="98" y="382"/>
                      <a:pt x="108" y="370"/>
                    </a:cubicBezTo>
                    <a:cubicBezTo>
                      <a:pt x="124" y="345"/>
                      <a:pt x="133" y="328"/>
                      <a:pt x="158" y="312"/>
                    </a:cubicBezTo>
                    <a:cubicBezTo>
                      <a:pt x="166" y="295"/>
                      <a:pt x="166" y="295"/>
                      <a:pt x="174" y="295"/>
                    </a:cubicBezTo>
                    <a:cubicBezTo>
                      <a:pt x="182" y="287"/>
                      <a:pt x="182" y="287"/>
                      <a:pt x="191" y="279"/>
                    </a:cubicBezTo>
                    <a:lnTo>
                      <a:pt x="199" y="279"/>
                    </a:lnTo>
                    <a:cubicBezTo>
                      <a:pt x="221" y="271"/>
                      <a:pt x="240" y="267"/>
                      <a:pt x="257" y="267"/>
                    </a:cubicBezTo>
                    <a:cubicBezTo>
                      <a:pt x="278" y="267"/>
                      <a:pt x="297" y="273"/>
                      <a:pt x="315" y="287"/>
                    </a:cubicBezTo>
                    <a:cubicBezTo>
                      <a:pt x="326" y="294"/>
                      <a:pt x="338" y="297"/>
                      <a:pt x="350" y="297"/>
                    </a:cubicBezTo>
                    <a:cubicBezTo>
                      <a:pt x="381" y="297"/>
                      <a:pt x="408" y="275"/>
                      <a:pt x="414" y="245"/>
                    </a:cubicBezTo>
                    <a:cubicBezTo>
                      <a:pt x="431" y="212"/>
                      <a:pt x="448" y="179"/>
                      <a:pt x="472" y="146"/>
                    </a:cubicBezTo>
                    <a:cubicBezTo>
                      <a:pt x="481" y="138"/>
                      <a:pt x="497" y="129"/>
                      <a:pt x="506" y="113"/>
                    </a:cubicBezTo>
                    <a:lnTo>
                      <a:pt x="506" y="121"/>
                    </a:lnTo>
                    <a:cubicBezTo>
                      <a:pt x="522" y="129"/>
                      <a:pt x="547" y="154"/>
                      <a:pt x="564" y="171"/>
                    </a:cubicBezTo>
                    <a:cubicBezTo>
                      <a:pt x="581" y="189"/>
                      <a:pt x="604" y="202"/>
                      <a:pt x="627" y="202"/>
                    </a:cubicBezTo>
                    <a:cubicBezTo>
                      <a:pt x="636" y="202"/>
                      <a:pt x="645" y="200"/>
                      <a:pt x="655" y="196"/>
                    </a:cubicBezTo>
                    <a:cubicBezTo>
                      <a:pt x="663" y="179"/>
                      <a:pt x="671" y="163"/>
                      <a:pt x="663" y="154"/>
                    </a:cubicBezTo>
                    <a:cubicBezTo>
                      <a:pt x="663" y="154"/>
                      <a:pt x="655" y="138"/>
                      <a:pt x="655" y="129"/>
                    </a:cubicBezTo>
                    <a:cubicBezTo>
                      <a:pt x="646" y="129"/>
                      <a:pt x="638" y="121"/>
                      <a:pt x="638" y="113"/>
                    </a:cubicBezTo>
                    <a:cubicBezTo>
                      <a:pt x="622" y="105"/>
                      <a:pt x="613" y="88"/>
                      <a:pt x="605" y="80"/>
                    </a:cubicBezTo>
                    <a:cubicBezTo>
                      <a:pt x="580" y="47"/>
                      <a:pt x="555" y="13"/>
                      <a:pt x="522" y="5"/>
                    </a:cubicBezTo>
                    <a:cubicBezTo>
                      <a:pt x="512" y="2"/>
                      <a:pt x="501" y="1"/>
                      <a:pt x="49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1" name="Google Shape;5860;p31">
                <a:extLst>
                  <a:ext uri="{FF2B5EF4-FFF2-40B4-BE49-F238E27FC236}">
                    <a16:creationId xmlns:a16="http://schemas.microsoft.com/office/drawing/2014/main" id="{B64089B5-602C-CD5B-F296-22E274A89EF3}"/>
                  </a:ext>
                </a:extLst>
              </p:cNvPr>
              <p:cNvSpPr/>
              <p:nvPr/>
            </p:nvSpPr>
            <p:spPr>
              <a:xfrm>
                <a:off x="308825" y="4665325"/>
                <a:ext cx="12700" cy="9525"/>
              </a:xfrm>
              <a:custGeom>
                <a:avLst/>
                <a:gdLst/>
                <a:ahLst/>
                <a:cxnLst/>
                <a:rect l="l" t="t" r="r" b="b"/>
                <a:pathLst>
                  <a:path w="508" h="381" extrusionOk="0">
                    <a:moveTo>
                      <a:pt x="387" y="1"/>
                    </a:moveTo>
                    <a:cubicBezTo>
                      <a:pt x="367" y="1"/>
                      <a:pt x="347" y="4"/>
                      <a:pt x="329" y="11"/>
                    </a:cubicBezTo>
                    <a:lnTo>
                      <a:pt x="320" y="11"/>
                    </a:lnTo>
                    <a:cubicBezTo>
                      <a:pt x="254" y="36"/>
                      <a:pt x="213" y="94"/>
                      <a:pt x="196" y="160"/>
                    </a:cubicBezTo>
                    <a:cubicBezTo>
                      <a:pt x="184" y="156"/>
                      <a:pt x="169" y="154"/>
                      <a:pt x="155" y="154"/>
                    </a:cubicBezTo>
                    <a:cubicBezTo>
                      <a:pt x="140" y="154"/>
                      <a:pt x="126" y="156"/>
                      <a:pt x="113" y="160"/>
                    </a:cubicBezTo>
                    <a:cubicBezTo>
                      <a:pt x="39" y="185"/>
                      <a:pt x="14" y="260"/>
                      <a:pt x="6" y="334"/>
                    </a:cubicBezTo>
                    <a:cubicBezTo>
                      <a:pt x="1" y="363"/>
                      <a:pt x="18" y="381"/>
                      <a:pt x="39" y="381"/>
                    </a:cubicBezTo>
                    <a:cubicBezTo>
                      <a:pt x="54" y="381"/>
                      <a:pt x="70" y="371"/>
                      <a:pt x="80" y="351"/>
                    </a:cubicBezTo>
                    <a:cubicBezTo>
                      <a:pt x="88" y="318"/>
                      <a:pt x="105" y="276"/>
                      <a:pt x="138" y="260"/>
                    </a:cubicBezTo>
                    <a:cubicBezTo>
                      <a:pt x="146" y="251"/>
                      <a:pt x="146" y="251"/>
                      <a:pt x="146" y="251"/>
                    </a:cubicBezTo>
                    <a:lnTo>
                      <a:pt x="171" y="251"/>
                    </a:lnTo>
                    <a:lnTo>
                      <a:pt x="180" y="260"/>
                    </a:lnTo>
                    <a:cubicBezTo>
                      <a:pt x="184" y="281"/>
                      <a:pt x="206" y="294"/>
                      <a:pt x="228" y="294"/>
                    </a:cubicBezTo>
                    <a:cubicBezTo>
                      <a:pt x="248" y="294"/>
                      <a:pt x="267" y="283"/>
                      <a:pt x="271" y="260"/>
                    </a:cubicBezTo>
                    <a:cubicBezTo>
                      <a:pt x="287" y="202"/>
                      <a:pt x="296" y="127"/>
                      <a:pt x="345" y="86"/>
                    </a:cubicBezTo>
                    <a:cubicBezTo>
                      <a:pt x="358" y="76"/>
                      <a:pt x="375" y="71"/>
                      <a:pt x="393" y="71"/>
                    </a:cubicBezTo>
                    <a:cubicBezTo>
                      <a:pt x="419" y="71"/>
                      <a:pt x="446" y="82"/>
                      <a:pt x="461" y="102"/>
                    </a:cubicBezTo>
                    <a:cubicBezTo>
                      <a:pt x="465" y="110"/>
                      <a:pt x="475" y="114"/>
                      <a:pt x="485" y="114"/>
                    </a:cubicBezTo>
                    <a:cubicBezTo>
                      <a:pt x="497" y="114"/>
                      <a:pt x="507" y="107"/>
                      <a:pt x="503" y="94"/>
                    </a:cubicBezTo>
                    <a:cubicBezTo>
                      <a:pt x="497" y="27"/>
                      <a:pt x="442" y="1"/>
                      <a:pt x="387"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2" name="Google Shape;5861;p31">
                <a:extLst>
                  <a:ext uri="{FF2B5EF4-FFF2-40B4-BE49-F238E27FC236}">
                    <a16:creationId xmlns:a16="http://schemas.microsoft.com/office/drawing/2014/main" id="{AA485098-446A-AD48-FA5F-FBFD7DCA7091}"/>
                  </a:ext>
                </a:extLst>
              </p:cNvPr>
              <p:cNvSpPr/>
              <p:nvPr/>
            </p:nvSpPr>
            <p:spPr>
              <a:xfrm>
                <a:off x="332775" y="4666000"/>
                <a:ext cx="6250" cy="4450"/>
              </a:xfrm>
              <a:custGeom>
                <a:avLst/>
                <a:gdLst/>
                <a:ahLst/>
                <a:cxnLst/>
                <a:rect l="l" t="t" r="r" b="b"/>
                <a:pathLst>
                  <a:path w="250" h="178" extrusionOk="0">
                    <a:moveTo>
                      <a:pt x="166" y="1"/>
                    </a:moveTo>
                    <a:cubicBezTo>
                      <a:pt x="141" y="1"/>
                      <a:pt x="116" y="9"/>
                      <a:pt x="100" y="17"/>
                    </a:cubicBezTo>
                    <a:cubicBezTo>
                      <a:pt x="58" y="34"/>
                      <a:pt x="34" y="75"/>
                      <a:pt x="9" y="108"/>
                    </a:cubicBezTo>
                    <a:cubicBezTo>
                      <a:pt x="0" y="133"/>
                      <a:pt x="9" y="158"/>
                      <a:pt x="25" y="175"/>
                    </a:cubicBezTo>
                    <a:cubicBezTo>
                      <a:pt x="32" y="177"/>
                      <a:pt x="38" y="178"/>
                      <a:pt x="44" y="178"/>
                    </a:cubicBezTo>
                    <a:cubicBezTo>
                      <a:pt x="59" y="178"/>
                      <a:pt x="71" y="170"/>
                      <a:pt x="83" y="158"/>
                    </a:cubicBezTo>
                    <a:cubicBezTo>
                      <a:pt x="92" y="150"/>
                      <a:pt x="92" y="150"/>
                      <a:pt x="92" y="141"/>
                    </a:cubicBezTo>
                    <a:cubicBezTo>
                      <a:pt x="100" y="141"/>
                      <a:pt x="100" y="141"/>
                      <a:pt x="100" y="133"/>
                    </a:cubicBezTo>
                    <a:cubicBezTo>
                      <a:pt x="108" y="125"/>
                      <a:pt x="116" y="117"/>
                      <a:pt x="125" y="108"/>
                    </a:cubicBezTo>
                    <a:cubicBezTo>
                      <a:pt x="133" y="100"/>
                      <a:pt x="133" y="100"/>
                      <a:pt x="141" y="100"/>
                    </a:cubicBezTo>
                    <a:lnTo>
                      <a:pt x="191" y="100"/>
                    </a:lnTo>
                    <a:cubicBezTo>
                      <a:pt x="199" y="108"/>
                      <a:pt x="208" y="108"/>
                      <a:pt x="216" y="108"/>
                    </a:cubicBezTo>
                    <a:cubicBezTo>
                      <a:pt x="224" y="108"/>
                      <a:pt x="241" y="92"/>
                      <a:pt x="241" y="83"/>
                    </a:cubicBezTo>
                    <a:cubicBezTo>
                      <a:pt x="249" y="67"/>
                      <a:pt x="249" y="59"/>
                      <a:pt x="241" y="42"/>
                    </a:cubicBezTo>
                    <a:cubicBezTo>
                      <a:pt x="241" y="42"/>
                      <a:pt x="232" y="42"/>
                      <a:pt x="232" y="34"/>
                    </a:cubicBezTo>
                    <a:cubicBezTo>
                      <a:pt x="232" y="34"/>
                      <a:pt x="232" y="25"/>
                      <a:pt x="224" y="17"/>
                    </a:cubicBezTo>
                    <a:cubicBezTo>
                      <a:pt x="216" y="9"/>
                      <a:pt x="208" y="9"/>
                      <a:pt x="199" y="9"/>
                    </a:cubicBezTo>
                    <a:cubicBezTo>
                      <a:pt x="191" y="1"/>
                      <a:pt x="174" y="1"/>
                      <a:pt x="16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3" name="Google Shape;5862;p31">
                <a:extLst>
                  <a:ext uri="{FF2B5EF4-FFF2-40B4-BE49-F238E27FC236}">
                    <a16:creationId xmlns:a16="http://schemas.microsoft.com/office/drawing/2014/main" id="{4C1A44AE-691C-B673-2109-34562D2FDFF3}"/>
                  </a:ext>
                </a:extLst>
              </p:cNvPr>
              <p:cNvSpPr/>
              <p:nvPr/>
            </p:nvSpPr>
            <p:spPr>
              <a:xfrm>
                <a:off x="265950" y="4678400"/>
                <a:ext cx="13400" cy="4750"/>
              </a:xfrm>
              <a:custGeom>
                <a:avLst/>
                <a:gdLst/>
                <a:ahLst/>
                <a:cxnLst/>
                <a:rect l="l" t="t" r="r" b="b"/>
                <a:pathLst>
                  <a:path w="536" h="190" extrusionOk="0">
                    <a:moveTo>
                      <a:pt x="282" y="0"/>
                    </a:moveTo>
                    <a:cubicBezTo>
                      <a:pt x="270" y="0"/>
                      <a:pt x="258" y="1"/>
                      <a:pt x="246" y="2"/>
                    </a:cubicBezTo>
                    <a:cubicBezTo>
                      <a:pt x="155" y="10"/>
                      <a:pt x="47" y="60"/>
                      <a:pt x="14" y="151"/>
                    </a:cubicBezTo>
                    <a:cubicBezTo>
                      <a:pt x="1" y="170"/>
                      <a:pt x="18" y="189"/>
                      <a:pt x="38" y="189"/>
                    </a:cubicBezTo>
                    <a:cubicBezTo>
                      <a:pt x="44" y="189"/>
                      <a:pt x="50" y="188"/>
                      <a:pt x="55" y="184"/>
                    </a:cubicBezTo>
                    <a:cubicBezTo>
                      <a:pt x="80" y="159"/>
                      <a:pt x="113" y="134"/>
                      <a:pt x="146" y="118"/>
                    </a:cubicBezTo>
                    <a:cubicBezTo>
                      <a:pt x="180" y="101"/>
                      <a:pt x="221" y="93"/>
                      <a:pt x="254" y="84"/>
                    </a:cubicBezTo>
                    <a:cubicBezTo>
                      <a:pt x="267" y="83"/>
                      <a:pt x="279" y="82"/>
                      <a:pt x="292" y="82"/>
                    </a:cubicBezTo>
                    <a:cubicBezTo>
                      <a:pt x="356" y="82"/>
                      <a:pt x="421" y="100"/>
                      <a:pt x="470" y="134"/>
                    </a:cubicBezTo>
                    <a:cubicBezTo>
                      <a:pt x="478" y="142"/>
                      <a:pt x="486" y="147"/>
                      <a:pt x="494" y="147"/>
                    </a:cubicBezTo>
                    <a:cubicBezTo>
                      <a:pt x="503" y="147"/>
                      <a:pt x="511" y="142"/>
                      <a:pt x="519" y="134"/>
                    </a:cubicBezTo>
                    <a:cubicBezTo>
                      <a:pt x="536" y="126"/>
                      <a:pt x="536" y="101"/>
                      <a:pt x="519" y="84"/>
                    </a:cubicBezTo>
                    <a:cubicBezTo>
                      <a:pt x="454" y="26"/>
                      <a:pt x="369" y="0"/>
                      <a:pt x="28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4" name="Google Shape;5863;p31">
                <a:extLst>
                  <a:ext uri="{FF2B5EF4-FFF2-40B4-BE49-F238E27FC236}">
                    <a16:creationId xmlns:a16="http://schemas.microsoft.com/office/drawing/2014/main" id="{E8CEA952-4CA0-DAEF-150C-D0C6C801F7B9}"/>
                  </a:ext>
                </a:extLst>
              </p:cNvPr>
              <p:cNvSpPr/>
              <p:nvPr/>
            </p:nvSpPr>
            <p:spPr>
              <a:xfrm>
                <a:off x="337550" y="4675325"/>
                <a:ext cx="9950" cy="4625"/>
              </a:xfrm>
              <a:custGeom>
                <a:avLst/>
                <a:gdLst/>
                <a:ahLst/>
                <a:cxnLst/>
                <a:rect l="l" t="t" r="r" b="b"/>
                <a:pathLst>
                  <a:path w="398" h="185" extrusionOk="0">
                    <a:moveTo>
                      <a:pt x="258" y="110"/>
                    </a:moveTo>
                    <a:cubicBezTo>
                      <a:pt x="257" y="110"/>
                      <a:pt x="253" y="112"/>
                      <a:pt x="249" y="116"/>
                    </a:cubicBezTo>
                    <a:cubicBezTo>
                      <a:pt x="257" y="112"/>
                      <a:pt x="259" y="110"/>
                      <a:pt x="258" y="110"/>
                    </a:cubicBezTo>
                    <a:close/>
                    <a:moveTo>
                      <a:pt x="315" y="0"/>
                    </a:moveTo>
                    <a:cubicBezTo>
                      <a:pt x="290" y="0"/>
                      <a:pt x="265" y="0"/>
                      <a:pt x="240" y="9"/>
                    </a:cubicBezTo>
                    <a:cubicBezTo>
                      <a:pt x="224" y="9"/>
                      <a:pt x="207" y="25"/>
                      <a:pt x="191" y="34"/>
                    </a:cubicBezTo>
                    <a:cubicBezTo>
                      <a:pt x="172" y="21"/>
                      <a:pt x="154" y="14"/>
                      <a:pt x="133" y="14"/>
                    </a:cubicBezTo>
                    <a:cubicBezTo>
                      <a:pt x="125" y="14"/>
                      <a:pt x="117" y="15"/>
                      <a:pt x="108" y="17"/>
                    </a:cubicBezTo>
                    <a:cubicBezTo>
                      <a:pt x="75" y="17"/>
                      <a:pt x="50" y="34"/>
                      <a:pt x="25" y="58"/>
                    </a:cubicBezTo>
                    <a:cubicBezTo>
                      <a:pt x="8" y="92"/>
                      <a:pt x="0" y="116"/>
                      <a:pt x="8" y="149"/>
                    </a:cubicBezTo>
                    <a:cubicBezTo>
                      <a:pt x="8" y="170"/>
                      <a:pt x="25" y="185"/>
                      <a:pt x="45" y="185"/>
                    </a:cubicBezTo>
                    <a:cubicBezTo>
                      <a:pt x="49" y="185"/>
                      <a:pt x="54" y="184"/>
                      <a:pt x="58" y="183"/>
                    </a:cubicBezTo>
                    <a:cubicBezTo>
                      <a:pt x="75" y="183"/>
                      <a:pt x="91" y="166"/>
                      <a:pt x="91" y="141"/>
                    </a:cubicBezTo>
                    <a:lnTo>
                      <a:pt x="91" y="133"/>
                    </a:lnTo>
                    <a:cubicBezTo>
                      <a:pt x="99" y="133"/>
                      <a:pt x="99" y="133"/>
                      <a:pt x="99" y="125"/>
                    </a:cubicBezTo>
                    <a:lnTo>
                      <a:pt x="108" y="116"/>
                    </a:lnTo>
                    <a:lnTo>
                      <a:pt x="141" y="116"/>
                    </a:lnTo>
                    <a:lnTo>
                      <a:pt x="141" y="125"/>
                    </a:lnTo>
                    <a:lnTo>
                      <a:pt x="141" y="133"/>
                    </a:lnTo>
                    <a:cubicBezTo>
                      <a:pt x="149" y="149"/>
                      <a:pt x="174" y="166"/>
                      <a:pt x="191" y="166"/>
                    </a:cubicBezTo>
                    <a:cubicBezTo>
                      <a:pt x="215" y="166"/>
                      <a:pt x="240" y="149"/>
                      <a:pt x="240" y="133"/>
                    </a:cubicBezTo>
                    <a:cubicBezTo>
                      <a:pt x="240" y="125"/>
                      <a:pt x="240" y="125"/>
                      <a:pt x="240" y="125"/>
                    </a:cubicBezTo>
                    <a:cubicBezTo>
                      <a:pt x="240" y="125"/>
                      <a:pt x="249" y="116"/>
                      <a:pt x="249" y="116"/>
                    </a:cubicBezTo>
                    <a:cubicBezTo>
                      <a:pt x="257" y="108"/>
                      <a:pt x="257" y="108"/>
                      <a:pt x="257" y="108"/>
                    </a:cubicBezTo>
                    <a:lnTo>
                      <a:pt x="265" y="108"/>
                    </a:lnTo>
                    <a:cubicBezTo>
                      <a:pt x="273" y="100"/>
                      <a:pt x="290" y="100"/>
                      <a:pt x="273" y="100"/>
                    </a:cubicBezTo>
                    <a:lnTo>
                      <a:pt x="331" y="100"/>
                    </a:lnTo>
                    <a:cubicBezTo>
                      <a:pt x="331" y="100"/>
                      <a:pt x="340" y="100"/>
                      <a:pt x="340" y="108"/>
                    </a:cubicBezTo>
                    <a:cubicBezTo>
                      <a:pt x="340" y="108"/>
                      <a:pt x="348" y="108"/>
                      <a:pt x="348" y="116"/>
                    </a:cubicBezTo>
                    <a:cubicBezTo>
                      <a:pt x="354" y="116"/>
                      <a:pt x="359" y="120"/>
                      <a:pt x="367" y="120"/>
                    </a:cubicBezTo>
                    <a:cubicBezTo>
                      <a:pt x="371" y="120"/>
                      <a:pt x="376" y="119"/>
                      <a:pt x="381" y="116"/>
                    </a:cubicBezTo>
                    <a:cubicBezTo>
                      <a:pt x="389" y="116"/>
                      <a:pt x="398" y="108"/>
                      <a:pt x="398" y="92"/>
                    </a:cubicBezTo>
                    <a:cubicBezTo>
                      <a:pt x="398" y="75"/>
                      <a:pt x="381" y="50"/>
                      <a:pt x="365" y="42"/>
                    </a:cubicBezTo>
                    <a:cubicBezTo>
                      <a:pt x="365" y="25"/>
                      <a:pt x="348" y="17"/>
                      <a:pt x="331" y="9"/>
                    </a:cubicBezTo>
                    <a:lnTo>
                      <a:pt x="340" y="9"/>
                    </a:lnTo>
                    <a:cubicBezTo>
                      <a:pt x="331" y="9"/>
                      <a:pt x="323" y="0"/>
                      <a:pt x="31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5" name="Google Shape;5864;p31">
                <a:extLst>
                  <a:ext uri="{FF2B5EF4-FFF2-40B4-BE49-F238E27FC236}">
                    <a16:creationId xmlns:a16="http://schemas.microsoft.com/office/drawing/2014/main" id="{DDAE3B88-1884-D085-7BCA-FC92847CFDE0}"/>
                  </a:ext>
                </a:extLst>
              </p:cNvPr>
              <p:cNvSpPr/>
              <p:nvPr/>
            </p:nvSpPr>
            <p:spPr>
              <a:xfrm>
                <a:off x="360950" y="4680075"/>
                <a:ext cx="1275" cy="1075"/>
              </a:xfrm>
              <a:custGeom>
                <a:avLst/>
                <a:gdLst/>
                <a:ahLst/>
                <a:cxnLst/>
                <a:rect l="l" t="t" r="r" b="b"/>
                <a:pathLst>
                  <a:path w="51" h="43" extrusionOk="0">
                    <a:moveTo>
                      <a:pt x="25" y="1"/>
                    </a:moveTo>
                    <a:cubicBezTo>
                      <a:pt x="0" y="1"/>
                      <a:pt x="0" y="42"/>
                      <a:pt x="25" y="42"/>
                    </a:cubicBezTo>
                    <a:cubicBezTo>
                      <a:pt x="50" y="42"/>
                      <a:pt x="50" y="1"/>
                      <a:pt x="25"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6" name="Google Shape;5865;p31">
                <a:extLst>
                  <a:ext uri="{FF2B5EF4-FFF2-40B4-BE49-F238E27FC236}">
                    <a16:creationId xmlns:a16="http://schemas.microsoft.com/office/drawing/2014/main" id="{F1C7A421-761E-4932-EF4F-CBB375C3DCD5}"/>
                  </a:ext>
                </a:extLst>
              </p:cNvPr>
              <p:cNvSpPr/>
              <p:nvPr/>
            </p:nvSpPr>
            <p:spPr>
              <a:xfrm>
                <a:off x="304400" y="4706475"/>
                <a:ext cx="8300" cy="4375"/>
              </a:xfrm>
              <a:custGeom>
                <a:avLst/>
                <a:gdLst/>
                <a:ahLst/>
                <a:cxnLst/>
                <a:rect l="l" t="t" r="r" b="b"/>
                <a:pathLst>
                  <a:path w="332" h="175" extrusionOk="0">
                    <a:moveTo>
                      <a:pt x="45" y="0"/>
                    </a:moveTo>
                    <a:cubicBezTo>
                      <a:pt x="39" y="0"/>
                      <a:pt x="32" y="2"/>
                      <a:pt x="25" y="5"/>
                    </a:cubicBezTo>
                    <a:cubicBezTo>
                      <a:pt x="17" y="5"/>
                      <a:pt x="9" y="22"/>
                      <a:pt x="9" y="39"/>
                    </a:cubicBezTo>
                    <a:cubicBezTo>
                      <a:pt x="0" y="72"/>
                      <a:pt x="25" y="105"/>
                      <a:pt x="50" y="130"/>
                    </a:cubicBezTo>
                    <a:cubicBezTo>
                      <a:pt x="83" y="155"/>
                      <a:pt x="125" y="171"/>
                      <a:pt x="158" y="171"/>
                    </a:cubicBezTo>
                    <a:cubicBezTo>
                      <a:pt x="167" y="174"/>
                      <a:pt x="177" y="175"/>
                      <a:pt x="187" y="175"/>
                    </a:cubicBezTo>
                    <a:cubicBezTo>
                      <a:pt x="210" y="175"/>
                      <a:pt x="234" y="169"/>
                      <a:pt x="257" y="163"/>
                    </a:cubicBezTo>
                    <a:cubicBezTo>
                      <a:pt x="265" y="163"/>
                      <a:pt x="274" y="155"/>
                      <a:pt x="282" y="146"/>
                    </a:cubicBezTo>
                    <a:cubicBezTo>
                      <a:pt x="290" y="146"/>
                      <a:pt x="299" y="138"/>
                      <a:pt x="299" y="130"/>
                    </a:cubicBezTo>
                    <a:lnTo>
                      <a:pt x="307" y="130"/>
                    </a:lnTo>
                    <a:cubicBezTo>
                      <a:pt x="307" y="121"/>
                      <a:pt x="315" y="113"/>
                      <a:pt x="323" y="105"/>
                    </a:cubicBezTo>
                    <a:cubicBezTo>
                      <a:pt x="332" y="97"/>
                      <a:pt x="332" y="80"/>
                      <a:pt x="332" y="63"/>
                    </a:cubicBezTo>
                    <a:cubicBezTo>
                      <a:pt x="323" y="47"/>
                      <a:pt x="307" y="39"/>
                      <a:pt x="299" y="39"/>
                    </a:cubicBezTo>
                    <a:cubicBezTo>
                      <a:pt x="282" y="39"/>
                      <a:pt x="274" y="39"/>
                      <a:pt x="257" y="47"/>
                    </a:cubicBezTo>
                    <a:lnTo>
                      <a:pt x="257" y="55"/>
                    </a:lnTo>
                    <a:lnTo>
                      <a:pt x="232" y="55"/>
                    </a:lnTo>
                    <a:cubicBezTo>
                      <a:pt x="232" y="55"/>
                      <a:pt x="224" y="55"/>
                      <a:pt x="224" y="63"/>
                    </a:cubicBezTo>
                    <a:lnTo>
                      <a:pt x="158" y="63"/>
                    </a:lnTo>
                    <a:cubicBezTo>
                      <a:pt x="149" y="63"/>
                      <a:pt x="149" y="63"/>
                      <a:pt x="141" y="55"/>
                    </a:cubicBezTo>
                    <a:lnTo>
                      <a:pt x="133" y="55"/>
                    </a:lnTo>
                    <a:cubicBezTo>
                      <a:pt x="125" y="55"/>
                      <a:pt x="125" y="47"/>
                      <a:pt x="125" y="47"/>
                    </a:cubicBezTo>
                    <a:lnTo>
                      <a:pt x="108" y="47"/>
                    </a:lnTo>
                    <a:cubicBezTo>
                      <a:pt x="108" y="39"/>
                      <a:pt x="100" y="39"/>
                      <a:pt x="100" y="39"/>
                    </a:cubicBezTo>
                    <a:lnTo>
                      <a:pt x="91" y="39"/>
                    </a:lnTo>
                    <a:cubicBezTo>
                      <a:pt x="91" y="30"/>
                      <a:pt x="91" y="30"/>
                      <a:pt x="91" y="30"/>
                    </a:cubicBezTo>
                    <a:cubicBezTo>
                      <a:pt x="91" y="30"/>
                      <a:pt x="83" y="22"/>
                      <a:pt x="83" y="22"/>
                    </a:cubicBezTo>
                    <a:cubicBezTo>
                      <a:pt x="75" y="14"/>
                      <a:pt x="75" y="14"/>
                      <a:pt x="67" y="14"/>
                    </a:cubicBezTo>
                    <a:cubicBezTo>
                      <a:pt x="62" y="4"/>
                      <a:pt x="54" y="0"/>
                      <a:pt x="45"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7" name="Google Shape;5866;p31">
                <a:extLst>
                  <a:ext uri="{FF2B5EF4-FFF2-40B4-BE49-F238E27FC236}">
                    <a16:creationId xmlns:a16="http://schemas.microsoft.com/office/drawing/2014/main" id="{B80B1749-5A42-0F2B-9B53-00BC6101C6C6}"/>
                  </a:ext>
                </a:extLst>
              </p:cNvPr>
              <p:cNvSpPr/>
              <p:nvPr/>
            </p:nvSpPr>
            <p:spPr>
              <a:xfrm>
                <a:off x="306675" y="4707425"/>
                <a:ext cx="25" cy="25"/>
              </a:xfrm>
              <a:custGeom>
                <a:avLst/>
                <a:gdLst/>
                <a:ahLst/>
                <a:cxnLst/>
                <a:rect l="l" t="t" r="r" b="b"/>
                <a:pathLst>
                  <a:path w="1" h="1" extrusionOk="0">
                    <a:moveTo>
                      <a:pt x="0" y="1"/>
                    </a:moveTo>
                    <a:lnTo>
                      <a:pt x="0" y="1"/>
                    </a:lnTo>
                    <a:lnTo>
                      <a:pt x="0" y="1"/>
                    </a:lnTo>
                    <a:lnTo>
                      <a:pt x="0" y="1"/>
                    </a:lnTo>
                    <a:lnTo>
                      <a:pt x="0"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8" name="Google Shape;5867;p31">
                <a:extLst>
                  <a:ext uri="{FF2B5EF4-FFF2-40B4-BE49-F238E27FC236}">
                    <a16:creationId xmlns:a16="http://schemas.microsoft.com/office/drawing/2014/main" id="{3EE9562B-84A9-B98E-514B-2B63D58C09B1}"/>
                  </a:ext>
                </a:extLst>
              </p:cNvPr>
              <p:cNvSpPr/>
              <p:nvPr/>
            </p:nvSpPr>
            <p:spPr>
              <a:xfrm>
                <a:off x="313300" y="4706300"/>
                <a:ext cx="4800" cy="2800"/>
              </a:xfrm>
              <a:custGeom>
                <a:avLst/>
                <a:gdLst/>
                <a:ahLst/>
                <a:cxnLst/>
                <a:rect l="l" t="t" r="r" b="b"/>
                <a:pathLst>
                  <a:path w="192" h="112" extrusionOk="0">
                    <a:moveTo>
                      <a:pt x="38" y="0"/>
                    </a:moveTo>
                    <a:cubicBezTo>
                      <a:pt x="30" y="0"/>
                      <a:pt x="21" y="4"/>
                      <a:pt x="17" y="12"/>
                    </a:cubicBezTo>
                    <a:cubicBezTo>
                      <a:pt x="1" y="21"/>
                      <a:pt x="9" y="37"/>
                      <a:pt x="17" y="54"/>
                    </a:cubicBezTo>
                    <a:cubicBezTo>
                      <a:pt x="34" y="79"/>
                      <a:pt x="59" y="95"/>
                      <a:pt x="83" y="104"/>
                    </a:cubicBezTo>
                    <a:cubicBezTo>
                      <a:pt x="92" y="104"/>
                      <a:pt x="100" y="112"/>
                      <a:pt x="108" y="112"/>
                    </a:cubicBezTo>
                    <a:lnTo>
                      <a:pt x="150" y="112"/>
                    </a:lnTo>
                    <a:cubicBezTo>
                      <a:pt x="158" y="112"/>
                      <a:pt x="166" y="112"/>
                      <a:pt x="175" y="104"/>
                    </a:cubicBezTo>
                    <a:cubicBezTo>
                      <a:pt x="191" y="95"/>
                      <a:pt x="191" y="79"/>
                      <a:pt x="175" y="70"/>
                    </a:cubicBezTo>
                    <a:cubicBezTo>
                      <a:pt x="166" y="70"/>
                      <a:pt x="166" y="62"/>
                      <a:pt x="158" y="62"/>
                    </a:cubicBezTo>
                    <a:cubicBezTo>
                      <a:pt x="150" y="62"/>
                      <a:pt x="150" y="54"/>
                      <a:pt x="141" y="54"/>
                    </a:cubicBezTo>
                    <a:lnTo>
                      <a:pt x="125" y="54"/>
                    </a:lnTo>
                    <a:cubicBezTo>
                      <a:pt x="125" y="54"/>
                      <a:pt x="125" y="46"/>
                      <a:pt x="125" y="46"/>
                    </a:cubicBezTo>
                    <a:lnTo>
                      <a:pt x="117" y="46"/>
                    </a:lnTo>
                    <a:cubicBezTo>
                      <a:pt x="100" y="37"/>
                      <a:pt x="92" y="37"/>
                      <a:pt x="83" y="29"/>
                    </a:cubicBezTo>
                    <a:cubicBezTo>
                      <a:pt x="83" y="29"/>
                      <a:pt x="75" y="21"/>
                      <a:pt x="75" y="21"/>
                    </a:cubicBezTo>
                    <a:lnTo>
                      <a:pt x="59" y="12"/>
                    </a:lnTo>
                    <a:cubicBezTo>
                      <a:pt x="54" y="4"/>
                      <a:pt x="46" y="0"/>
                      <a:pt x="38"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9" name="Google Shape;5868;p31">
                <a:extLst>
                  <a:ext uri="{FF2B5EF4-FFF2-40B4-BE49-F238E27FC236}">
                    <a16:creationId xmlns:a16="http://schemas.microsoft.com/office/drawing/2014/main" id="{B8DAD26E-92EA-9081-5EEF-BD2EE46CBF89}"/>
                  </a:ext>
                </a:extLst>
              </p:cNvPr>
              <p:cNvSpPr/>
              <p:nvPr/>
            </p:nvSpPr>
            <p:spPr>
              <a:xfrm>
                <a:off x="379175" y="4697200"/>
                <a:ext cx="5200" cy="5500"/>
              </a:xfrm>
              <a:custGeom>
                <a:avLst/>
                <a:gdLst/>
                <a:ahLst/>
                <a:cxnLst/>
                <a:rect l="l" t="t" r="r" b="b"/>
                <a:pathLst>
                  <a:path w="208" h="220" extrusionOk="0">
                    <a:moveTo>
                      <a:pt x="57" y="0"/>
                    </a:moveTo>
                    <a:cubicBezTo>
                      <a:pt x="42" y="0"/>
                      <a:pt x="31" y="8"/>
                      <a:pt x="25" y="20"/>
                    </a:cubicBezTo>
                    <a:cubicBezTo>
                      <a:pt x="9" y="37"/>
                      <a:pt x="9" y="53"/>
                      <a:pt x="0" y="78"/>
                    </a:cubicBezTo>
                    <a:cubicBezTo>
                      <a:pt x="0" y="95"/>
                      <a:pt x="0" y="120"/>
                      <a:pt x="9" y="136"/>
                    </a:cubicBezTo>
                    <a:cubicBezTo>
                      <a:pt x="17" y="153"/>
                      <a:pt x="17" y="161"/>
                      <a:pt x="34" y="178"/>
                    </a:cubicBezTo>
                    <a:cubicBezTo>
                      <a:pt x="42" y="186"/>
                      <a:pt x="50" y="194"/>
                      <a:pt x="58" y="194"/>
                    </a:cubicBezTo>
                    <a:cubicBezTo>
                      <a:pt x="75" y="211"/>
                      <a:pt x="100" y="219"/>
                      <a:pt x="125" y="219"/>
                    </a:cubicBezTo>
                    <a:cubicBezTo>
                      <a:pt x="141" y="219"/>
                      <a:pt x="158" y="219"/>
                      <a:pt x="166" y="211"/>
                    </a:cubicBezTo>
                    <a:cubicBezTo>
                      <a:pt x="183" y="202"/>
                      <a:pt x="199" y="186"/>
                      <a:pt x="199" y="178"/>
                    </a:cubicBezTo>
                    <a:cubicBezTo>
                      <a:pt x="208" y="161"/>
                      <a:pt x="199" y="144"/>
                      <a:pt x="183" y="136"/>
                    </a:cubicBezTo>
                    <a:lnTo>
                      <a:pt x="158" y="136"/>
                    </a:lnTo>
                    <a:cubicBezTo>
                      <a:pt x="150" y="136"/>
                      <a:pt x="141" y="128"/>
                      <a:pt x="141" y="128"/>
                    </a:cubicBezTo>
                    <a:lnTo>
                      <a:pt x="108" y="128"/>
                    </a:lnTo>
                    <a:cubicBezTo>
                      <a:pt x="108" y="120"/>
                      <a:pt x="100" y="120"/>
                      <a:pt x="100" y="120"/>
                    </a:cubicBezTo>
                    <a:cubicBezTo>
                      <a:pt x="92" y="120"/>
                      <a:pt x="92" y="111"/>
                      <a:pt x="92" y="111"/>
                    </a:cubicBezTo>
                    <a:cubicBezTo>
                      <a:pt x="83" y="103"/>
                      <a:pt x="83" y="103"/>
                      <a:pt x="83" y="95"/>
                    </a:cubicBezTo>
                    <a:cubicBezTo>
                      <a:pt x="83" y="95"/>
                      <a:pt x="75" y="86"/>
                      <a:pt x="75" y="86"/>
                    </a:cubicBezTo>
                    <a:lnTo>
                      <a:pt x="75" y="70"/>
                    </a:lnTo>
                    <a:cubicBezTo>
                      <a:pt x="75" y="62"/>
                      <a:pt x="75" y="62"/>
                      <a:pt x="83" y="62"/>
                    </a:cubicBezTo>
                    <a:cubicBezTo>
                      <a:pt x="83" y="53"/>
                      <a:pt x="83" y="53"/>
                      <a:pt x="83" y="53"/>
                    </a:cubicBezTo>
                    <a:cubicBezTo>
                      <a:pt x="92" y="37"/>
                      <a:pt x="92" y="12"/>
                      <a:pt x="75" y="4"/>
                    </a:cubicBezTo>
                    <a:cubicBezTo>
                      <a:pt x="68" y="1"/>
                      <a:pt x="62" y="0"/>
                      <a:pt x="57"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0" name="Google Shape;5869;p31">
                <a:extLst>
                  <a:ext uri="{FF2B5EF4-FFF2-40B4-BE49-F238E27FC236}">
                    <a16:creationId xmlns:a16="http://schemas.microsoft.com/office/drawing/2014/main" id="{2195FDB3-E5DA-3D4A-F697-789C54D46B38}"/>
                  </a:ext>
                </a:extLst>
              </p:cNvPr>
              <p:cNvSpPr/>
              <p:nvPr/>
            </p:nvSpPr>
            <p:spPr>
              <a:xfrm>
                <a:off x="393050" y="4697900"/>
                <a:ext cx="25" cy="225"/>
              </a:xfrm>
              <a:custGeom>
                <a:avLst/>
                <a:gdLst/>
                <a:ahLst/>
                <a:cxnLst/>
                <a:rect l="l" t="t" r="r" b="b"/>
                <a:pathLst>
                  <a:path w="1" h="9" extrusionOk="0">
                    <a:moveTo>
                      <a:pt x="1" y="0"/>
                    </a:moveTo>
                    <a:lnTo>
                      <a:pt x="1" y="0"/>
                    </a:lnTo>
                    <a:lnTo>
                      <a:pt x="1" y="0"/>
                    </a:lnTo>
                    <a:cubicBezTo>
                      <a:pt x="1" y="9"/>
                      <a:pt x="1" y="9"/>
                      <a:pt x="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1" name="Google Shape;5870;p31">
                <a:extLst>
                  <a:ext uri="{FF2B5EF4-FFF2-40B4-BE49-F238E27FC236}">
                    <a16:creationId xmlns:a16="http://schemas.microsoft.com/office/drawing/2014/main" id="{2B03E4B4-6081-665A-FAA8-07E51C9E4328}"/>
                  </a:ext>
                </a:extLst>
              </p:cNvPr>
              <p:cNvSpPr/>
              <p:nvPr/>
            </p:nvSpPr>
            <p:spPr>
              <a:xfrm>
                <a:off x="387450" y="4696875"/>
                <a:ext cx="7275" cy="4775"/>
              </a:xfrm>
              <a:custGeom>
                <a:avLst/>
                <a:gdLst/>
                <a:ahLst/>
                <a:cxnLst/>
                <a:rect l="l" t="t" r="r" b="b"/>
                <a:pathLst>
                  <a:path w="291" h="191" extrusionOk="0">
                    <a:moveTo>
                      <a:pt x="42" y="0"/>
                    </a:moveTo>
                    <a:cubicBezTo>
                      <a:pt x="26" y="0"/>
                      <a:pt x="1" y="25"/>
                      <a:pt x="1" y="41"/>
                    </a:cubicBezTo>
                    <a:cubicBezTo>
                      <a:pt x="9" y="83"/>
                      <a:pt x="26" y="116"/>
                      <a:pt x="51" y="141"/>
                    </a:cubicBezTo>
                    <a:cubicBezTo>
                      <a:pt x="75" y="166"/>
                      <a:pt x="109" y="182"/>
                      <a:pt x="150" y="191"/>
                    </a:cubicBezTo>
                    <a:cubicBezTo>
                      <a:pt x="183" y="191"/>
                      <a:pt x="225" y="174"/>
                      <a:pt x="249" y="149"/>
                    </a:cubicBezTo>
                    <a:cubicBezTo>
                      <a:pt x="258" y="141"/>
                      <a:pt x="274" y="124"/>
                      <a:pt x="283" y="116"/>
                    </a:cubicBezTo>
                    <a:cubicBezTo>
                      <a:pt x="291" y="91"/>
                      <a:pt x="291" y="75"/>
                      <a:pt x="283" y="58"/>
                    </a:cubicBezTo>
                    <a:cubicBezTo>
                      <a:pt x="283" y="45"/>
                      <a:pt x="266" y="31"/>
                      <a:pt x="251" y="31"/>
                    </a:cubicBezTo>
                    <a:cubicBezTo>
                      <a:pt x="247" y="31"/>
                      <a:pt x="244" y="32"/>
                      <a:pt x="241" y="33"/>
                    </a:cubicBezTo>
                    <a:cubicBezTo>
                      <a:pt x="241" y="33"/>
                      <a:pt x="233" y="33"/>
                      <a:pt x="233" y="41"/>
                    </a:cubicBezTo>
                    <a:lnTo>
                      <a:pt x="225" y="41"/>
                    </a:lnTo>
                    <a:cubicBezTo>
                      <a:pt x="225" y="50"/>
                      <a:pt x="216" y="50"/>
                      <a:pt x="216" y="50"/>
                    </a:cubicBezTo>
                    <a:cubicBezTo>
                      <a:pt x="216" y="58"/>
                      <a:pt x="208" y="58"/>
                      <a:pt x="208" y="58"/>
                    </a:cubicBezTo>
                    <a:cubicBezTo>
                      <a:pt x="208" y="58"/>
                      <a:pt x="200" y="66"/>
                      <a:pt x="200" y="66"/>
                    </a:cubicBezTo>
                    <a:cubicBezTo>
                      <a:pt x="191" y="66"/>
                      <a:pt x="191" y="75"/>
                      <a:pt x="191" y="75"/>
                    </a:cubicBezTo>
                    <a:cubicBezTo>
                      <a:pt x="183" y="75"/>
                      <a:pt x="183" y="75"/>
                      <a:pt x="175" y="83"/>
                    </a:cubicBezTo>
                    <a:lnTo>
                      <a:pt x="125" y="83"/>
                    </a:lnTo>
                    <a:lnTo>
                      <a:pt x="117" y="75"/>
                    </a:lnTo>
                    <a:lnTo>
                      <a:pt x="109" y="75"/>
                    </a:lnTo>
                    <a:cubicBezTo>
                      <a:pt x="109" y="75"/>
                      <a:pt x="100" y="66"/>
                      <a:pt x="100" y="58"/>
                    </a:cubicBezTo>
                    <a:cubicBezTo>
                      <a:pt x="100" y="50"/>
                      <a:pt x="92" y="50"/>
                      <a:pt x="92" y="50"/>
                    </a:cubicBezTo>
                    <a:cubicBezTo>
                      <a:pt x="92" y="41"/>
                      <a:pt x="92" y="41"/>
                      <a:pt x="92" y="33"/>
                    </a:cubicBezTo>
                    <a:cubicBezTo>
                      <a:pt x="84" y="8"/>
                      <a:pt x="59" y="0"/>
                      <a:pt x="4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2" name="Google Shape;5871;p31">
                <a:extLst>
                  <a:ext uri="{FF2B5EF4-FFF2-40B4-BE49-F238E27FC236}">
                    <a16:creationId xmlns:a16="http://schemas.microsoft.com/office/drawing/2014/main" id="{4153C5FE-AEB1-EDAD-B64A-3C37CD50460A}"/>
                  </a:ext>
                </a:extLst>
              </p:cNvPr>
              <p:cNvSpPr/>
              <p:nvPr/>
            </p:nvSpPr>
            <p:spPr>
              <a:xfrm>
                <a:off x="391800" y="4698925"/>
                <a:ext cx="25" cy="25"/>
              </a:xfrm>
              <a:custGeom>
                <a:avLst/>
                <a:gdLst/>
                <a:ahLst/>
                <a:cxnLst/>
                <a:rect l="l" t="t" r="r" b="b"/>
                <a:pathLst>
                  <a:path w="1" h="1" extrusionOk="0">
                    <a:moveTo>
                      <a:pt x="1" y="1"/>
                    </a:moveTo>
                    <a:lnTo>
                      <a:pt x="1" y="1"/>
                    </a:lnTo>
                    <a:lnTo>
                      <a:pt x="1" y="1"/>
                    </a:ln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3" name="Google Shape;5872;p31">
                <a:extLst>
                  <a:ext uri="{FF2B5EF4-FFF2-40B4-BE49-F238E27FC236}">
                    <a16:creationId xmlns:a16="http://schemas.microsoft.com/office/drawing/2014/main" id="{9391FA0D-19A1-34A5-FF89-ABFC91F2C16B}"/>
                  </a:ext>
                </a:extLst>
              </p:cNvPr>
              <p:cNvSpPr/>
              <p:nvPr/>
            </p:nvSpPr>
            <p:spPr>
              <a:xfrm>
                <a:off x="256350" y="4691275"/>
                <a:ext cx="25" cy="25"/>
              </a:xfrm>
              <a:custGeom>
                <a:avLst/>
                <a:gdLst/>
                <a:ahLst/>
                <a:cxnLst/>
                <a:rect l="l" t="t" r="r" b="b"/>
                <a:pathLst>
                  <a:path w="1" h="1" extrusionOk="0">
                    <a:moveTo>
                      <a:pt x="0" y="0"/>
                    </a:moveTo>
                    <a:cubicBezTo>
                      <a:pt x="0" y="0"/>
                      <a:pt x="0" y="0"/>
                      <a:pt x="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4" name="Google Shape;5873;p31">
                <a:extLst>
                  <a:ext uri="{FF2B5EF4-FFF2-40B4-BE49-F238E27FC236}">
                    <a16:creationId xmlns:a16="http://schemas.microsoft.com/office/drawing/2014/main" id="{06C8956A-F516-D062-F860-E284116B3AD4}"/>
                  </a:ext>
                </a:extLst>
              </p:cNvPr>
              <p:cNvSpPr/>
              <p:nvPr/>
            </p:nvSpPr>
            <p:spPr>
              <a:xfrm>
                <a:off x="254050" y="4690025"/>
                <a:ext cx="5625" cy="4800"/>
              </a:xfrm>
              <a:custGeom>
                <a:avLst/>
                <a:gdLst/>
                <a:ahLst/>
                <a:cxnLst/>
                <a:rect l="l" t="t" r="r" b="b"/>
                <a:pathLst>
                  <a:path w="225" h="192" extrusionOk="0">
                    <a:moveTo>
                      <a:pt x="34" y="1"/>
                    </a:moveTo>
                    <a:cubicBezTo>
                      <a:pt x="18" y="9"/>
                      <a:pt x="1" y="34"/>
                      <a:pt x="9" y="50"/>
                    </a:cubicBezTo>
                    <a:cubicBezTo>
                      <a:pt x="18" y="92"/>
                      <a:pt x="34" y="117"/>
                      <a:pt x="67" y="141"/>
                    </a:cubicBezTo>
                    <a:cubicBezTo>
                      <a:pt x="76" y="158"/>
                      <a:pt x="92" y="166"/>
                      <a:pt x="109" y="175"/>
                    </a:cubicBezTo>
                    <a:cubicBezTo>
                      <a:pt x="117" y="175"/>
                      <a:pt x="125" y="183"/>
                      <a:pt x="142" y="183"/>
                    </a:cubicBezTo>
                    <a:cubicBezTo>
                      <a:pt x="142" y="183"/>
                      <a:pt x="150" y="191"/>
                      <a:pt x="150" y="191"/>
                    </a:cubicBezTo>
                    <a:cubicBezTo>
                      <a:pt x="158" y="191"/>
                      <a:pt x="167" y="191"/>
                      <a:pt x="175" y="183"/>
                    </a:cubicBezTo>
                    <a:lnTo>
                      <a:pt x="192" y="183"/>
                    </a:lnTo>
                    <a:cubicBezTo>
                      <a:pt x="208" y="183"/>
                      <a:pt x="216" y="175"/>
                      <a:pt x="225" y="166"/>
                    </a:cubicBezTo>
                    <a:cubicBezTo>
                      <a:pt x="225" y="158"/>
                      <a:pt x="225" y="141"/>
                      <a:pt x="216" y="141"/>
                    </a:cubicBezTo>
                    <a:cubicBezTo>
                      <a:pt x="216" y="133"/>
                      <a:pt x="216" y="133"/>
                      <a:pt x="208" y="133"/>
                    </a:cubicBezTo>
                    <a:cubicBezTo>
                      <a:pt x="208" y="133"/>
                      <a:pt x="200" y="125"/>
                      <a:pt x="192" y="125"/>
                    </a:cubicBezTo>
                    <a:lnTo>
                      <a:pt x="183" y="125"/>
                    </a:lnTo>
                    <a:cubicBezTo>
                      <a:pt x="183" y="117"/>
                      <a:pt x="175" y="117"/>
                      <a:pt x="175" y="117"/>
                    </a:cubicBezTo>
                    <a:cubicBezTo>
                      <a:pt x="167" y="117"/>
                      <a:pt x="167" y="108"/>
                      <a:pt x="158" y="108"/>
                    </a:cubicBezTo>
                    <a:lnTo>
                      <a:pt x="150" y="108"/>
                    </a:lnTo>
                    <a:cubicBezTo>
                      <a:pt x="142" y="100"/>
                      <a:pt x="134" y="100"/>
                      <a:pt x="134" y="92"/>
                    </a:cubicBezTo>
                    <a:lnTo>
                      <a:pt x="125" y="92"/>
                    </a:lnTo>
                    <a:cubicBezTo>
                      <a:pt x="125" y="92"/>
                      <a:pt x="117" y="83"/>
                      <a:pt x="117" y="83"/>
                    </a:cubicBezTo>
                    <a:lnTo>
                      <a:pt x="109" y="75"/>
                    </a:lnTo>
                    <a:cubicBezTo>
                      <a:pt x="109" y="75"/>
                      <a:pt x="109" y="75"/>
                      <a:pt x="109" y="67"/>
                    </a:cubicBezTo>
                    <a:cubicBezTo>
                      <a:pt x="100" y="67"/>
                      <a:pt x="92" y="59"/>
                      <a:pt x="92" y="50"/>
                    </a:cubicBezTo>
                    <a:cubicBezTo>
                      <a:pt x="92" y="50"/>
                      <a:pt x="92" y="42"/>
                      <a:pt x="92" y="42"/>
                    </a:cubicBezTo>
                    <a:cubicBezTo>
                      <a:pt x="84" y="42"/>
                      <a:pt x="84" y="34"/>
                      <a:pt x="84" y="34"/>
                    </a:cubicBezTo>
                    <a:cubicBezTo>
                      <a:pt x="84" y="9"/>
                      <a:pt x="59" y="1"/>
                      <a:pt x="34"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5" name="Google Shape;5874;p31">
                <a:extLst>
                  <a:ext uri="{FF2B5EF4-FFF2-40B4-BE49-F238E27FC236}">
                    <a16:creationId xmlns:a16="http://schemas.microsoft.com/office/drawing/2014/main" id="{45F16195-86D8-5486-C818-7753BECFEE23}"/>
                  </a:ext>
                </a:extLst>
              </p:cNvPr>
              <p:cNvSpPr/>
              <p:nvPr/>
            </p:nvSpPr>
            <p:spPr>
              <a:xfrm>
                <a:off x="261100" y="4692300"/>
                <a:ext cx="5000" cy="3850"/>
              </a:xfrm>
              <a:custGeom>
                <a:avLst/>
                <a:gdLst/>
                <a:ahLst/>
                <a:cxnLst/>
                <a:rect l="l" t="t" r="r" b="b"/>
                <a:pathLst>
                  <a:path w="200" h="154" extrusionOk="0">
                    <a:moveTo>
                      <a:pt x="42" y="1"/>
                    </a:moveTo>
                    <a:cubicBezTo>
                      <a:pt x="34" y="1"/>
                      <a:pt x="17" y="9"/>
                      <a:pt x="9" y="26"/>
                    </a:cubicBezTo>
                    <a:cubicBezTo>
                      <a:pt x="1" y="42"/>
                      <a:pt x="9" y="75"/>
                      <a:pt x="26" y="84"/>
                    </a:cubicBezTo>
                    <a:cubicBezTo>
                      <a:pt x="50" y="92"/>
                      <a:pt x="67" y="108"/>
                      <a:pt x="84" y="117"/>
                    </a:cubicBezTo>
                    <a:cubicBezTo>
                      <a:pt x="108" y="125"/>
                      <a:pt x="125" y="142"/>
                      <a:pt x="142" y="150"/>
                    </a:cubicBezTo>
                    <a:cubicBezTo>
                      <a:pt x="146" y="152"/>
                      <a:pt x="151" y="153"/>
                      <a:pt x="156" y="153"/>
                    </a:cubicBezTo>
                    <a:cubicBezTo>
                      <a:pt x="168" y="153"/>
                      <a:pt x="180" y="147"/>
                      <a:pt x="191" y="142"/>
                    </a:cubicBezTo>
                    <a:cubicBezTo>
                      <a:pt x="200" y="125"/>
                      <a:pt x="200" y="108"/>
                      <a:pt x="183" y="92"/>
                    </a:cubicBezTo>
                    <a:cubicBezTo>
                      <a:pt x="166" y="75"/>
                      <a:pt x="150" y="59"/>
                      <a:pt x="125" y="42"/>
                    </a:cubicBezTo>
                    <a:cubicBezTo>
                      <a:pt x="108" y="34"/>
                      <a:pt x="92" y="17"/>
                      <a:pt x="75" y="9"/>
                    </a:cubicBezTo>
                    <a:cubicBezTo>
                      <a:pt x="67" y="1"/>
                      <a:pt x="50" y="1"/>
                      <a:pt x="4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6" name="Google Shape;5875;p31">
                <a:extLst>
                  <a:ext uri="{FF2B5EF4-FFF2-40B4-BE49-F238E27FC236}">
                    <a16:creationId xmlns:a16="http://schemas.microsoft.com/office/drawing/2014/main" id="{540B9857-25F1-2C99-4CEE-9CFA1D75CA20}"/>
                  </a:ext>
                </a:extLst>
              </p:cNvPr>
              <p:cNvSpPr/>
              <p:nvPr/>
            </p:nvSpPr>
            <p:spPr>
              <a:xfrm>
                <a:off x="888900" y="4757725"/>
                <a:ext cx="54750" cy="41325"/>
              </a:xfrm>
              <a:custGeom>
                <a:avLst/>
                <a:gdLst/>
                <a:ahLst/>
                <a:cxnLst/>
                <a:rect l="l" t="t" r="r" b="b"/>
                <a:pathLst>
                  <a:path w="2190" h="1653" extrusionOk="0">
                    <a:moveTo>
                      <a:pt x="1907" y="0"/>
                    </a:moveTo>
                    <a:cubicBezTo>
                      <a:pt x="1838" y="0"/>
                      <a:pt x="1768" y="74"/>
                      <a:pt x="1808" y="159"/>
                    </a:cubicBezTo>
                    <a:cubicBezTo>
                      <a:pt x="1841" y="226"/>
                      <a:pt x="1858" y="300"/>
                      <a:pt x="1858" y="375"/>
                    </a:cubicBezTo>
                    <a:cubicBezTo>
                      <a:pt x="1833" y="458"/>
                      <a:pt x="1808" y="541"/>
                      <a:pt x="1759" y="615"/>
                    </a:cubicBezTo>
                    <a:cubicBezTo>
                      <a:pt x="1692" y="706"/>
                      <a:pt x="1601" y="764"/>
                      <a:pt x="1502" y="814"/>
                    </a:cubicBezTo>
                    <a:cubicBezTo>
                      <a:pt x="1491" y="808"/>
                      <a:pt x="1476" y="806"/>
                      <a:pt x="1460" y="806"/>
                    </a:cubicBezTo>
                    <a:cubicBezTo>
                      <a:pt x="1429" y="806"/>
                      <a:pt x="1394" y="817"/>
                      <a:pt x="1377" y="839"/>
                    </a:cubicBezTo>
                    <a:cubicBezTo>
                      <a:pt x="1334" y="888"/>
                      <a:pt x="1245" y="988"/>
                      <a:pt x="1168" y="988"/>
                    </a:cubicBezTo>
                    <a:cubicBezTo>
                      <a:pt x="1142" y="988"/>
                      <a:pt x="1117" y="976"/>
                      <a:pt x="1096" y="947"/>
                    </a:cubicBezTo>
                    <a:cubicBezTo>
                      <a:pt x="1077" y="928"/>
                      <a:pt x="1052" y="919"/>
                      <a:pt x="1027" y="919"/>
                    </a:cubicBezTo>
                    <a:cubicBezTo>
                      <a:pt x="986" y="919"/>
                      <a:pt x="945" y="941"/>
                      <a:pt x="930" y="971"/>
                    </a:cubicBezTo>
                    <a:cubicBezTo>
                      <a:pt x="914" y="965"/>
                      <a:pt x="898" y="961"/>
                      <a:pt x="882" y="961"/>
                    </a:cubicBezTo>
                    <a:cubicBezTo>
                      <a:pt x="858" y="961"/>
                      <a:pt x="834" y="971"/>
                      <a:pt x="814" y="996"/>
                    </a:cubicBezTo>
                    <a:cubicBezTo>
                      <a:pt x="690" y="1121"/>
                      <a:pt x="541" y="1228"/>
                      <a:pt x="391" y="1328"/>
                    </a:cubicBezTo>
                    <a:cubicBezTo>
                      <a:pt x="350" y="1344"/>
                      <a:pt x="300" y="1369"/>
                      <a:pt x="259" y="1402"/>
                    </a:cubicBezTo>
                    <a:cubicBezTo>
                      <a:pt x="217" y="1386"/>
                      <a:pt x="176" y="1369"/>
                      <a:pt x="143" y="1328"/>
                    </a:cubicBezTo>
                    <a:cubicBezTo>
                      <a:pt x="131" y="1311"/>
                      <a:pt x="114" y="1304"/>
                      <a:pt x="96" y="1304"/>
                    </a:cubicBezTo>
                    <a:cubicBezTo>
                      <a:pt x="51" y="1304"/>
                      <a:pt x="1" y="1349"/>
                      <a:pt x="19" y="1402"/>
                    </a:cubicBezTo>
                    <a:cubicBezTo>
                      <a:pt x="68" y="1518"/>
                      <a:pt x="151" y="1585"/>
                      <a:pt x="251" y="1609"/>
                    </a:cubicBezTo>
                    <a:cubicBezTo>
                      <a:pt x="275" y="1634"/>
                      <a:pt x="317" y="1651"/>
                      <a:pt x="358" y="1651"/>
                    </a:cubicBezTo>
                    <a:cubicBezTo>
                      <a:pt x="369" y="1652"/>
                      <a:pt x="379" y="1652"/>
                      <a:pt x="390" y="1652"/>
                    </a:cubicBezTo>
                    <a:cubicBezTo>
                      <a:pt x="552" y="1652"/>
                      <a:pt x="706" y="1537"/>
                      <a:pt x="831" y="1444"/>
                    </a:cubicBezTo>
                    <a:cubicBezTo>
                      <a:pt x="922" y="1369"/>
                      <a:pt x="1013" y="1286"/>
                      <a:pt x="1063" y="1179"/>
                    </a:cubicBezTo>
                    <a:cubicBezTo>
                      <a:pt x="1098" y="1189"/>
                      <a:pt x="1134" y="1196"/>
                      <a:pt x="1170" y="1196"/>
                    </a:cubicBezTo>
                    <a:cubicBezTo>
                      <a:pt x="1192" y="1196"/>
                      <a:pt x="1214" y="1193"/>
                      <a:pt x="1237" y="1187"/>
                    </a:cubicBezTo>
                    <a:cubicBezTo>
                      <a:pt x="1319" y="1170"/>
                      <a:pt x="1386" y="1121"/>
                      <a:pt x="1452" y="1063"/>
                    </a:cubicBezTo>
                    <a:lnTo>
                      <a:pt x="1502" y="1063"/>
                    </a:lnTo>
                    <a:cubicBezTo>
                      <a:pt x="1515" y="1065"/>
                      <a:pt x="1528" y="1066"/>
                      <a:pt x="1541" y="1066"/>
                    </a:cubicBezTo>
                    <a:cubicBezTo>
                      <a:pt x="1688" y="1066"/>
                      <a:pt x="1842" y="946"/>
                      <a:pt x="1941" y="847"/>
                    </a:cubicBezTo>
                    <a:cubicBezTo>
                      <a:pt x="2098" y="681"/>
                      <a:pt x="2189" y="441"/>
                      <a:pt x="2107" y="217"/>
                    </a:cubicBezTo>
                    <a:cubicBezTo>
                      <a:pt x="2098" y="184"/>
                      <a:pt x="2065" y="151"/>
                      <a:pt x="2024" y="143"/>
                    </a:cubicBezTo>
                    <a:cubicBezTo>
                      <a:pt x="2015" y="110"/>
                      <a:pt x="2007" y="85"/>
                      <a:pt x="1991" y="52"/>
                    </a:cubicBezTo>
                    <a:cubicBezTo>
                      <a:pt x="1970" y="15"/>
                      <a:pt x="1939" y="0"/>
                      <a:pt x="1907" y="0"/>
                    </a:cubicBezTo>
                    <a:close/>
                  </a:path>
                </a:pathLst>
              </a:custGeom>
              <a:solidFill>
                <a:srgbClr val="3B2C27">
                  <a:alpha val="185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7" name="Google Shape;5876;p31">
                <a:extLst>
                  <a:ext uri="{FF2B5EF4-FFF2-40B4-BE49-F238E27FC236}">
                    <a16:creationId xmlns:a16="http://schemas.microsoft.com/office/drawing/2014/main" id="{0AEC79FA-061D-5183-52E5-97F11625F977}"/>
                  </a:ext>
                </a:extLst>
              </p:cNvPr>
              <p:cNvSpPr/>
              <p:nvPr/>
            </p:nvSpPr>
            <p:spPr>
              <a:xfrm>
                <a:off x="886650" y="4734850"/>
                <a:ext cx="9350" cy="12200"/>
              </a:xfrm>
              <a:custGeom>
                <a:avLst/>
                <a:gdLst/>
                <a:ahLst/>
                <a:cxnLst/>
                <a:rect l="l" t="t" r="r" b="b"/>
                <a:pathLst>
                  <a:path w="374" h="488" extrusionOk="0">
                    <a:moveTo>
                      <a:pt x="53" y="0"/>
                    </a:moveTo>
                    <a:cubicBezTo>
                      <a:pt x="40" y="0"/>
                      <a:pt x="27" y="4"/>
                      <a:pt x="17" y="14"/>
                    </a:cubicBezTo>
                    <a:cubicBezTo>
                      <a:pt x="9" y="30"/>
                      <a:pt x="1" y="64"/>
                      <a:pt x="26" y="80"/>
                    </a:cubicBezTo>
                    <a:cubicBezTo>
                      <a:pt x="51" y="105"/>
                      <a:pt x="75" y="130"/>
                      <a:pt x="100" y="155"/>
                    </a:cubicBezTo>
                    <a:lnTo>
                      <a:pt x="100" y="163"/>
                    </a:lnTo>
                    <a:cubicBezTo>
                      <a:pt x="100" y="163"/>
                      <a:pt x="109" y="163"/>
                      <a:pt x="109" y="171"/>
                    </a:cubicBezTo>
                    <a:cubicBezTo>
                      <a:pt x="117" y="180"/>
                      <a:pt x="117" y="188"/>
                      <a:pt x="125" y="196"/>
                    </a:cubicBezTo>
                    <a:cubicBezTo>
                      <a:pt x="133" y="204"/>
                      <a:pt x="133" y="213"/>
                      <a:pt x="133" y="213"/>
                    </a:cubicBezTo>
                    <a:cubicBezTo>
                      <a:pt x="142" y="221"/>
                      <a:pt x="142" y="238"/>
                      <a:pt x="150" y="246"/>
                    </a:cubicBezTo>
                    <a:cubicBezTo>
                      <a:pt x="150" y="254"/>
                      <a:pt x="158" y="262"/>
                      <a:pt x="158" y="271"/>
                    </a:cubicBezTo>
                    <a:cubicBezTo>
                      <a:pt x="158" y="271"/>
                      <a:pt x="158" y="279"/>
                      <a:pt x="167" y="279"/>
                    </a:cubicBezTo>
                    <a:cubicBezTo>
                      <a:pt x="167" y="296"/>
                      <a:pt x="175" y="320"/>
                      <a:pt x="183" y="337"/>
                    </a:cubicBezTo>
                    <a:lnTo>
                      <a:pt x="183" y="362"/>
                    </a:lnTo>
                    <a:cubicBezTo>
                      <a:pt x="183" y="370"/>
                      <a:pt x="191" y="370"/>
                      <a:pt x="191" y="378"/>
                    </a:cubicBezTo>
                    <a:cubicBezTo>
                      <a:pt x="191" y="403"/>
                      <a:pt x="200" y="428"/>
                      <a:pt x="208" y="445"/>
                    </a:cubicBezTo>
                    <a:cubicBezTo>
                      <a:pt x="222" y="466"/>
                      <a:pt x="243" y="488"/>
                      <a:pt x="264" y="488"/>
                    </a:cubicBezTo>
                    <a:cubicBezTo>
                      <a:pt x="268" y="488"/>
                      <a:pt x="271" y="487"/>
                      <a:pt x="274" y="486"/>
                    </a:cubicBezTo>
                    <a:cubicBezTo>
                      <a:pt x="307" y="486"/>
                      <a:pt x="332" y="470"/>
                      <a:pt x="341" y="445"/>
                    </a:cubicBezTo>
                    <a:cubicBezTo>
                      <a:pt x="374" y="403"/>
                      <a:pt x="357" y="337"/>
                      <a:pt x="341" y="296"/>
                    </a:cubicBezTo>
                    <a:lnTo>
                      <a:pt x="341" y="287"/>
                    </a:lnTo>
                    <a:cubicBezTo>
                      <a:pt x="324" y="246"/>
                      <a:pt x="307" y="204"/>
                      <a:pt x="283" y="171"/>
                    </a:cubicBezTo>
                    <a:cubicBezTo>
                      <a:pt x="258" y="130"/>
                      <a:pt x="225" y="97"/>
                      <a:pt x="191" y="72"/>
                    </a:cubicBezTo>
                    <a:cubicBezTo>
                      <a:pt x="158" y="47"/>
                      <a:pt x="117" y="22"/>
                      <a:pt x="84" y="6"/>
                    </a:cubicBezTo>
                    <a:cubicBezTo>
                      <a:pt x="73" y="2"/>
                      <a:pt x="63" y="0"/>
                      <a:pt x="53"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8" name="Google Shape;5877;p31">
                <a:extLst>
                  <a:ext uri="{FF2B5EF4-FFF2-40B4-BE49-F238E27FC236}">
                    <a16:creationId xmlns:a16="http://schemas.microsoft.com/office/drawing/2014/main" id="{8A9CD399-F5B1-2079-DCF7-A19EEE03C23C}"/>
                  </a:ext>
                </a:extLst>
              </p:cNvPr>
              <p:cNvSpPr/>
              <p:nvPr/>
            </p:nvSpPr>
            <p:spPr>
              <a:xfrm>
                <a:off x="891425" y="4744300"/>
                <a:ext cx="25" cy="425"/>
              </a:xfrm>
              <a:custGeom>
                <a:avLst/>
                <a:gdLst/>
                <a:ahLst/>
                <a:cxnLst/>
                <a:rect l="l" t="t" r="r" b="b"/>
                <a:pathLst>
                  <a:path w="1" h="17" extrusionOk="0">
                    <a:moveTo>
                      <a:pt x="0" y="0"/>
                    </a:moveTo>
                    <a:cubicBezTo>
                      <a:pt x="0" y="17"/>
                      <a:pt x="0" y="9"/>
                      <a:pt x="0"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9" name="Google Shape;5878;p31">
                <a:extLst>
                  <a:ext uri="{FF2B5EF4-FFF2-40B4-BE49-F238E27FC236}">
                    <a16:creationId xmlns:a16="http://schemas.microsoft.com/office/drawing/2014/main" id="{372E1F2E-2822-3509-E0A5-4B234421B9F8}"/>
                  </a:ext>
                </a:extLst>
              </p:cNvPr>
              <p:cNvSpPr/>
              <p:nvPr/>
            </p:nvSpPr>
            <p:spPr>
              <a:xfrm>
                <a:off x="885625" y="4740475"/>
                <a:ext cx="3550" cy="4425"/>
              </a:xfrm>
              <a:custGeom>
                <a:avLst/>
                <a:gdLst/>
                <a:ahLst/>
                <a:cxnLst/>
                <a:rect l="l" t="t" r="r" b="b"/>
                <a:pathLst>
                  <a:path w="142" h="177" extrusionOk="0">
                    <a:moveTo>
                      <a:pt x="48" y="1"/>
                    </a:moveTo>
                    <a:cubicBezTo>
                      <a:pt x="40" y="1"/>
                      <a:pt x="31" y="4"/>
                      <a:pt x="25" y="4"/>
                    </a:cubicBezTo>
                    <a:cubicBezTo>
                      <a:pt x="9" y="21"/>
                      <a:pt x="0" y="37"/>
                      <a:pt x="9" y="62"/>
                    </a:cubicBezTo>
                    <a:cubicBezTo>
                      <a:pt x="25" y="79"/>
                      <a:pt x="34" y="95"/>
                      <a:pt x="42" y="112"/>
                    </a:cubicBezTo>
                    <a:cubicBezTo>
                      <a:pt x="50" y="120"/>
                      <a:pt x="50" y="129"/>
                      <a:pt x="58" y="137"/>
                    </a:cubicBezTo>
                    <a:cubicBezTo>
                      <a:pt x="58" y="145"/>
                      <a:pt x="67" y="153"/>
                      <a:pt x="75" y="153"/>
                    </a:cubicBezTo>
                    <a:cubicBezTo>
                      <a:pt x="75" y="162"/>
                      <a:pt x="83" y="162"/>
                      <a:pt x="83" y="170"/>
                    </a:cubicBezTo>
                    <a:cubicBezTo>
                      <a:pt x="87" y="174"/>
                      <a:pt x="94" y="176"/>
                      <a:pt x="101" y="176"/>
                    </a:cubicBezTo>
                    <a:cubicBezTo>
                      <a:pt x="108" y="176"/>
                      <a:pt x="116" y="174"/>
                      <a:pt x="125" y="170"/>
                    </a:cubicBezTo>
                    <a:cubicBezTo>
                      <a:pt x="133" y="162"/>
                      <a:pt x="141" y="153"/>
                      <a:pt x="133" y="137"/>
                    </a:cubicBezTo>
                    <a:lnTo>
                      <a:pt x="133" y="120"/>
                    </a:lnTo>
                    <a:cubicBezTo>
                      <a:pt x="133" y="112"/>
                      <a:pt x="125" y="104"/>
                      <a:pt x="125" y="104"/>
                    </a:cubicBezTo>
                    <a:lnTo>
                      <a:pt x="108" y="71"/>
                    </a:lnTo>
                    <a:cubicBezTo>
                      <a:pt x="100" y="54"/>
                      <a:pt x="92" y="37"/>
                      <a:pt x="83" y="21"/>
                    </a:cubicBezTo>
                    <a:cubicBezTo>
                      <a:pt x="75" y="13"/>
                      <a:pt x="67" y="4"/>
                      <a:pt x="58" y="4"/>
                    </a:cubicBezTo>
                    <a:cubicBezTo>
                      <a:pt x="56" y="2"/>
                      <a:pt x="52" y="1"/>
                      <a:pt x="48"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0" name="Google Shape;5879;p31">
                <a:extLst>
                  <a:ext uri="{FF2B5EF4-FFF2-40B4-BE49-F238E27FC236}">
                    <a16:creationId xmlns:a16="http://schemas.microsoft.com/office/drawing/2014/main" id="{15507053-237A-0672-1163-94684DEAB9A0}"/>
                  </a:ext>
                </a:extLst>
              </p:cNvPr>
              <p:cNvSpPr/>
              <p:nvPr/>
            </p:nvSpPr>
            <p:spPr>
              <a:xfrm>
                <a:off x="927875" y="4753400"/>
                <a:ext cx="6250" cy="4800"/>
              </a:xfrm>
              <a:custGeom>
                <a:avLst/>
                <a:gdLst/>
                <a:ahLst/>
                <a:cxnLst/>
                <a:rect l="l" t="t" r="r" b="b"/>
                <a:pathLst>
                  <a:path w="250" h="192" extrusionOk="0">
                    <a:moveTo>
                      <a:pt x="17" y="1"/>
                    </a:moveTo>
                    <a:cubicBezTo>
                      <a:pt x="9" y="9"/>
                      <a:pt x="1" y="18"/>
                      <a:pt x="1" y="26"/>
                    </a:cubicBezTo>
                    <a:cubicBezTo>
                      <a:pt x="1" y="51"/>
                      <a:pt x="9" y="67"/>
                      <a:pt x="26" y="76"/>
                    </a:cubicBezTo>
                    <a:cubicBezTo>
                      <a:pt x="23" y="73"/>
                      <a:pt x="22" y="72"/>
                      <a:pt x="22" y="72"/>
                    </a:cubicBezTo>
                    <a:cubicBezTo>
                      <a:pt x="23" y="72"/>
                      <a:pt x="28" y="76"/>
                      <a:pt x="34" y="76"/>
                    </a:cubicBezTo>
                    <a:lnTo>
                      <a:pt x="42" y="76"/>
                    </a:lnTo>
                    <a:cubicBezTo>
                      <a:pt x="50" y="84"/>
                      <a:pt x="59" y="84"/>
                      <a:pt x="59" y="92"/>
                    </a:cubicBezTo>
                    <a:cubicBezTo>
                      <a:pt x="67" y="92"/>
                      <a:pt x="75" y="100"/>
                      <a:pt x="75" y="100"/>
                    </a:cubicBezTo>
                    <a:cubicBezTo>
                      <a:pt x="75" y="100"/>
                      <a:pt x="84" y="100"/>
                      <a:pt x="84" y="109"/>
                    </a:cubicBezTo>
                    <a:lnTo>
                      <a:pt x="84" y="100"/>
                    </a:lnTo>
                    <a:cubicBezTo>
                      <a:pt x="84" y="109"/>
                      <a:pt x="84" y="109"/>
                      <a:pt x="92" y="109"/>
                    </a:cubicBezTo>
                    <a:cubicBezTo>
                      <a:pt x="92" y="117"/>
                      <a:pt x="100" y="117"/>
                      <a:pt x="108" y="125"/>
                    </a:cubicBezTo>
                    <a:lnTo>
                      <a:pt x="117" y="125"/>
                    </a:lnTo>
                    <a:cubicBezTo>
                      <a:pt x="117" y="134"/>
                      <a:pt x="125" y="134"/>
                      <a:pt x="125" y="134"/>
                    </a:cubicBezTo>
                    <a:cubicBezTo>
                      <a:pt x="133" y="150"/>
                      <a:pt x="150" y="158"/>
                      <a:pt x="158" y="167"/>
                    </a:cubicBezTo>
                    <a:cubicBezTo>
                      <a:pt x="166" y="175"/>
                      <a:pt x="175" y="183"/>
                      <a:pt x="191" y="192"/>
                    </a:cubicBezTo>
                    <a:cubicBezTo>
                      <a:pt x="200" y="192"/>
                      <a:pt x="224" y="192"/>
                      <a:pt x="233" y="183"/>
                    </a:cubicBezTo>
                    <a:cubicBezTo>
                      <a:pt x="241" y="167"/>
                      <a:pt x="249" y="158"/>
                      <a:pt x="249" y="142"/>
                    </a:cubicBezTo>
                    <a:cubicBezTo>
                      <a:pt x="249" y="134"/>
                      <a:pt x="241" y="117"/>
                      <a:pt x="233" y="109"/>
                    </a:cubicBezTo>
                    <a:cubicBezTo>
                      <a:pt x="224" y="92"/>
                      <a:pt x="216" y="84"/>
                      <a:pt x="200" y="67"/>
                    </a:cubicBezTo>
                    <a:cubicBezTo>
                      <a:pt x="183" y="59"/>
                      <a:pt x="166" y="42"/>
                      <a:pt x="158" y="34"/>
                    </a:cubicBezTo>
                    <a:cubicBezTo>
                      <a:pt x="125" y="18"/>
                      <a:pt x="84" y="9"/>
                      <a:pt x="50"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1" name="Google Shape;5880;p31">
                <a:extLst>
                  <a:ext uri="{FF2B5EF4-FFF2-40B4-BE49-F238E27FC236}">
                    <a16:creationId xmlns:a16="http://schemas.microsoft.com/office/drawing/2014/main" id="{B6260DC3-8A0A-8267-BEF8-CC3F20284948}"/>
                  </a:ext>
                </a:extLst>
              </p:cNvPr>
              <p:cNvSpPr/>
              <p:nvPr/>
            </p:nvSpPr>
            <p:spPr>
              <a:xfrm>
                <a:off x="929950" y="4756100"/>
                <a:ext cx="25" cy="25"/>
              </a:xfrm>
              <a:custGeom>
                <a:avLst/>
                <a:gdLst/>
                <a:ahLst/>
                <a:cxnLst/>
                <a:rect l="l" t="t" r="r" b="b"/>
                <a:pathLst>
                  <a:path w="1" h="1" extrusionOk="0">
                    <a:moveTo>
                      <a:pt x="1" y="1"/>
                    </a:moveTo>
                    <a:cubicBezTo>
                      <a:pt x="1" y="1"/>
                      <a:pt x="1" y="1"/>
                      <a:pt x="1"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2" name="Google Shape;5881;p31">
                <a:extLst>
                  <a:ext uri="{FF2B5EF4-FFF2-40B4-BE49-F238E27FC236}">
                    <a16:creationId xmlns:a16="http://schemas.microsoft.com/office/drawing/2014/main" id="{D2586A5C-0592-5257-55AF-22B05D21F0DD}"/>
                  </a:ext>
                </a:extLst>
              </p:cNvPr>
              <p:cNvSpPr/>
              <p:nvPr/>
            </p:nvSpPr>
            <p:spPr>
              <a:xfrm>
                <a:off x="868400" y="4648400"/>
                <a:ext cx="8750" cy="16600"/>
              </a:xfrm>
              <a:custGeom>
                <a:avLst/>
                <a:gdLst/>
                <a:ahLst/>
                <a:cxnLst/>
                <a:rect l="l" t="t" r="r" b="b"/>
                <a:pathLst>
                  <a:path w="350" h="664" extrusionOk="0">
                    <a:moveTo>
                      <a:pt x="72" y="0"/>
                    </a:moveTo>
                    <a:cubicBezTo>
                      <a:pt x="29" y="0"/>
                      <a:pt x="1" y="59"/>
                      <a:pt x="35" y="100"/>
                    </a:cubicBezTo>
                    <a:cubicBezTo>
                      <a:pt x="43" y="108"/>
                      <a:pt x="43" y="108"/>
                      <a:pt x="51" y="116"/>
                    </a:cubicBezTo>
                    <a:cubicBezTo>
                      <a:pt x="51" y="125"/>
                      <a:pt x="51" y="125"/>
                      <a:pt x="51" y="125"/>
                    </a:cubicBezTo>
                    <a:cubicBezTo>
                      <a:pt x="43" y="133"/>
                      <a:pt x="60" y="199"/>
                      <a:pt x="68" y="207"/>
                    </a:cubicBezTo>
                    <a:cubicBezTo>
                      <a:pt x="76" y="249"/>
                      <a:pt x="93" y="299"/>
                      <a:pt x="109" y="340"/>
                    </a:cubicBezTo>
                    <a:cubicBezTo>
                      <a:pt x="126" y="381"/>
                      <a:pt x="134" y="423"/>
                      <a:pt x="143" y="473"/>
                    </a:cubicBezTo>
                    <a:cubicBezTo>
                      <a:pt x="143" y="489"/>
                      <a:pt x="143" y="497"/>
                      <a:pt x="151" y="514"/>
                    </a:cubicBezTo>
                    <a:cubicBezTo>
                      <a:pt x="151" y="522"/>
                      <a:pt x="151" y="531"/>
                      <a:pt x="159" y="539"/>
                    </a:cubicBezTo>
                    <a:cubicBezTo>
                      <a:pt x="159" y="555"/>
                      <a:pt x="159" y="564"/>
                      <a:pt x="167" y="580"/>
                    </a:cubicBezTo>
                    <a:cubicBezTo>
                      <a:pt x="167" y="589"/>
                      <a:pt x="176" y="597"/>
                      <a:pt x="176" y="605"/>
                    </a:cubicBezTo>
                    <a:cubicBezTo>
                      <a:pt x="184" y="618"/>
                      <a:pt x="191" y="624"/>
                      <a:pt x="194" y="626"/>
                    </a:cubicBezTo>
                    <a:lnTo>
                      <a:pt x="194" y="626"/>
                    </a:lnTo>
                    <a:cubicBezTo>
                      <a:pt x="204" y="656"/>
                      <a:pt x="243" y="663"/>
                      <a:pt x="267" y="663"/>
                    </a:cubicBezTo>
                    <a:cubicBezTo>
                      <a:pt x="300" y="655"/>
                      <a:pt x="317" y="638"/>
                      <a:pt x="333" y="605"/>
                    </a:cubicBezTo>
                    <a:cubicBezTo>
                      <a:pt x="333" y="608"/>
                      <a:pt x="333" y="610"/>
                      <a:pt x="334" y="610"/>
                    </a:cubicBezTo>
                    <a:cubicBezTo>
                      <a:pt x="334" y="610"/>
                      <a:pt x="336" y="604"/>
                      <a:pt x="341" y="589"/>
                    </a:cubicBezTo>
                    <a:cubicBezTo>
                      <a:pt x="341" y="580"/>
                      <a:pt x="341" y="572"/>
                      <a:pt x="341" y="572"/>
                    </a:cubicBezTo>
                    <a:cubicBezTo>
                      <a:pt x="350" y="564"/>
                      <a:pt x="350" y="547"/>
                      <a:pt x="350" y="539"/>
                    </a:cubicBezTo>
                    <a:cubicBezTo>
                      <a:pt x="350" y="506"/>
                      <a:pt x="350" y="473"/>
                      <a:pt x="350" y="439"/>
                    </a:cubicBezTo>
                    <a:cubicBezTo>
                      <a:pt x="341" y="390"/>
                      <a:pt x="333" y="348"/>
                      <a:pt x="317" y="299"/>
                    </a:cubicBezTo>
                    <a:cubicBezTo>
                      <a:pt x="283" y="224"/>
                      <a:pt x="234" y="116"/>
                      <a:pt x="167" y="67"/>
                    </a:cubicBezTo>
                    <a:cubicBezTo>
                      <a:pt x="143" y="42"/>
                      <a:pt x="126" y="25"/>
                      <a:pt x="101" y="9"/>
                    </a:cubicBezTo>
                    <a:cubicBezTo>
                      <a:pt x="91" y="3"/>
                      <a:pt x="81" y="0"/>
                      <a:pt x="72"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3" name="Google Shape;5882;p31">
                <a:extLst>
                  <a:ext uri="{FF2B5EF4-FFF2-40B4-BE49-F238E27FC236}">
                    <a16:creationId xmlns:a16="http://schemas.microsoft.com/office/drawing/2014/main" id="{0FF9FCD9-C122-28E6-CF72-5DCA4E101FD0}"/>
                  </a:ext>
                </a:extLst>
              </p:cNvPr>
              <p:cNvSpPr/>
              <p:nvPr/>
            </p:nvSpPr>
            <p:spPr>
              <a:xfrm>
                <a:off x="866975" y="4639275"/>
                <a:ext cx="3150" cy="6450"/>
              </a:xfrm>
              <a:custGeom>
                <a:avLst/>
                <a:gdLst/>
                <a:ahLst/>
                <a:cxnLst/>
                <a:rect l="l" t="t" r="r" b="b"/>
                <a:pathLst>
                  <a:path w="126" h="258" extrusionOk="0">
                    <a:moveTo>
                      <a:pt x="42" y="1"/>
                    </a:moveTo>
                    <a:cubicBezTo>
                      <a:pt x="26" y="9"/>
                      <a:pt x="1" y="26"/>
                      <a:pt x="1" y="50"/>
                    </a:cubicBezTo>
                    <a:cubicBezTo>
                      <a:pt x="9" y="84"/>
                      <a:pt x="9" y="108"/>
                      <a:pt x="17" y="142"/>
                    </a:cubicBezTo>
                    <a:cubicBezTo>
                      <a:pt x="17" y="150"/>
                      <a:pt x="17" y="166"/>
                      <a:pt x="17" y="175"/>
                    </a:cubicBezTo>
                    <a:cubicBezTo>
                      <a:pt x="26" y="183"/>
                      <a:pt x="26" y="191"/>
                      <a:pt x="26" y="200"/>
                    </a:cubicBezTo>
                    <a:cubicBezTo>
                      <a:pt x="26" y="208"/>
                      <a:pt x="34" y="216"/>
                      <a:pt x="34" y="216"/>
                    </a:cubicBezTo>
                    <a:cubicBezTo>
                      <a:pt x="34" y="224"/>
                      <a:pt x="42" y="233"/>
                      <a:pt x="42" y="241"/>
                    </a:cubicBezTo>
                    <a:cubicBezTo>
                      <a:pt x="50" y="249"/>
                      <a:pt x="59" y="249"/>
                      <a:pt x="59" y="249"/>
                    </a:cubicBezTo>
                    <a:cubicBezTo>
                      <a:pt x="67" y="258"/>
                      <a:pt x="84" y="258"/>
                      <a:pt x="92" y="258"/>
                    </a:cubicBezTo>
                    <a:cubicBezTo>
                      <a:pt x="100" y="258"/>
                      <a:pt x="108" y="249"/>
                      <a:pt x="108" y="241"/>
                    </a:cubicBezTo>
                    <a:cubicBezTo>
                      <a:pt x="117" y="233"/>
                      <a:pt x="125" y="216"/>
                      <a:pt x="125" y="208"/>
                    </a:cubicBezTo>
                    <a:lnTo>
                      <a:pt x="125" y="183"/>
                    </a:lnTo>
                    <a:cubicBezTo>
                      <a:pt x="125" y="158"/>
                      <a:pt x="117" y="142"/>
                      <a:pt x="117" y="125"/>
                    </a:cubicBezTo>
                    <a:cubicBezTo>
                      <a:pt x="108" y="100"/>
                      <a:pt x="100" y="67"/>
                      <a:pt x="100" y="34"/>
                    </a:cubicBezTo>
                    <a:cubicBezTo>
                      <a:pt x="92" y="17"/>
                      <a:pt x="67" y="1"/>
                      <a:pt x="42"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4" name="Google Shape;5883;p31">
                <a:extLst>
                  <a:ext uri="{FF2B5EF4-FFF2-40B4-BE49-F238E27FC236}">
                    <a16:creationId xmlns:a16="http://schemas.microsoft.com/office/drawing/2014/main" id="{76A3927C-8752-D596-E617-38D784DA3D7E}"/>
                  </a:ext>
                </a:extLst>
              </p:cNvPr>
              <p:cNvSpPr/>
              <p:nvPr/>
            </p:nvSpPr>
            <p:spPr>
              <a:xfrm>
                <a:off x="868425" y="4655025"/>
                <a:ext cx="2300" cy="4575"/>
              </a:xfrm>
              <a:custGeom>
                <a:avLst/>
                <a:gdLst/>
                <a:ahLst/>
                <a:cxnLst/>
                <a:rect l="l" t="t" r="r" b="b"/>
                <a:pathLst>
                  <a:path w="92" h="183" extrusionOk="0">
                    <a:moveTo>
                      <a:pt x="26" y="0"/>
                    </a:moveTo>
                    <a:cubicBezTo>
                      <a:pt x="9" y="9"/>
                      <a:pt x="1" y="25"/>
                      <a:pt x="1" y="42"/>
                    </a:cubicBezTo>
                    <a:cubicBezTo>
                      <a:pt x="9" y="67"/>
                      <a:pt x="9" y="83"/>
                      <a:pt x="17" y="108"/>
                    </a:cubicBezTo>
                    <a:cubicBezTo>
                      <a:pt x="17" y="116"/>
                      <a:pt x="26" y="125"/>
                      <a:pt x="26" y="133"/>
                    </a:cubicBezTo>
                    <a:cubicBezTo>
                      <a:pt x="26" y="150"/>
                      <a:pt x="34" y="158"/>
                      <a:pt x="42" y="166"/>
                    </a:cubicBezTo>
                    <a:cubicBezTo>
                      <a:pt x="42" y="183"/>
                      <a:pt x="59" y="183"/>
                      <a:pt x="67" y="183"/>
                    </a:cubicBezTo>
                    <a:cubicBezTo>
                      <a:pt x="84" y="174"/>
                      <a:pt x="84" y="166"/>
                      <a:pt x="92" y="158"/>
                    </a:cubicBezTo>
                    <a:lnTo>
                      <a:pt x="92" y="141"/>
                    </a:lnTo>
                    <a:cubicBezTo>
                      <a:pt x="92" y="133"/>
                      <a:pt x="84" y="125"/>
                      <a:pt x="84" y="116"/>
                    </a:cubicBezTo>
                    <a:cubicBezTo>
                      <a:pt x="84" y="108"/>
                      <a:pt x="84" y="100"/>
                      <a:pt x="84" y="92"/>
                    </a:cubicBezTo>
                    <a:cubicBezTo>
                      <a:pt x="75" y="67"/>
                      <a:pt x="67" y="50"/>
                      <a:pt x="67" y="25"/>
                    </a:cubicBezTo>
                    <a:cubicBezTo>
                      <a:pt x="67" y="9"/>
                      <a:pt x="42" y="0"/>
                      <a:pt x="26"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5" name="Google Shape;5884;p31">
                <a:extLst>
                  <a:ext uri="{FF2B5EF4-FFF2-40B4-BE49-F238E27FC236}">
                    <a16:creationId xmlns:a16="http://schemas.microsoft.com/office/drawing/2014/main" id="{A45E4FAC-CA09-AF2A-13C9-5AAD3F3F4666}"/>
                  </a:ext>
                </a:extLst>
              </p:cNvPr>
              <p:cNvSpPr/>
              <p:nvPr/>
            </p:nvSpPr>
            <p:spPr>
              <a:xfrm>
                <a:off x="829200" y="4425775"/>
                <a:ext cx="7975" cy="18175"/>
              </a:xfrm>
              <a:custGeom>
                <a:avLst/>
                <a:gdLst/>
                <a:ahLst/>
                <a:cxnLst/>
                <a:rect l="l" t="t" r="r" b="b"/>
                <a:pathLst>
                  <a:path w="319" h="727" extrusionOk="0">
                    <a:moveTo>
                      <a:pt x="61" y="0"/>
                    </a:moveTo>
                    <a:cubicBezTo>
                      <a:pt x="29" y="0"/>
                      <a:pt x="1" y="24"/>
                      <a:pt x="12" y="65"/>
                    </a:cubicBezTo>
                    <a:cubicBezTo>
                      <a:pt x="29" y="164"/>
                      <a:pt x="62" y="263"/>
                      <a:pt x="87" y="363"/>
                    </a:cubicBezTo>
                    <a:cubicBezTo>
                      <a:pt x="87" y="379"/>
                      <a:pt x="95" y="396"/>
                      <a:pt x="95" y="404"/>
                    </a:cubicBezTo>
                    <a:cubicBezTo>
                      <a:pt x="95" y="413"/>
                      <a:pt x="95" y="413"/>
                      <a:pt x="95" y="421"/>
                    </a:cubicBezTo>
                    <a:cubicBezTo>
                      <a:pt x="95" y="421"/>
                      <a:pt x="95" y="421"/>
                      <a:pt x="95" y="429"/>
                    </a:cubicBezTo>
                    <a:cubicBezTo>
                      <a:pt x="103" y="454"/>
                      <a:pt x="103" y="479"/>
                      <a:pt x="103" y="504"/>
                    </a:cubicBezTo>
                    <a:cubicBezTo>
                      <a:pt x="103" y="529"/>
                      <a:pt x="103" y="553"/>
                      <a:pt x="103" y="578"/>
                    </a:cubicBezTo>
                    <a:cubicBezTo>
                      <a:pt x="103" y="585"/>
                      <a:pt x="115" y="626"/>
                      <a:pt x="114" y="626"/>
                    </a:cubicBezTo>
                    <a:cubicBezTo>
                      <a:pt x="114" y="626"/>
                      <a:pt x="113" y="624"/>
                      <a:pt x="112" y="620"/>
                    </a:cubicBezTo>
                    <a:lnTo>
                      <a:pt x="112" y="620"/>
                    </a:lnTo>
                    <a:cubicBezTo>
                      <a:pt x="120" y="645"/>
                      <a:pt x="120" y="661"/>
                      <a:pt x="136" y="686"/>
                    </a:cubicBezTo>
                    <a:cubicBezTo>
                      <a:pt x="151" y="711"/>
                      <a:pt x="181" y="727"/>
                      <a:pt x="211" y="727"/>
                    </a:cubicBezTo>
                    <a:cubicBezTo>
                      <a:pt x="231" y="727"/>
                      <a:pt x="252" y="719"/>
                      <a:pt x="269" y="703"/>
                    </a:cubicBezTo>
                    <a:cubicBezTo>
                      <a:pt x="319" y="645"/>
                      <a:pt x="319" y="570"/>
                      <a:pt x="319" y="504"/>
                    </a:cubicBezTo>
                    <a:cubicBezTo>
                      <a:pt x="310" y="446"/>
                      <a:pt x="302" y="379"/>
                      <a:pt x="285" y="313"/>
                    </a:cubicBezTo>
                    <a:cubicBezTo>
                      <a:pt x="252" y="197"/>
                      <a:pt x="203" y="89"/>
                      <a:pt x="103" y="15"/>
                    </a:cubicBezTo>
                    <a:cubicBezTo>
                      <a:pt x="91" y="5"/>
                      <a:pt x="76" y="0"/>
                      <a:pt x="61" y="0"/>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6" name="Google Shape;5885;p31">
                <a:extLst>
                  <a:ext uri="{FF2B5EF4-FFF2-40B4-BE49-F238E27FC236}">
                    <a16:creationId xmlns:a16="http://schemas.microsoft.com/office/drawing/2014/main" id="{2E5587F1-088E-3DBC-39D0-5666AA58C203}"/>
                  </a:ext>
                </a:extLst>
              </p:cNvPr>
              <p:cNvSpPr/>
              <p:nvPr/>
            </p:nvSpPr>
            <p:spPr>
              <a:xfrm>
                <a:off x="826600" y="4438350"/>
                <a:ext cx="3525" cy="6700"/>
              </a:xfrm>
              <a:custGeom>
                <a:avLst/>
                <a:gdLst/>
                <a:ahLst/>
                <a:cxnLst/>
                <a:rect l="l" t="t" r="r" b="b"/>
                <a:pathLst>
                  <a:path w="141" h="268" extrusionOk="0">
                    <a:moveTo>
                      <a:pt x="66" y="1"/>
                    </a:moveTo>
                    <a:cubicBezTo>
                      <a:pt x="50" y="1"/>
                      <a:pt x="33" y="1"/>
                      <a:pt x="25" y="17"/>
                    </a:cubicBezTo>
                    <a:cubicBezTo>
                      <a:pt x="8" y="26"/>
                      <a:pt x="0" y="42"/>
                      <a:pt x="0" y="59"/>
                    </a:cubicBezTo>
                    <a:lnTo>
                      <a:pt x="17" y="142"/>
                    </a:lnTo>
                    <a:cubicBezTo>
                      <a:pt x="17" y="166"/>
                      <a:pt x="17" y="183"/>
                      <a:pt x="25" y="200"/>
                    </a:cubicBezTo>
                    <a:cubicBezTo>
                      <a:pt x="25" y="224"/>
                      <a:pt x="33" y="249"/>
                      <a:pt x="58" y="258"/>
                    </a:cubicBezTo>
                    <a:cubicBezTo>
                      <a:pt x="69" y="265"/>
                      <a:pt x="78" y="267"/>
                      <a:pt x="86" y="267"/>
                    </a:cubicBezTo>
                    <a:cubicBezTo>
                      <a:pt x="98" y="267"/>
                      <a:pt x="110" y="262"/>
                      <a:pt x="124" y="258"/>
                    </a:cubicBezTo>
                    <a:cubicBezTo>
                      <a:pt x="141" y="233"/>
                      <a:pt x="141" y="208"/>
                      <a:pt x="141" y="183"/>
                    </a:cubicBezTo>
                    <a:cubicBezTo>
                      <a:pt x="141" y="166"/>
                      <a:pt x="141" y="158"/>
                      <a:pt x="141" y="142"/>
                    </a:cubicBezTo>
                    <a:cubicBezTo>
                      <a:pt x="133" y="117"/>
                      <a:pt x="133" y="84"/>
                      <a:pt x="124" y="59"/>
                    </a:cubicBezTo>
                    <a:cubicBezTo>
                      <a:pt x="124" y="42"/>
                      <a:pt x="124" y="26"/>
                      <a:pt x="108" y="17"/>
                    </a:cubicBezTo>
                    <a:cubicBezTo>
                      <a:pt x="100" y="9"/>
                      <a:pt x="83" y="1"/>
                      <a:pt x="66" y="1"/>
                    </a:cubicBezTo>
                    <a:close/>
                  </a:path>
                </a:pathLst>
              </a:custGeom>
              <a:solidFill>
                <a:srgbClr val="5C30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2236825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pic>
        <p:nvPicPr>
          <p:cNvPr id="13314" name="Picture 2">
            <a:extLst>
              <a:ext uri="{FF2B5EF4-FFF2-40B4-BE49-F238E27FC236}">
                <a16:creationId xmlns:a16="http://schemas.microsoft.com/office/drawing/2014/main" id="{D3C06721-CEF6-5E26-C1FF-87B4464A1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32" y="0"/>
            <a:ext cx="4572000" cy="3265714"/>
          </a:xfrm>
          <a:prstGeom prst="rect">
            <a:avLst/>
          </a:prstGeom>
          <a:noFill/>
          <a:extLst>
            <a:ext uri="{909E8E84-426E-40DD-AFC4-6F175D3DCCD1}">
              <a14:hiddenFill xmlns:a14="http://schemas.microsoft.com/office/drawing/2010/main">
                <a:solidFill>
                  <a:srgbClr val="FFFFFF"/>
                </a:solidFill>
              </a14:hiddenFill>
            </a:ext>
          </a:extLst>
        </p:spPr>
      </p:pic>
      <p:sp>
        <p:nvSpPr>
          <p:cNvPr id="1033" name="Google Shape;1033;p53"/>
          <p:cNvSpPr txBox="1">
            <a:spLocks noGrp="1"/>
          </p:cNvSpPr>
          <p:nvPr>
            <p:ph type="title"/>
          </p:nvPr>
        </p:nvSpPr>
        <p:spPr>
          <a:xfrm>
            <a:off x="-1091876" y="4267541"/>
            <a:ext cx="5420987" cy="768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000"/>
              <a:t>Dog Name Trends</a:t>
            </a:r>
            <a:endParaRPr sz="3000"/>
          </a:p>
        </p:txBody>
      </p:sp>
      <p:grpSp>
        <p:nvGrpSpPr>
          <p:cNvPr id="1038" name="Google Shape;1038;p53"/>
          <p:cNvGrpSpPr/>
          <p:nvPr/>
        </p:nvGrpSpPr>
        <p:grpSpPr>
          <a:xfrm rot="13405970">
            <a:off x="5746908" y="461319"/>
            <a:ext cx="3680761" cy="1462617"/>
            <a:chOff x="906900" y="1372425"/>
            <a:chExt cx="6045300" cy="2582125"/>
          </a:xfrm>
        </p:grpSpPr>
        <p:sp>
          <p:nvSpPr>
            <p:cNvPr id="1039" name="Google Shape;1039;p53"/>
            <p:cNvSpPr/>
            <p:nvPr/>
          </p:nvSpPr>
          <p:spPr>
            <a:xfrm>
              <a:off x="955400" y="1439175"/>
              <a:ext cx="5951725" cy="2477725"/>
            </a:xfrm>
            <a:custGeom>
              <a:avLst/>
              <a:gdLst/>
              <a:ahLst/>
              <a:cxnLst/>
              <a:rect l="l" t="t" r="r" b="b"/>
              <a:pathLst>
                <a:path w="238069" h="99109" fill="none" extrusionOk="0">
                  <a:moveTo>
                    <a:pt x="0" y="35426"/>
                  </a:moveTo>
                  <a:lnTo>
                    <a:pt x="47135" y="86098"/>
                  </a:lnTo>
                  <a:lnTo>
                    <a:pt x="62633" y="57817"/>
                  </a:lnTo>
                  <a:lnTo>
                    <a:pt x="75347" y="87764"/>
                  </a:lnTo>
                  <a:lnTo>
                    <a:pt x="102098" y="62222"/>
                  </a:lnTo>
                  <a:lnTo>
                    <a:pt x="127069" y="99108"/>
                  </a:lnTo>
                  <a:lnTo>
                    <a:pt x="153501" y="34558"/>
                  </a:lnTo>
                  <a:lnTo>
                    <a:pt x="186597" y="46678"/>
                  </a:lnTo>
                  <a:lnTo>
                    <a:pt x="212824" y="10021"/>
                  </a:lnTo>
                  <a:lnTo>
                    <a:pt x="225012" y="20407"/>
                  </a:lnTo>
                  <a:lnTo>
                    <a:pt x="238068" y="1"/>
                  </a:lnTo>
                </a:path>
              </a:pathLst>
            </a:custGeom>
            <a:solidFill>
              <a:schemeClr val="accent5"/>
            </a:solidFill>
            <a:ln w="9700" cap="rnd"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3"/>
            <p:cNvSpPr/>
            <p:nvPr/>
          </p:nvSpPr>
          <p:spPr>
            <a:xfrm>
              <a:off x="2090950" y="3541950"/>
              <a:ext cx="75925" cy="75925"/>
            </a:xfrm>
            <a:custGeom>
              <a:avLst/>
              <a:gdLst/>
              <a:ahLst/>
              <a:cxnLst/>
              <a:rect l="l" t="t" r="r" b="b"/>
              <a:pathLst>
                <a:path w="3037" h="3037" extrusionOk="0">
                  <a:moveTo>
                    <a:pt x="1507" y="1"/>
                  </a:moveTo>
                  <a:cubicBezTo>
                    <a:pt x="686" y="1"/>
                    <a:pt x="1" y="663"/>
                    <a:pt x="1" y="1507"/>
                  </a:cubicBezTo>
                  <a:cubicBezTo>
                    <a:pt x="1" y="2352"/>
                    <a:pt x="686" y="3037"/>
                    <a:pt x="1507" y="3037"/>
                  </a:cubicBezTo>
                  <a:cubicBezTo>
                    <a:pt x="2352" y="3037"/>
                    <a:pt x="3037" y="2352"/>
                    <a:pt x="3037" y="1507"/>
                  </a:cubicBezTo>
                  <a:cubicBezTo>
                    <a:pt x="3037" y="663"/>
                    <a:pt x="2352"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3"/>
            <p:cNvSpPr/>
            <p:nvPr/>
          </p:nvSpPr>
          <p:spPr>
            <a:xfrm>
              <a:off x="906900" y="2272300"/>
              <a:ext cx="75925" cy="75925"/>
            </a:xfrm>
            <a:custGeom>
              <a:avLst/>
              <a:gdLst/>
              <a:ahLst/>
              <a:cxnLst/>
              <a:rect l="l" t="t" r="r" b="b"/>
              <a:pathLst>
                <a:path w="3037" h="3037" extrusionOk="0">
                  <a:moveTo>
                    <a:pt x="1507" y="1"/>
                  </a:moveTo>
                  <a:cubicBezTo>
                    <a:pt x="662" y="1"/>
                    <a:pt x="0" y="685"/>
                    <a:pt x="0" y="1530"/>
                  </a:cubicBezTo>
                  <a:cubicBezTo>
                    <a:pt x="0" y="2375"/>
                    <a:pt x="662" y="3036"/>
                    <a:pt x="1507" y="3036"/>
                  </a:cubicBezTo>
                  <a:cubicBezTo>
                    <a:pt x="2351" y="3036"/>
                    <a:pt x="3036" y="2375"/>
                    <a:pt x="3036" y="1530"/>
                  </a:cubicBezTo>
                  <a:cubicBezTo>
                    <a:pt x="3036" y="685"/>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3"/>
            <p:cNvSpPr/>
            <p:nvPr/>
          </p:nvSpPr>
          <p:spPr>
            <a:xfrm>
              <a:off x="2806525" y="3592175"/>
              <a:ext cx="75925" cy="75925"/>
            </a:xfrm>
            <a:custGeom>
              <a:avLst/>
              <a:gdLst/>
              <a:ahLst/>
              <a:cxnLst/>
              <a:rect l="l" t="t" r="r" b="b"/>
              <a:pathLst>
                <a:path w="3037" h="3037" extrusionOk="0">
                  <a:moveTo>
                    <a:pt x="1530" y="1"/>
                  </a:moveTo>
                  <a:cubicBezTo>
                    <a:pt x="685" y="1"/>
                    <a:pt x="1" y="685"/>
                    <a:pt x="1" y="1507"/>
                  </a:cubicBezTo>
                  <a:cubicBezTo>
                    <a:pt x="1" y="2352"/>
                    <a:pt x="685" y="3036"/>
                    <a:pt x="1530" y="3036"/>
                  </a:cubicBezTo>
                  <a:cubicBezTo>
                    <a:pt x="2375" y="3036"/>
                    <a:pt x="3036" y="2352"/>
                    <a:pt x="3036" y="1507"/>
                  </a:cubicBezTo>
                  <a:cubicBezTo>
                    <a:pt x="3036" y="685"/>
                    <a:pt x="2375" y="1"/>
                    <a:pt x="1530"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3"/>
            <p:cNvSpPr/>
            <p:nvPr/>
          </p:nvSpPr>
          <p:spPr>
            <a:xfrm>
              <a:off x="4094450" y="3878625"/>
              <a:ext cx="75925" cy="75925"/>
            </a:xfrm>
            <a:custGeom>
              <a:avLst/>
              <a:gdLst/>
              <a:ahLst/>
              <a:cxnLst/>
              <a:rect l="l" t="t" r="r" b="b"/>
              <a:pathLst>
                <a:path w="3037" h="3037" extrusionOk="0">
                  <a:moveTo>
                    <a:pt x="1507" y="1"/>
                  </a:moveTo>
                  <a:cubicBezTo>
                    <a:pt x="662" y="1"/>
                    <a:pt x="0" y="686"/>
                    <a:pt x="0" y="1530"/>
                  </a:cubicBezTo>
                  <a:cubicBezTo>
                    <a:pt x="0" y="2352"/>
                    <a:pt x="662" y="3037"/>
                    <a:pt x="1507" y="3037"/>
                  </a:cubicBezTo>
                  <a:cubicBezTo>
                    <a:pt x="2351" y="3037"/>
                    <a:pt x="3036" y="2352"/>
                    <a:pt x="3036" y="1530"/>
                  </a:cubicBezTo>
                  <a:cubicBezTo>
                    <a:pt x="3036" y="686"/>
                    <a:pt x="2351" y="1"/>
                    <a:pt x="1507" y="1"/>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3"/>
            <p:cNvSpPr/>
            <p:nvPr/>
          </p:nvSpPr>
          <p:spPr>
            <a:xfrm>
              <a:off x="5582075" y="2565050"/>
              <a:ext cx="75925" cy="75900"/>
            </a:xfrm>
            <a:custGeom>
              <a:avLst/>
              <a:gdLst/>
              <a:ahLst/>
              <a:cxnLst/>
              <a:rect l="l" t="t" r="r" b="b"/>
              <a:pathLst>
                <a:path w="3037" h="3036" extrusionOk="0">
                  <a:moveTo>
                    <a:pt x="1530" y="0"/>
                  </a:moveTo>
                  <a:cubicBezTo>
                    <a:pt x="686" y="0"/>
                    <a:pt x="1" y="662"/>
                    <a:pt x="1" y="1507"/>
                  </a:cubicBezTo>
                  <a:cubicBezTo>
                    <a:pt x="1" y="2351"/>
                    <a:pt x="686" y="3036"/>
                    <a:pt x="1530" y="3036"/>
                  </a:cubicBezTo>
                  <a:cubicBezTo>
                    <a:pt x="2352" y="3036"/>
                    <a:pt x="3037" y="2351"/>
                    <a:pt x="3037" y="1507"/>
                  </a:cubicBezTo>
                  <a:cubicBezTo>
                    <a:pt x="3037" y="662"/>
                    <a:pt x="2352"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3"/>
            <p:cNvSpPr/>
            <p:nvPr/>
          </p:nvSpPr>
          <p:spPr>
            <a:xfrm>
              <a:off x="6236025" y="1646325"/>
              <a:ext cx="75925" cy="75925"/>
            </a:xfrm>
            <a:custGeom>
              <a:avLst/>
              <a:gdLst/>
              <a:ahLst/>
              <a:cxnLst/>
              <a:rect l="l" t="t" r="r" b="b"/>
              <a:pathLst>
                <a:path w="3037" h="3037" extrusionOk="0">
                  <a:moveTo>
                    <a:pt x="1507" y="0"/>
                  </a:moveTo>
                  <a:cubicBezTo>
                    <a:pt x="686" y="0"/>
                    <a:pt x="1" y="662"/>
                    <a:pt x="1" y="1507"/>
                  </a:cubicBezTo>
                  <a:cubicBezTo>
                    <a:pt x="1" y="2351"/>
                    <a:pt x="686" y="3036"/>
                    <a:pt x="1507" y="3036"/>
                  </a:cubicBezTo>
                  <a:cubicBezTo>
                    <a:pt x="2352" y="3036"/>
                    <a:pt x="3037" y="2351"/>
                    <a:pt x="3037" y="1507"/>
                  </a:cubicBezTo>
                  <a:cubicBezTo>
                    <a:pt x="3037" y="662"/>
                    <a:pt x="2352" y="0"/>
                    <a:pt x="1507"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3"/>
            <p:cNvSpPr/>
            <p:nvPr/>
          </p:nvSpPr>
          <p:spPr>
            <a:xfrm>
              <a:off x="6540750" y="1911100"/>
              <a:ext cx="75925" cy="75925"/>
            </a:xfrm>
            <a:custGeom>
              <a:avLst/>
              <a:gdLst/>
              <a:ahLst/>
              <a:cxnLst/>
              <a:rect l="l" t="t" r="r" b="b"/>
              <a:pathLst>
                <a:path w="3037" h="3037" extrusionOk="0">
                  <a:moveTo>
                    <a:pt x="1530" y="0"/>
                  </a:moveTo>
                  <a:cubicBezTo>
                    <a:pt x="685" y="0"/>
                    <a:pt x="1" y="685"/>
                    <a:pt x="1" y="1530"/>
                  </a:cubicBezTo>
                  <a:cubicBezTo>
                    <a:pt x="1" y="2374"/>
                    <a:pt x="685" y="3036"/>
                    <a:pt x="1530" y="3036"/>
                  </a:cubicBezTo>
                  <a:cubicBezTo>
                    <a:pt x="2374" y="3036"/>
                    <a:pt x="3036" y="2374"/>
                    <a:pt x="3036" y="1530"/>
                  </a:cubicBezTo>
                  <a:cubicBezTo>
                    <a:pt x="3036" y="685"/>
                    <a:pt x="2374" y="0"/>
                    <a:pt x="1530" y="0"/>
                  </a:cubicBez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3"/>
            <p:cNvSpPr/>
            <p:nvPr/>
          </p:nvSpPr>
          <p:spPr>
            <a:xfrm>
              <a:off x="6846050" y="1372425"/>
              <a:ext cx="106150" cy="122700"/>
            </a:xfrm>
            <a:custGeom>
              <a:avLst/>
              <a:gdLst/>
              <a:ahLst/>
              <a:cxnLst/>
              <a:rect l="l" t="t" r="r" b="b"/>
              <a:pathLst>
                <a:path w="4246" h="4908" extrusionOk="0">
                  <a:moveTo>
                    <a:pt x="4246" y="0"/>
                  </a:moveTo>
                  <a:lnTo>
                    <a:pt x="0" y="3515"/>
                  </a:lnTo>
                  <a:lnTo>
                    <a:pt x="2488" y="4908"/>
                  </a:lnTo>
                  <a:lnTo>
                    <a:pt x="4246" y="0"/>
                  </a:lnTo>
                  <a:close/>
                </a:path>
              </a:pathLst>
            </a:cu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316" name="Picture 4">
            <a:extLst>
              <a:ext uri="{FF2B5EF4-FFF2-40B4-BE49-F238E27FC236}">
                <a16:creationId xmlns:a16="http://schemas.microsoft.com/office/drawing/2014/main" id="{A294C161-36F2-8AC2-E3D5-30E38220D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43375"/>
            <a:ext cx="4572000" cy="326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934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623BEC2-FE3D-CF0B-7A85-E96E18C929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2085"/>
            <a:ext cx="8186738" cy="58476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F49DC60-96F2-DCBA-4B51-04439852C89C}"/>
              </a:ext>
            </a:extLst>
          </p:cNvPr>
          <p:cNvPicPr>
            <a:picLocks noChangeAspect="1"/>
          </p:cNvPicPr>
          <p:nvPr/>
        </p:nvPicPr>
        <p:blipFill>
          <a:blip r:embed="rId4"/>
          <a:stretch>
            <a:fillRect/>
          </a:stretch>
        </p:blipFill>
        <p:spPr>
          <a:xfrm>
            <a:off x="6818313" y="-71438"/>
            <a:ext cx="3746500" cy="952500"/>
          </a:xfrm>
          <a:prstGeom prst="rect">
            <a:avLst/>
          </a:prstGeom>
        </p:spPr>
      </p:pic>
    </p:spTree>
    <p:extLst>
      <p:ext uri="{BB962C8B-B14F-4D97-AF65-F5344CB8AC3E}">
        <p14:creationId xmlns:p14="http://schemas.microsoft.com/office/powerpoint/2010/main" val="8785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10" name="Google Shape;1610;p7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Summary </a:t>
            </a:r>
            <a:endParaRPr/>
          </a:p>
        </p:txBody>
      </p:sp>
      <p:sp>
        <p:nvSpPr>
          <p:cNvPr id="1609" name="Google Shape;1609;p72"/>
          <p:cNvSpPr txBox="1">
            <a:spLocks noGrp="1"/>
          </p:cNvSpPr>
          <p:nvPr>
            <p:ph type="body" idx="1"/>
          </p:nvPr>
        </p:nvSpPr>
        <p:spPr>
          <a:xfrm>
            <a:off x="720000" y="1291148"/>
            <a:ext cx="8009005" cy="3299100"/>
          </a:xfrm>
          <a:prstGeom prst="rect">
            <a:avLst/>
          </a:prstGeom>
        </p:spPr>
        <p:txBody>
          <a:bodyPr spcFirstLastPara="1" wrap="square" lIns="91425" tIns="91425" rIns="91425" bIns="91425" numCol="2" anchor="t" anchorCtr="0">
            <a:noAutofit/>
          </a:bodyPr>
          <a:lstStyle/>
          <a:p>
            <a:pPr marL="0" lvl="0" indent="0" algn="l" rtl="0">
              <a:lnSpc>
                <a:spcPct val="100000"/>
              </a:lnSpc>
              <a:spcBef>
                <a:spcPts val="0"/>
              </a:spcBef>
              <a:spcAft>
                <a:spcPts val="0"/>
              </a:spcAft>
              <a:buNone/>
            </a:pPr>
            <a:r>
              <a:rPr lang="en-US" sz="1200" b="1"/>
              <a:t>Original Hypothesis:</a:t>
            </a:r>
          </a:p>
          <a:p>
            <a:pPr marL="0" lvl="0" indent="0" algn="l" rtl="0">
              <a:lnSpc>
                <a:spcPct val="100000"/>
              </a:lnSpc>
              <a:spcBef>
                <a:spcPts val="0"/>
              </a:spcBef>
              <a:spcAft>
                <a:spcPts val="0"/>
              </a:spcAft>
              <a:buNone/>
            </a:pPr>
            <a:endParaRPr lang="en-US" sz="1200"/>
          </a:p>
          <a:p>
            <a:pPr marL="171450" lvl="0" indent="-171450" algn="l" rtl="0">
              <a:lnSpc>
                <a:spcPct val="100000"/>
              </a:lnSpc>
              <a:spcBef>
                <a:spcPts val="0"/>
              </a:spcBef>
              <a:spcAft>
                <a:spcPts val="0"/>
              </a:spcAft>
              <a:buClr>
                <a:srgbClr val="C00000"/>
              </a:buClr>
              <a:buSzPct val="116000"/>
              <a:buFont typeface="System Font Regular"/>
              <a:buChar char="x"/>
            </a:pPr>
            <a:r>
              <a:rPr lang="en-US" sz="1200"/>
              <a:t>Smaller Breeds Preference: Residents of Burlington may prefer smaller dog breeds due to the city's living spaces and lifestyle.</a:t>
            </a:r>
          </a:p>
          <a:p>
            <a:pPr marL="628650" lvl="1" indent="-171450">
              <a:buClr>
                <a:srgbClr val="C00000"/>
              </a:buClr>
              <a:buSzPct val="116000"/>
              <a:buFont typeface="Wingdings" pitchFamily="2" charset="2"/>
              <a:buChar char="ü"/>
            </a:pPr>
            <a:r>
              <a:rPr lang="en-US" sz="1200"/>
              <a:t>Medium-sized dogs are prevalent, with a balanced age and sex distribution indicating no significant bias.</a:t>
            </a:r>
          </a:p>
          <a:p>
            <a:pPr marL="0" lvl="0" indent="0" algn="l" rtl="0">
              <a:lnSpc>
                <a:spcPct val="100000"/>
              </a:lnSpc>
              <a:spcBef>
                <a:spcPts val="0"/>
              </a:spcBef>
              <a:spcAft>
                <a:spcPts val="0"/>
              </a:spcAft>
              <a:buClr>
                <a:srgbClr val="C00000"/>
              </a:buClr>
              <a:buSzPct val="116000"/>
              <a:buNone/>
            </a:pPr>
            <a:endParaRPr lang="en-US" sz="1200"/>
          </a:p>
          <a:p>
            <a:pPr marL="171450" lvl="0" indent="-171450" algn="l" rtl="0">
              <a:lnSpc>
                <a:spcPct val="100000"/>
              </a:lnSpc>
              <a:spcBef>
                <a:spcPts val="0"/>
              </a:spcBef>
              <a:spcAft>
                <a:spcPts val="0"/>
              </a:spcAft>
              <a:buClr>
                <a:srgbClr val="C00000"/>
              </a:buClr>
              <a:buSzPct val="116000"/>
              <a:buFont typeface="Wingdings" pitchFamily="2" charset="2"/>
              <a:buChar char="ü"/>
            </a:pPr>
            <a:r>
              <a:rPr lang="en-US" sz="1200"/>
              <a:t>Breed and Recreation Connection: The popularity of certain dog breeds in Burlington may be linked to the recreational activities available in the city, such as hiking or water sports.</a:t>
            </a:r>
          </a:p>
          <a:p>
            <a:pPr marL="0" lvl="0" indent="0" algn="l" rtl="0">
              <a:lnSpc>
                <a:spcPct val="100000"/>
              </a:lnSpc>
              <a:spcBef>
                <a:spcPts val="0"/>
              </a:spcBef>
              <a:spcAft>
                <a:spcPts val="0"/>
              </a:spcAft>
              <a:buClr>
                <a:srgbClr val="C00000"/>
              </a:buClr>
              <a:buSzPct val="116000"/>
              <a:buNone/>
            </a:pPr>
            <a:r>
              <a:rPr lang="en-US" sz="1200"/>
              <a:t>            - Labrador Retrievers are considered the best hiking dog breed. </a:t>
            </a:r>
          </a:p>
          <a:p>
            <a:pPr marL="0" lvl="0" indent="0" algn="l" rtl="0">
              <a:lnSpc>
                <a:spcPct val="100000"/>
              </a:lnSpc>
              <a:spcBef>
                <a:spcPts val="0"/>
              </a:spcBef>
              <a:spcAft>
                <a:spcPts val="0"/>
              </a:spcAft>
              <a:buClr>
                <a:srgbClr val="C00000"/>
              </a:buClr>
              <a:buSzPct val="116000"/>
              <a:buNone/>
            </a:pPr>
            <a:endParaRPr lang="en-US" sz="1200"/>
          </a:p>
          <a:p>
            <a:pPr marL="0" lvl="0" indent="0" algn="l" rtl="0">
              <a:lnSpc>
                <a:spcPct val="100000"/>
              </a:lnSpc>
              <a:spcBef>
                <a:spcPts val="0"/>
              </a:spcBef>
              <a:spcAft>
                <a:spcPts val="0"/>
              </a:spcAft>
              <a:buClr>
                <a:srgbClr val="C00000"/>
              </a:buClr>
              <a:buSzPct val="116000"/>
              <a:buNone/>
            </a:pPr>
            <a:endParaRPr lang="en-US" sz="1200"/>
          </a:p>
          <a:p>
            <a:pPr marL="0" lvl="0" indent="0" algn="l" rtl="0">
              <a:lnSpc>
                <a:spcPct val="100000"/>
              </a:lnSpc>
              <a:spcBef>
                <a:spcPts val="0"/>
              </a:spcBef>
              <a:spcAft>
                <a:spcPts val="0"/>
              </a:spcAft>
              <a:buClr>
                <a:srgbClr val="C00000"/>
              </a:buClr>
              <a:buSzPct val="116000"/>
              <a:buNone/>
            </a:pPr>
            <a:endParaRPr lang="en-US" sz="1200"/>
          </a:p>
          <a:p>
            <a:pPr marL="0" lvl="0" indent="0" algn="l" rtl="0">
              <a:spcBef>
                <a:spcPts val="0"/>
              </a:spcBef>
              <a:spcAft>
                <a:spcPts val="0"/>
              </a:spcAft>
              <a:buNone/>
            </a:pPr>
            <a:endParaRPr lang="en-US" sz="1200" b="1"/>
          </a:p>
          <a:p>
            <a:pPr marL="0" lvl="0" indent="0" algn="l" rtl="0">
              <a:spcBef>
                <a:spcPts val="0"/>
              </a:spcBef>
              <a:spcAft>
                <a:spcPts val="0"/>
              </a:spcAft>
              <a:buNone/>
            </a:pPr>
            <a:endParaRPr lang="en-US" sz="1200" b="1"/>
          </a:p>
          <a:p>
            <a:pPr marL="0" lvl="0" indent="0" algn="l" rtl="0">
              <a:spcBef>
                <a:spcPts val="0"/>
              </a:spcBef>
              <a:spcAft>
                <a:spcPts val="0"/>
              </a:spcAft>
              <a:buNone/>
            </a:pPr>
            <a:r>
              <a:rPr lang="en-US" sz="1200" b="1"/>
              <a:t>Limitations of the Project Based on the Available Variables</a:t>
            </a:r>
          </a:p>
          <a:p>
            <a:pPr marL="0" lvl="0" indent="0" algn="l" rtl="0">
              <a:spcBef>
                <a:spcPts val="0"/>
              </a:spcBef>
              <a:spcAft>
                <a:spcPts val="0"/>
              </a:spcAft>
              <a:buNone/>
            </a:pPr>
            <a:endParaRPr lang="en-US" sz="1200"/>
          </a:p>
          <a:p>
            <a:pPr marL="0" lvl="0" indent="0" algn="l" rtl="0">
              <a:spcBef>
                <a:spcPts val="0"/>
              </a:spcBef>
              <a:spcAft>
                <a:spcPts val="0"/>
              </a:spcAft>
              <a:buNone/>
            </a:pPr>
            <a:endParaRPr lang="en-US" sz="1200"/>
          </a:p>
          <a:p>
            <a:pPr marL="228600" lvl="0" indent="-228600" algn="l" rtl="0">
              <a:spcBef>
                <a:spcPts val="0"/>
              </a:spcBef>
              <a:spcAft>
                <a:spcPts val="0"/>
              </a:spcAft>
              <a:buFont typeface="+mj-lt"/>
              <a:buAutoNum type="arabicPeriod"/>
            </a:pPr>
            <a:r>
              <a:rPr lang="en-US" sz="1200"/>
              <a:t>Data  Completeness and  Accuracy</a:t>
            </a:r>
          </a:p>
          <a:p>
            <a:pPr marL="228600" lvl="0" indent="-228600" algn="l" rtl="0">
              <a:spcBef>
                <a:spcPts val="0"/>
              </a:spcBef>
              <a:spcAft>
                <a:spcPts val="0"/>
              </a:spcAft>
              <a:buFont typeface="+mj-lt"/>
              <a:buAutoNum type="arabicPeriod"/>
            </a:pPr>
            <a:endParaRPr lang="en-US" sz="1200"/>
          </a:p>
          <a:p>
            <a:pPr marL="228600" lvl="0" indent="-228600" algn="l" rtl="0">
              <a:spcBef>
                <a:spcPts val="0"/>
              </a:spcBef>
              <a:spcAft>
                <a:spcPts val="0"/>
              </a:spcAft>
              <a:buFont typeface="+mj-lt"/>
              <a:buAutoNum type="arabicPeriod"/>
            </a:pPr>
            <a:r>
              <a:rPr lang="en-US" sz="1200"/>
              <a:t>Inconsistent  Data  integrity </a:t>
            </a:r>
          </a:p>
          <a:p>
            <a:pPr marL="228600" lvl="0" indent="-228600" algn="l" rtl="0">
              <a:spcBef>
                <a:spcPts val="0"/>
              </a:spcBef>
              <a:spcAft>
                <a:spcPts val="0"/>
              </a:spcAft>
              <a:buFont typeface="+mj-lt"/>
              <a:buAutoNum type="arabicPeriod"/>
            </a:pPr>
            <a:endParaRPr lang="en-US" sz="1200"/>
          </a:p>
          <a:p>
            <a:pPr marL="228600" lvl="0" indent="-228600" algn="l" rtl="0">
              <a:spcBef>
                <a:spcPts val="0"/>
              </a:spcBef>
              <a:spcAft>
                <a:spcPts val="0"/>
              </a:spcAft>
              <a:buFont typeface="+mj-lt"/>
              <a:buAutoNum type="arabicPeriod"/>
            </a:pPr>
            <a:r>
              <a:rPr lang="en-US" sz="1200"/>
              <a:t>Limited qualitative data analysis </a:t>
            </a:r>
          </a:p>
          <a:p>
            <a:pPr marL="228600" lvl="0" indent="-228600" algn="l" rtl="0">
              <a:spcBef>
                <a:spcPts val="0"/>
              </a:spcBef>
              <a:spcAft>
                <a:spcPts val="0"/>
              </a:spcAft>
              <a:buFont typeface="+mj-lt"/>
              <a:buAutoNum type="arabicPeriod"/>
            </a:pPr>
            <a:endParaRPr lang="en-US" sz="1200"/>
          </a:p>
          <a:p>
            <a:pPr marL="228600" lvl="0" indent="-228600" algn="l" rtl="0">
              <a:spcBef>
                <a:spcPts val="0"/>
              </a:spcBef>
              <a:spcAft>
                <a:spcPts val="0"/>
              </a:spcAft>
              <a:buFont typeface="+mj-lt"/>
              <a:buAutoNum type="arabicPeriod"/>
            </a:pPr>
            <a:r>
              <a:rPr lang="en-US" sz="1200"/>
              <a:t>Breed Specific Analysis</a:t>
            </a:r>
          </a:p>
          <a:p>
            <a:pPr marL="0" lvl="0" indent="0" rtl="0">
              <a:spcBef>
                <a:spcPts val="0"/>
              </a:spcBef>
              <a:spcAft>
                <a:spcPts val="0"/>
              </a:spcAft>
              <a:buNone/>
            </a:pPr>
            <a:endParaRPr lang="en-US" sz="1200"/>
          </a:p>
          <a:p>
            <a:pPr marL="0" lvl="0" indent="0" algn="l" rtl="0">
              <a:spcBef>
                <a:spcPts val="0"/>
              </a:spcBef>
              <a:spcAft>
                <a:spcPts val="0"/>
              </a:spcAft>
              <a:buNone/>
            </a:pPr>
            <a:endParaRPr lang="en-US" sz="1200"/>
          </a:p>
          <a:p>
            <a:pPr marL="0" lvl="0" indent="0" algn="l" rtl="0">
              <a:lnSpc>
                <a:spcPct val="100000"/>
              </a:lnSpc>
              <a:spcBef>
                <a:spcPts val="0"/>
              </a:spcBef>
              <a:spcAft>
                <a:spcPts val="0"/>
              </a:spcAft>
              <a:buClr>
                <a:srgbClr val="C00000"/>
              </a:buClr>
              <a:buSzPct val="116000"/>
              <a:buNone/>
            </a:pPr>
            <a:endParaRPr lang="en-US" sz="1200"/>
          </a:p>
          <a:p>
            <a:pPr marL="0" lvl="0" indent="0" algn="l" rtl="0">
              <a:lnSpc>
                <a:spcPct val="100000"/>
              </a:lnSpc>
              <a:spcBef>
                <a:spcPts val="0"/>
              </a:spcBef>
              <a:spcAft>
                <a:spcPts val="0"/>
              </a:spcAft>
              <a:buClr>
                <a:srgbClr val="C00000"/>
              </a:buClr>
              <a:buSzPct val="116000"/>
              <a:buNone/>
            </a:pPr>
            <a:endParaRPr lang="en-US" sz="1200"/>
          </a:p>
          <a:p>
            <a:pPr marL="139700" indent="0" algn="l">
              <a:buNone/>
            </a:pPr>
            <a:endParaRPr lang="en-US" sz="1200" b="1" i="0">
              <a:effectLst/>
              <a:latin typeface="Söhne"/>
            </a:endParaRPr>
          </a:p>
          <a:p>
            <a:pPr marL="0" lvl="0" indent="0" algn="l" rtl="0">
              <a:lnSpc>
                <a:spcPct val="100000"/>
              </a:lnSpc>
              <a:spcBef>
                <a:spcPts val="0"/>
              </a:spcBef>
              <a:spcAft>
                <a:spcPts val="0"/>
              </a:spcAft>
              <a:buNone/>
            </a:pPr>
            <a:endParaRPr lang="en-US" sz="1200"/>
          </a:p>
          <a:p>
            <a:pPr marL="139700" indent="0" algn="l">
              <a:buNone/>
            </a:pPr>
            <a:endParaRPr lang="en-US" sz="1200" b="1" i="0">
              <a:effectLst/>
              <a:latin typeface="Söhne"/>
            </a:endParaRPr>
          </a:p>
        </p:txBody>
      </p:sp>
      <p:grpSp>
        <p:nvGrpSpPr>
          <p:cNvPr id="1611" name="Google Shape;1611;p72"/>
          <p:cNvGrpSpPr/>
          <p:nvPr/>
        </p:nvGrpSpPr>
        <p:grpSpPr>
          <a:xfrm>
            <a:off x="7274908" y="-27960"/>
            <a:ext cx="1894953" cy="1015725"/>
            <a:chOff x="719997" y="2562598"/>
            <a:chExt cx="3039711" cy="1469430"/>
          </a:xfrm>
        </p:grpSpPr>
        <p:grpSp>
          <p:nvGrpSpPr>
            <p:cNvPr id="1612" name="Google Shape;1612;p72"/>
            <p:cNvGrpSpPr/>
            <p:nvPr/>
          </p:nvGrpSpPr>
          <p:grpSpPr>
            <a:xfrm>
              <a:off x="1324036" y="2562598"/>
              <a:ext cx="2435672" cy="1469430"/>
              <a:chOff x="2252450" y="1232625"/>
              <a:chExt cx="3238925" cy="2040025"/>
            </a:xfrm>
          </p:grpSpPr>
          <p:sp>
            <p:nvSpPr>
              <p:cNvPr id="1613" name="Google Shape;1613;p72"/>
              <p:cNvSpPr/>
              <p:nvPr/>
            </p:nvSpPr>
            <p:spPr>
              <a:xfrm>
                <a:off x="4754675" y="2271725"/>
                <a:ext cx="75925" cy="75925"/>
              </a:xfrm>
              <a:custGeom>
                <a:avLst/>
                <a:gdLst/>
                <a:ahLst/>
                <a:cxnLst/>
                <a:rect l="l" t="t" r="r" b="b"/>
                <a:pathLst>
                  <a:path w="3037" h="3037" extrusionOk="0">
                    <a:moveTo>
                      <a:pt x="1530" y="1"/>
                    </a:moveTo>
                    <a:cubicBezTo>
                      <a:pt x="685" y="1"/>
                      <a:pt x="0" y="686"/>
                      <a:pt x="0" y="1507"/>
                    </a:cubicBezTo>
                    <a:cubicBezTo>
                      <a:pt x="0" y="2352"/>
                      <a:pt x="685" y="3037"/>
                      <a:pt x="1530" y="3037"/>
                    </a:cubicBezTo>
                    <a:cubicBezTo>
                      <a:pt x="2351" y="3037"/>
                      <a:pt x="3036" y="2352"/>
                      <a:pt x="3036" y="1507"/>
                    </a:cubicBezTo>
                    <a:cubicBezTo>
                      <a:pt x="3036" y="686"/>
                      <a:pt x="2351" y="1"/>
                      <a:pt x="1530" y="1"/>
                    </a:cubicBezTo>
                    <a:close/>
                  </a:path>
                </a:pathLst>
              </a:custGeom>
              <a:solidFill>
                <a:srgbClr val="CE8E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2"/>
              <p:cNvSpPr/>
              <p:nvPr/>
            </p:nvSpPr>
            <p:spPr>
              <a:xfrm>
                <a:off x="2252450" y="1232625"/>
                <a:ext cx="3231525" cy="2040025"/>
              </a:xfrm>
              <a:custGeom>
                <a:avLst/>
                <a:gdLst/>
                <a:ahLst/>
                <a:cxnLst/>
                <a:rect l="l" t="t" r="r" b="b"/>
                <a:pathLst>
                  <a:path w="129261" h="81601" extrusionOk="0">
                    <a:moveTo>
                      <a:pt x="4520" y="0"/>
                    </a:moveTo>
                    <a:cubicBezTo>
                      <a:pt x="2032" y="0"/>
                      <a:pt x="0" y="2032"/>
                      <a:pt x="0" y="4519"/>
                    </a:cubicBezTo>
                    <a:lnTo>
                      <a:pt x="0" y="77081"/>
                    </a:lnTo>
                    <a:cubicBezTo>
                      <a:pt x="0" y="79569"/>
                      <a:pt x="2032" y="81600"/>
                      <a:pt x="4520" y="81600"/>
                    </a:cubicBezTo>
                    <a:lnTo>
                      <a:pt x="124741" y="81600"/>
                    </a:lnTo>
                    <a:cubicBezTo>
                      <a:pt x="127229" y="81600"/>
                      <a:pt x="129260" y="79569"/>
                      <a:pt x="129260" y="77081"/>
                    </a:cubicBezTo>
                    <a:lnTo>
                      <a:pt x="129260" y="4519"/>
                    </a:lnTo>
                    <a:cubicBezTo>
                      <a:pt x="129260" y="2032"/>
                      <a:pt x="127229" y="0"/>
                      <a:pt x="124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2"/>
              <p:cNvSpPr/>
              <p:nvPr/>
            </p:nvSpPr>
            <p:spPr>
              <a:xfrm>
                <a:off x="2252450" y="1232625"/>
                <a:ext cx="3231525" cy="169500"/>
              </a:xfrm>
              <a:custGeom>
                <a:avLst/>
                <a:gdLst/>
                <a:ahLst/>
                <a:cxnLst/>
                <a:rect l="l" t="t" r="r" b="b"/>
                <a:pathLst>
                  <a:path w="129261" h="6780" extrusionOk="0">
                    <a:moveTo>
                      <a:pt x="4520" y="0"/>
                    </a:moveTo>
                    <a:cubicBezTo>
                      <a:pt x="2032" y="0"/>
                      <a:pt x="0" y="2032"/>
                      <a:pt x="0" y="4519"/>
                    </a:cubicBezTo>
                    <a:lnTo>
                      <a:pt x="0" y="6779"/>
                    </a:lnTo>
                    <a:lnTo>
                      <a:pt x="129260" y="6779"/>
                    </a:lnTo>
                    <a:lnTo>
                      <a:pt x="129260" y="4519"/>
                    </a:lnTo>
                    <a:cubicBezTo>
                      <a:pt x="129260" y="2032"/>
                      <a:pt x="127229" y="0"/>
                      <a:pt x="1247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2"/>
              <p:cNvSpPr/>
              <p:nvPr/>
            </p:nvSpPr>
            <p:spPr>
              <a:xfrm>
                <a:off x="2334050" y="1279975"/>
                <a:ext cx="79900" cy="79925"/>
              </a:xfrm>
              <a:custGeom>
                <a:avLst/>
                <a:gdLst/>
                <a:ahLst/>
                <a:cxnLst/>
                <a:rect l="l" t="t" r="r" b="b"/>
                <a:pathLst>
                  <a:path w="3196" h="3197" fill="none" extrusionOk="0">
                    <a:moveTo>
                      <a:pt x="3196" y="1598"/>
                    </a:moveTo>
                    <a:cubicBezTo>
                      <a:pt x="3196" y="2489"/>
                      <a:pt x="2465" y="3196"/>
                      <a:pt x="1598" y="3196"/>
                    </a:cubicBezTo>
                    <a:cubicBezTo>
                      <a:pt x="708" y="3196"/>
                      <a:pt x="0" y="2489"/>
                      <a:pt x="0" y="1598"/>
                    </a:cubicBezTo>
                    <a:cubicBezTo>
                      <a:pt x="0" y="708"/>
                      <a:pt x="708" y="1"/>
                      <a:pt x="1598" y="1"/>
                    </a:cubicBezTo>
                    <a:cubicBezTo>
                      <a:pt x="2465" y="1"/>
                      <a:pt x="3196" y="708"/>
                      <a:pt x="3196" y="1598"/>
                    </a:cubicBezTo>
                    <a:close/>
                  </a:path>
                </a:pathLst>
              </a:custGeom>
              <a:noFill/>
              <a:ln w="9700" cap="flat"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2"/>
              <p:cNvSpPr/>
              <p:nvPr/>
            </p:nvSpPr>
            <p:spPr>
              <a:xfrm>
                <a:off x="2484700" y="1279975"/>
                <a:ext cx="79325" cy="79925"/>
              </a:xfrm>
              <a:custGeom>
                <a:avLst/>
                <a:gdLst/>
                <a:ahLst/>
                <a:cxnLst/>
                <a:rect l="l" t="t" r="r" b="b"/>
                <a:pathLst>
                  <a:path w="3173" h="3197" fill="none" extrusionOk="0">
                    <a:moveTo>
                      <a:pt x="3173" y="1598"/>
                    </a:moveTo>
                    <a:cubicBezTo>
                      <a:pt x="3173" y="2489"/>
                      <a:pt x="2465" y="3196"/>
                      <a:pt x="1598" y="3196"/>
                    </a:cubicBezTo>
                    <a:cubicBezTo>
                      <a:pt x="708" y="3196"/>
                      <a:pt x="0" y="2489"/>
                      <a:pt x="0" y="1598"/>
                    </a:cubicBezTo>
                    <a:cubicBezTo>
                      <a:pt x="0" y="708"/>
                      <a:pt x="708" y="1"/>
                      <a:pt x="1598" y="1"/>
                    </a:cubicBezTo>
                    <a:cubicBezTo>
                      <a:pt x="2465" y="1"/>
                      <a:pt x="3173" y="708"/>
                      <a:pt x="3173" y="1598"/>
                    </a:cubicBezTo>
                    <a:close/>
                  </a:path>
                </a:pathLst>
              </a:custGeom>
              <a:noFill/>
              <a:ln w="9700" cap="flat"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2"/>
              <p:cNvSpPr/>
              <p:nvPr/>
            </p:nvSpPr>
            <p:spPr>
              <a:xfrm>
                <a:off x="2634775" y="1279975"/>
                <a:ext cx="79900" cy="79925"/>
              </a:xfrm>
              <a:custGeom>
                <a:avLst/>
                <a:gdLst/>
                <a:ahLst/>
                <a:cxnLst/>
                <a:rect l="l" t="t" r="r" b="b"/>
                <a:pathLst>
                  <a:path w="3196" h="3197" fill="none" extrusionOk="0">
                    <a:moveTo>
                      <a:pt x="3196" y="1598"/>
                    </a:moveTo>
                    <a:cubicBezTo>
                      <a:pt x="3196" y="2489"/>
                      <a:pt x="2488" y="3196"/>
                      <a:pt x="1598" y="3196"/>
                    </a:cubicBezTo>
                    <a:cubicBezTo>
                      <a:pt x="731" y="3196"/>
                      <a:pt x="0" y="2489"/>
                      <a:pt x="0" y="1598"/>
                    </a:cubicBezTo>
                    <a:cubicBezTo>
                      <a:pt x="0" y="708"/>
                      <a:pt x="731" y="1"/>
                      <a:pt x="1598" y="1"/>
                    </a:cubicBezTo>
                    <a:cubicBezTo>
                      <a:pt x="2488" y="1"/>
                      <a:pt x="3196" y="708"/>
                      <a:pt x="3196" y="1598"/>
                    </a:cubicBezTo>
                    <a:close/>
                  </a:path>
                </a:pathLst>
              </a:custGeom>
              <a:noFill/>
              <a:ln w="9700" cap="flat"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2"/>
              <p:cNvSpPr/>
              <p:nvPr/>
            </p:nvSpPr>
            <p:spPr>
              <a:xfrm>
                <a:off x="2616500" y="2817250"/>
                <a:ext cx="1170975" cy="41125"/>
              </a:xfrm>
              <a:custGeom>
                <a:avLst/>
                <a:gdLst/>
                <a:ahLst/>
                <a:cxnLst/>
                <a:rect l="l" t="t" r="r" b="b"/>
                <a:pathLst>
                  <a:path w="46839" h="1645" extrusionOk="0">
                    <a:moveTo>
                      <a:pt x="823" y="1"/>
                    </a:moveTo>
                    <a:cubicBezTo>
                      <a:pt x="366" y="1"/>
                      <a:pt x="1" y="366"/>
                      <a:pt x="1" y="823"/>
                    </a:cubicBezTo>
                    <a:cubicBezTo>
                      <a:pt x="1" y="1279"/>
                      <a:pt x="366" y="1644"/>
                      <a:pt x="823" y="1644"/>
                    </a:cubicBezTo>
                    <a:lnTo>
                      <a:pt x="46017" y="1644"/>
                    </a:lnTo>
                    <a:cubicBezTo>
                      <a:pt x="46473" y="1644"/>
                      <a:pt x="46838" y="1279"/>
                      <a:pt x="46838" y="823"/>
                    </a:cubicBezTo>
                    <a:cubicBezTo>
                      <a:pt x="46838" y="366"/>
                      <a:pt x="46473" y="1"/>
                      <a:pt x="460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2"/>
              <p:cNvSpPr/>
              <p:nvPr/>
            </p:nvSpPr>
            <p:spPr>
              <a:xfrm>
                <a:off x="2616500" y="2920550"/>
                <a:ext cx="891350" cy="41675"/>
              </a:xfrm>
              <a:custGeom>
                <a:avLst/>
                <a:gdLst/>
                <a:ahLst/>
                <a:cxnLst/>
                <a:rect l="l" t="t" r="r" b="b"/>
                <a:pathLst>
                  <a:path w="35654" h="1667" extrusionOk="0">
                    <a:moveTo>
                      <a:pt x="823" y="0"/>
                    </a:moveTo>
                    <a:cubicBezTo>
                      <a:pt x="366" y="0"/>
                      <a:pt x="1" y="388"/>
                      <a:pt x="1" y="845"/>
                    </a:cubicBezTo>
                    <a:cubicBezTo>
                      <a:pt x="1" y="1301"/>
                      <a:pt x="366" y="1666"/>
                      <a:pt x="823" y="1666"/>
                    </a:cubicBezTo>
                    <a:lnTo>
                      <a:pt x="34809" y="1666"/>
                    </a:lnTo>
                    <a:cubicBezTo>
                      <a:pt x="35266" y="1666"/>
                      <a:pt x="35654" y="1301"/>
                      <a:pt x="35654" y="845"/>
                    </a:cubicBezTo>
                    <a:cubicBezTo>
                      <a:pt x="35654" y="388"/>
                      <a:pt x="35266" y="0"/>
                      <a:pt x="34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2"/>
              <p:cNvSpPr/>
              <p:nvPr/>
            </p:nvSpPr>
            <p:spPr>
              <a:xfrm>
                <a:off x="2616500" y="3024400"/>
                <a:ext cx="532425" cy="41675"/>
              </a:xfrm>
              <a:custGeom>
                <a:avLst/>
                <a:gdLst/>
                <a:ahLst/>
                <a:cxnLst/>
                <a:rect l="l" t="t" r="r" b="b"/>
                <a:pathLst>
                  <a:path w="21297" h="1667" extrusionOk="0">
                    <a:moveTo>
                      <a:pt x="823" y="0"/>
                    </a:moveTo>
                    <a:cubicBezTo>
                      <a:pt x="366" y="0"/>
                      <a:pt x="1" y="388"/>
                      <a:pt x="1" y="845"/>
                    </a:cubicBezTo>
                    <a:cubicBezTo>
                      <a:pt x="1" y="1301"/>
                      <a:pt x="366" y="1667"/>
                      <a:pt x="823" y="1667"/>
                    </a:cubicBezTo>
                    <a:lnTo>
                      <a:pt x="20475" y="1667"/>
                    </a:lnTo>
                    <a:cubicBezTo>
                      <a:pt x="20932" y="1667"/>
                      <a:pt x="21297" y="1301"/>
                      <a:pt x="21297" y="845"/>
                    </a:cubicBezTo>
                    <a:cubicBezTo>
                      <a:pt x="21297" y="388"/>
                      <a:pt x="20932" y="0"/>
                      <a:pt x="204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2"/>
              <p:cNvSpPr/>
              <p:nvPr/>
            </p:nvSpPr>
            <p:spPr>
              <a:xfrm>
                <a:off x="3902725" y="2831525"/>
                <a:ext cx="1026575" cy="25"/>
              </a:xfrm>
              <a:custGeom>
                <a:avLst/>
                <a:gdLst/>
                <a:ahLst/>
                <a:cxnLst/>
                <a:rect l="l" t="t" r="r" b="b"/>
                <a:pathLst>
                  <a:path w="41063" h="1" fill="none" extrusionOk="0">
                    <a:moveTo>
                      <a:pt x="0" y="0"/>
                    </a:moveTo>
                    <a:lnTo>
                      <a:pt x="41063" y="0"/>
                    </a:lnTo>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2"/>
              <p:cNvSpPr/>
              <p:nvPr/>
            </p:nvSpPr>
            <p:spPr>
              <a:xfrm>
                <a:off x="3902725" y="2906275"/>
                <a:ext cx="648250" cy="25"/>
              </a:xfrm>
              <a:custGeom>
                <a:avLst/>
                <a:gdLst/>
                <a:ahLst/>
                <a:cxnLst/>
                <a:rect l="l" t="t" r="r" b="b"/>
                <a:pathLst>
                  <a:path w="25930" h="1" fill="none" extrusionOk="0">
                    <a:moveTo>
                      <a:pt x="0" y="1"/>
                    </a:moveTo>
                    <a:lnTo>
                      <a:pt x="25930" y="1"/>
                    </a:lnTo>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2"/>
              <p:cNvSpPr/>
              <p:nvPr/>
            </p:nvSpPr>
            <p:spPr>
              <a:xfrm>
                <a:off x="3902725" y="2981025"/>
                <a:ext cx="484475" cy="25"/>
              </a:xfrm>
              <a:custGeom>
                <a:avLst/>
                <a:gdLst/>
                <a:ahLst/>
                <a:cxnLst/>
                <a:rect l="l" t="t" r="r" b="b"/>
                <a:pathLst>
                  <a:path w="19379" h="1" fill="none" extrusionOk="0">
                    <a:moveTo>
                      <a:pt x="0" y="1"/>
                    </a:moveTo>
                    <a:lnTo>
                      <a:pt x="19379" y="1"/>
                    </a:lnTo>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2"/>
              <p:cNvSpPr/>
              <p:nvPr/>
            </p:nvSpPr>
            <p:spPr>
              <a:xfrm>
                <a:off x="3902725" y="3055200"/>
                <a:ext cx="778925" cy="25"/>
              </a:xfrm>
              <a:custGeom>
                <a:avLst/>
                <a:gdLst/>
                <a:ahLst/>
                <a:cxnLst/>
                <a:rect l="l" t="t" r="r" b="b"/>
                <a:pathLst>
                  <a:path w="31157" h="1" fill="none" extrusionOk="0">
                    <a:moveTo>
                      <a:pt x="0" y="1"/>
                    </a:moveTo>
                    <a:lnTo>
                      <a:pt x="31157" y="1"/>
                    </a:lnTo>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2"/>
              <p:cNvSpPr/>
              <p:nvPr/>
            </p:nvSpPr>
            <p:spPr>
              <a:xfrm>
                <a:off x="3121525" y="1949450"/>
                <a:ext cx="2013775" cy="794800"/>
              </a:xfrm>
              <a:custGeom>
                <a:avLst/>
                <a:gdLst/>
                <a:ahLst/>
                <a:cxnLst/>
                <a:rect l="l" t="t" r="r" b="b"/>
                <a:pathLst>
                  <a:path w="80551" h="31792" extrusionOk="0">
                    <a:moveTo>
                      <a:pt x="69524" y="0"/>
                    </a:moveTo>
                    <a:cubicBezTo>
                      <a:pt x="67665" y="0"/>
                      <a:pt x="65806" y="1044"/>
                      <a:pt x="65075" y="3191"/>
                    </a:cubicBezTo>
                    <a:lnTo>
                      <a:pt x="63386" y="8099"/>
                    </a:lnTo>
                    <a:cubicBezTo>
                      <a:pt x="62678" y="10171"/>
                      <a:pt x="60808" y="11286"/>
                      <a:pt x="58919" y="11286"/>
                    </a:cubicBezTo>
                    <a:cubicBezTo>
                      <a:pt x="57459" y="11286"/>
                      <a:pt x="55987" y="10620"/>
                      <a:pt x="55032" y="9217"/>
                    </a:cubicBezTo>
                    <a:cubicBezTo>
                      <a:pt x="54077" y="7836"/>
                      <a:pt x="52598" y="7169"/>
                      <a:pt x="51130" y="7169"/>
                    </a:cubicBezTo>
                    <a:cubicBezTo>
                      <a:pt x="49369" y="7169"/>
                      <a:pt x="47624" y="8128"/>
                      <a:pt x="46815" y="9970"/>
                    </a:cubicBezTo>
                    <a:lnTo>
                      <a:pt x="45309" y="13371"/>
                    </a:lnTo>
                    <a:cubicBezTo>
                      <a:pt x="44476" y="15256"/>
                      <a:pt x="42739" y="16178"/>
                      <a:pt x="41003" y="16178"/>
                    </a:cubicBezTo>
                    <a:cubicBezTo>
                      <a:pt x="39123" y="16178"/>
                      <a:pt x="37245" y="15096"/>
                      <a:pt x="36521" y="12983"/>
                    </a:cubicBezTo>
                    <a:lnTo>
                      <a:pt x="34786" y="7916"/>
                    </a:lnTo>
                    <a:cubicBezTo>
                      <a:pt x="34056" y="5782"/>
                      <a:pt x="32184" y="4715"/>
                      <a:pt x="30312" y="4715"/>
                    </a:cubicBezTo>
                    <a:cubicBezTo>
                      <a:pt x="28441" y="4715"/>
                      <a:pt x="26569" y="5782"/>
                      <a:pt x="25839" y="7916"/>
                    </a:cubicBezTo>
                    <a:lnTo>
                      <a:pt x="22278" y="18393"/>
                    </a:lnTo>
                    <a:cubicBezTo>
                      <a:pt x="21588" y="20402"/>
                      <a:pt x="19722" y="21587"/>
                      <a:pt x="17790" y="21587"/>
                    </a:cubicBezTo>
                    <a:cubicBezTo>
                      <a:pt x="16847" y="21587"/>
                      <a:pt x="15888" y="21305"/>
                      <a:pt x="15042" y="20698"/>
                    </a:cubicBezTo>
                    <a:lnTo>
                      <a:pt x="14015" y="19968"/>
                    </a:lnTo>
                    <a:cubicBezTo>
                      <a:pt x="13178" y="19371"/>
                      <a:pt x="12213" y="19084"/>
                      <a:pt x="11258" y="19084"/>
                    </a:cubicBezTo>
                    <a:cubicBezTo>
                      <a:pt x="9766" y="19084"/>
                      <a:pt x="8301" y="19786"/>
                      <a:pt x="7396" y="21109"/>
                    </a:cubicBezTo>
                    <a:lnTo>
                      <a:pt x="0" y="31791"/>
                    </a:lnTo>
                    <a:cubicBezTo>
                      <a:pt x="76" y="31715"/>
                      <a:pt x="9052" y="31690"/>
                      <a:pt x="20985" y="31690"/>
                    </a:cubicBezTo>
                    <a:cubicBezTo>
                      <a:pt x="44852" y="31690"/>
                      <a:pt x="80551" y="31791"/>
                      <a:pt x="80551" y="31791"/>
                    </a:cubicBezTo>
                    <a:lnTo>
                      <a:pt x="74137" y="3670"/>
                    </a:lnTo>
                    <a:cubicBezTo>
                      <a:pt x="73588" y="1250"/>
                      <a:pt x="71557" y="0"/>
                      <a:pt x="69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2"/>
              <p:cNvSpPr/>
              <p:nvPr/>
            </p:nvSpPr>
            <p:spPr>
              <a:xfrm>
                <a:off x="3111250" y="2234775"/>
                <a:ext cx="2027475" cy="516325"/>
              </a:xfrm>
              <a:custGeom>
                <a:avLst/>
                <a:gdLst/>
                <a:ahLst/>
                <a:cxnLst/>
                <a:rect l="l" t="t" r="r" b="b"/>
                <a:pathLst>
                  <a:path w="81099" h="20653" extrusionOk="0">
                    <a:moveTo>
                      <a:pt x="10575" y="1"/>
                    </a:moveTo>
                    <a:cubicBezTo>
                      <a:pt x="8743" y="1"/>
                      <a:pt x="6913" y="1045"/>
                      <a:pt x="6209" y="3122"/>
                    </a:cubicBezTo>
                    <a:lnTo>
                      <a:pt x="434" y="19990"/>
                    </a:lnTo>
                    <a:lnTo>
                      <a:pt x="0" y="20492"/>
                    </a:lnTo>
                    <a:lnTo>
                      <a:pt x="274" y="20492"/>
                    </a:lnTo>
                    <a:lnTo>
                      <a:pt x="207" y="20650"/>
                    </a:lnTo>
                    <a:lnTo>
                      <a:pt x="207" y="20650"/>
                    </a:lnTo>
                    <a:cubicBezTo>
                      <a:pt x="347" y="20486"/>
                      <a:pt x="19218" y="20444"/>
                      <a:pt x="38696" y="20444"/>
                    </a:cubicBezTo>
                    <a:cubicBezTo>
                      <a:pt x="59550" y="20444"/>
                      <a:pt x="81099" y="20492"/>
                      <a:pt x="81099" y="20492"/>
                    </a:cubicBezTo>
                    <a:lnTo>
                      <a:pt x="75940" y="10267"/>
                    </a:lnTo>
                    <a:cubicBezTo>
                      <a:pt x="75155" y="8696"/>
                      <a:pt x="73579" y="7852"/>
                      <a:pt x="72010" y="7852"/>
                    </a:cubicBezTo>
                    <a:cubicBezTo>
                      <a:pt x="70796" y="7852"/>
                      <a:pt x="69586" y="8357"/>
                      <a:pt x="68750" y="9422"/>
                    </a:cubicBezTo>
                    <a:cubicBezTo>
                      <a:pt x="68682" y="9513"/>
                      <a:pt x="68613" y="9582"/>
                      <a:pt x="68545" y="9673"/>
                    </a:cubicBezTo>
                    <a:cubicBezTo>
                      <a:pt x="68545" y="9673"/>
                      <a:pt x="66445" y="13531"/>
                      <a:pt x="65326" y="14398"/>
                    </a:cubicBezTo>
                    <a:cubicBezTo>
                      <a:pt x="64121" y="15337"/>
                      <a:pt x="62795" y="15959"/>
                      <a:pt x="61378" y="15959"/>
                    </a:cubicBezTo>
                    <a:cubicBezTo>
                      <a:pt x="59522" y="15959"/>
                      <a:pt x="57507" y="14891"/>
                      <a:pt x="55397" y="12070"/>
                    </a:cubicBezTo>
                    <a:lnTo>
                      <a:pt x="53069" y="9171"/>
                    </a:lnTo>
                    <a:cubicBezTo>
                      <a:pt x="52171" y="8045"/>
                      <a:pt x="50840" y="7454"/>
                      <a:pt x="49488" y="7454"/>
                    </a:cubicBezTo>
                    <a:cubicBezTo>
                      <a:pt x="48537" y="7454"/>
                      <a:pt x="47576" y="7746"/>
                      <a:pt x="46747" y="8349"/>
                    </a:cubicBezTo>
                    <a:lnTo>
                      <a:pt x="44076" y="10312"/>
                    </a:lnTo>
                    <a:cubicBezTo>
                      <a:pt x="43007" y="11095"/>
                      <a:pt x="41633" y="12470"/>
                      <a:pt x="40425" y="12470"/>
                    </a:cubicBezTo>
                    <a:cubicBezTo>
                      <a:pt x="40189" y="12470"/>
                      <a:pt x="39959" y="12417"/>
                      <a:pt x="39739" y="12298"/>
                    </a:cubicBezTo>
                    <a:cubicBezTo>
                      <a:pt x="38278" y="11499"/>
                      <a:pt x="34330" y="8349"/>
                      <a:pt x="34330" y="8349"/>
                    </a:cubicBezTo>
                    <a:cubicBezTo>
                      <a:pt x="33510" y="7746"/>
                      <a:pt x="32554" y="7454"/>
                      <a:pt x="31605" y="7454"/>
                    </a:cubicBezTo>
                    <a:cubicBezTo>
                      <a:pt x="30255" y="7454"/>
                      <a:pt x="28919" y="8045"/>
                      <a:pt x="28007" y="9171"/>
                    </a:cubicBezTo>
                    <a:lnTo>
                      <a:pt x="25679" y="12070"/>
                    </a:lnTo>
                    <a:cubicBezTo>
                      <a:pt x="24739" y="13239"/>
                      <a:pt x="23413" y="13793"/>
                      <a:pt x="22098" y="13793"/>
                    </a:cubicBezTo>
                    <a:cubicBezTo>
                      <a:pt x="20282" y="13793"/>
                      <a:pt x="18487" y="12738"/>
                      <a:pt x="17759" y="10792"/>
                    </a:cubicBezTo>
                    <a:lnTo>
                      <a:pt x="14905" y="3008"/>
                    </a:lnTo>
                    <a:cubicBezTo>
                      <a:pt x="14161" y="999"/>
                      <a:pt x="12367" y="1"/>
                      <a:pt x="10575" y="1"/>
                    </a:cubicBezTo>
                    <a:close/>
                    <a:moveTo>
                      <a:pt x="207" y="20650"/>
                    </a:moveTo>
                    <a:cubicBezTo>
                      <a:pt x="206" y="20651"/>
                      <a:pt x="206" y="20651"/>
                      <a:pt x="206" y="20652"/>
                    </a:cubicBezTo>
                    <a:lnTo>
                      <a:pt x="207" y="2065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2"/>
              <p:cNvSpPr/>
              <p:nvPr/>
            </p:nvSpPr>
            <p:spPr>
              <a:xfrm>
                <a:off x="2727775" y="2751075"/>
                <a:ext cx="2559325" cy="25"/>
              </a:xfrm>
              <a:custGeom>
                <a:avLst/>
                <a:gdLst/>
                <a:ahLst/>
                <a:cxnLst/>
                <a:rect l="l" t="t" r="r" b="b"/>
                <a:pathLst>
                  <a:path w="102373" h="1" fill="none" extrusionOk="0">
                    <a:moveTo>
                      <a:pt x="1" y="0"/>
                    </a:moveTo>
                    <a:lnTo>
                      <a:pt x="102372" y="0"/>
                    </a:lnTo>
                  </a:path>
                </a:pathLst>
              </a:custGeom>
              <a:noFill/>
              <a:ln w="9700"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2"/>
              <p:cNvSpPr/>
              <p:nvPr/>
            </p:nvSpPr>
            <p:spPr>
              <a:xfrm>
                <a:off x="3362325" y="1727925"/>
                <a:ext cx="25" cy="18275"/>
              </a:xfrm>
              <a:custGeom>
                <a:avLst/>
                <a:gdLst/>
                <a:ahLst/>
                <a:cxnLst/>
                <a:rect l="l" t="t" r="r" b="b"/>
                <a:pathLst>
                  <a:path w="1" h="731" fill="none" extrusionOk="0">
                    <a:moveTo>
                      <a:pt x="1" y="0"/>
                    </a:moveTo>
                    <a:lnTo>
                      <a:pt x="1" y="731"/>
                    </a:lnTo>
                  </a:path>
                </a:pathLst>
              </a:custGeom>
              <a:noFill/>
              <a:ln w="4575" cap="flat" cmpd="sng">
                <a:solidFill>
                  <a:srgbClr val="05060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2"/>
              <p:cNvSpPr/>
              <p:nvPr/>
            </p:nvSpPr>
            <p:spPr>
              <a:xfrm>
                <a:off x="3362325" y="1782700"/>
                <a:ext cx="25" cy="934150"/>
              </a:xfrm>
              <a:custGeom>
                <a:avLst/>
                <a:gdLst/>
                <a:ahLst/>
                <a:cxnLst/>
                <a:rect l="l" t="t" r="r" b="b"/>
                <a:pathLst>
                  <a:path w="1" h="37366" fill="none" extrusionOk="0">
                    <a:moveTo>
                      <a:pt x="1" y="1"/>
                    </a:moveTo>
                    <a:lnTo>
                      <a:pt x="1" y="37366"/>
                    </a:lnTo>
                  </a:path>
                </a:pathLst>
              </a:custGeom>
              <a:noFill/>
              <a:ln w="4575" cap="flat"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2"/>
              <p:cNvSpPr/>
              <p:nvPr/>
            </p:nvSpPr>
            <p:spPr>
              <a:xfrm>
                <a:off x="3362325" y="2735650"/>
                <a:ext cx="25" cy="17725"/>
              </a:xfrm>
              <a:custGeom>
                <a:avLst/>
                <a:gdLst/>
                <a:ahLst/>
                <a:cxnLst/>
                <a:rect l="l" t="t" r="r" b="b"/>
                <a:pathLst>
                  <a:path w="1" h="709" fill="none" extrusionOk="0">
                    <a:moveTo>
                      <a:pt x="1" y="1"/>
                    </a:moveTo>
                    <a:lnTo>
                      <a:pt x="1" y="708"/>
                    </a:lnTo>
                  </a:path>
                </a:pathLst>
              </a:custGeom>
              <a:noFill/>
              <a:ln w="4575" cap="flat" cmpd="sng">
                <a:solidFill>
                  <a:srgbClr val="05060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2"/>
              <p:cNvSpPr/>
              <p:nvPr/>
            </p:nvSpPr>
            <p:spPr>
              <a:xfrm>
                <a:off x="3867325" y="1789550"/>
                <a:ext cx="25" cy="986650"/>
              </a:xfrm>
              <a:custGeom>
                <a:avLst/>
                <a:gdLst/>
                <a:ahLst/>
                <a:cxnLst/>
                <a:rect l="l" t="t" r="r" b="b"/>
                <a:pathLst>
                  <a:path w="1" h="39466" fill="none" extrusionOk="0">
                    <a:moveTo>
                      <a:pt x="1" y="1"/>
                    </a:moveTo>
                    <a:lnTo>
                      <a:pt x="1" y="39465"/>
                    </a:lnTo>
                  </a:path>
                </a:pathLst>
              </a:custGeom>
              <a:noFill/>
              <a:ln w="4575" cap="flat"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2"/>
              <p:cNvSpPr/>
              <p:nvPr/>
            </p:nvSpPr>
            <p:spPr>
              <a:xfrm>
                <a:off x="4868800" y="1644600"/>
                <a:ext cx="25" cy="1118475"/>
              </a:xfrm>
              <a:custGeom>
                <a:avLst/>
                <a:gdLst/>
                <a:ahLst/>
                <a:cxnLst/>
                <a:rect l="l" t="t" r="r" b="b"/>
                <a:pathLst>
                  <a:path w="1" h="44739" fill="none" extrusionOk="0">
                    <a:moveTo>
                      <a:pt x="0" y="1"/>
                    </a:moveTo>
                    <a:lnTo>
                      <a:pt x="0" y="44738"/>
                    </a:lnTo>
                  </a:path>
                </a:pathLst>
              </a:custGeom>
              <a:noFill/>
              <a:ln w="4575" cap="flat"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2"/>
              <p:cNvSpPr/>
              <p:nvPr/>
            </p:nvSpPr>
            <p:spPr>
              <a:xfrm>
                <a:off x="4374050" y="1996125"/>
                <a:ext cx="25" cy="757250"/>
              </a:xfrm>
              <a:custGeom>
                <a:avLst/>
                <a:gdLst/>
                <a:ahLst/>
                <a:cxnLst/>
                <a:rect l="l" t="t" r="r" b="b"/>
                <a:pathLst>
                  <a:path w="1" h="30290" fill="none" extrusionOk="0">
                    <a:moveTo>
                      <a:pt x="1" y="0"/>
                    </a:moveTo>
                    <a:lnTo>
                      <a:pt x="1" y="30289"/>
                    </a:lnTo>
                  </a:path>
                </a:pathLst>
              </a:custGeom>
              <a:noFill/>
              <a:ln w="4575" cap="flat"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2"/>
              <p:cNvSpPr/>
              <p:nvPr/>
            </p:nvSpPr>
            <p:spPr>
              <a:xfrm>
                <a:off x="4352375" y="1940775"/>
                <a:ext cx="384625" cy="25700"/>
              </a:xfrm>
              <a:custGeom>
                <a:avLst/>
                <a:gdLst/>
                <a:ahLst/>
                <a:cxnLst/>
                <a:rect l="l" t="t" r="r" b="b"/>
                <a:pathLst>
                  <a:path w="15385" h="1028" extrusionOk="0">
                    <a:moveTo>
                      <a:pt x="525" y="0"/>
                    </a:moveTo>
                    <a:cubicBezTo>
                      <a:pt x="229" y="0"/>
                      <a:pt x="0" y="228"/>
                      <a:pt x="0" y="525"/>
                    </a:cubicBezTo>
                    <a:cubicBezTo>
                      <a:pt x="0" y="799"/>
                      <a:pt x="229" y="1027"/>
                      <a:pt x="525" y="1027"/>
                    </a:cubicBezTo>
                    <a:lnTo>
                      <a:pt x="14860" y="1027"/>
                    </a:lnTo>
                    <a:cubicBezTo>
                      <a:pt x="15156" y="1027"/>
                      <a:pt x="15385" y="799"/>
                      <a:pt x="15385" y="525"/>
                    </a:cubicBezTo>
                    <a:cubicBezTo>
                      <a:pt x="15385" y="228"/>
                      <a:pt x="15156" y="0"/>
                      <a:pt x="14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2"/>
              <p:cNvSpPr/>
              <p:nvPr/>
            </p:nvSpPr>
            <p:spPr>
              <a:xfrm>
                <a:off x="4845400" y="1592675"/>
                <a:ext cx="384050" cy="25700"/>
              </a:xfrm>
              <a:custGeom>
                <a:avLst/>
                <a:gdLst/>
                <a:ahLst/>
                <a:cxnLst/>
                <a:rect l="l" t="t" r="r" b="b"/>
                <a:pathLst>
                  <a:path w="15362" h="1028" extrusionOk="0">
                    <a:moveTo>
                      <a:pt x="503" y="1"/>
                    </a:moveTo>
                    <a:cubicBezTo>
                      <a:pt x="229" y="1"/>
                      <a:pt x="1" y="229"/>
                      <a:pt x="1" y="503"/>
                    </a:cubicBezTo>
                    <a:cubicBezTo>
                      <a:pt x="1" y="800"/>
                      <a:pt x="229" y="1028"/>
                      <a:pt x="503" y="1028"/>
                    </a:cubicBezTo>
                    <a:lnTo>
                      <a:pt x="14860" y="1028"/>
                    </a:lnTo>
                    <a:cubicBezTo>
                      <a:pt x="15134" y="1028"/>
                      <a:pt x="15362" y="800"/>
                      <a:pt x="15362" y="503"/>
                    </a:cubicBezTo>
                    <a:cubicBezTo>
                      <a:pt x="15362" y="229"/>
                      <a:pt x="15134" y="1"/>
                      <a:pt x="14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2"/>
              <p:cNvSpPr/>
              <p:nvPr/>
            </p:nvSpPr>
            <p:spPr>
              <a:xfrm>
                <a:off x="4845400" y="1540750"/>
                <a:ext cx="268225" cy="25700"/>
              </a:xfrm>
              <a:custGeom>
                <a:avLst/>
                <a:gdLst/>
                <a:ahLst/>
                <a:cxnLst/>
                <a:rect l="l" t="t" r="r" b="b"/>
                <a:pathLst>
                  <a:path w="10729" h="1028" extrusionOk="0">
                    <a:moveTo>
                      <a:pt x="320" y="1"/>
                    </a:moveTo>
                    <a:cubicBezTo>
                      <a:pt x="137" y="1"/>
                      <a:pt x="1" y="138"/>
                      <a:pt x="1" y="343"/>
                    </a:cubicBezTo>
                    <a:lnTo>
                      <a:pt x="1" y="685"/>
                    </a:lnTo>
                    <a:cubicBezTo>
                      <a:pt x="1" y="891"/>
                      <a:pt x="137" y="1028"/>
                      <a:pt x="320" y="1028"/>
                    </a:cubicBezTo>
                    <a:lnTo>
                      <a:pt x="10409" y="1028"/>
                    </a:lnTo>
                    <a:cubicBezTo>
                      <a:pt x="10591" y="1028"/>
                      <a:pt x="10728" y="891"/>
                      <a:pt x="10728" y="685"/>
                    </a:cubicBezTo>
                    <a:lnTo>
                      <a:pt x="10728" y="343"/>
                    </a:lnTo>
                    <a:cubicBezTo>
                      <a:pt x="10728" y="138"/>
                      <a:pt x="10591" y="1"/>
                      <a:pt x="10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2"/>
              <p:cNvSpPr/>
              <p:nvPr/>
            </p:nvSpPr>
            <p:spPr>
              <a:xfrm>
                <a:off x="3847925" y="1736475"/>
                <a:ext cx="384650" cy="25700"/>
              </a:xfrm>
              <a:custGeom>
                <a:avLst/>
                <a:gdLst/>
                <a:ahLst/>
                <a:cxnLst/>
                <a:rect l="l" t="t" r="r" b="b"/>
                <a:pathLst>
                  <a:path w="15386" h="1028" extrusionOk="0">
                    <a:moveTo>
                      <a:pt x="526" y="1"/>
                    </a:moveTo>
                    <a:cubicBezTo>
                      <a:pt x="229" y="1"/>
                      <a:pt x="1" y="229"/>
                      <a:pt x="1" y="503"/>
                    </a:cubicBezTo>
                    <a:cubicBezTo>
                      <a:pt x="1" y="800"/>
                      <a:pt x="229" y="1028"/>
                      <a:pt x="526" y="1028"/>
                    </a:cubicBezTo>
                    <a:lnTo>
                      <a:pt x="14860" y="1028"/>
                    </a:lnTo>
                    <a:cubicBezTo>
                      <a:pt x="15134" y="1028"/>
                      <a:pt x="15385" y="800"/>
                      <a:pt x="15385" y="503"/>
                    </a:cubicBezTo>
                    <a:cubicBezTo>
                      <a:pt x="15385" y="229"/>
                      <a:pt x="15134" y="1"/>
                      <a:pt x="14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2"/>
              <p:cNvSpPr/>
              <p:nvPr/>
            </p:nvSpPr>
            <p:spPr>
              <a:xfrm>
                <a:off x="3346925" y="1677125"/>
                <a:ext cx="384625" cy="25725"/>
              </a:xfrm>
              <a:custGeom>
                <a:avLst/>
                <a:gdLst/>
                <a:ahLst/>
                <a:cxnLst/>
                <a:rect l="l" t="t" r="r" b="b"/>
                <a:pathLst>
                  <a:path w="15385" h="1029" extrusionOk="0">
                    <a:moveTo>
                      <a:pt x="525" y="1"/>
                    </a:moveTo>
                    <a:cubicBezTo>
                      <a:pt x="229" y="1"/>
                      <a:pt x="0" y="229"/>
                      <a:pt x="0" y="503"/>
                    </a:cubicBezTo>
                    <a:cubicBezTo>
                      <a:pt x="0" y="800"/>
                      <a:pt x="229" y="1028"/>
                      <a:pt x="525" y="1028"/>
                    </a:cubicBezTo>
                    <a:lnTo>
                      <a:pt x="14860" y="1028"/>
                    </a:lnTo>
                    <a:cubicBezTo>
                      <a:pt x="15156" y="1028"/>
                      <a:pt x="15385" y="800"/>
                      <a:pt x="15385" y="503"/>
                    </a:cubicBezTo>
                    <a:cubicBezTo>
                      <a:pt x="15385" y="229"/>
                      <a:pt x="15156" y="1"/>
                      <a:pt x="14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2"/>
              <p:cNvSpPr/>
              <p:nvPr/>
            </p:nvSpPr>
            <p:spPr>
              <a:xfrm>
                <a:off x="3346925" y="1618350"/>
                <a:ext cx="210000" cy="26275"/>
              </a:xfrm>
              <a:custGeom>
                <a:avLst/>
                <a:gdLst/>
                <a:ahLst/>
                <a:cxnLst/>
                <a:rect l="l" t="t" r="r" b="b"/>
                <a:pathLst>
                  <a:path w="8400" h="1051" extrusionOk="0">
                    <a:moveTo>
                      <a:pt x="297" y="1"/>
                    </a:moveTo>
                    <a:cubicBezTo>
                      <a:pt x="137" y="1"/>
                      <a:pt x="0" y="138"/>
                      <a:pt x="0" y="298"/>
                    </a:cubicBezTo>
                    <a:lnTo>
                      <a:pt x="0" y="731"/>
                    </a:lnTo>
                    <a:cubicBezTo>
                      <a:pt x="0" y="914"/>
                      <a:pt x="137" y="1051"/>
                      <a:pt x="297" y="1051"/>
                    </a:cubicBezTo>
                    <a:lnTo>
                      <a:pt x="8080" y="1051"/>
                    </a:lnTo>
                    <a:cubicBezTo>
                      <a:pt x="8263" y="1051"/>
                      <a:pt x="8400" y="914"/>
                      <a:pt x="8400" y="731"/>
                    </a:cubicBezTo>
                    <a:lnTo>
                      <a:pt x="8400" y="298"/>
                    </a:lnTo>
                    <a:cubicBezTo>
                      <a:pt x="8400" y="138"/>
                      <a:pt x="8263" y="1"/>
                      <a:pt x="8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2"/>
              <p:cNvSpPr/>
              <p:nvPr/>
            </p:nvSpPr>
            <p:spPr>
              <a:xfrm>
                <a:off x="4352375" y="1888850"/>
                <a:ext cx="272775" cy="25700"/>
              </a:xfrm>
              <a:custGeom>
                <a:avLst/>
                <a:gdLst/>
                <a:ahLst/>
                <a:cxnLst/>
                <a:rect l="l" t="t" r="r" b="b"/>
                <a:pathLst>
                  <a:path w="10911" h="1028" extrusionOk="0">
                    <a:moveTo>
                      <a:pt x="343" y="0"/>
                    </a:moveTo>
                    <a:cubicBezTo>
                      <a:pt x="160" y="0"/>
                      <a:pt x="0" y="137"/>
                      <a:pt x="0" y="343"/>
                    </a:cubicBezTo>
                    <a:lnTo>
                      <a:pt x="0" y="685"/>
                    </a:lnTo>
                    <a:cubicBezTo>
                      <a:pt x="0" y="890"/>
                      <a:pt x="160" y="1027"/>
                      <a:pt x="343" y="1027"/>
                    </a:cubicBezTo>
                    <a:lnTo>
                      <a:pt x="10569" y="1027"/>
                    </a:lnTo>
                    <a:cubicBezTo>
                      <a:pt x="10774" y="1027"/>
                      <a:pt x="10911" y="890"/>
                      <a:pt x="10911" y="685"/>
                    </a:cubicBezTo>
                    <a:lnTo>
                      <a:pt x="10911" y="343"/>
                    </a:lnTo>
                    <a:cubicBezTo>
                      <a:pt x="10911" y="137"/>
                      <a:pt x="10774" y="0"/>
                      <a:pt x="105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2"/>
              <p:cNvSpPr/>
              <p:nvPr/>
            </p:nvSpPr>
            <p:spPr>
              <a:xfrm>
                <a:off x="2522925" y="1571650"/>
                <a:ext cx="754975" cy="704100"/>
              </a:xfrm>
              <a:custGeom>
                <a:avLst/>
                <a:gdLst/>
                <a:ahLst/>
                <a:cxnLst/>
                <a:rect l="l" t="t" r="r" b="b"/>
                <a:pathLst>
                  <a:path w="30199" h="28164" extrusionOk="0">
                    <a:moveTo>
                      <a:pt x="15067" y="1"/>
                    </a:moveTo>
                    <a:cubicBezTo>
                      <a:pt x="14363" y="1"/>
                      <a:pt x="13657" y="53"/>
                      <a:pt x="12965" y="157"/>
                    </a:cubicBezTo>
                    <a:cubicBezTo>
                      <a:pt x="5319" y="1321"/>
                      <a:pt x="1" y="8580"/>
                      <a:pt x="1165" y="16203"/>
                    </a:cubicBezTo>
                    <a:cubicBezTo>
                      <a:pt x="2221" y="23142"/>
                      <a:pt x="8296" y="28164"/>
                      <a:pt x="15125" y="28164"/>
                    </a:cubicBezTo>
                    <a:cubicBezTo>
                      <a:pt x="15822" y="28164"/>
                      <a:pt x="16526" y="28112"/>
                      <a:pt x="17234" y="28004"/>
                    </a:cubicBezTo>
                    <a:cubicBezTo>
                      <a:pt x="24857" y="26840"/>
                      <a:pt x="30198" y="19604"/>
                      <a:pt x="29034" y="11958"/>
                    </a:cubicBezTo>
                    <a:lnTo>
                      <a:pt x="29034" y="11958"/>
                    </a:lnTo>
                    <a:lnTo>
                      <a:pt x="15088" y="14080"/>
                    </a:lnTo>
                    <a:lnTo>
                      <a:pt x="16640" y="89"/>
                    </a:lnTo>
                    <a:cubicBezTo>
                      <a:pt x="16122" y="30"/>
                      <a:pt x="15595" y="1"/>
                      <a:pt x="150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2"/>
              <p:cNvSpPr/>
              <p:nvPr/>
            </p:nvSpPr>
            <p:spPr>
              <a:xfrm>
                <a:off x="2970875" y="1574425"/>
                <a:ext cx="265375" cy="269925"/>
              </a:xfrm>
              <a:custGeom>
                <a:avLst/>
                <a:gdLst/>
                <a:ahLst/>
                <a:cxnLst/>
                <a:rect l="l" t="t" r="r" b="b"/>
                <a:pathLst>
                  <a:path w="10615" h="10797" extrusionOk="0">
                    <a:moveTo>
                      <a:pt x="1689" y="0"/>
                    </a:moveTo>
                    <a:lnTo>
                      <a:pt x="0" y="10797"/>
                    </a:lnTo>
                    <a:lnTo>
                      <a:pt x="0" y="10797"/>
                    </a:lnTo>
                    <a:lnTo>
                      <a:pt x="10614" y="8811"/>
                    </a:lnTo>
                    <a:cubicBezTo>
                      <a:pt x="10614" y="8811"/>
                      <a:pt x="9039" y="2762"/>
                      <a:pt x="1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2"/>
              <p:cNvSpPr/>
              <p:nvPr/>
            </p:nvSpPr>
            <p:spPr>
              <a:xfrm>
                <a:off x="3283575" y="1872025"/>
                <a:ext cx="2203800" cy="869925"/>
              </a:xfrm>
              <a:custGeom>
                <a:avLst/>
                <a:gdLst/>
                <a:ahLst/>
                <a:cxnLst/>
                <a:rect l="l" t="t" r="r" b="b"/>
                <a:pathLst>
                  <a:path w="88152" h="34797" extrusionOk="0">
                    <a:moveTo>
                      <a:pt x="76085" y="1"/>
                    </a:moveTo>
                    <a:cubicBezTo>
                      <a:pt x="74048" y="1"/>
                      <a:pt x="72012" y="1148"/>
                      <a:pt x="71216" y="3503"/>
                    </a:cubicBezTo>
                    <a:lnTo>
                      <a:pt x="69367" y="8867"/>
                    </a:lnTo>
                    <a:cubicBezTo>
                      <a:pt x="68594" y="11136"/>
                      <a:pt x="66540" y="12356"/>
                      <a:pt x="64466" y="12356"/>
                    </a:cubicBezTo>
                    <a:cubicBezTo>
                      <a:pt x="62868" y="12356"/>
                      <a:pt x="61257" y="11630"/>
                      <a:pt x="60214" y="10100"/>
                    </a:cubicBezTo>
                    <a:cubicBezTo>
                      <a:pt x="59177" y="8587"/>
                      <a:pt x="57567" y="7855"/>
                      <a:pt x="55964" y="7855"/>
                    </a:cubicBezTo>
                    <a:cubicBezTo>
                      <a:pt x="54036" y="7855"/>
                      <a:pt x="52118" y="8913"/>
                      <a:pt x="51221" y="10944"/>
                    </a:cubicBezTo>
                    <a:lnTo>
                      <a:pt x="49577" y="14642"/>
                    </a:lnTo>
                    <a:cubicBezTo>
                      <a:pt x="48656" y="16715"/>
                      <a:pt x="46749" y="17729"/>
                      <a:pt x="44847" y="17729"/>
                    </a:cubicBezTo>
                    <a:cubicBezTo>
                      <a:pt x="42791" y="17729"/>
                      <a:pt x="40739" y="16544"/>
                      <a:pt x="39945" y="14231"/>
                    </a:cubicBezTo>
                    <a:lnTo>
                      <a:pt x="38050" y="8685"/>
                    </a:lnTo>
                    <a:cubicBezTo>
                      <a:pt x="37263" y="6345"/>
                      <a:pt x="35220" y="5175"/>
                      <a:pt x="33174" y="5175"/>
                    </a:cubicBezTo>
                    <a:cubicBezTo>
                      <a:pt x="31129" y="5175"/>
                      <a:pt x="29080" y="6345"/>
                      <a:pt x="28281" y="8685"/>
                    </a:cubicBezTo>
                    <a:lnTo>
                      <a:pt x="24355" y="20143"/>
                    </a:lnTo>
                    <a:cubicBezTo>
                      <a:pt x="23604" y="22352"/>
                      <a:pt x="21564" y="23643"/>
                      <a:pt x="19454" y="23643"/>
                    </a:cubicBezTo>
                    <a:cubicBezTo>
                      <a:pt x="18425" y="23643"/>
                      <a:pt x="17379" y="23336"/>
                      <a:pt x="16458" y="22677"/>
                    </a:cubicBezTo>
                    <a:lnTo>
                      <a:pt x="15316" y="21855"/>
                    </a:lnTo>
                    <a:cubicBezTo>
                      <a:pt x="14407" y="21210"/>
                      <a:pt x="13360" y="20900"/>
                      <a:pt x="12324" y="20900"/>
                    </a:cubicBezTo>
                    <a:cubicBezTo>
                      <a:pt x="10682" y="20900"/>
                      <a:pt x="9065" y="21678"/>
                      <a:pt x="8058" y="23133"/>
                    </a:cubicBezTo>
                    <a:lnTo>
                      <a:pt x="1" y="34797"/>
                    </a:lnTo>
                    <a:cubicBezTo>
                      <a:pt x="77" y="34721"/>
                      <a:pt x="9897" y="34695"/>
                      <a:pt x="22956" y="34695"/>
                    </a:cubicBezTo>
                    <a:cubicBezTo>
                      <a:pt x="49075" y="34695"/>
                      <a:pt x="88152" y="34797"/>
                      <a:pt x="88152" y="34797"/>
                    </a:cubicBezTo>
                    <a:lnTo>
                      <a:pt x="81145" y="4028"/>
                    </a:lnTo>
                    <a:cubicBezTo>
                      <a:pt x="80537" y="1371"/>
                      <a:pt x="78311" y="1"/>
                      <a:pt x="760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2"/>
              <p:cNvSpPr/>
              <p:nvPr/>
            </p:nvSpPr>
            <p:spPr>
              <a:xfrm>
                <a:off x="3271600" y="2184700"/>
                <a:ext cx="2219775" cy="565250"/>
              </a:xfrm>
              <a:custGeom>
                <a:avLst/>
                <a:gdLst/>
                <a:ahLst/>
                <a:cxnLst/>
                <a:rect l="l" t="t" r="r" b="b"/>
                <a:pathLst>
                  <a:path w="88791" h="22610" extrusionOk="0">
                    <a:moveTo>
                      <a:pt x="11579" y="1"/>
                    </a:moveTo>
                    <a:cubicBezTo>
                      <a:pt x="9576" y="1"/>
                      <a:pt x="7575" y="1142"/>
                      <a:pt x="6802" y="3413"/>
                    </a:cubicBezTo>
                    <a:lnTo>
                      <a:pt x="480" y="21879"/>
                    </a:lnTo>
                    <a:lnTo>
                      <a:pt x="0" y="22427"/>
                    </a:lnTo>
                    <a:lnTo>
                      <a:pt x="297" y="22427"/>
                    </a:lnTo>
                    <a:lnTo>
                      <a:pt x="252" y="22608"/>
                    </a:lnTo>
                    <a:lnTo>
                      <a:pt x="252" y="22608"/>
                    </a:lnTo>
                    <a:cubicBezTo>
                      <a:pt x="341" y="22427"/>
                      <a:pt x="22431" y="22381"/>
                      <a:pt x="44521" y="22381"/>
                    </a:cubicBezTo>
                    <a:cubicBezTo>
                      <a:pt x="66656" y="22381"/>
                      <a:pt x="88791" y="22427"/>
                      <a:pt x="88791" y="22427"/>
                    </a:cubicBezTo>
                    <a:lnTo>
                      <a:pt x="83153" y="11242"/>
                    </a:lnTo>
                    <a:cubicBezTo>
                      <a:pt x="82275" y="9526"/>
                      <a:pt x="80544" y="8598"/>
                      <a:pt x="78821" y="8598"/>
                    </a:cubicBezTo>
                    <a:cubicBezTo>
                      <a:pt x="77497" y="8598"/>
                      <a:pt x="76178" y="9146"/>
                      <a:pt x="75255" y="10307"/>
                    </a:cubicBezTo>
                    <a:cubicBezTo>
                      <a:pt x="75187" y="10398"/>
                      <a:pt x="75118" y="10489"/>
                      <a:pt x="75050" y="10581"/>
                    </a:cubicBezTo>
                    <a:cubicBezTo>
                      <a:pt x="75050" y="10581"/>
                      <a:pt x="72745" y="14803"/>
                      <a:pt x="71512" y="15762"/>
                    </a:cubicBezTo>
                    <a:cubicBezTo>
                      <a:pt x="70198" y="16789"/>
                      <a:pt x="68752" y="17470"/>
                      <a:pt x="67203" y="17470"/>
                    </a:cubicBezTo>
                    <a:cubicBezTo>
                      <a:pt x="65172" y="17470"/>
                      <a:pt x="62965" y="16300"/>
                      <a:pt x="60647" y="13205"/>
                    </a:cubicBezTo>
                    <a:lnTo>
                      <a:pt x="58114" y="10056"/>
                    </a:lnTo>
                    <a:cubicBezTo>
                      <a:pt x="57122" y="8810"/>
                      <a:pt x="55659" y="8161"/>
                      <a:pt x="54181" y="8161"/>
                    </a:cubicBezTo>
                    <a:cubicBezTo>
                      <a:pt x="53141" y="8161"/>
                      <a:pt x="52093" y="8483"/>
                      <a:pt x="51197" y="9143"/>
                    </a:cubicBezTo>
                    <a:lnTo>
                      <a:pt x="48253" y="11288"/>
                    </a:lnTo>
                    <a:cubicBezTo>
                      <a:pt x="47082" y="12133"/>
                      <a:pt x="45555" y="13657"/>
                      <a:pt x="44243" y="13657"/>
                    </a:cubicBezTo>
                    <a:cubicBezTo>
                      <a:pt x="43996" y="13657"/>
                      <a:pt x="43756" y="13602"/>
                      <a:pt x="43528" y="13479"/>
                    </a:cubicBezTo>
                    <a:cubicBezTo>
                      <a:pt x="41908" y="12589"/>
                      <a:pt x="37594" y="9143"/>
                      <a:pt x="37594" y="9143"/>
                    </a:cubicBezTo>
                    <a:cubicBezTo>
                      <a:pt x="36688" y="8483"/>
                      <a:pt x="35639" y="8161"/>
                      <a:pt x="34600" y="8161"/>
                    </a:cubicBezTo>
                    <a:cubicBezTo>
                      <a:pt x="33124" y="8161"/>
                      <a:pt x="31669" y="8810"/>
                      <a:pt x="30678" y="10056"/>
                    </a:cubicBezTo>
                    <a:lnTo>
                      <a:pt x="28121" y="13205"/>
                    </a:lnTo>
                    <a:cubicBezTo>
                      <a:pt x="27098" y="14486"/>
                      <a:pt x="25651" y="15091"/>
                      <a:pt x="24214" y="15091"/>
                    </a:cubicBezTo>
                    <a:cubicBezTo>
                      <a:pt x="22219" y="15091"/>
                      <a:pt x="20244" y="13926"/>
                      <a:pt x="19447" y="11790"/>
                    </a:cubicBezTo>
                    <a:lnTo>
                      <a:pt x="16320" y="3299"/>
                    </a:lnTo>
                    <a:cubicBezTo>
                      <a:pt x="15507" y="1097"/>
                      <a:pt x="13542" y="1"/>
                      <a:pt x="11579" y="1"/>
                    </a:cubicBezTo>
                    <a:close/>
                    <a:moveTo>
                      <a:pt x="252" y="22608"/>
                    </a:moveTo>
                    <a:lnTo>
                      <a:pt x="252" y="22608"/>
                    </a:lnTo>
                    <a:cubicBezTo>
                      <a:pt x="252" y="22609"/>
                      <a:pt x="251" y="22609"/>
                      <a:pt x="251" y="22609"/>
                    </a:cubicBezTo>
                    <a:lnTo>
                      <a:pt x="252" y="2260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2"/>
              <p:cNvSpPr/>
              <p:nvPr/>
            </p:nvSpPr>
            <p:spPr>
              <a:xfrm>
                <a:off x="3546650" y="1629775"/>
                <a:ext cx="25" cy="18275"/>
              </a:xfrm>
              <a:custGeom>
                <a:avLst/>
                <a:gdLst/>
                <a:ahLst/>
                <a:cxnLst/>
                <a:rect l="l" t="t" r="r" b="b"/>
                <a:pathLst>
                  <a:path w="1" h="731" fill="none" extrusionOk="0">
                    <a:moveTo>
                      <a:pt x="0" y="0"/>
                    </a:moveTo>
                    <a:lnTo>
                      <a:pt x="0" y="731"/>
                    </a:lnTo>
                  </a:path>
                </a:pathLst>
              </a:custGeom>
              <a:noFill/>
              <a:ln w="4575" cap="flat" cmpd="sng">
                <a:solidFill>
                  <a:srgbClr val="05060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2"/>
              <p:cNvSpPr/>
              <p:nvPr/>
            </p:nvSpPr>
            <p:spPr>
              <a:xfrm>
                <a:off x="3546650" y="1682850"/>
                <a:ext cx="25" cy="1034000"/>
              </a:xfrm>
              <a:custGeom>
                <a:avLst/>
                <a:gdLst/>
                <a:ahLst/>
                <a:cxnLst/>
                <a:rect l="l" t="t" r="r" b="b"/>
                <a:pathLst>
                  <a:path w="1" h="41360" fill="none" extrusionOk="0">
                    <a:moveTo>
                      <a:pt x="0" y="0"/>
                    </a:moveTo>
                    <a:lnTo>
                      <a:pt x="0" y="41360"/>
                    </a:lnTo>
                  </a:path>
                </a:pathLst>
              </a:custGeom>
              <a:noFill/>
              <a:ln w="4575" cap="flat"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72"/>
            <p:cNvGrpSpPr/>
            <p:nvPr/>
          </p:nvGrpSpPr>
          <p:grpSpPr>
            <a:xfrm>
              <a:off x="719997" y="2562640"/>
              <a:ext cx="1653889" cy="1422987"/>
              <a:chOff x="-2697775" y="857313"/>
              <a:chExt cx="2478850" cy="2132775"/>
            </a:xfrm>
          </p:grpSpPr>
          <p:sp>
            <p:nvSpPr>
              <p:cNvPr id="1649" name="Google Shape;1649;p72"/>
              <p:cNvSpPr/>
              <p:nvPr/>
            </p:nvSpPr>
            <p:spPr>
              <a:xfrm>
                <a:off x="-1510300" y="901863"/>
                <a:ext cx="1210350" cy="1210350"/>
              </a:xfrm>
              <a:custGeom>
                <a:avLst/>
                <a:gdLst/>
                <a:ahLst/>
                <a:cxnLst/>
                <a:rect l="l" t="t" r="r" b="b"/>
                <a:pathLst>
                  <a:path w="48414" h="48414" extrusionOk="0">
                    <a:moveTo>
                      <a:pt x="24218" y="1"/>
                    </a:moveTo>
                    <a:cubicBezTo>
                      <a:pt x="10843" y="1"/>
                      <a:pt x="1" y="10843"/>
                      <a:pt x="1" y="24196"/>
                    </a:cubicBezTo>
                    <a:cubicBezTo>
                      <a:pt x="1" y="37571"/>
                      <a:pt x="10843" y="48413"/>
                      <a:pt x="24218" y="48413"/>
                    </a:cubicBezTo>
                    <a:cubicBezTo>
                      <a:pt x="37571" y="48413"/>
                      <a:pt x="48413" y="37571"/>
                      <a:pt x="48413" y="24196"/>
                    </a:cubicBezTo>
                    <a:cubicBezTo>
                      <a:pt x="48413" y="10843"/>
                      <a:pt x="37571" y="1"/>
                      <a:pt x="24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2"/>
              <p:cNvSpPr/>
              <p:nvPr/>
            </p:nvSpPr>
            <p:spPr>
              <a:xfrm>
                <a:off x="-1498600" y="948425"/>
                <a:ext cx="1210350" cy="1210350"/>
              </a:xfrm>
              <a:custGeom>
                <a:avLst/>
                <a:gdLst/>
                <a:ahLst/>
                <a:cxnLst/>
                <a:rect l="l" t="t" r="r" b="b"/>
                <a:pathLst>
                  <a:path w="48414" h="48414" fill="none" extrusionOk="0">
                    <a:moveTo>
                      <a:pt x="48413" y="24196"/>
                    </a:moveTo>
                    <a:cubicBezTo>
                      <a:pt x="48413" y="37571"/>
                      <a:pt x="37571" y="48413"/>
                      <a:pt x="24218" y="48413"/>
                    </a:cubicBezTo>
                    <a:cubicBezTo>
                      <a:pt x="10843" y="48413"/>
                      <a:pt x="1" y="37571"/>
                      <a:pt x="1" y="24196"/>
                    </a:cubicBezTo>
                    <a:cubicBezTo>
                      <a:pt x="1" y="10843"/>
                      <a:pt x="10843" y="1"/>
                      <a:pt x="24218" y="1"/>
                    </a:cubicBezTo>
                    <a:cubicBezTo>
                      <a:pt x="37571" y="1"/>
                      <a:pt x="48413" y="10843"/>
                      <a:pt x="48413" y="24196"/>
                    </a:cubicBezTo>
                    <a:close/>
                  </a:path>
                </a:pathLst>
              </a:custGeom>
              <a:noFill/>
              <a:ln w="9700" cap="flat" cmpd="sng">
                <a:solidFill>
                  <a:srgbClr val="05060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2"/>
              <p:cNvSpPr/>
              <p:nvPr/>
            </p:nvSpPr>
            <p:spPr>
              <a:xfrm>
                <a:off x="-660050" y="1337263"/>
                <a:ext cx="421150" cy="28550"/>
              </a:xfrm>
              <a:custGeom>
                <a:avLst/>
                <a:gdLst/>
                <a:ahLst/>
                <a:cxnLst/>
                <a:rect l="l" t="t" r="r" b="b"/>
                <a:pathLst>
                  <a:path w="16846" h="1142" extrusionOk="0">
                    <a:moveTo>
                      <a:pt x="571" y="1"/>
                    </a:moveTo>
                    <a:cubicBezTo>
                      <a:pt x="274" y="1"/>
                      <a:pt x="0" y="252"/>
                      <a:pt x="0" y="571"/>
                    </a:cubicBezTo>
                    <a:cubicBezTo>
                      <a:pt x="0" y="891"/>
                      <a:pt x="274" y="1142"/>
                      <a:pt x="571" y="1142"/>
                    </a:cubicBezTo>
                    <a:lnTo>
                      <a:pt x="16275" y="1142"/>
                    </a:lnTo>
                    <a:cubicBezTo>
                      <a:pt x="16594" y="1142"/>
                      <a:pt x="16845" y="891"/>
                      <a:pt x="16845" y="571"/>
                    </a:cubicBezTo>
                    <a:cubicBezTo>
                      <a:pt x="16845" y="252"/>
                      <a:pt x="16594" y="1"/>
                      <a:pt x="16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2"/>
              <p:cNvSpPr/>
              <p:nvPr/>
            </p:nvSpPr>
            <p:spPr>
              <a:xfrm>
                <a:off x="-660050" y="1273363"/>
                <a:ext cx="229975" cy="28550"/>
              </a:xfrm>
              <a:custGeom>
                <a:avLst/>
                <a:gdLst/>
                <a:ahLst/>
                <a:cxnLst/>
                <a:rect l="l" t="t" r="r" b="b"/>
                <a:pathLst>
                  <a:path w="9199" h="1142" extrusionOk="0">
                    <a:moveTo>
                      <a:pt x="320" y="0"/>
                    </a:moveTo>
                    <a:cubicBezTo>
                      <a:pt x="137" y="0"/>
                      <a:pt x="0" y="137"/>
                      <a:pt x="0" y="297"/>
                    </a:cubicBezTo>
                    <a:lnTo>
                      <a:pt x="0" y="845"/>
                    </a:lnTo>
                    <a:cubicBezTo>
                      <a:pt x="0" y="1004"/>
                      <a:pt x="137" y="1141"/>
                      <a:pt x="320" y="1141"/>
                    </a:cubicBezTo>
                    <a:lnTo>
                      <a:pt x="8902" y="1141"/>
                    </a:lnTo>
                    <a:cubicBezTo>
                      <a:pt x="9062" y="1141"/>
                      <a:pt x="9199" y="1004"/>
                      <a:pt x="9199" y="845"/>
                    </a:cubicBezTo>
                    <a:lnTo>
                      <a:pt x="9199" y="297"/>
                    </a:lnTo>
                    <a:cubicBezTo>
                      <a:pt x="9199" y="137"/>
                      <a:pt x="9062" y="0"/>
                      <a:pt x="89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2"/>
              <p:cNvSpPr/>
              <p:nvPr/>
            </p:nvSpPr>
            <p:spPr>
              <a:xfrm>
                <a:off x="-1561650" y="1221888"/>
                <a:ext cx="826300" cy="771450"/>
              </a:xfrm>
              <a:custGeom>
                <a:avLst/>
                <a:gdLst/>
                <a:ahLst/>
                <a:cxnLst/>
                <a:rect l="l" t="t" r="r" b="b"/>
                <a:pathLst>
                  <a:path w="33052" h="30858" extrusionOk="0">
                    <a:moveTo>
                      <a:pt x="16571" y="0"/>
                    </a:moveTo>
                    <a:cubicBezTo>
                      <a:pt x="15775" y="0"/>
                      <a:pt x="14982" y="66"/>
                      <a:pt x="14198" y="187"/>
                    </a:cubicBezTo>
                    <a:cubicBezTo>
                      <a:pt x="5821" y="1466"/>
                      <a:pt x="0" y="9386"/>
                      <a:pt x="1279" y="17763"/>
                    </a:cubicBezTo>
                    <a:cubicBezTo>
                      <a:pt x="2439" y="25344"/>
                      <a:pt x="9069" y="30858"/>
                      <a:pt x="16546" y="30858"/>
                    </a:cubicBezTo>
                    <a:cubicBezTo>
                      <a:pt x="17308" y="30858"/>
                      <a:pt x="18079" y="30800"/>
                      <a:pt x="18854" y="30682"/>
                    </a:cubicBezTo>
                    <a:cubicBezTo>
                      <a:pt x="27208" y="29404"/>
                      <a:pt x="33051" y="21461"/>
                      <a:pt x="31773" y="13084"/>
                    </a:cubicBezTo>
                    <a:lnTo>
                      <a:pt x="31773" y="13084"/>
                    </a:lnTo>
                    <a:lnTo>
                      <a:pt x="16526" y="15435"/>
                    </a:lnTo>
                    <a:lnTo>
                      <a:pt x="18215" y="96"/>
                    </a:lnTo>
                    <a:cubicBezTo>
                      <a:pt x="17666" y="31"/>
                      <a:pt x="17118" y="0"/>
                      <a:pt x="165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2"/>
              <p:cNvSpPr/>
              <p:nvPr/>
            </p:nvSpPr>
            <p:spPr>
              <a:xfrm>
                <a:off x="-1071475" y="1225413"/>
                <a:ext cx="290475" cy="295625"/>
              </a:xfrm>
              <a:custGeom>
                <a:avLst/>
                <a:gdLst/>
                <a:ahLst/>
                <a:cxnLst/>
                <a:rect l="l" t="t" r="r" b="b"/>
                <a:pathLst>
                  <a:path w="11619" h="11825" extrusionOk="0">
                    <a:moveTo>
                      <a:pt x="1849" y="1"/>
                    </a:moveTo>
                    <a:lnTo>
                      <a:pt x="0" y="11824"/>
                    </a:lnTo>
                    <a:lnTo>
                      <a:pt x="11618" y="9633"/>
                    </a:lnTo>
                    <a:cubicBezTo>
                      <a:pt x="11618" y="9633"/>
                      <a:pt x="9907" y="3014"/>
                      <a:pt x="1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2"/>
              <p:cNvSpPr/>
              <p:nvPr/>
            </p:nvSpPr>
            <p:spPr>
              <a:xfrm>
                <a:off x="-1950250" y="1887913"/>
                <a:ext cx="599750" cy="513600"/>
              </a:xfrm>
              <a:custGeom>
                <a:avLst/>
                <a:gdLst/>
                <a:ahLst/>
                <a:cxnLst/>
                <a:rect l="l" t="t" r="r" b="b"/>
                <a:pathLst>
                  <a:path w="23990" h="20544" extrusionOk="0">
                    <a:moveTo>
                      <a:pt x="21525" y="1"/>
                    </a:moveTo>
                    <a:lnTo>
                      <a:pt x="0" y="17120"/>
                    </a:lnTo>
                    <a:lnTo>
                      <a:pt x="2717" y="20544"/>
                    </a:lnTo>
                    <a:lnTo>
                      <a:pt x="23990" y="3539"/>
                    </a:lnTo>
                    <a:lnTo>
                      <a:pt x="21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2"/>
              <p:cNvSpPr/>
              <p:nvPr/>
            </p:nvSpPr>
            <p:spPr>
              <a:xfrm>
                <a:off x="-2697775" y="2293063"/>
                <a:ext cx="836575" cy="697025"/>
              </a:xfrm>
              <a:custGeom>
                <a:avLst/>
                <a:gdLst/>
                <a:ahLst/>
                <a:cxnLst/>
                <a:rect l="l" t="t" r="r" b="b"/>
                <a:pathLst>
                  <a:path w="33463" h="27881" extrusionOk="0">
                    <a:moveTo>
                      <a:pt x="30244" y="1"/>
                    </a:moveTo>
                    <a:lnTo>
                      <a:pt x="1666" y="22507"/>
                    </a:lnTo>
                    <a:cubicBezTo>
                      <a:pt x="411" y="23511"/>
                      <a:pt x="0" y="25086"/>
                      <a:pt x="753" y="26022"/>
                    </a:cubicBezTo>
                    <a:lnTo>
                      <a:pt x="1689" y="27209"/>
                    </a:lnTo>
                    <a:cubicBezTo>
                      <a:pt x="2050" y="27657"/>
                      <a:pt x="2611" y="27880"/>
                      <a:pt x="3235" y="27880"/>
                    </a:cubicBezTo>
                    <a:cubicBezTo>
                      <a:pt x="3912" y="27880"/>
                      <a:pt x="4665" y="27617"/>
                      <a:pt x="5318" y="27094"/>
                    </a:cubicBezTo>
                    <a:lnTo>
                      <a:pt x="33462" y="4315"/>
                    </a:lnTo>
                    <a:lnTo>
                      <a:pt x="302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2"/>
              <p:cNvSpPr/>
              <p:nvPr/>
            </p:nvSpPr>
            <p:spPr>
              <a:xfrm>
                <a:off x="-1567925" y="857313"/>
                <a:ext cx="1349000" cy="1324025"/>
              </a:xfrm>
              <a:custGeom>
                <a:avLst/>
                <a:gdLst/>
                <a:ahLst/>
                <a:cxnLst/>
                <a:rect l="l" t="t" r="r" b="b"/>
                <a:pathLst>
                  <a:path w="53960" h="52961" extrusionOk="0">
                    <a:moveTo>
                      <a:pt x="26820" y="4294"/>
                    </a:moveTo>
                    <a:cubicBezTo>
                      <a:pt x="27003" y="4294"/>
                      <a:pt x="27185" y="4294"/>
                      <a:pt x="27368" y="4317"/>
                    </a:cubicBezTo>
                    <a:cubicBezTo>
                      <a:pt x="28532" y="4339"/>
                      <a:pt x="29696" y="4453"/>
                      <a:pt x="30860" y="4636"/>
                    </a:cubicBezTo>
                    <a:cubicBezTo>
                      <a:pt x="31385" y="4727"/>
                      <a:pt x="31910" y="4841"/>
                      <a:pt x="32435" y="4978"/>
                    </a:cubicBezTo>
                    <a:cubicBezTo>
                      <a:pt x="32504" y="4978"/>
                      <a:pt x="32595" y="5001"/>
                      <a:pt x="32618" y="5024"/>
                    </a:cubicBezTo>
                    <a:cubicBezTo>
                      <a:pt x="32777" y="5047"/>
                      <a:pt x="32914" y="5093"/>
                      <a:pt x="33074" y="5138"/>
                    </a:cubicBezTo>
                    <a:cubicBezTo>
                      <a:pt x="33371" y="5230"/>
                      <a:pt x="33690" y="5321"/>
                      <a:pt x="33987" y="5435"/>
                    </a:cubicBezTo>
                    <a:cubicBezTo>
                      <a:pt x="35128" y="5800"/>
                      <a:pt x="36247" y="6279"/>
                      <a:pt x="37320" y="6827"/>
                    </a:cubicBezTo>
                    <a:cubicBezTo>
                      <a:pt x="37411" y="6873"/>
                      <a:pt x="37731" y="7056"/>
                      <a:pt x="37776" y="7056"/>
                    </a:cubicBezTo>
                    <a:cubicBezTo>
                      <a:pt x="38004" y="7192"/>
                      <a:pt x="38256" y="7352"/>
                      <a:pt x="38484" y="7489"/>
                    </a:cubicBezTo>
                    <a:cubicBezTo>
                      <a:pt x="39009" y="7809"/>
                      <a:pt x="39511" y="8151"/>
                      <a:pt x="40013" y="8494"/>
                    </a:cubicBezTo>
                    <a:cubicBezTo>
                      <a:pt x="40492" y="8859"/>
                      <a:pt x="40949" y="9201"/>
                      <a:pt x="41405" y="9589"/>
                    </a:cubicBezTo>
                    <a:cubicBezTo>
                      <a:pt x="41634" y="9772"/>
                      <a:pt x="41839" y="9977"/>
                      <a:pt x="42067" y="10160"/>
                    </a:cubicBezTo>
                    <a:cubicBezTo>
                      <a:pt x="42159" y="10251"/>
                      <a:pt x="42273" y="10342"/>
                      <a:pt x="42364" y="10434"/>
                    </a:cubicBezTo>
                    <a:cubicBezTo>
                      <a:pt x="42387" y="10457"/>
                      <a:pt x="42410" y="10479"/>
                      <a:pt x="42433" y="10502"/>
                    </a:cubicBezTo>
                    <a:cubicBezTo>
                      <a:pt x="42455" y="10525"/>
                      <a:pt x="42478" y="10548"/>
                      <a:pt x="42501" y="10571"/>
                    </a:cubicBezTo>
                    <a:cubicBezTo>
                      <a:pt x="43391" y="11506"/>
                      <a:pt x="44236" y="12442"/>
                      <a:pt x="44989" y="13492"/>
                    </a:cubicBezTo>
                    <a:cubicBezTo>
                      <a:pt x="45354" y="13972"/>
                      <a:pt x="45697" y="14474"/>
                      <a:pt x="46016" y="14976"/>
                    </a:cubicBezTo>
                    <a:cubicBezTo>
                      <a:pt x="46039" y="15022"/>
                      <a:pt x="46039" y="15044"/>
                      <a:pt x="46062" y="15067"/>
                    </a:cubicBezTo>
                    <a:cubicBezTo>
                      <a:pt x="46130" y="15181"/>
                      <a:pt x="46199" y="15295"/>
                      <a:pt x="46267" y="15410"/>
                    </a:cubicBezTo>
                    <a:cubicBezTo>
                      <a:pt x="46450" y="15729"/>
                      <a:pt x="46610" y="16049"/>
                      <a:pt x="46769" y="16368"/>
                    </a:cubicBezTo>
                    <a:cubicBezTo>
                      <a:pt x="47317" y="17441"/>
                      <a:pt x="47774" y="18537"/>
                      <a:pt x="48162" y="19678"/>
                    </a:cubicBezTo>
                    <a:cubicBezTo>
                      <a:pt x="48230" y="19906"/>
                      <a:pt x="48299" y="20157"/>
                      <a:pt x="48367" y="20385"/>
                    </a:cubicBezTo>
                    <a:cubicBezTo>
                      <a:pt x="48367" y="20385"/>
                      <a:pt x="48367" y="20385"/>
                      <a:pt x="48367" y="20385"/>
                    </a:cubicBezTo>
                    <a:cubicBezTo>
                      <a:pt x="48373" y="20385"/>
                      <a:pt x="48505" y="20890"/>
                      <a:pt x="48527" y="20979"/>
                    </a:cubicBezTo>
                    <a:cubicBezTo>
                      <a:pt x="48687" y="21572"/>
                      <a:pt x="48801" y="22166"/>
                      <a:pt x="48892" y="22759"/>
                    </a:cubicBezTo>
                    <a:cubicBezTo>
                      <a:pt x="48983" y="23307"/>
                      <a:pt x="49075" y="23878"/>
                      <a:pt x="49120" y="24448"/>
                    </a:cubicBezTo>
                    <a:cubicBezTo>
                      <a:pt x="49143" y="24722"/>
                      <a:pt x="49166" y="25019"/>
                      <a:pt x="49189" y="25293"/>
                    </a:cubicBezTo>
                    <a:cubicBezTo>
                      <a:pt x="49189" y="25453"/>
                      <a:pt x="49212" y="25612"/>
                      <a:pt x="49212" y="25772"/>
                    </a:cubicBezTo>
                    <a:cubicBezTo>
                      <a:pt x="49212" y="25818"/>
                      <a:pt x="49212" y="25978"/>
                      <a:pt x="49212" y="26069"/>
                    </a:cubicBezTo>
                    <a:cubicBezTo>
                      <a:pt x="49234" y="27187"/>
                      <a:pt x="49166" y="28329"/>
                      <a:pt x="49006" y="29447"/>
                    </a:cubicBezTo>
                    <a:cubicBezTo>
                      <a:pt x="48938" y="30018"/>
                      <a:pt x="48846" y="30566"/>
                      <a:pt x="48732" y="31136"/>
                    </a:cubicBezTo>
                    <a:cubicBezTo>
                      <a:pt x="48687" y="31387"/>
                      <a:pt x="48618" y="31616"/>
                      <a:pt x="48573" y="31867"/>
                    </a:cubicBezTo>
                    <a:cubicBezTo>
                      <a:pt x="48550" y="31912"/>
                      <a:pt x="48550" y="31958"/>
                      <a:pt x="48527" y="31981"/>
                    </a:cubicBezTo>
                    <a:cubicBezTo>
                      <a:pt x="48481" y="32163"/>
                      <a:pt x="48436" y="32346"/>
                      <a:pt x="48390" y="32529"/>
                    </a:cubicBezTo>
                    <a:cubicBezTo>
                      <a:pt x="48048" y="33670"/>
                      <a:pt x="47637" y="34811"/>
                      <a:pt x="47112" y="35884"/>
                    </a:cubicBezTo>
                    <a:cubicBezTo>
                      <a:pt x="46998" y="36158"/>
                      <a:pt x="46883" y="36409"/>
                      <a:pt x="46747" y="36660"/>
                    </a:cubicBezTo>
                    <a:cubicBezTo>
                      <a:pt x="46701" y="36751"/>
                      <a:pt x="46473" y="37185"/>
                      <a:pt x="46473" y="37208"/>
                    </a:cubicBezTo>
                    <a:cubicBezTo>
                      <a:pt x="46176" y="37733"/>
                      <a:pt x="45856" y="38235"/>
                      <a:pt x="45514" y="38737"/>
                    </a:cubicBezTo>
                    <a:cubicBezTo>
                      <a:pt x="44852" y="39741"/>
                      <a:pt x="44099" y="40700"/>
                      <a:pt x="43300" y="41590"/>
                    </a:cubicBezTo>
                    <a:cubicBezTo>
                      <a:pt x="43209" y="41681"/>
                      <a:pt x="43117" y="41796"/>
                      <a:pt x="43003" y="41887"/>
                    </a:cubicBezTo>
                    <a:cubicBezTo>
                      <a:pt x="43003" y="41910"/>
                      <a:pt x="42980" y="41933"/>
                      <a:pt x="42935" y="41955"/>
                    </a:cubicBezTo>
                    <a:cubicBezTo>
                      <a:pt x="42729" y="42161"/>
                      <a:pt x="42524" y="42366"/>
                      <a:pt x="42296" y="42572"/>
                    </a:cubicBezTo>
                    <a:cubicBezTo>
                      <a:pt x="41839" y="43005"/>
                      <a:pt x="41337" y="43439"/>
                      <a:pt x="40835" y="43827"/>
                    </a:cubicBezTo>
                    <a:cubicBezTo>
                      <a:pt x="40378" y="44215"/>
                      <a:pt x="39876" y="44557"/>
                      <a:pt x="39374" y="44900"/>
                    </a:cubicBezTo>
                    <a:cubicBezTo>
                      <a:pt x="39100" y="45105"/>
                      <a:pt x="38826" y="45265"/>
                      <a:pt x="38552" y="45448"/>
                    </a:cubicBezTo>
                    <a:cubicBezTo>
                      <a:pt x="38529" y="45470"/>
                      <a:pt x="38484" y="45493"/>
                      <a:pt x="38438" y="45516"/>
                    </a:cubicBezTo>
                    <a:cubicBezTo>
                      <a:pt x="38301" y="45607"/>
                      <a:pt x="38164" y="45676"/>
                      <a:pt x="38027" y="45767"/>
                    </a:cubicBezTo>
                    <a:cubicBezTo>
                      <a:pt x="36954" y="46361"/>
                      <a:pt x="35813" y="46886"/>
                      <a:pt x="34672" y="47319"/>
                    </a:cubicBezTo>
                    <a:cubicBezTo>
                      <a:pt x="34170" y="47502"/>
                      <a:pt x="33645" y="47662"/>
                      <a:pt x="33143" y="47821"/>
                    </a:cubicBezTo>
                    <a:cubicBezTo>
                      <a:pt x="33097" y="47821"/>
                      <a:pt x="32732" y="47936"/>
                      <a:pt x="32640" y="47958"/>
                    </a:cubicBezTo>
                    <a:cubicBezTo>
                      <a:pt x="32298" y="48027"/>
                      <a:pt x="31956" y="48118"/>
                      <a:pt x="31613" y="48187"/>
                    </a:cubicBezTo>
                    <a:cubicBezTo>
                      <a:pt x="30472" y="48415"/>
                      <a:pt x="29308" y="48575"/>
                      <a:pt x="28144" y="48643"/>
                    </a:cubicBezTo>
                    <a:cubicBezTo>
                      <a:pt x="27984" y="48643"/>
                      <a:pt x="27824" y="48643"/>
                      <a:pt x="27665" y="48666"/>
                    </a:cubicBezTo>
                    <a:lnTo>
                      <a:pt x="26797" y="48666"/>
                    </a:lnTo>
                    <a:cubicBezTo>
                      <a:pt x="26158" y="48643"/>
                      <a:pt x="25542" y="48620"/>
                      <a:pt x="24903" y="48552"/>
                    </a:cubicBezTo>
                    <a:cubicBezTo>
                      <a:pt x="24355" y="48483"/>
                      <a:pt x="23784" y="48415"/>
                      <a:pt x="23236" y="48324"/>
                    </a:cubicBezTo>
                    <a:cubicBezTo>
                      <a:pt x="22940" y="48278"/>
                      <a:pt x="22666" y="48232"/>
                      <a:pt x="22392" y="48164"/>
                    </a:cubicBezTo>
                    <a:cubicBezTo>
                      <a:pt x="22232" y="48141"/>
                      <a:pt x="22095" y="48095"/>
                      <a:pt x="21935" y="48073"/>
                    </a:cubicBezTo>
                    <a:cubicBezTo>
                      <a:pt x="21890" y="48050"/>
                      <a:pt x="21753" y="48027"/>
                      <a:pt x="21662" y="48004"/>
                    </a:cubicBezTo>
                    <a:cubicBezTo>
                      <a:pt x="20589" y="47707"/>
                      <a:pt x="19539" y="47365"/>
                      <a:pt x="18512" y="46954"/>
                    </a:cubicBezTo>
                    <a:cubicBezTo>
                      <a:pt x="17964" y="46726"/>
                      <a:pt x="17462" y="46498"/>
                      <a:pt x="16937" y="46247"/>
                    </a:cubicBezTo>
                    <a:cubicBezTo>
                      <a:pt x="16800" y="46155"/>
                      <a:pt x="16663" y="46087"/>
                      <a:pt x="16526" y="46018"/>
                    </a:cubicBezTo>
                    <a:cubicBezTo>
                      <a:pt x="16480" y="45995"/>
                      <a:pt x="16412" y="45973"/>
                      <a:pt x="16366" y="45927"/>
                    </a:cubicBezTo>
                    <a:cubicBezTo>
                      <a:pt x="16115" y="45790"/>
                      <a:pt x="15841" y="45630"/>
                      <a:pt x="15590" y="45493"/>
                    </a:cubicBezTo>
                    <a:cubicBezTo>
                      <a:pt x="14540" y="44831"/>
                      <a:pt x="13536" y="44124"/>
                      <a:pt x="12600" y="43325"/>
                    </a:cubicBezTo>
                    <a:cubicBezTo>
                      <a:pt x="12394" y="43142"/>
                      <a:pt x="12212" y="42983"/>
                      <a:pt x="12006" y="42800"/>
                    </a:cubicBezTo>
                    <a:cubicBezTo>
                      <a:pt x="11892" y="42686"/>
                      <a:pt x="11778" y="42572"/>
                      <a:pt x="11641" y="42458"/>
                    </a:cubicBezTo>
                    <a:cubicBezTo>
                      <a:pt x="11618" y="42435"/>
                      <a:pt x="11596" y="42412"/>
                      <a:pt x="11573" y="42389"/>
                    </a:cubicBezTo>
                    <a:cubicBezTo>
                      <a:pt x="11139" y="41933"/>
                      <a:pt x="10683" y="41476"/>
                      <a:pt x="10272" y="40997"/>
                    </a:cubicBezTo>
                    <a:cubicBezTo>
                      <a:pt x="9473" y="40038"/>
                      <a:pt x="8742" y="39034"/>
                      <a:pt x="8080" y="37984"/>
                    </a:cubicBezTo>
                    <a:cubicBezTo>
                      <a:pt x="8058" y="37961"/>
                      <a:pt x="8035" y="37938"/>
                      <a:pt x="8012" y="37915"/>
                    </a:cubicBezTo>
                    <a:cubicBezTo>
                      <a:pt x="8012" y="37915"/>
                      <a:pt x="8012" y="37892"/>
                      <a:pt x="8012" y="37892"/>
                    </a:cubicBezTo>
                    <a:cubicBezTo>
                      <a:pt x="7921" y="37756"/>
                      <a:pt x="7852" y="37619"/>
                      <a:pt x="7761" y="37459"/>
                    </a:cubicBezTo>
                    <a:cubicBezTo>
                      <a:pt x="7647" y="37231"/>
                      <a:pt x="7510" y="37002"/>
                      <a:pt x="7396" y="36774"/>
                    </a:cubicBezTo>
                    <a:cubicBezTo>
                      <a:pt x="7099" y="36203"/>
                      <a:pt x="6825" y="35610"/>
                      <a:pt x="6574" y="35016"/>
                    </a:cubicBezTo>
                    <a:cubicBezTo>
                      <a:pt x="6346" y="34469"/>
                      <a:pt x="6140" y="33921"/>
                      <a:pt x="5958" y="33373"/>
                    </a:cubicBezTo>
                    <a:cubicBezTo>
                      <a:pt x="5866" y="33099"/>
                      <a:pt x="5775" y="32825"/>
                      <a:pt x="5707" y="32551"/>
                    </a:cubicBezTo>
                    <a:cubicBezTo>
                      <a:pt x="5684" y="32529"/>
                      <a:pt x="5684" y="32506"/>
                      <a:pt x="5684" y="32483"/>
                    </a:cubicBezTo>
                    <a:cubicBezTo>
                      <a:pt x="5684" y="32483"/>
                      <a:pt x="5684" y="32460"/>
                      <a:pt x="5661" y="32460"/>
                    </a:cubicBezTo>
                    <a:cubicBezTo>
                      <a:pt x="5615" y="32255"/>
                      <a:pt x="5570" y="32072"/>
                      <a:pt x="5524" y="31889"/>
                    </a:cubicBezTo>
                    <a:cubicBezTo>
                      <a:pt x="5250" y="30748"/>
                      <a:pt x="5068" y="29584"/>
                      <a:pt x="4953" y="28420"/>
                    </a:cubicBezTo>
                    <a:cubicBezTo>
                      <a:pt x="4931" y="28146"/>
                      <a:pt x="4908" y="27849"/>
                      <a:pt x="4885" y="27575"/>
                    </a:cubicBezTo>
                    <a:cubicBezTo>
                      <a:pt x="4885" y="27461"/>
                      <a:pt x="4885" y="27324"/>
                      <a:pt x="4862" y="27187"/>
                    </a:cubicBezTo>
                    <a:cubicBezTo>
                      <a:pt x="4862" y="27168"/>
                      <a:pt x="4862" y="27014"/>
                      <a:pt x="4862" y="26914"/>
                    </a:cubicBezTo>
                    <a:cubicBezTo>
                      <a:pt x="4862" y="26799"/>
                      <a:pt x="4862" y="26617"/>
                      <a:pt x="4862" y="26617"/>
                    </a:cubicBezTo>
                    <a:cubicBezTo>
                      <a:pt x="4862" y="26503"/>
                      <a:pt x="4862" y="26366"/>
                      <a:pt x="4862" y="26252"/>
                    </a:cubicBezTo>
                    <a:cubicBezTo>
                      <a:pt x="4862" y="25932"/>
                      <a:pt x="4885" y="25612"/>
                      <a:pt x="4908" y="25293"/>
                    </a:cubicBezTo>
                    <a:cubicBezTo>
                      <a:pt x="4976" y="24106"/>
                      <a:pt x="5136" y="22919"/>
                      <a:pt x="5364" y="21755"/>
                    </a:cubicBezTo>
                    <a:cubicBezTo>
                      <a:pt x="5410" y="21618"/>
                      <a:pt x="5433" y="21504"/>
                      <a:pt x="5456" y="21367"/>
                    </a:cubicBezTo>
                    <a:cubicBezTo>
                      <a:pt x="5456" y="21368"/>
                      <a:pt x="5456" y="21369"/>
                      <a:pt x="5456" y="21369"/>
                    </a:cubicBezTo>
                    <a:cubicBezTo>
                      <a:pt x="5461" y="21369"/>
                      <a:pt x="5503" y="21201"/>
                      <a:pt x="5524" y="21093"/>
                    </a:cubicBezTo>
                    <a:cubicBezTo>
                      <a:pt x="5546" y="20986"/>
                      <a:pt x="5587" y="20817"/>
                      <a:pt x="5592" y="20817"/>
                    </a:cubicBezTo>
                    <a:cubicBezTo>
                      <a:pt x="5592" y="20817"/>
                      <a:pt x="5593" y="20818"/>
                      <a:pt x="5593" y="20819"/>
                    </a:cubicBezTo>
                    <a:cubicBezTo>
                      <a:pt x="5638" y="20682"/>
                      <a:pt x="5661" y="20568"/>
                      <a:pt x="5707" y="20454"/>
                    </a:cubicBezTo>
                    <a:cubicBezTo>
                      <a:pt x="5866" y="19838"/>
                      <a:pt x="6072" y="19244"/>
                      <a:pt x="6300" y="18651"/>
                    </a:cubicBezTo>
                    <a:cubicBezTo>
                      <a:pt x="6506" y="18126"/>
                      <a:pt x="6711" y="17601"/>
                      <a:pt x="6962" y="17076"/>
                    </a:cubicBezTo>
                    <a:cubicBezTo>
                      <a:pt x="7076" y="16848"/>
                      <a:pt x="7167" y="16619"/>
                      <a:pt x="7282" y="16391"/>
                    </a:cubicBezTo>
                    <a:cubicBezTo>
                      <a:pt x="7350" y="16254"/>
                      <a:pt x="7441" y="16094"/>
                      <a:pt x="7510" y="15957"/>
                    </a:cubicBezTo>
                    <a:cubicBezTo>
                      <a:pt x="7533" y="15912"/>
                      <a:pt x="7555" y="15889"/>
                      <a:pt x="7578" y="15843"/>
                    </a:cubicBezTo>
                    <a:cubicBezTo>
                      <a:pt x="7578" y="15820"/>
                      <a:pt x="7578" y="15798"/>
                      <a:pt x="7601" y="15775"/>
                    </a:cubicBezTo>
                    <a:cubicBezTo>
                      <a:pt x="8195" y="14748"/>
                      <a:pt x="8857" y="13743"/>
                      <a:pt x="9587" y="12808"/>
                    </a:cubicBezTo>
                    <a:cubicBezTo>
                      <a:pt x="9952" y="12351"/>
                      <a:pt x="10317" y="11894"/>
                      <a:pt x="10728" y="11461"/>
                    </a:cubicBezTo>
                    <a:cubicBezTo>
                      <a:pt x="10842" y="11324"/>
                      <a:pt x="10934" y="11210"/>
                      <a:pt x="11048" y="11096"/>
                    </a:cubicBezTo>
                    <a:cubicBezTo>
                      <a:pt x="11071" y="11096"/>
                      <a:pt x="11071" y="11073"/>
                      <a:pt x="11071" y="11073"/>
                    </a:cubicBezTo>
                    <a:cubicBezTo>
                      <a:pt x="11093" y="11050"/>
                      <a:pt x="11116" y="11050"/>
                      <a:pt x="11139" y="11004"/>
                    </a:cubicBezTo>
                    <a:cubicBezTo>
                      <a:pt x="11367" y="10776"/>
                      <a:pt x="11618" y="10548"/>
                      <a:pt x="11847" y="10320"/>
                    </a:cubicBezTo>
                    <a:cubicBezTo>
                      <a:pt x="12760" y="9475"/>
                      <a:pt x="13741" y="8699"/>
                      <a:pt x="14791" y="8014"/>
                    </a:cubicBezTo>
                    <a:cubicBezTo>
                      <a:pt x="15019" y="7832"/>
                      <a:pt x="15270" y="7672"/>
                      <a:pt x="15544" y="7512"/>
                    </a:cubicBezTo>
                    <a:cubicBezTo>
                      <a:pt x="15567" y="7489"/>
                      <a:pt x="15590" y="7489"/>
                      <a:pt x="15613" y="7466"/>
                    </a:cubicBezTo>
                    <a:cubicBezTo>
                      <a:pt x="15727" y="7398"/>
                      <a:pt x="15864" y="7329"/>
                      <a:pt x="15978" y="7261"/>
                    </a:cubicBezTo>
                    <a:cubicBezTo>
                      <a:pt x="16503" y="6964"/>
                      <a:pt x="17074" y="6668"/>
                      <a:pt x="17621" y="6416"/>
                    </a:cubicBezTo>
                    <a:cubicBezTo>
                      <a:pt x="18694" y="5914"/>
                      <a:pt x="19813" y="5503"/>
                      <a:pt x="20954" y="5161"/>
                    </a:cubicBezTo>
                    <a:cubicBezTo>
                      <a:pt x="20977" y="5138"/>
                      <a:pt x="21456" y="5024"/>
                      <a:pt x="21547" y="5001"/>
                    </a:cubicBezTo>
                    <a:cubicBezTo>
                      <a:pt x="21821" y="4933"/>
                      <a:pt x="22095" y="4864"/>
                      <a:pt x="22369" y="4796"/>
                    </a:cubicBezTo>
                    <a:cubicBezTo>
                      <a:pt x="22985" y="4682"/>
                      <a:pt x="23624" y="4568"/>
                      <a:pt x="24241" y="4499"/>
                    </a:cubicBezTo>
                    <a:cubicBezTo>
                      <a:pt x="24811" y="4408"/>
                      <a:pt x="25382" y="4362"/>
                      <a:pt x="25953" y="4339"/>
                    </a:cubicBezTo>
                    <a:cubicBezTo>
                      <a:pt x="26181" y="4317"/>
                      <a:pt x="26409" y="4317"/>
                      <a:pt x="26637" y="4294"/>
                    </a:cubicBezTo>
                    <a:close/>
                    <a:moveTo>
                      <a:pt x="27246" y="0"/>
                    </a:moveTo>
                    <a:cubicBezTo>
                      <a:pt x="21848" y="0"/>
                      <a:pt x="16657" y="1551"/>
                      <a:pt x="12166" y="4545"/>
                    </a:cubicBezTo>
                    <a:cubicBezTo>
                      <a:pt x="7624" y="7603"/>
                      <a:pt x="4086" y="12146"/>
                      <a:pt x="2192" y="17258"/>
                    </a:cubicBezTo>
                    <a:cubicBezTo>
                      <a:pt x="366" y="22189"/>
                      <a:pt x="0" y="27690"/>
                      <a:pt x="1301" y="32802"/>
                    </a:cubicBezTo>
                    <a:cubicBezTo>
                      <a:pt x="2694" y="38280"/>
                      <a:pt x="5729" y="43165"/>
                      <a:pt x="10043" y="46817"/>
                    </a:cubicBezTo>
                    <a:cubicBezTo>
                      <a:pt x="14808" y="50865"/>
                      <a:pt x="20960" y="52960"/>
                      <a:pt x="27116" y="52960"/>
                    </a:cubicBezTo>
                    <a:cubicBezTo>
                      <a:pt x="31548" y="52960"/>
                      <a:pt x="35981" y="51874"/>
                      <a:pt x="39899" y="49647"/>
                    </a:cubicBezTo>
                    <a:cubicBezTo>
                      <a:pt x="41177" y="48917"/>
                      <a:pt x="42387" y="48141"/>
                      <a:pt x="43551" y="47228"/>
                    </a:cubicBezTo>
                    <a:cubicBezTo>
                      <a:pt x="47774" y="43827"/>
                      <a:pt x="50992" y="39148"/>
                      <a:pt x="52476" y="33898"/>
                    </a:cubicBezTo>
                    <a:cubicBezTo>
                      <a:pt x="53959" y="28648"/>
                      <a:pt x="53868" y="23147"/>
                      <a:pt x="52133" y="17989"/>
                    </a:cubicBezTo>
                    <a:cubicBezTo>
                      <a:pt x="48687" y="7558"/>
                      <a:pt x="38552" y="139"/>
                      <a:pt x="27596" y="3"/>
                    </a:cubicBezTo>
                    <a:cubicBezTo>
                      <a:pt x="27479" y="1"/>
                      <a:pt x="27363" y="0"/>
                      <a:pt x="272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8" name="Google Shape;1658;p72"/>
          <p:cNvGrpSpPr/>
          <p:nvPr/>
        </p:nvGrpSpPr>
        <p:grpSpPr>
          <a:xfrm rot="5400000">
            <a:off x="7744165" y="3733885"/>
            <a:ext cx="422125" cy="2142850"/>
            <a:chOff x="4694200" y="2694825"/>
            <a:chExt cx="422125" cy="2142850"/>
          </a:xfrm>
        </p:grpSpPr>
        <p:sp>
          <p:nvSpPr>
            <p:cNvPr id="1659" name="Google Shape;1659;p72"/>
            <p:cNvSpPr/>
            <p:nvPr/>
          </p:nvSpPr>
          <p:spPr>
            <a:xfrm>
              <a:off x="4758050" y="3889925"/>
              <a:ext cx="156650" cy="939675"/>
            </a:xfrm>
            <a:custGeom>
              <a:avLst/>
              <a:gdLst/>
              <a:ahLst/>
              <a:cxnLst/>
              <a:rect l="l" t="t" r="r" b="b"/>
              <a:pathLst>
                <a:path w="6266" h="37587" extrusionOk="0">
                  <a:moveTo>
                    <a:pt x="1" y="0"/>
                  </a:moveTo>
                  <a:lnTo>
                    <a:pt x="1" y="37587"/>
                  </a:lnTo>
                  <a:lnTo>
                    <a:pt x="6265" y="37587"/>
                  </a:lnTo>
                  <a:lnTo>
                    <a:pt x="6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2"/>
            <p:cNvSpPr/>
            <p:nvPr/>
          </p:nvSpPr>
          <p:spPr>
            <a:xfrm>
              <a:off x="4694200" y="3715150"/>
              <a:ext cx="297125" cy="236625"/>
            </a:xfrm>
            <a:custGeom>
              <a:avLst/>
              <a:gdLst/>
              <a:ahLst/>
              <a:cxnLst/>
              <a:rect l="l" t="t" r="r" b="b"/>
              <a:pathLst>
                <a:path w="11885" h="9465" extrusionOk="0">
                  <a:moveTo>
                    <a:pt x="5808" y="1"/>
                  </a:moveTo>
                  <a:lnTo>
                    <a:pt x="1" y="9465"/>
                  </a:lnTo>
                  <a:lnTo>
                    <a:pt x="11884" y="9465"/>
                  </a:lnTo>
                  <a:lnTo>
                    <a:pt x="58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2"/>
            <p:cNvSpPr/>
            <p:nvPr/>
          </p:nvSpPr>
          <p:spPr>
            <a:xfrm>
              <a:off x="4991300" y="2839350"/>
              <a:ext cx="51775" cy="705100"/>
            </a:xfrm>
            <a:custGeom>
              <a:avLst/>
              <a:gdLst/>
              <a:ahLst/>
              <a:cxnLst/>
              <a:rect l="l" t="t" r="r" b="b"/>
              <a:pathLst>
                <a:path w="2071" h="28204" extrusionOk="0">
                  <a:moveTo>
                    <a:pt x="0" y="0"/>
                  </a:moveTo>
                  <a:lnTo>
                    <a:pt x="0" y="28204"/>
                  </a:lnTo>
                  <a:lnTo>
                    <a:pt x="2070" y="28204"/>
                  </a:lnTo>
                  <a:lnTo>
                    <a:pt x="2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2"/>
            <p:cNvSpPr/>
            <p:nvPr/>
          </p:nvSpPr>
          <p:spPr>
            <a:xfrm>
              <a:off x="4918700" y="2694825"/>
              <a:ext cx="197625" cy="176800"/>
            </a:xfrm>
            <a:custGeom>
              <a:avLst/>
              <a:gdLst/>
              <a:ahLst/>
              <a:cxnLst/>
              <a:rect l="l" t="t" r="r" b="b"/>
              <a:pathLst>
                <a:path w="7905" h="7072" extrusionOk="0">
                  <a:moveTo>
                    <a:pt x="4060" y="1"/>
                  </a:moveTo>
                  <a:lnTo>
                    <a:pt x="0" y="7072"/>
                  </a:lnTo>
                  <a:lnTo>
                    <a:pt x="7905" y="7072"/>
                  </a:lnTo>
                  <a:lnTo>
                    <a:pt x="40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2"/>
            <p:cNvSpPr/>
            <p:nvPr/>
          </p:nvSpPr>
          <p:spPr>
            <a:xfrm>
              <a:off x="4991300" y="3226500"/>
              <a:ext cx="51775" cy="705100"/>
            </a:xfrm>
            <a:custGeom>
              <a:avLst/>
              <a:gdLst/>
              <a:ahLst/>
              <a:cxnLst/>
              <a:rect l="l" t="t" r="r" b="b"/>
              <a:pathLst>
                <a:path w="2071" h="28204" extrusionOk="0">
                  <a:moveTo>
                    <a:pt x="0" y="0"/>
                  </a:moveTo>
                  <a:lnTo>
                    <a:pt x="0" y="28204"/>
                  </a:lnTo>
                  <a:lnTo>
                    <a:pt x="2070" y="28204"/>
                  </a:lnTo>
                  <a:lnTo>
                    <a:pt x="2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2"/>
            <p:cNvSpPr/>
            <p:nvPr/>
          </p:nvSpPr>
          <p:spPr>
            <a:xfrm>
              <a:off x="4918700" y="3081325"/>
              <a:ext cx="197625" cy="177450"/>
            </a:xfrm>
            <a:custGeom>
              <a:avLst/>
              <a:gdLst/>
              <a:ahLst/>
              <a:cxnLst/>
              <a:rect l="l" t="t" r="r" b="b"/>
              <a:pathLst>
                <a:path w="7905" h="7098" extrusionOk="0">
                  <a:moveTo>
                    <a:pt x="4060" y="0"/>
                  </a:moveTo>
                  <a:lnTo>
                    <a:pt x="0" y="7098"/>
                  </a:lnTo>
                  <a:lnTo>
                    <a:pt x="7905" y="7098"/>
                  </a:lnTo>
                  <a:lnTo>
                    <a:pt x="4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2"/>
            <p:cNvSpPr/>
            <p:nvPr/>
          </p:nvSpPr>
          <p:spPr>
            <a:xfrm>
              <a:off x="4991300" y="3827400"/>
              <a:ext cx="51775" cy="705125"/>
            </a:xfrm>
            <a:custGeom>
              <a:avLst/>
              <a:gdLst/>
              <a:ahLst/>
              <a:cxnLst/>
              <a:rect l="l" t="t" r="r" b="b"/>
              <a:pathLst>
                <a:path w="2071" h="28205" extrusionOk="0">
                  <a:moveTo>
                    <a:pt x="0" y="1"/>
                  </a:moveTo>
                  <a:lnTo>
                    <a:pt x="0" y="28204"/>
                  </a:lnTo>
                  <a:lnTo>
                    <a:pt x="2070" y="28204"/>
                  </a:lnTo>
                  <a:lnTo>
                    <a:pt x="20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2"/>
            <p:cNvSpPr/>
            <p:nvPr/>
          </p:nvSpPr>
          <p:spPr>
            <a:xfrm>
              <a:off x="4918700" y="3682225"/>
              <a:ext cx="197625" cy="176800"/>
            </a:xfrm>
            <a:custGeom>
              <a:avLst/>
              <a:gdLst/>
              <a:ahLst/>
              <a:cxnLst/>
              <a:rect l="l" t="t" r="r" b="b"/>
              <a:pathLst>
                <a:path w="7905" h="7072" extrusionOk="0">
                  <a:moveTo>
                    <a:pt x="4060" y="0"/>
                  </a:moveTo>
                  <a:lnTo>
                    <a:pt x="0" y="7071"/>
                  </a:lnTo>
                  <a:lnTo>
                    <a:pt x="7905" y="7071"/>
                  </a:lnTo>
                  <a:lnTo>
                    <a:pt x="40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2"/>
            <p:cNvSpPr/>
            <p:nvPr/>
          </p:nvSpPr>
          <p:spPr>
            <a:xfrm>
              <a:off x="4991300" y="4277075"/>
              <a:ext cx="51775" cy="560600"/>
            </a:xfrm>
            <a:custGeom>
              <a:avLst/>
              <a:gdLst/>
              <a:ahLst/>
              <a:cxnLst/>
              <a:rect l="l" t="t" r="r" b="b"/>
              <a:pathLst>
                <a:path w="2071" h="22424" extrusionOk="0">
                  <a:moveTo>
                    <a:pt x="0" y="0"/>
                  </a:moveTo>
                  <a:lnTo>
                    <a:pt x="0" y="22423"/>
                  </a:lnTo>
                  <a:lnTo>
                    <a:pt x="2070" y="22423"/>
                  </a:lnTo>
                  <a:lnTo>
                    <a:pt x="2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2"/>
            <p:cNvSpPr/>
            <p:nvPr/>
          </p:nvSpPr>
          <p:spPr>
            <a:xfrm>
              <a:off x="4918700" y="4131875"/>
              <a:ext cx="197625" cy="176825"/>
            </a:xfrm>
            <a:custGeom>
              <a:avLst/>
              <a:gdLst/>
              <a:ahLst/>
              <a:cxnLst/>
              <a:rect l="l" t="t" r="r" b="b"/>
              <a:pathLst>
                <a:path w="7905" h="7073" extrusionOk="0">
                  <a:moveTo>
                    <a:pt x="4060" y="1"/>
                  </a:moveTo>
                  <a:lnTo>
                    <a:pt x="0" y="7072"/>
                  </a:lnTo>
                  <a:lnTo>
                    <a:pt x="7905" y="7072"/>
                  </a:lnTo>
                  <a:lnTo>
                    <a:pt x="40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34881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0"/>
          <p:cNvSpPr txBox="1">
            <a:spLocks noGrp="1"/>
          </p:cNvSpPr>
          <p:nvPr>
            <p:ph type="title"/>
          </p:nvPr>
        </p:nvSpPr>
        <p:spPr>
          <a:xfrm>
            <a:off x="1583498" y="1833167"/>
            <a:ext cx="5832266" cy="137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a:t>
            </a:r>
            <a:endParaRPr/>
          </a:p>
        </p:txBody>
      </p:sp>
      <p:grpSp>
        <p:nvGrpSpPr>
          <p:cNvPr id="617" name="Google Shape;617;p40"/>
          <p:cNvGrpSpPr/>
          <p:nvPr/>
        </p:nvGrpSpPr>
        <p:grpSpPr>
          <a:xfrm>
            <a:off x="195267" y="3169641"/>
            <a:ext cx="1818033" cy="1377297"/>
            <a:chOff x="195267" y="3169641"/>
            <a:chExt cx="1818033" cy="1377297"/>
          </a:xfrm>
        </p:grpSpPr>
        <p:sp>
          <p:nvSpPr>
            <p:cNvPr id="618" name="Google Shape;618;p40"/>
            <p:cNvSpPr/>
            <p:nvPr/>
          </p:nvSpPr>
          <p:spPr>
            <a:xfrm>
              <a:off x="301735" y="3221817"/>
              <a:ext cx="1676761" cy="1272943"/>
            </a:xfrm>
            <a:custGeom>
              <a:avLst/>
              <a:gdLst/>
              <a:ahLst/>
              <a:cxnLst/>
              <a:rect l="l" t="t" r="r" b="b"/>
              <a:pathLst>
                <a:path w="40331" h="30618" extrusionOk="0">
                  <a:moveTo>
                    <a:pt x="1" y="0"/>
                  </a:moveTo>
                  <a:lnTo>
                    <a:pt x="1" y="30617"/>
                  </a:lnTo>
                  <a:lnTo>
                    <a:pt x="40330" y="30617"/>
                  </a:lnTo>
                  <a:lnTo>
                    <a:pt x="40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40"/>
            <p:cNvGrpSpPr/>
            <p:nvPr/>
          </p:nvGrpSpPr>
          <p:grpSpPr>
            <a:xfrm>
              <a:off x="195267" y="3169641"/>
              <a:ext cx="1818033" cy="1377297"/>
              <a:chOff x="1878875" y="2221625"/>
              <a:chExt cx="1093225" cy="828200"/>
            </a:xfrm>
          </p:grpSpPr>
          <p:sp>
            <p:nvSpPr>
              <p:cNvPr id="620" name="Google Shape;620;p40"/>
              <p:cNvSpPr/>
              <p:nvPr/>
            </p:nvSpPr>
            <p:spPr>
              <a:xfrm>
                <a:off x="1919025" y="2625400"/>
                <a:ext cx="1053075" cy="25"/>
              </a:xfrm>
              <a:custGeom>
                <a:avLst/>
                <a:gdLst/>
                <a:ahLst/>
                <a:cxnLst/>
                <a:rect l="l" t="t" r="r" b="b"/>
                <a:pathLst>
                  <a:path w="42123" h="1" fill="none" extrusionOk="0">
                    <a:moveTo>
                      <a:pt x="42122" y="0"/>
                    </a:moveTo>
                    <a:lnTo>
                      <a:pt x="0" y="0"/>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0"/>
              <p:cNvSpPr/>
              <p:nvPr/>
            </p:nvSpPr>
            <p:spPr>
              <a:xfrm>
                <a:off x="1919025" y="2549400"/>
                <a:ext cx="1053075" cy="25"/>
              </a:xfrm>
              <a:custGeom>
                <a:avLst/>
                <a:gdLst/>
                <a:ahLst/>
                <a:cxnLst/>
                <a:rect l="l" t="t" r="r" b="b"/>
                <a:pathLst>
                  <a:path w="42123" h="1" fill="none" extrusionOk="0">
                    <a:moveTo>
                      <a:pt x="42122" y="0"/>
                    </a:moveTo>
                    <a:lnTo>
                      <a:pt x="0" y="0"/>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0"/>
              <p:cNvSpPr/>
              <p:nvPr/>
            </p:nvSpPr>
            <p:spPr>
              <a:xfrm>
                <a:off x="1919025" y="2473000"/>
                <a:ext cx="1053075" cy="25"/>
              </a:xfrm>
              <a:custGeom>
                <a:avLst/>
                <a:gdLst/>
                <a:ahLst/>
                <a:cxnLst/>
                <a:rect l="l" t="t" r="r" b="b"/>
                <a:pathLst>
                  <a:path w="42123" h="1" fill="none" extrusionOk="0">
                    <a:moveTo>
                      <a:pt x="42122" y="1"/>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0"/>
              <p:cNvSpPr/>
              <p:nvPr/>
            </p:nvSpPr>
            <p:spPr>
              <a:xfrm>
                <a:off x="1919025" y="2397000"/>
                <a:ext cx="1053075" cy="25"/>
              </a:xfrm>
              <a:custGeom>
                <a:avLst/>
                <a:gdLst/>
                <a:ahLst/>
                <a:cxnLst/>
                <a:rect l="l" t="t" r="r" b="b"/>
                <a:pathLst>
                  <a:path w="42123" h="1" fill="none" extrusionOk="0">
                    <a:moveTo>
                      <a:pt x="42122" y="1"/>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0"/>
              <p:cNvSpPr/>
              <p:nvPr/>
            </p:nvSpPr>
            <p:spPr>
              <a:xfrm>
                <a:off x="1919025" y="2320625"/>
                <a:ext cx="1053075" cy="25"/>
              </a:xfrm>
              <a:custGeom>
                <a:avLst/>
                <a:gdLst/>
                <a:ahLst/>
                <a:cxnLst/>
                <a:rect l="l" t="t" r="r" b="b"/>
                <a:pathLst>
                  <a:path w="42123" h="1" fill="none" extrusionOk="0">
                    <a:moveTo>
                      <a:pt x="42122" y="0"/>
                    </a:moveTo>
                    <a:lnTo>
                      <a:pt x="0" y="0"/>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0"/>
              <p:cNvSpPr/>
              <p:nvPr/>
            </p:nvSpPr>
            <p:spPr>
              <a:xfrm>
                <a:off x="1919025" y="2930150"/>
                <a:ext cx="1053075" cy="25"/>
              </a:xfrm>
              <a:custGeom>
                <a:avLst/>
                <a:gdLst/>
                <a:ahLst/>
                <a:cxnLst/>
                <a:rect l="l" t="t" r="r" b="b"/>
                <a:pathLst>
                  <a:path w="42123" h="1" fill="none" extrusionOk="0">
                    <a:moveTo>
                      <a:pt x="42122" y="1"/>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0"/>
              <p:cNvSpPr/>
              <p:nvPr/>
            </p:nvSpPr>
            <p:spPr>
              <a:xfrm>
                <a:off x="1919025" y="2854150"/>
                <a:ext cx="1053075" cy="25"/>
              </a:xfrm>
              <a:custGeom>
                <a:avLst/>
                <a:gdLst/>
                <a:ahLst/>
                <a:cxnLst/>
                <a:rect l="l" t="t" r="r" b="b"/>
                <a:pathLst>
                  <a:path w="42123" h="1" fill="none" extrusionOk="0">
                    <a:moveTo>
                      <a:pt x="42122" y="1"/>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0"/>
              <p:cNvSpPr/>
              <p:nvPr/>
            </p:nvSpPr>
            <p:spPr>
              <a:xfrm>
                <a:off x="1919025" y="3006550"/>
                <a:ext cx="1053075" cy="25"/>
              </a:xfrm>
              <a:custGeom>
                <a:avLst/>
                <a:gdLst/>
                <a:ahLst/>
                <a:cxnLst/>
                <a:rect l="l" t="t" r="r" b="b"/>
                <a:pathLst>
                  <a:path w="42123" h="1" fill="none" extrusionOk="0">
                    <a:moveTo>
                      <a:pt x="42122" y="0"/>
                    </a:moveTo>
                    <a:lnTo>
                      <a:pt x="0" y="0"/>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1919025" y="2777775"/>
                <a:ext cx="1053075" cy="25"/>
              </a:xfrm>
              <a:custGeom>
                <a:avLst/>
                <a:gdLst/>
                <a:ahLst/>
                <a:cxnLst/>
                <a:rect l="l" t="t" r="r" b="b"/>
                <a:pathLst>
                  <a:path w="42123" h="1" fill="none" extrusionOk="0">
                    <a:moveTo>
                      <a:pt x="42122" y="1"/>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1919025" y="2701775"/>
                <a:ext cx="1053075" cy="25"/>
              </a:xfrm>
              <a:custGeom>
                <a:avLst/>
                <a:gdLst/>
                <a:ahLst/>
                <a:cxnLst/>
                <a:rect l="l" t="t" r="r" b="b"/>
                <a:pathLst>
                  <a:path w="42123" h="1" fill="none" extrusionOk="0">
                    <a:moveTo>
                      <a:pt x="42122" y="1"/>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1995025" y="2244625"/>
                <a:ext cx="25" cy="800150"/>
              </a:xfrm>
              <a:custGeom>
                <a:avLst/>
                <a:gdLst/>
                <a:ahLst/>
                <a:cxnLst/>
                <a:rect l="l" t="t" r="r" b="b"/>
                <a:pathLst>
                  <a:path w="1" h="32006" fill="none" extrusionOk="0">
                    <a:moveTo>
                      <a:pt x="0" y="32005"/>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0"/>
              <p:cNvSpPr/>
              <p:nvPr/>
            </p:nvSpPr>
            <p:spPr>
              <a:xfrm>
                <a:off x="2071400" y="2244625"/>
                <a:ext cx="25" cy="800150"/>
              </a:xfrm>
              <a:custGeom>
                <a:avLst/>
                <a:gdLst/>
                <a:ahLst/>
                <a:cxnLst/>
                <a:rect l="l" t="t" r="r" b="b"/>
                <a:pathLst>
                  <a:path w="1" h="32006" fill="none" extrusionOk="0">
                    <a:moveTo>
                      <a:pt x="1" y="32005"/>
                    </a:moveTo>
                    <a:lnTo>
                      <a:pt x="1"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0"/>
              <p:cNvSpPr/>
              <p:nvPr/>
            </p:nvSpPr>
            <p:spPr>
              <a:xfrm>
                <a:off x="2147400" y="2244625"/>
                <a:ext cx="25" cy="800150"/>
              </a:xfrm>
              <a:custGeom>
                <a:avLst/>
                <a:gdLst/>
                <a:ahLst/>
                <a:cxnLst/>
                <a:rect l="l" t="t" r="r" b="b"/>
                <a:pathLst>
                  <a:path w="1" h="32006" fill="none" extrusionOk="0">
                    <a:moveTo>
                      <a:pt x="0" y="32005"/>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2223775" y="2244625"/>
                <a:ext cx="25" cy="800150"/>
              </a:xfrm>
              <a:custGeom>
                <a:avLst/>
                <a:gdLst/>
                <a:ahLst/>
                <a:cxnLst/>
                <a:rect l="l" t="t" r="r" b="b"/>
                <a:pathLst>
                  <a:path w="1" h="32006" fill="none" extrusionOk="0">
                    <a:moveTo>
                      <a:pt x="1" y="32005"/>
                    </a:moveTo>
                    <a:lnTo>
                      <a:pt x="1"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2299775" y="2244625"/>
                <a:ext cx="25" cy="800150"/>
              </a:xfrm>
              <a:custGeom>
                <a:avLst/>
                <a:gdLst/>
                <a:ahLst/>
                <a:cxnLst/>
                <a:rect l="l" t="t" r="r" b="b"/>
                <a:pathLst>
                  <a:path w="1" h="32006" fill="none" extrusionOk="0">
                    <a:moveTo>
                      <a:pt x="1" y="32005"/>
                    </a:moveTo>
                    <a:lnTo>
                      <a:pt x="1"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2376175" y="2244625"/>
                <a:ext cx="25" cy="800150"/>
              </a:xfrm>
              <a:custGeom>
                <a:avLst/>
                <a:gdLst/>
                <a:ahLst/>
                <a:cxnLst/>
                <a:rect l="l" t="t" r="r" b="b"/>
                <a:pathLst>
                  <a:path w="1" h="32006" fill="none" extrusionOk="0">
                    <a:moveTo>
                      <a:pt x="0" y="32005"/>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2452175" y="2244625"/>
                <a:ext cx="25" cy="800150"/>
              </a:xfrm>
              <a:custGeom>
                <a:avLst/>
                <a:gdLst/>
                <a:ahLst/>
                <a:cxnLst/>
                <a:rect l="l" t="t" r="r" b="b"/>
                <a:pathLst>
                  <a:path w="1" h="32006" fill="none" extrusionOk="0">
                    <a:moveTo>
                      <a:pt x="0" y="32005"/>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2528550" y="2244625"/>
                <a:ext cx="25" cy="800150"/>
              </a:xfrm>
              <a:custGeom>
                <a:avLst/>
                <a:gdLst/>
                <a:ahLst/>
                <a:cxnLst/>
                <a:rect l="l" t="t" r="r" b="b"/>
                <a:pathLst>
                  <a:path w="1" h="32006" fill="none" extrusionOk="0">
                    <a:moveTo>
                      <a:pt x="1" y="32005"/>
                    </a:moveTo>
                    <a:lnTo>
                      <a:pt x="1"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0"/>
              <p:cNvSpPr/>
              <p:nvPr/>
            </p:nvSpPr>
            <p:spPr>
              <a:xfrm>
                <a:off x="2604550" y="2244625"/>
                <a:ext cx="25" cy="800150"/>
              </a:xfrm>
              <a:custGeom>
                <a:avLst/>
                <a:gdLst/>
                <a:ahLst/>
                <a:cxnLst/>
                <a:rect l="l" t="t" r="r" b="b"/>
                <a:pathLst>
                  <a:path w="1" h="32006" fill="none" extrusionOk="0">
                    <a:moveTo>
                      <a:pt x="1" y="32005"/>
                    </a:moveTo>
                    <a:lnTo>
                      <a:pt x="1"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0"/>
              <p:cNvSpPr/>
              <p:nvPr/>
            </p:nvSpPr>
            <p:spPr>
              <a:xfrm>
                <a:off x="2680950" y="2244625"/>
                <a:ext cx="25" cy="800150"/>
              </a:xfrm>
              <a:custGeom>
                <a:avLst/>
                <a:gdLst/>
                <a:ahLst/>
                <a:cxnLst/>
                <a:rect l="l" t="t" r="r" b="b"/>
                <a:pathLst>
                  <a:path w="1" h="32006" fill="none" extrusionOk="0">
                    <a:moveTo>
                      <a:pt x="0" y="32005"/>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0"/>
              <p:cNvSpPr/>
              <p:nvPr/>
            </p:nvSpPr>
            <p:spPr>
              <a:xfrm>
                <a:off x="2756925" y="2244625"/>
                <a:ext cx="25" cy="800150"/>
              </a:xfrm>
              <a:custGeom>
                <a:avLst/>
                <a:gdLst/>
                <a:ahLst/>
                <a:cxnLst/>
                <a:rect l="l" t="t" r="r" b="b"/>
                <a:pathLst>
                  <a:path w="1" h="32006" fill="none" extrusionOk="0">
                    <a:moveTo>
                      <a:pt x="1" y="32005"/>
                    </a:moveTo>
                    <a:lnTo>
                      <a:pt x="1"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2833325" y="2244625"/>
                <a:ext cx="25" cy="800150"/>
              </a:xfrm>
              <a:custGeom>
                <a:avLst/>
                <a:gdLst/>
                <a:ahLst/>
                <a:cxnLst/>
                <a:rect l="l" t="t" r="r" b="b"/>
                <a:pathLst>
                  <a:path w="1" h="32006" fill="none" extrusionOk="0">
                    <a:moveTo>
                      <a:pt x="0" y="32005"/>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2909325" y="2244625"/>
                <a:ext cx="25" cy="800150"/>
              </a:xfrm>
              <a:custGeom>
                <a:avLst/>
                <a:gdLst/>
                <a:ahLst/>
                <a:cxnLst/>
                <a:rect l="l" t="t" r="r" b="b"/>
                <a:pathLst>
                  <a:path w="1" h="32006" fill="none" extrusionOk="0">
                    <a:moveTo>
                      <a:pt x="0" y="32005"/>
                    </a:moveTo>
                    <a:lnTo>
                      <a:pt x="0" y="1"/>
                    </a:lnTo>
                  </a:path>
                </a:pathLst>
              </a:custGeom>
              <a:solidFill>
                <a:schemeClr val="accent3"/>
              </a:solidFill>
              <a:ln w="3125" cap="flat" cmpd="sng">
                <a:solidFill>
                  <a:schemeClr val="accent4"/>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2046800" y="2436775"/>
                <a:ext cx="44475" cy="611875"/>
              </a:xfrm>
              <a:custGeom>
                <a:avLst/>
                <a:gdLst/>
                <a:ahLst/>
                <a:cxnLst/>
                <a:rect l="l" t="t" r="r" b="b"/>
                <a:pathLst>
                  <a:path w="1779" h="24475" extrusionOk="0">
                    <a:moveTo>
                      <a:pt x="1" y="0"/>
                    </a:moveTo>
                    <a:lnTo>
                      <a:pt x="1" y="24475"/>
                    </a:lnTo>
                    <a:lnTo>
                      <a:pt x="1778" y="24475"/>
                    </a:lnTo>
                    <a:lnTo>
                      <a:pt x="17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2091250" y="2551725"/>
                <a:ext cx="44825" cy="496925"/>
              </a:xfrm>
              <a:custGeom>
                <a:avLst/>
                <a:gdLst/>
                <a:ahLst/>
                <a:cxnLst/>
                <a:rect l="l" t="t" r="r" b="b"/>
                <a:pathLst>
                  <a:path w="1793" h="19877" extrusionOk="0">
                    <a:moveTo>
                      <a:pt x="0" y="1"/>
                    </a:moveTo>
                    <a:lnTo>
                      <a:pt x="0" y="19877"/>
                    </a:lnTo>
                    <a:lnTo>
                      <a:pt x="1793" y="19877"/>
                    </a:lnTo>
                    <a:lnTo>
                      <a:pt x="17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2002000" y="2771925"/>
                <a:ext cx="44825" cy="276725"/>
              </a:xfrm>
              <a:custGeom>
                <a:avLst/>
                <a:gdLst/>
                <a:ahLst/>
                <a:cxnLst/>
                <a:rect l="l" t="t" r="r" b="b"/>
                <a:pathLst>
                  <a:path w="1793" h="11069" extrusionOk="0">
                    <a:moveTo>
                      <a:pt x="0" y="1"/>
                    </a:moveTo>
                    <a:lnTo>
                      <a:pt x="0" y="11069"/>
                    </a:lnTo>
                    <a:lnTo>
                      <a:pt x="1793" y="11069"/>
                    </a:lnTo>
                    <a:lnTo>
                      <a:pt x="17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2254150" y="2456250"/>
                <a:ext cx="44450" cy="592400"/>
              </a:xfrm>
              <a:custGeom>
                <a:avLst/>
                <a:gdLst/>
                <a:ahLst/>
                <a:cxnLst/>
                <a:rect l="l" t="t" r="r" b="b"/>
                <a:pathLst>
                  <a:path w="1778" h="23696" extrusionOk="0">
                    <a:moveTo>
                      <a:pt x="0" y="0"/>
                    </a:moveTo>
                    <a:lnTo>
                      <a:pt x="0" y="23696"/>
                    </a:lnTo>
                    <a:lnTo>
                      <a:pt x="1778" y="23696"/>
                    </a:lnTo>
                    <a:lnTo>
                      <a:pt x="17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2298575" y="2551725"/>
                <a:ext cx="44850" cy="496925"/>
              </a:xfrm>
              <a:custGeom>
                <a:avLst/>
                <a:gdLst/>
                <a:ahLst/>
                <a:cxnLst/>
                <a:rect l="l" t="t" r="r" b="b"/>
                <a:pathLst>
                  <a:path w="1794" h="19877" extrusionOk="0">
                    <a:moveTo>
                      <a:pt x="1" y="1"/>
                    </a:moveTo>
                    <a:lnTo>
                      <a:pt x="1" y="19877"/>
                    </a:lnTo>
                    <a:lnTo>
                      <a:pt x="1793" y="19877"/>
                    </a:lnTo>
                    <a:lnTo>
                      <a:pt x="17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2209325" y="2641750"/>
                <a:ext cx="44850" cy="406900"/>
              </a:xfrm>
              <a:custGeom>
                <a:avLst/>
                <a:gdLst/>
                <a:ahLst/>
                <a:cxnLst/>
                <a:rect l="l" t="t" r="r" b="b"/>
                <a:pathLst>
                  <a:path w="1794" h="16276" extrusionOk="0">
                    <a:moveTo>
                      <a:pt x="1" y="1"/>
                    </a:moveTo>
                    <a:lnTo>
                      <a:pt x="1" y="16276"/>
                    </a:lnTo>
                    <a:lnTo>
                      <a:pt x="1793" y="16276"/>
                    </a:lnTo>
                    <a:lnTo>
                      <a:pt x="17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2461475" y="2566550"/>
                <a:ext cx="44850" cy="482100"/>
              </a:xfrm>
              <a:custGeom>
                <a:avLst/>
                <a:gdLst/>
                <a:ahLst/>
                <a:cxnLst/>
                <a:rect l="l" t="t" r="r" b="b"/>
                <a:pathLst>
                  <a:path w="1794" h="19284" extrusionOk="0">
                    <a:moveTo>
                      <a:pt x="1" y="0"/>
                    </a:moveTo>
                    <a:lnTo>
                      <a:pt x="1" y="19284"/>
                    </a:lnTo>
                    <a:lnTo>
                      <a:pt x="1794" y="19284"/>
                    </a:lnTo>
                    <a:lnTo>
                      <a:pt x="17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2506300" y="2681900"/>
                <a:ext cx="44450" cy="366750"/>
              </a:xfrm>
              <a:custGeom>
                <a:avLst/>
                <a:gdLst/>
                <a:ahLst/>
                <a:cxnLst/>
                <a:rect l="l" t="t" r="r" b="b"/>
                <a:pathLst>
                  <a:path w="1778" h="14670" extrusionOk="0">
                    <a:moveTo>
                      <a:pt x="1" y="1"/>
                    </a:moveTo>
                    <a:lnTo>
                      <a:pt x="1" y="14670"/>
                    </a:lnTo>
                    <a:lnTo>
                      <a:pt x="1778" y="14670"/>
                    </a:lnTo>
                    <a:lnTo>
                      <a:pt x="17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2417050" y="2511975"/>
                <a:ext cx="44450" cy="536675"/>
              </a:xfrm>
              <a:custGeom>
                <a:avLst/>
                <a:gdLst/>
                <a:ahLst/>
                <a:cxnLst/>
                <a:rect l="l" t="t" r="r" b="b"/>
                <a:pathLst>
                  <a:path w="1778" h="21467" extrusionOk="0">
                    <a:moveTo>
                      <a:pt x="1" y="1"/>
                    </a:moveTo>
                    <a:lnTo>
                      <a:pt x="1" y="21467"/>
                    </a:lnTo>
                    <a:lnTo>
                      <a:pt x="1778" y="21467"/>
                    </a:lnTo>
                    <a:lnTo>
                      <a:pt x="1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2668825" y="2306975"/>
                <a:ext cx="44850" cy="741675"/>
              </a:xfrm>
              <a:custGeom>
                <a:avLst/>
                <a:gdLst/>
                <a:ahLst/>
                <a:cxnLst/>
                <a:rect l="l" t="t" r="r" b="b"/>
                <a:pathLst>
                  <a:path w="1794" h="29667" extrusionOk="0">
                    <a:moveTo>
                      <a:pt x="0" y="1"/>
                    </a:moveTo>
                    <a:lnTo>
                      <a:pt x="0" y="29667"/>
                    </a:lnTo>
                    <a:lnTo>
                      <a:pt x="1793" y="29667"/>
                    </a:lnTo>
                    <a:lnTo>
                      <a:pt x="1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2713650" y="2421950"/>
                <a:ext cx="44450" cy="626700"/>
              </a:xfrm>
              <a:custGeom>
                <a:avLst/>
                <a:gdLst/>
                <a:ahLst/>
                <a:cxnLst/>
                <a:rect l="l" t="t" r="r" b="b"/>
                <a:pathLst>
                  <a:path w="1778" h="25068" extrusionOk="0">
                    <a:moveTo>
                      <a:pt x="0" y="1"/>
                    </a:moveTo>
                    <a:lnTo>
                      <a:pt x="0" y="25068"/>
                    </a:lnTo>
                    <a:lnTo>
                      <a:pt x="1777" y="25068"/>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2624400" y="2446900"/>
                <a:ext cx="44450" cy="601750"/>
              </a:xfrm>
              <a:custGeom>
                <a:avLst/>
                <a:gdLst/>
                <a:ahLst/>
                <a:cxnLst/>
                <a:rect l="l" t="t" r="r" b="b"/>
                <a:pathLst>
                  <a:path w="1778" h="24070" extrusionOk="0">
                    <a:moveTo>
                      <a:pt x="0" y="0"/>
                    </a:moveTo>
                    <a:lnTo>
                      <a:pt x="0" y="24070"/>
                    </a:lnTo>
                    <a:lnTo>
                      <a:pt x="1777" y="24070"/>
                    </a:lnTo>
                    <a:lnTo>
                      <a:pt x="17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1889750" y="2221625"/>
                <a:ext cx="25" cy="828200"/>
              </a:xfrm>
              <a:custGeom>
                <a:avLst/>
                <a:gdLst/>
                <a:ahLst/>
                <a:cxnLst/>
                <a:rect l="l" t="t" r="r" b="b"/>
                <a:pathLst>
                  <a:path w="1" h="33128" fill="none" extrusionOk="0">
                    <a:moveTo>
                      <a:pt x="1" y="1"/>
                    </a:moveTo>
                    <a:lnTo>
                      <a:pt x="1" y="33128"/>
                    </a:lnTo>
                  </a:path>
                </a:pathLst>
              </a:custGeom>
              <a:solidFill>
                <a:schemeClr val="accent3"/>
              </a:solidFill>
              <a:ln w="6625" cap="flat" cmpd="sng">
                <a:solidFill>
                  <a:schemeClr val="accent6"/>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1878875" y="3049800"/>
                <a:ext cx="1044100" cy="25"/>
              </a:xfrm>
              <a:custGeom>
                <a:avLst/>
                <a:gdLst/>
                <a:ahLst/>
                <a:cxnLst/>
                <a:rect l="l" t="t" r="r" b="b"/>
                <a:pathLst>
                  <a:path w="41764" h="1" fill="none" extrusionOk="0">
                    <a:moveTo>
                      <a:pt x="1" y="1"/>
                    </a:moveTo>
                    <a:lnTo>
                      <a:pt x="41764" y="1"/>
                    </a:lnTo>
                  </a:path>
                </a:pathLst>
              </a:custGeom>
              <a:solidFill>
                <a:schemeClr val="accent3"/>
              </a:solidFill>
              <a:ln w="6625" cap="flat" cmpd="sng">
                <a:solidFill>
                  <a:schemeClr val="accent6"/>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7" name="Google Shape;657;p40"/>
          <p:cNvGrpSpPr/>
          <p:nvPr/>
        </p:nvGrpSpPr>
        <p:grpSpPr>
          <a:xfrm>
            <a:off x="6704636" y="209771"/>
            <a:ext cx="2226007" cy="1410717"/>
            <a:chOff x="1151963" y="-462125"/>
            <a:chExt cx="2741725" cy="1737550"/>
          </a:xfrm>
        </p:grpSpPr>
        <p:sp>
          <p:nvSpPr>
            <p:cNvPr id="658" name="Google Shape;658;p40"/>
            <p:cNvSpPr/>
            <p:nvPr/>
          </p:nvSpPr>
          <p:spPr>
            <a:xfrm>
              <a:off x="1151963" y="-386850"/>
              <a:ext cx="2741725" cy="1662275"/>
            </a:xfrm>
            <a:custGeom>
              <a:avLst/>
              <a:gdLst/>
              <a:ahLst/>
              <a:cxnLst/>
              <a:rect l="l" t="t" r="r" b="b"/>
              <a:pathLst>
                <a:path w="109669" h="66491" extrusionOk="0">
                  <a:moveTo>
                    <a:pt x="1" y="1"/>
                  </a:moveTo>
                  <a:lnTo>
                    <a:pt x="1" y="66490"/>
                  </a:lnTo>
                  <a:lnTo>
                    <a:pt x="109669" y="66490"/>
                  </a:lnTo>
                  <a:lnTo>
                    <a:pt x="109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1151963" y="-462125"/>
              <a:ext cx="2741725" cy="104875"/>
            </a:xfrm>
            <a:custGeom>
              <a:avLst/>
              <a:gdLst/>
              <a:ahLst/>
              <a:cxnLst/>
              <a:rect l="l" t="t" r="r" b="b"/>
              <a:pathLst>
                <a:path w="109669" h="4195" extrusionOk="0">
                  <a:moveTo>
                    <a:pt x="1" y="1"/>
                  </a:moveTo>
                  <a:lnTo>
                    <a:pt x="1" y="4195"/>
                  </a:lnTo>
                  <a:lnTo>
                    <a:pt x="109669" y="4195"/>
                  </a:lnTo>
                  <a:lnTo>
                    <a:pt x="1096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1200363" y="-447325"/>
              <a:ext cx="79350" cy="79325"/>
            </a:xfrm>
            <a:custGeom>
              <a:avLst/>
              <a:gdLst/>
              <a:ahLst/>
              <a:cxnLst/>
              <a:rect l="l" t="t" r="r" b="b"/>
              <a:pathLst>
                <a:path w="3174" h="3173" extrusionOk="0">
                  <a:moveTo>
                    <a:pt x="1587" y="0"/>
                  </a:moveTo>
                  <a:cubicBezTo>
                    <a:pt x="700" y="0"/>
                    <a:pt x="1" y="699"/>
                    <a:pt x="1" y="1586"/>
                  </a:cubicBezTo>
                  <a:cubicBezTo>
                    <a:pt x="1" y="2474"/>
                    <a:pt x="700" y="3173"/>
                    <a:pt x="1587" y="3173"/>
                  </a:cubicBezTo>
                  <a:cubicBezTo>
                    <a:pt x="2474" y="3173"/>
                    <a:pt x="3173" y="2474"/>
                    <a:pt x="3173" y="1586"/>
                  </a:cubicBezTo>
                  <a:cubicBezTo>
                    <a:pt x="3173" y="699"/>
                    <a:pt x="2474"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1339513" y="-447325"/>
              <a:ext cx="80000" cy="79325"/>
            </a:xfrm>
            <a:custGeom>
              <a:avLst/>
              <a:gdLst/>
              <a:ahLst/>
              <a:cxnLst/>
              <a:rect l="l" t="t" r="r" b="b"/>
              <a:pathLst>
                <a:path w="3200" h="3173" extrusionOk="0">
                  <a:moveTo>
                    <a:pt x="1586" y="0"/>
                  </a:moveTo>
                  <a:cubicBezTo>
                    <a:pt x="726" y="0"/>
                    <a:pt x="0" y="699"/>
                    <a:pt x="0" y="1586"/>
                  </a:cubicBezTo>
                  <a:cubicBezTo>
                    <a:pt x="0" y="2474"/>
                    <a:pt x="726" y="3173"/>
                    <a:pt x="1586" y="3173"/>
                  </a:cubicBezTo>
                  <a:cubicBezTo>
                    <a:pt x="2474" y="3173"/>
                    <a:pt x="3200" y="2474"/>
                    <a:pt x="3200" y="1586"/>
                  </a:cubicBezTo>
                  <a:cubicBezTo>
                    <a:pt x="3200" y="699"/>
                    <a:pt x="2474" y="0"/>
                    <a:pt x="1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1478638" y="-447325"/>
              <a:ext cx="80000" cy="79325"/>
            </a:xfrm>
            <a:custGeom>
              <a:avLst/>
              <a:gdLst/>
              <a:ahLst/>
              <a:cxnLst/>
              <a:rect l="l" t="t" r="r" b="b"/>
              <a:pathLst>
                <a:path w="3200" h="3173" extrusionOk="0">
                  <a:moveTo>
                    <a:pt x="1614" y="0"/>
                  </a:moveTo>
                  <a:cubicBezTo>
                    <a:pt x="726" y="0"/>
                    <a:pt x="0" y="699"/>
                    <a:pt x="0" y="1586"/>
                  </a:cubicBezTo>
                  <a:cubicBezTo>
                    <a:pt x="0" y="2474"/>
                    <a:pt x="726" y="3173"/>
                    <a:pt x="1614" y="3173"/>
                  </a:cubicBezTo>
                  <a:cubicBezTo>
                    <a:pt x="2474" y="3173"/>
                    <a:pt x="3200" y="2474"/>
                    <a:pt x="3200" y="1586"/>
                  </a:cubicBezTo>
                  <a:cubicBezTo>
                    <a:pt x="3200" y="699"/>
                    <a:pt x="2474"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1401338" y="-183850"/>
              <a:ext cx="603625" cy="602950"/>
            </a:xfrm>
            <a:custGeom>
              <a:avLst/>
              <a:gdLst/>
              <a:ahLst/>
              <a:cxnLst/>
              <a:rect l="l" t="t" r="r" b="b"/>
              <a:pathLst>
                <a:path w="24145" h="24118" extrusionOk="0">
                  <a:moveTo>
                    <a:pt x="12072" y="7529"/>
                  </a:moveTo>
                  <a:cubicBezTo>
                    <a:pt x="14573" y="7529"/>
                    <a:pt x="16589" y="9572"/>
                    <a:pt x="16589" y="12045"/>
                  </a:cubicBezTo>
                  <a:cubicBezTo>
                    <a:pt x="16589" y="14546"/>
                    <a:pt x="14573" y="16589"/>
                    <a:pt x="12072" y="16589"/>
                  </a:cubicBezTo>
                  <a:cubicBezTo>
                    <a:pt x="9572" y="16589"/>
                    <a:pt x="7556" y="14546"/>
                    <a:pt x="7556" y="12045"/>
                  </a:cubicBezTo>
                  <a:cubicBezTo>
                    <a:pt x="7556" y="9572"/>
                    <a:pt x="9572" y="7529"/>
                    <a:pt x="12072" y="7529"/>
                  </a:cubicBezTo>
                  <a:close/>
                  <a:moveTo>
                    <a:pt x="12072" y="0"/>
                  </a:moveTo>
                  <a:cubicBezTo>
                    <a:pt x="5405" y="0"/>
                    <a:pt x="1" y="5405"/>
                    <a:pt x="1" y="12045"/>
                  </a:cubicBezTo>
                  <a:cubicBezTo>
                    <a:pt x="1" y="18713"/>
                    <a:pt x="5405" y="24117"/>
                    <a:pt x="12072" y="24117"/>
                  </a:cubicBezTo>
                  <a:cubicBezTo>
                    <a:pt x="18740" y="24117"/>
                    <a:pt x="24144" y="18713"/>
                    <a:pt x="24144" y="12045"/>
                  </a:cubicBezTo>
                  <a:cubicBezTo>
                    <a:pt x="24144" y="5405"/>
                    <a:pt x="18740" y="0"/>
                    <a:pt x="120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1401338" y="-183850"/>
              <a:ext cx="505475" cy="529675"/>
            </a:xfrm>
            <a:custGeom>
              <a:avLst/>
              <a:gdLst/>
              <a:ahLst/>
              <a:cxnLst/>
              <a:rect l="l" t="t" r="r" b="b"/>
              <a:pathLst>
                <a:path w="20219" h="21187" extrusionOk="0">
                  <a:moveTo>
                    <a:pt x="12072" y="0"/>
                  </a:moveTo>
                  <a:cubicBezTo>
                    <a:pt x="5405" y="0"/>
                    <a:pt x="1" y="5405"/>
                    <a:pt x="1" y="12045"/>
                  </a:cubicBezTo>
                  <a:cubicBezTo>
                    <a:pt x="1" y="15702"/>
                    <a:pt x="1614" y="18982"/>
                    <a:pt x="4195" y="21187"/>
                  </a:cubicBezTo>
                  <a:cubicBezTo>
                    <a:pt x="5082" y="20138"/>
                    <a:pt x="5996" y="19063"/>
                    <a:pt x="6883" y="17987"/>
                  </a:cubicBezTo>
                  <a:cubicBezTo>
                    <a:pt x="7582" y="17127"/>
                    <a:pt x="8308" y="16267"/>
                    <a:pt x="9007" y="15379"/>
                  </a:cubicBezTo>
                  <a:cubicBezTo>
                    <a:pt x="8093" y="14546"/>
                    <a:pt x="7556" y="13363"/>
                    <a:pt x="7556" y="12045"/>
                  </a:cubicBezTo>
                  <a:cubicBezTo>
                    <a:pt x="7556" y="9572"/>
                    <a:pt x="9572" y="7529"/>
                    <a:pt x="12072" y="7529"/>
                  </a:cubicBezTo>
                  <a:cubicBezTo>
                    <a:pt x="13121" y="7529"/>
                    <a:pt x="14089" y="7905"/>
                    <a:pt x="14869" y="8496"/>
                  </a:cubicBezTo>
                  <a:cubicBezTo>
                    <a:pt x="15568" y="7797"/>
                    <a:pt x="16294" y="7098"/>
                    <a:pt x="16993" y="6372"/>
                  </a:cubicBezTo>
                  <a:cubicBezTo>
                    <a:pt x="18068" y="5297"/>
                    <a:pt x="19143" y="4222"/>
                    <a:pt x="20219" y="3173"/>
                  </a:cubicBezTo>
                  <a:cubicBezTo>
                    <a:pt x="18068" y="1183"/>
                    <a:pt x="15218" y="0"/>
                    <a:pt x="1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1784463" y="-94450"/>
              <a:ext cx="219825" cy="206375"/>
            </a:xfrm>
            <a:custGeom>
              <a:avLst/>
              <a:gdLst/>
              <a:ahLst/>
              <a:cxnLst/>
              <a:rect l="l" t="t" r="r" b="b"/>
              <a:pathLst>
                <a:path w="8793" h="8255" extrusionOk="0">
                  <a:moveTo>
                    <a:pt x="5324" y="0"/>
                  </a:moveTo>
                  <a:cubicBezTo>
                    <a:pt x="3550" y="1775"/>
                    <a:pt x="1775" y="3576"/>
                    <a:pt x="1" y="5351"/>
                  </a:cubicBezTo>
                  <a:cubicBezTo>
                    <a:pt x="727" y="6103"/>
                    <a:pt x="1184" y="7125"/>
                    <a:pt x="1264" y="8254"/>
                  </a:cubicBezTo>
                  <a:cubicBezTo>
                    <a:pt x="1668" y="8254"/>
                    <a:pt x="2098" y="8254"/>
                    <a:pt x="2528" y="8227"/>
                  </a:cubicBezTo>
                  <a:cubicBezTo>
                    <a:pt x="4625" y="8227"/>
                    <a:pt x="6722" y="8227"/>
                    <a:pt x="8792" y="8201"/>
                  </a:cubicBezTo>
                  <a:cubicBezTo>
                    <a:pt x="8739" y="5028"/>
                    <a:pt x="7421" y="2124"/>
                    <a:pt x="5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2154813" y="-183850"/>
              <a:ext cx="603625" cy="602950"/>
            </a:xfrm>
            <a:custGeom>
              <a:avLst/>
              <a:gdLst/>
              <a:ahLst/>
              <a:cxnLst/>
              <a:rect l="l" t="t" r="r" b="b"/>
              <a:pathLst>
                <a:path w="24145" h="24118" extrusionOk="0">
                  <a:moveTo>
                    <a:pt x="12073" y="7529"/>
                  </a:moveTo>
                  <a:cubicBezTo>
                    <a:pt x="14573" y="7529"/>
                    <a:pt x="16589" y="9572"/>
                    <a:pt x="16589" y="12045"/>
                  </a:cubicBezTo>
                  <a:cubicBezTo>
                    <a:pt x="16589" y="14546"/>
                    <a:pt x="14573" y="16589"/>
                    <a:pt x="12073" y="16589"/>
                  </a:cubicBezTo>
                  <a:cubicBezTo>
                    <a:pt x="9572" y="16589"/>
                    <a:pt x="7556" y="14546"/>
                    <a:pt x="7556" y="12045"/>
                  </a:cubicBezTo>
                  <a:cubicBezTo>
                    <a:pt x="7556" y="9572"/>
                    <a:pt x="9572" y="7529"/>
                    <a:pt x="12073" y="7529"/>
                  </a:cubicBezTo>
                  <a:close/>
                  <a:moveTo>
                    <a:pt x="12073" y="0"/>
                  </a:moveTo>
                  <a:cubicBezTo>
                    <a:pt x="5405" y="0"/>
                    <a:pt x="1" y="5405"/>
                    <a:pt x="1" y="12045"/>
                  </a:cubicBezTo>
                  <a:cubicBezTo>
                    <a:pt x="1" y="18713"/>
                    <a:pt x="5405" y="24117"/>
                    <a:pt x="12073" y="24117"/>
                  </a:cubicBezTo>
                  <a:cubicBezTo>
                    <a:pt x="18740" y="24117"/>
                    <a:pt x="24144" y="18713"/>
                    <a:pt x="24144" y="12045"/>
                  </a:cubicBezTo>
                  <a:cubicBezTo>
                    <a:pt x="24144" y="5405"/>
                    <a:pt x="18740" y="0"/>
                    <a:pt x="120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p:nvPr/>
          </p:nvSpPr>
          <p:spPr>
            <a:xfrm>
              <a:off x="2154813" y="-130075"/>
              <a:ext cx="239325" cy="475900"/>
            </a:xfrm>
            <a:custGeom>
              <a:avLst/>
              <a:gdLst/>
              <a:ahLst/>
              <a:cxnLst/>
              <a:rect l="l" t="t" r="r" b="b"/>
              <a:pathLst>
                <a:path w="9573" h="19036" extrusionOk="0">
                  <a:moveTo>
                    <a:pt x="5190" y="0"/>
                  </a:moveTo>
                  <a:cubicBezTo>
                    <a:pt x="2044" y="2178"/>
                    <a:pt x="1" y="5808"/>
                    <a:pt x="1" y="9894"/>
                  </a:cubicBezTo>
                  <a:cubicBezTo>
                    <a:pt x="1" y="13551"/>
                    <a:pt x="1614" y="16831"/>
                    <a:pt x="4195" y="19036"/>
                  </a:cubicBezTo>
                  <a:cubicBezTo>
                    <a:pt x="5082" y="17987"/>
                    <a:pt x="5996" y="16912"/>
                    <a:pt x="6884" y="15836"/>
                  </a:cubicBezTo>
                  <a:cubicBezTo>
                    <a:pt x="7583" y="14976"/>
                    <a:pt x="8309" y="14116"/>
                    <a:pt x="9008" y="13228"/>
                  </a:cubicBezTo>
                  <a:cubicBezTo>
                    <a:pt x="8093" y="12395"/>
                    <a:pt x="7556" y="11212"/>
                    <a:pt x="7556" y="9894"/>
                  </a:cubicBezTo>
                  <a:cubicBezTo>
                    <a:pt x="7556" y="8335"/>
                    <a:pt x="8362" y="6937"/>
                    <a:pt x="9572" y="6130"/>
                  </a:cubicBezTo>
                  <a:cubicBezTo>
                    <a:pt x="8120" y="4087"/>
                    <a:pt x="6669" y="2017"/>
                    <a:pt x="5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2297313" y="-183850"/>
              <a:ext cx="363000" cy="212425"/>
            </a:xfrm>
            <a:custGeom>
              <a:avLst/>
              <a:gdLst/>
              <a:ahLst/>
              <a:cxnLst/>
              <a:rect l="l" t="t" r="r" b="b"/>
              <a:pathLst>
                <a:path w="14520" h="8497" extrusionOk="0">
                  <a:moveTo>
                    <a:pt x="6373" y="0"/>
                  </a:moveTo>
                  <a:cubicBezTo>
                    <a:pt x="4034" y="0"/>
                    <a:pt x="1856" y="646"/>
                    <a:pt x="1" y="1802"/>
                  </a:cubicBezTo>
                  <a:cubicBezTo>
                    <a:pt x="1506" y="3845"/>
                    <a:pt x="2958" y="5915"/>
                    <a:pt x="4410" y="7986"/>
                  </a:cubicBezTo>
                  <a:cubicBezTo>
                    <a:pt x="5001" y="7690"/>
                    <a:pt x="5674" y="7529"/>
                    <a:pt x="6373" y="7529"/>
                  </a:cubicBezTo>
                  <a:cubicBezTo>
                    <a:pt x="7421" y="7529"/>
                    <a:pt x="8416" y="7905"/>
                    <a:pt x="9169" y="8496"/>
                  </a:cubicBezTo>
                  <a:cubicBezTo>
                    <a:pt x="9895" y="7797"/>
                    <a:pt x="10594" y="7098"/>
                    <a:pt x="11293" y="6372"/>
                  </a:cubicBezTo>
                  <a:cubicBezTo>
                    <a:pt x="12368" y="5297"/>
                    <a:pt x="13444" y="4222"/>
                    <a:pt x="14519" y="3173"/>
                  </a:cubicBezTo>
                  <a:cubicBezTo>
                    <a:pt x="12368" y="1183"/>
                    <a:pt x="9518" y="0"/>
                    <a:pt x="6373" y="0"/>
                  </a:cubicBezTo>
                  <a:close/>
                </a:path>
              </a:pathLst>
            </a:custGeom>
            <a:solidFill>
              <a:srgbClr val="386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2297313" y="-183850"/>
              <a:ext cx="363000" cy="212425"/>
            </a:xfrm>
            <a:custGeom>
              <a:avLst/>
              <a:gdLst/>
              <a:ahLst/>
              <a:cxnLst/>
              <a:rect l="l" t="t" r="r" b="b"/>
              <a:pathLst>
                <a:path w="14520" h="8497" extrusionOk="0">
                  <a:moveTo>
                    <a:pt x="6373" y="0"/>
                  </a:moveTo>
                  <a:cubicBezTo>
                    <a:pt x="4034" y="0"/>
                    <a:pt x="1856" y="673"/>
                    <a:pt x="1" y="1829"/>
                  </a:cubicBezTo>
                  <a:cubicBezTo>
                    <a:pt x="1506" y="3845"/>
                    <a:pt x="2958" y="5915"/>
                    <a:pt x="4410" y="7986"/>
                  </a:cubicBezTo>
                  <a:cubicBezTo>
                    <a:pt x="5001" y="7690"/>
                    <a:pt x="5674" y="7529"/>
                    <a:pt x="6373" y="7529"/>
                  </a:cubicBezTo>
                  <a:cubicBezTo>
                    <a:pt x="7421" y="7529"/>
                    <a:pt x="8416" y="7905"/>
                    <a:pt x="9169" y="8496"/>
                  </a:cubicBezTo>
                  <a:cubicBezTo>
                    <a:pt x="9895" y="7797"/>
                    <a:pt x="10594" y="7098"/>
                    <a:pt x="11293" y="6372"/>
                  </a:cubicBezTo>
                  <a:cubicBezTo>
                    <a:pt x="12368" y="5297"/>
                    <a:pt x="13444" y="4222"/>
                    <a:pt x="14519" y="3173"/>
                  </a:cubicBezTo>
                  <a:cubicBezTo>
                    <a:pt x="12368" y="1183"/>
                    <a:pt x="9518" y="0"/>
                    <a:pt x="6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2908288" y="-183850"/>
              <a:ext cx="603625" cy="602950"/>
            </a:xfrm>
            <a:custGeom>
              <a:avLst/>
              <a:gdLst/>
              <a:ahLst/>
              <a:cxnLst/>
              <a:rect l="l" t="t" r="r" b="b"/>
              <a:pathLst>
                <a:path w="24145" h="24118" extrusionOk="0">
                  <a:moveTo>
                    <a:pt x="12073" y="7529"/>
                  </a:moveTo>
                  <a:cubicBezTo>
                    <a:pt x="14573" y="7529"/>
                    <a:pt x="16590" y="9572"/>
                    <a:pt x="16590" y="12045"/>
                  </a:cubicBezTo>
                  <a:cubicBezTo>
                    <a:pt x="16590" y="14546"/>
                    <a:pt x="14573" y="16589"/>
                    <a:pt x="12073" y="16589"/>
                  </a:cubicBezTo>
                  <a:cubicBezTo>
                    <a:pt x="9572" y="16589"/>
                    <a:pt x="7556" y="14546"/>
                    <a:pt x="7556" y="12045"/>
                  </a:cubicBezTo>
                  <a:cubicBezTo>
                    <a:pt x="7556" y="9572"/>
                    <a:pt x="9572" y="7529"/>
                    <a:pt x="12073" y="7529"/>
                  </a:cubicBezTo>
                  <a:close/>
                  <a:moveTo>
                    <a:pt x="12073" y="0"/>
                  </a:moveTo>
                  <a:cubicBezTo>
                    <a:pt x="5405" y="0"/>
                    <a:pt x="1" y="5405"/>
                    <a:pt x="1" y="12045"/>
                  </a:cubicBezTo>
                  <a:cubicBezTo>
                    <a:pt x="1" y="18713"/>
                    <a:pt x="5405" y="24117"/>
                    <a:pt x="12073" y="24117"/>
                  </a:cubicBezTo>
                  <a:cubicBezTo>
                    <a:pt x="18741" y="24117"/>
                    <a:pt x="24145" y="18713"/>
                    <a:pt x="24145" y="12045"/>
                  </a:cubicBezTo>
                  <a:cubicBezTo>
                    <a:pt x="24145" y="5405"/>
                    <a:pt x="18741" y="0"/>
                    <a:pt x="120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2908288" y="-130075"/>
              <a:ext cx="240000" cy="475900"/>
            </a:xfrm>
            <a:custGeom>
              <a:avLst/>
              <a:gdLst/>
              <a:ahLst/>
              <a:cxnLst/>
              <a:rect l="l" t="t" r="r" b="b"/>
              <a:pathLst>
                <a:path w="9600" h="19036" extrusionOk="0">
                  <a:moveTo>
                    <a:pt x="5190" y="0"/>
                  </a:moveTo>
                  <a:cubicBezTo>
                    <a:pt x="2044" y="2178"/>
                    <a:pt x="1" y="5808"/>
                    <a:pt x="1" y="9894"/>
                  </a:cubicBezTo>
                  <a:cubicBezTo>
                    <a:pt x="1" y="13551"/>
                    <a:pt x="1641" y="16831"/>
                    <a:pt x="4195" y="19036"/>
                  </a:cubicBezTo>
                  <a:cubicBezTo>
                    <a:pt x="5109" y="17987"/>
                    <a:pt x="5997" y="16912"/>
                    <a:pt x="6884" y="15836"/>
                  </a:cubicBezTo>
                  <a:cubicBezTo>
                    <a:pt x="7610" y="14976"/>
                    <a:pt x="8309" y="14116"/>
                    <a:pt x="9008" y="13228"/>
                  </a:cubicBezTo>
                  <a:cubicBezTo>
                    <a:pt x="8121" y="12395"/>
                    <a:pt x="7556" y="11212"/>
                    <a:pt x="7556" y="9894"/>
                  </a:cubicBezTo>
                  <a:cubicBezTo>
                    <a:pt x="7556" y="8335"/>
                    <a:pt x="8363" y="6937"/>
                    <a:pt x="9599" y="6130"/>
                  </a:cubicBezTo>
                  <a:cubicBezTo>
                    <a:pt x="8121" y="4087"/>
                    <a:pt x="6696" y="2017"/>
                    <a:pt x="5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3301513" y="-83025"/>
              <a:ext cx="209050" cy="175450"/>
            </a:xfrm>
            <a:custGeom>
              <a:avLst/>
              <a:gdLst/>
              <a:ahLst/>
              <a:cxnLst/>
              <a:rect l="l" t="t" r="r" b="b"/>
              <a:pathLst>
                <a:path w="8362" h="7018" extrusionOk="0">
                  <a:moveTo>
                    <a:pt x="5378" y="0"/>
                  </a:moveTo>
                  <a:lnTo>
                    <a:pt x="0" y="5378"/>
                  </a:lnTo>
                  <a:cubicBezTo>
                    <a:pt x="350" y="5862"/>
                    <a:pt x="619" y="6426"/>
                    <a:pt x="753" y="7018"/>
                  </a:cubicBezTo>
                  <a:lnTo>
                    <a:pt x="8362" y="7018"/>
                  </a:lnTo>
                  <a:cubicBezTo>
                    <a:pt x="8147" y="4329"/>
                    <a:pt x="7044" y="1909"/>
                    <a:pt x="5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3266563" y="107875"/>
              <a:ext cx="245350" cy="243325"/>
            </a:xfrm>
            <a:custGeom>
              <a:avLst/>
              <a:gdLst/>
              <a:ahLst/>
              <a:cxnLst/>
              <a:rect l="l" t="t" r="r" b="b"/>
              <a:pathLst>
                <a:path w="9814" h="9733" extrusionOk="0">
                  <a:moveTo>
                    <a:pt x="2259" y="0"/>
                  </a:moveTo>
                  <a:cubicBezTo>
                    <a:pt x="2259" y="134"/>
                    <a:pt x="2259" y="242"/>
                    <a:pt x="2259" y="376"/>
                  </a:cubicBezTo>
                  <a:cubicBezTo>
                    <a:pt x="2259" y="2070"/>
                    <a:pt x="1345" y="3522"/>
                    <a:pt x="0" y="4302"/>
                  </a:cubicBezTo>
                  <a:cubicBezTo>
                    <a:pt x="1802" y="6103"/>
                    <a:pt x="3603" y="7931"/>
                    <a:pt x="5404" y="9733"/>
                  </a:cubicBezTo>
                  <a:cubicBezTo>
                    <a:pt x="8093" y="7501"/>
                    <a:pt x="9814" y="4140"/>
                    <a:pt x="9814" y="376"/>
                  </a:cubicBezTo>
                  <a:cubicBezTo>
                    <a:pt x="9814" y="269"/>
                    <a:pt x="9814" y="134"/>
                    <a:pt x="9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1443688" y="619375"/>
              <a:ext cx="973975" cy="45050"/>
            </a:xfrm>
            <a:custGeom>
              <a:avLst/>
              <a:gdLst/>
              <a:ahLst/>
              <a:cxnLst/>
              <a:rect l="l" t="t" r="r" b="b"/>
              <a:pathLst>
                <a:path w="38959" h="1802" extrusionOk="0">
                  <a:moveTo>
                    <a:pt x="0" y="0"/>
                  </a:moveTo>
                  <a:lnTo>
                    <a:pt x="0" y="1802"/>
                  </a:lnTo>
                  <a:lnTo>
                    <a:pt x="38958" y="1802"/>
                  </a:lnTo>
                  <a:lnTo>
                    <a:pt x="389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1443688" y="705400"/>
              <a:ext cx="628475" cy="45075"/>
            </a:xfrm>
            <a:custGeom>
              <a:avLst/>
              <a:gdLst/>
              <a:ahLst/>
              <a:cxnLst/>
              <a:rect l="l" t="t" r="r" b="b"/>
              <a:pathLst>
                <a:path w="25139" h="1803" extrusionOk="0">
                  <a:moveTo>
                    <a:pt x="0" y="1"/>
                  </a:moveTo>
                  <a:lnTo>
                    <a:pt x="0" y="1802"/>
                  </a:lnTo>
                  <a:lnTo>
                    <a:pt x="25139" y="1802"/>
                  </a:lnTo>
                  <a:lnTo>
                    <a:pt x="251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1443688" y="791450"/>
              <a:ext cx="628475" cy="45050"/>
            </a:xfrm>
            <a:custGeom>
              <a:avLst/>
              <a:gdLst/>
              <a:ahLst/>
              <a:cxnLst/>
              <a:rect l="l" t="t" r="r" b="b"/>
              <a:pathLst>
                <a:path w="25139" h="1802" extrusionOk="0">
                  <a:moveTo>
                    <a:pt x="0" y="0"/>
                  </a:moveTo>
                  <a:lnTo>
                    <a:pt x="0" y="1802"/>
                  </a:lnTo>
                  <a:lnTo>
                    <a:pt x="25139" y="1802"/>
                  </a:lnTo>
                  <a:lnTo>
                    <a:pt x="251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443688" y="877475"/>
              <a:ext cx="998175" cy="44400"/>
            </a:xfrm>
            <a:custGeom>
              <a:avLst/>
              <a:gdLst/>
              <a:ahLst/>
              <a:cxnLst/>
              <a:rect l="l" t="t" r="r" b="b"/>
              <a:pathLst>
                <a:path w="39927" h="1776" extrusionOk="0">
                  <a:moveTo>
                    <a:pt x="0" y="1"/>
                  </a:moveTo>
                  <a:lnTo>
                    <a:pt x="0" y="1775"/>
                  </a:lnTo>
                  <a:lnTo>
                    <a:pt x="39926" y="1775"/>
                  </a:lnTo>
                  <a:lnTo>
                    <a:pt x="399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1443688" y="962850"/>
              <a:ext cx="628475" cy="45050"/>
            </a:xfrm>
            <a:custGeom>
              <a:avLst/>
              <a:gdLst/>
              <a:ahLst/>
              <a:cxnLst/>
              <a:rect l="l" t="t" r="r" b="b"/>
              <a:pathLst>
                <a:path w="25139" h="1802" extrusionOk="0">
                  <a:moveTo>
                    <a:pt x="0" y="0"/>
                  </a:moveTo>
                  <a:lnTo>
                    <a:pt x="0" y="1801"/>
                  </a:lnTo>
                  <a:lnTo>
                    <a:pt x="25139" y="1801"/>
                  </a:lnTo>
                  <a:lnTo>
                    <a:pt x="251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443688" y="1048875"/>
              <a:ext cx="382475" cy="45050"/>
            </a:xfrm>
            <a:custGeom>
              <a:avLst/>
              <a:gdLst/>
              <a:ahLst/>
              <a:cxnLst/>
              <a:rect l="l" t="t" r="r" b="b"/>
              <a:pathLst>
                <a:path w="15299" h="1802" extrusionOk="0">
                  <a:moveTo>
                    <a:pt x="0" y="1"/>
                  </a:moveTo>
                  <a:lnTo>
                    <a:pt x="0" y="1802"/>
                  </a:lnTo>
                  <a:lnTo>
                    <a:pt x="15299" y="1802"/>
                  </a:lnTo>
                  <a:lnTo>
                    <a:pt x="15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535263" y="634150"/>
              <a:ext cx="852300" cy="8100"/>
            </a:xfrm>
            <a:custGeom>
              <a:avLst/>
              <a:gdLst/>
              <a:ahLst/>
              <a:cxnLst/>
              <a:rect l="l" t="t" r="r" b="b"/>
              <a:pathLst>
                <a:path w="34092" h="324" extrusionOk="0">
                  <a:moveTo>
                    <a:pt x="0" y="1"/>
                  </a:moveTo>
                  <a:lnTo>
                    <a:pt x="0" y="323"/>
                  </a:lnTo>
                  <a:lnTo>
                    <a:pt x="34092" y="323"/>
                  </a:lnTo>
                  <a:lnTo>
                    <a:pt x="340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535263" y="720200"/>
              <a:ext cx="549825" cy="8075"/>
            </a:xfrm>
            <a:custGeom>
              <a:avLst/>
              <a:gdLst/>
              <a:ahLst/>
              <a:cxnLst/>
              <a:rect l="l" t="t" r="r" b="b"/>
              <a:pathLst>
                <a:path w="21993" h="323" extrusionOk="0">
                  <a:moveTo>
                    <a:pt x="0" y="0"/>
                  </a:moveTo>
                  <a:lnTo>
                    <a:pt x="0" y="323"/>
                  </a:lnTo>
                  <a:lnTo>
                    <a:pt x="21993" y="323"/>
                  </a:lnTo>
                  <a:lnTo>
                    <a:pt x="219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2535263" y="805550"/>
              <a:ext cx="549825" cy="8775"/>
            </a:xfrm>
            <a:custGeom>
              <a:avLst/>
              <a:gdLst/>
              <a:ahLst/>
              <a:cxnLst/>
              <a:rect l="l" t="t" r="r" b="b"/>
              <a:pathLst>
                <a:path w="21993" h="351" extrusionOk="0">
                  <a:moveTo>
                    <a:pt x="0" y="1"/>
                  </a:moveTo>
                  <a:lnTo>
                    <a:pt x="0" y="350"/>
                  </a:lnTo>
                  <a:lnTo>
                    <a:pt x="21993" y="350"/>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2535263" y="891600"/>
              <a:ext cx="873825" cy="8750"/>
            </a:xfrm>
            <a:custGeom>
              <a:avLst/>
              <a:gdLst/>
              <a:ahLst/>
              <a:cxnLst/>
              <a:rect l="l" t="t" r="r" b="b"/>
              <a:pathLst>
                <a:path w="34953" h="350" extrusionOk="0">
                  <a:moveTo>
                    <a:pt x="0" y="0"/>
                  </a:moveTo>
                  <a:lnTo>
                    <a:pt x="0" y="350"/>
                  </a:lnTo>
                  <a:lnTo>
                    <a:pt x="34952" y="350"/>
                  </a:lnTo>
                  <a:lnTo>
                    <a:pt x="349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2535263" y="977625"/>
              <a:ext cx="549825" cy="8100"/>
            </a:xfrm>
            <a:custGeom>
              <a:avLst/>
              <a:gdLst/>
              <a:ahLst/>
              <a:cxnLst/>
              <a:rect l="l" t="t" r="r" b="b"/>
              <a:pathLst>
                <a:path w="21993" h="324" extrusionOk="0">
                  <a:moveTo>
                    <a:pt x="0" y="1"/>
                  </a:moveTo>
                  <a:lnTo>
                    <a:pt x="0" y="323"/>
                  </a:lnTo>
                  <a:lnTo>
                    <a:pt x="21993" y="323"/>
                  </a:lnTo>
                  <a:lnTo>
                    <a:pt x="21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535263" y="1063675"/>
              <a:ext cx="334075" cy="8075"/>
            </a:xfrm>
            <a:custGeom>
              <a:avLst/>
              <a:gdLst/>
              <a:ahLst/>
              <a:cxnLst/>
              <a:rect l="l" t="t" r="r" b="b"/>
              <a:pathLst>
                <a:path w="13363" h="323" extrusionOk="0">
                  <a:moveTo>
                    <a:pt x="0" y="0"/>
                  </a:moveTo>
                  <a:lnTo>
                    <a:pt x="0" y="323"/>
                  </a:lnTo>
                  <a:lnTo>
                    <a:pt x="13363" y="323"/>
                  </a:lnTo>
                  <a:lnTo>
                    <a:pt x="133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6" name="Picture 775">
            <a:extLst>
              <a:ext uri="{FF2B5EF4-FFF2-40B4-BE49-F238E27FC236}">
                <a16:creationId xmlns:a16="http://schemas.microsoft.com/office/drawing/2014/main" id="{3D80B0A4-A3A7-EBE5-0765-47A056AABFBD}"/>
              </a:ext>
            </a:extLst>
          </p:cNvPr>
          <p:cNvPicPr>
            <a:picLocks noChangeAspect="1"/>
          </p:cNvPicPr>
          <p:nvPr/>
        </p:nvPicPr>
        <p:blipFill>
          <a:blip r:embed="rId3"/>
          <a:stretch>
            <a:fillRect/>
          </a:stretch>
        </p:blipFill>
        <p:spPr>
          <a:xfrm>
            <a:off x="7367615" y="3228829"/>
            <a:ext cx="1462718" cy="17313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38"/>
          <p:cNvSpPr txBox="1">
            <a:spLocks noGrp="1"/>
          </p:cNvSpPr>
          <p:nvPr>
            <p:ph type="title"/>
          </p:nvPr>
        </p:nvSpPr>
        <p:spPr>
          <a:prstGeom prst="rect">
            <a:avLst/>
          </a:prstGeom>
        </p:spPr>
        <p:txBody>
          <a:bodyPr spcFirstLastPara="1" wrap="square" lIns="91425" tIns="91425" rIns="91425" bIns="91425" anchor="t" anchorCtr="0">
            <a:noAutofit/>
          </a:bodyPr>
          <a:lstStyle/>
          <a:p>
            <a:r>
              <a:rPr lang="en-US">
                <a:effectLst/>
                <a:latin typeface="Helvetica Neue" panose="02000503000000020004" pitchFamily="2" charset="0"/>
              </a:rPr>
              <a:t>Overview of the Dataset</a:t>
            </a:r>
          </a:p>
        </p:txBody>
      </p:sp>
      <p:sp>
        <p:nvSpPr>
          <p:cNvPr id="584" name="Google Shape;584;p38"/>
          <p:cNvSpPr txBox="1">
            <a:spLocks noGrp="1"/>
          </p:cNvSpPr>
          <p:nvPr>
            <p:ph type="body" idx="1"/>
          </p:nvPr>
        </p:nvSpPr>
        <p:spPr>
          <a:xfrm>
            <a:off x="720000" y="1215750"/>
            <a:ext cx="7574914" cy="13559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analysis focuses on a dataset of registered dogs in Burlington, Vermont, as of April 30, 2022, covering various aspects such as breed, color, age, size, and more for 794 dogs. The data, published by Burlington's Clerk Treasurer's Office, represents registered dogs but may not fully capture the city's entire dog population due to registration costs and exclusion of strays.</a:t>
            </a:r>
          </a:p>
        </p:txBody>
      </p:sp>
      <p:pic>
        <p:nvPicPr>
          <p:cNvPr id="2" name="Picture 2" descr="Burlington, Vermont wiki | TheReaderWiki">
            <a:extLst>
              <a:ext uri="{FF2B5EF4-FFF2-40B4-BE49-F238E27FC236}">
                <a16:creationId xmlns:a16="http://schemas.microsoft.com/office/drawing/2014/main" id="{620C813B-0330-2172-DB1E-4CA734F040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987" t="32173"/>
          <a:stretch/>
        </p:blipFill>
        <p:spPr bwMode="auto">
          <a:xfrm>
            <a:off x="0" y="3511349"/>
            <a:ext cx="939894" cy="16642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black and white table&#10;&#10;Description automatically generated">
            <a:extLst>
              <a:ext uri="{FF2B5EF4-FFF2-40B4-BE49-F238E27FC236}">
                <a16:creationId xmlns:a16="http://schemas.microsoft.com/office/drawing/2014/main" id="{1EE54EE6-291F-63CF-6E5A-34964321AA16}"/>
              </a:ext>
            </a:extLst>
          </p:cNvPr>
          <p:cNvPicPr>
            <a:picLocks noChangeAspect="1"/>
          </p:cNvPicPr>
          <p:nvPr/>
        </p:nvPicPr>
        <p:blipFill>
          <a:blip r:embed="rId4"/>
          <a:stretch>
            <a:fillRect/>
          </a:stretch>
        </p:blipFill>
        <p:spPr>
          <a:xfrm>
            <a:off x="1339415" y="2925792"/>
            <a:ext cx="7084585" cy="1664208"/>
          </a:xfrm>
          <a:prstGeom prst="rect">
            <a:avLst/>
          </a:prstGeom>
        </p:spPr>
      </p:pic>
      <p:pic>
        <p:nvPicPr>
          <p:cNvPr id="622" name="Picture 621" descr="A screenshot of a computer&#10;&#10;Description automatically generated">
            <a:extLst>
              <a:ext uri="{FF2B5EF4-FFF2-40B4-BE49-F238E27FC236}">
                <a16:creationId xmlns:a16="http://schemas.microsoft.com/office/drawing/2014/main" id="{6F29B146-2901-4F2A-57C5-B530BF2116EC}"/>
              </a:ext>
            </a:extLst>
          </p:cNvPr>
          <p:cNvPicPr>
            <a:picLocks noChangeAspect="1"/>
          </p:cNvPicPr>
          <p:nvPr/>
        </p:nvPicPr>
        <p:blipFill rotWithShape="1">
          <a:blip r:embed="rId5"/>
          <a:srcRect r="49134"/>
          <a:stretch/>
        </p:blipFill>
        <p:spPr>
          <a:xfrm>
            <a:off x="9379523" y="1043777"/>
            <a:ext cx="3752949" cy="354622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39"/>
          <p:cNvSpPr txBox="1">
            <a:spLocks noGrp="1"/>
          </p:cNvSpPr>
          <p:nvPr>
            <p:ph type="title"/>
          </p:nvPr>
        </p:nvSpPr>
        <p:spPr>
          <a:prstGeom prst="rect">
            <a:avLst/>
          </a:prstGeom>
        </p:spPr>
        <p:txBody>
          <a:bodyPr spcFirstLastPara="1" wrap="square" lIns="91425" tIns="91425" rIns="91425" bIns="91425" anchor="t" anchorCtr="0">
            <a:noAutofit/>
          </a:bodyPr>
          <a:lstStyle/>
          <a:p>
            <a:r>
              <a:rPr lang="en-US" b="1">
                <a:effectLst/>
                <a:latin typeface="Helvetica Neue" panose="02000503000000020004" pitchFamily="2" charset="0"/>
              </a:rPr>
              <a:t>Data Cleaning and Standardization</a:t>
            </a:r>
            <a:endParaRPr lang="en-US">
              <a:effectLst/>
              <a:latin typeface="Helvetica Neue" panose="02000503000000020004" pitchFamily="2" charset="0"/>
            </a:endParaRPr>
          </a:p>
        </p:txBody>
      </p:sp>
      <p:sp>
        <p:nvSpPr>
          <p:cNvPr id="594" name="Google Shape;594;p39"/>
          <p:cNvSpPr txBox="1">
            <a:spLocks noGrp="1"/>
          </p:cNvSpPr>
          <p:nvPr>
            <p:ph type="subTitle" idx="1"/>
          </p:nvPr>
        </p:nvSpPr>
        <p:spPr>
          <a:xfrm>
            <a:off x="1447930" y="1579100"/>
            <a:ext cx="312406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000"/>
              <a:t> * Removed rows with missing values in critical fields (</a:t>
            </a:r>
            <a:r>
              <a:rPr lang="en-US" sz="1000" err="1"/>
              <a:t>DogBreed</a:t>
            </a:r>
            <a:r>
              <a:rPr lang="en-US" sz="1000"/>
              <a:t>, </a:t>
            </a:r>
            <a:r>
              <a:rPr lang="en-US" sz="1000" err="1"/>
              <a:t>DogSize</a:t>
            </a:r>
            <a:r>
              <a:rPr lang="en-US" sz="1000"/>
              <a:t>, </a:t>
            </a:r>
            <a:r>
              <a:rPr lang="en-US" sz="1000" err="1"/>
              <a:t>DogName</a:t>
            </a:r>
            <a:r>
              <a:rPr lang="en-US" sz="1000"/>
              <a:t>, </a:t>
            </a:r>
            <a:r>
              <a:rPr lang="en-US" sz="1000" err="1"/>
              <a:t>DogAge</a:t>
            </a:r>
            <a:r>
              <a:rPr lang="en-US" sz="1000"/>
              <a:t>) </a:t>
            </a:r>
          </a:p>
          <a:p>
            <a:pPr marL="0" lvl="0" indent="0" algn="l" rtl="0">
              <a:spcBef>
                <a:spcPts val="0"/>
              </a:spcBef>
              <a:spcAft>
                <a:spcPts val="0"/>
              </a:spcAft>
            </a:pPr>
            <a:r>
              <a:rPr lang="zh-CN" altLang="en-US" sz="1000"/>
              <a:t> </a:t>
            </a:r>
            <a:r>
              <a:rPr lang="en-US" sz="1000"/>
              <a:t>*</a:t>
            </a:r>
            <a:r>
              <a:rPr lang="zh-CN" altLang="en-US" sz="1000"/>
              <a:t> </a:t>
            </a:r>
            <a:r>
              <a:rPr lang="en-US" sz="1000"/>
              <a:t>Excluded nonspecific or ambiguous breed names like "UNKNOWN", "ALL AMERICAN DOG", etc..</a:t>
            </a:r>
            <a:endParaRPr sz="1000" b="1"/>
          </a:p>
        </p:txBody>
      </p:sp>
      <p:sp>
        <p:nvSpPr>
          <p:cNvPr id="595" name="Google Shape;595;p39"/>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a:t> * Converted </a:t>
            </a:r>
            <a:r>
              <a:rPr lang="en-US" sz="1000" err="1"/>
              <a:t>DogName</a:t>
            </a:r>
            <a:r>
              <a:rPr lang="en-US" sz="1000"/>
              <a:t>, </a:t>
            </a:r>
            <a:r>
              <a:rPr lang="en-US" sz="1000" err="1"/>
              <a:t>DogBreed</a:t>
            </a:r>
            <a:r>
              <a:rPr lang="en-US" sz="1000"/>
              <a:t>, and </a:t>
            </a:r>
            <a:r>
              <a:rPr lang="en-US" sz="1000" err="1"/>
              <a:t>DogColor</a:t>
            </a:r>
            <a:r>
              <a:rPr lang="en-US" sz="1000"/>
              <a:t> to uppercase for uniformity.</a:t>
            </a:r>
          </a:p>
          <a:p>
            <a:pPr marL="0" lvl="0" indent="0" algn="l" rtl="0">
              <a:spcBef>
                <a:spcPts val="0"/>
              </a:spcBef>
              <a:spcAft>
                <a:spcPts val="0"/>
              </a:spcAft>
              <a:buNone/>
            </a:pPr>
            <a:r>
              <a:rPr lang="en-US" sz="1000"/>
              <a:t> * Transformed </a:t>
            </a:r>
            <a:r>
              <a:rPr lang="en-US" sz="1000" err="1"/>
              <a:t>DogAge</a:t>
            </a:r>
            <a:r>
              <a:rPr lang="en-US" sz="1000"/>
              <a:t> to a numeric format for easier analysis.</a:t>
            </a:r>
            <a:endParaRPr sz="1000" b="1"/>
          </a:p>
        </p:txBody>
      </p:sp>
      <p:sp>
        <p:nvSpPr>
          <p:cNvPr id="593" name="Google Shape;593;p39"/>
          <p:cNvSpPr txBox="1">
            <a:spLocks noGrp="1"/>
          </p:cNvSpPr>
          <p:nvPr>
            <p:ph type="subTitle" idx="3"/>
          </p:nvPr>
        </p:nvSpPr>
        <p:spPr>
          <a:xfrm>
            <a:off x="5644632" y="2747674"/>
            <a:ext cx="290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a:t> * Standardized color names, grouping similar shades and patterns together.</a:t>
            </a:r>
          </a:p>
          <a:p>
            <a:pPr marL="0" lvl="0" indent="0" algn="l" rtl="0">
              <a:spcBef>
                <a:spcPts val="0"/>
              </a:spcBef>
              <a:spcAft>
                <a:spcPts val="0"/>
              </a:spcAft>
              <a:buNone/>
            </a:pPr>
            <a:r>
              <a:rPr lang="en-US" sz="1000"/>
              <a:t> * Simplified the color classification by combining variations of the same color.</a:t>
            </a:r>
            <a:endParaRPr sz="1000" b="1">
              <a:solidFill>
                <a:srgbClr val="666666"/>
              </a:solidFill>
            </a:endParaRPr>
          </a:p>
        </p:txBody>
      </p:sp>
      <p:sp>
        <p:nvSpPr>
          <p:cNvPr id="596" name="Google Shape;596;p39"/>
          <p:cNvSpPr txBox="1">
            <a:spLocks noGrp="1"/>
          </p:cNvSpPr>
          <p:nvPr>
            <p:ph type="subTitle" idx="4"/>
          </p:nvPr>
        </p:nvSpPr>
        <p:spPr>
          <a:xfrm>
            <a:off x="5644626" y="4130720"/>
            <a:ext cx="290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a:t> * Converted </a:t>
            </a:r>
            <a:r>
              <a:rPr lang="en-US" sz="1000" err="1"/>
              <a:t>DogSize</a:t>
            </a:r>
            <a:r>
              <a:rPr lang="en-US" sz="1000"/>
              <a:t> and </a:t>
            </a:r>
            <a:r>
              <a:rPr lang="en-US" sz="1000" err="1"/>
              <a:t>DogSex</a:t>
            </a:r>
            <a:r>
              <a:rPr lang="en-US" sz="1000"/>
              <a:t> into factor variables for easier categorization and analysis.</a:t>
            </a:r>
            <a:endParaRPr sz="1000" b="1"/>
          </a:p>
        </p:txBody>
      </p:sp>
      <p:sp>
        <p:nvSpPr>
          <p:cNvPr id="597" name="Google Shape;597;p39"/>
          <p:cNvSpPr txBox="1">
            <a:spLocks noGrp="1"/>
          </p:cNvSpPr>
          <p:nvPr>
            <p:ph type="subTitle" idx="5"/>
          </p:nvPr>
        </p:nvSpPr>
        <p:spPr>
          <a:xfrm>
            <a:off x="5644626" y="1571020"/>
            <a:ext cx="290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000"/>
              <a:t>* </a:t>
            </a:r>
            <a:r>
              <a:rPr lang="en-US" sz="1000"/>
              <a:t>Consolidated various spellings and similar breeds into standard breed names.</a:t>
            </a:r>
          </a:p>
          <a:p>
            <a:pPr marL="0" lvl="0" indent="0" algn="l" rtl="0">
              <a:spcBef>
                <a:spcPts val="0"/>
              </a:spcBef>
              <a:spcAft>
                <a:spcPts val="0"/>
              </a:spcAft>
              <a:buNone/>
            </a:pPr>
            <a:r>
              <a:rPr lang="zh-CN" altLang="en-US" sz="1000"/>
              <a:t>* </a:t>
            </a:r>
            <a:r>
              <a:rPr lang="en-US" sz="1000"/>
              <a:t>Reduced the number of unique breed categories by grouping similar breeds.</a:t>
            </a:r>
            <a:endParaRPr lang="en-US" sz="1000" b="1"/>
          </a:p>
        </p:txBody>
      </p:sp>
      <p:sp>
        <p:nvSpPr>
          <p:cNvPr id="598" name="Google Shape;598;p39"/>
          <p:cNvSpPr txBox="1">
            <a:spLocks noGrp="1"/>
          </p:cNvSpPr>
          <p:nvPr>
            <p:ph type="subTitle" idx="6"/>
          </p:nvPr>
        </p:nvSpPr>
        <p:spPr>
          <a:xfrm>
            <a:off x="1447925" y="3862243"/>
            <a:ext cx="290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a:t> * Removed specific annotations like "(NO RABIES)" and "(SERVICE DOG)" from dog names for consistency.</a:t>
            </a:r>
            <a:endParaRPr sz="1000" b="1"/>
          </a:p>
        </p:txBody>
      </p:sp>
      <p:sp>
        <p:nvSpPr>
          <p:cNvPr id="599" name="Google Shape;599;p39"/>
          <p:cNvSpPr txBox="1">
            <a:spLocks noGrp="1"/>
          </p:cNvSpPr>
          <p:nvPr>
            <p:ph type="title" idx="7"/>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00" name="Google Shape;600;p39"/>
          <p:cNvSpPr txBox="1">
            <a:spLocks noGrp="1"/>
          </p:cNvSpPr>
          <p:nvPr>
            <p:ph type="title" idx="8"/>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01" name="Google Shape;601;p39"/>
          <p:cNvSpPr txBox="1">
            <a:spLocks noGrp="1"/>
          </p:cNvSpPr>
          <p:nvPr>
            <p:ph type="title" idx="9"/>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02" name="Google Shape;602;p39"/>
          <p:cNvSpPr txBox="1">
            <a:spLocks noGrp="1"/>
          </p:cNvSpPr>
          <p:nvPr>
            <p:ph type="title" idx="1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603" name="Google Shape;603;p39"/>
          <p:cNvSpPr txBox="1">
            <a:spLocks noGrp="1"/>
          </p:cNvSpPr>
          <p:nvPr>
            <p:ph type="title" idx="14"/>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04" name="Google Shape;604;p39"/>
          <p:cNvSpPr txBox="1">
            <a:spLocks noGrp="1"/>
          </p:cNvSpPr>
          <p:nvPr>
            <p:ph type="title" idx="15"/>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605" name="Google Shape;605;p39"/>
          <p:cNvSpPr txBox="1">
            <a:spLocks noGrp="1"/>
          </p:cNvSpPr>
          <p:nvPr>
            <p:ph type="subTitle" idx="16"/>
          </p:nvPr>
        </p:nvSpPr>
        <p:spPr>
          <a:xfrm>
            <a:off x="1447930" y="1246700"/>
            <a:ext cx="3642685"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Inter Tight"/>
                <a:ea typeface="Inter Tight"/>
                <a:cs typeface="Inter Tight"/>
                <a:sym typeface="Inter Tight"/>
              </a:rPr>
              <a:t>Filtering Incomplete Records</a:t>
            </a:r>
          </a:p>
        </p:txBody>
      </p:sp>
      <p:sp>
        <p:nvSpPr>
          <p:cNvPr id="606" name="Google Shape;606;p39"/>
          <p:cNvSpPr txBox="1">
            <a:spLocks noGrp="1"/>
          </p:cNvSpPr>
          <p:nvPr>
            <p:ph type="subTitle" idx="17"/>
          </p:nvPr>
        </p:nvSpPr>
        <p:spPr>
          <a:xfrm>
            <a:off x="1434278" y="2382952"/>
            <a:ext cx="3465268" cy="484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a:latin typeface="Inter Tight"/>
                <a:ea typeface="Inter Tight"/>
                <a:cs typeface="Inter Tight"/>
                <a:sym typeface="Inter Tight"/>
              </a:rPr>
              <a:t>Standardizing Textual Data</a:t>
            </a:r>
          </a:p>
        </p:txBody>
      </p:sp>
      <p:sp>
        <p:nvSpPr>
          <p:cNvPr id="607" name="Google Shape;607;p39"/>
          <p:cNvSpPr txBox="1">
            <a:spLocks noGrp="1"/>
          </p:cNvSpPr>
          <p:nvPr>
            <p:ph type="subTitle" idx="18"/>
          </p:nvPr>
        </p:nvSpPr>
        <p:spPr>
          <a:xfrm>
            <a:off x="5644625" y="1238623"/>
            <a:ext cx="3642685"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Inter Tight"/>
                <a:ea typeface="Inter Tight"/>
                <a:cs typeface="Inter Tight"/>
                <a:sym typeface="Inter Tight"/>
              </a:rPr>
              <a:t>Reclassifying Dog Breeds</a:t>
            </a:r>
          </a:p>
        </p:txBody>
      </p:sp>
      <p:sp>
        <p:nvSpPr>
          <p:cNvPr id="608" name="Google Shape;608;p39"/>
          <p:cNvSpPr txBox="1">
            <a:spLocks noGrp="1"/>
          </p:cNvSpPr>
          <p:nvPr>
            <p:ph type="subTitle" idx="19"/>
          </p:nvPr>
        </p:nvSpPr>
        <p:spPr>
          <a:xfrm>
            <a:off x="5521796" y="2401353"/>
            <a:ext cx="2902200" cy="484800"/>
          </a:xfrm>
          <a:prstGeom prst="rect">
            <a:avLst/>
          </a:prstGeom>
        </p:spPr>
        <p:txBody>
          <a:bodyPr spcFirstLastPara="1" wrap="square" lIns="91425" tIns="91425" rIns="91425" bIns="91425" anchor="b" anchorCtr="0">
            <a:noAutofit/>
          </a:bodyPr>
          <a:lstStyle/>
          <a:p>
            <a:r>
              <a:rPr lang="en-US" b="1">
                <a:effectLst/>
                <a:latin typeface="Helvetica Neue" panose="02000503000000020004" pitchFamily="2" charset="0"/>
              </a:rPr>
              <a:t>Handling Dog Colors</a:t>
            </a:r>
            <a:endParaRPr lang="en-US">
              <a:effectLst/>
              <a:latin typeface="Helvetica Neue" panose="02000503000000020004" pitchFamily="2" charset="0"/>
            </a:endParaRPr>
          </a:p>
        </p:txBody>
      </p:sp>
      <p:sp>
        <p:nvSpPr>
          <p:cNvPr id="609" name="Google Shape;609;p39"/>
          <p:cNvSpPr txBox="1">
            <a:spLocks noGrp="1"/>
          </p:cNvSpPr>
          <p:nvPr>
            <p:ph type="subTitle" idx="20"/>
          </p:nvPr>
        </p:nvSpPr>
        <p:spPr>
          <a:xfrm>
            <a:off x="5521796" y="3761664"/>
            <a:ext cx="3854213" cy="484800"/>
          </a:xfrm>
          <a:prstGeom prst="rect">
            <a:avLst/>
          </a:prstGeom>
        </p:spPr>
        <p:txBody>
          <a:bodyPr spcFirstLastPara="1" wrap="square" lIns="91425" tIns="91425" rIns="91425" bIns="91425" anchor="b" anchorCtr="0">
            <a:noAutofit/>
          </a:bodyPr>
          <a:lstStyle/>
          <a:p>
            <a:r>
              <a:rPr lang="en-US" b="1">
                <a:effectLst/>
                <a:latin typeface="Helvetica Neue" panose="02000503000000020004" pitchFamily="2" charset="0"/>
              </a:rPr>
              <a:t>Categorizing Dog Sizes </a:t>
            </a:r>
          </a:p>
          <a:p>
            <a:r>
              <a:rPr lang="en-US" b="1">
                <a:effectLst/>
                <a:latin typeface="Helvetica Neue" panose="02000503000000020004" pitchFamily="2" charset="0"/>
              </a:rPr>
              <a:t>and Sex</a:t>
            </a:r>
            <a:endParaRPr lang="en-US">
              <a:effectLst/>
              <a:latin typeface="Helvetica Neue" panose="02000503000000020004" pitchFamily="2" charset="0"/>
            </a:endParaRPr>
          </a:p>
        </p:txBody>
      </p:sp>
      <p:sp>
        <p:nvSpPr>
          <p:cNvPr id="610" name="Google Shape;610;p39"/>
          <p:cNvSpPr txBox="1">
            <a:spLocks noGrp="1"/>
          </p:cNvSpPr>
          <p:nvPr>
            <p:ph type="subTitle" idx="21"/>
          </p:nvPr>
        </p:nvSpPr>
        <p:spPr>
          <a:xfrm>
            <a:off x="1325090" y="3546497"/>
            <a:ext cx="2902200" cy="484800"/>
          </a:xfrm>
          <a:prstGeom prst="rect">
            <a:avLst/>
          </a:prstGeom>
        </p:spPr>
        <p:txBody>
          <a:bodyPr spcFirstLastPara="1" wrap="square" lIns="91425" tIns="91425" rIns="91425" bIns="91425" anchor="b" anchorCtr="0">
            <a:noAutofit/>
          </a:bodyPr>
          <a:lstStyle/>
          <a:p>
            <a:r>
              <a:rPr lang="en-US" b="1">
                <a:effectLst/>
                <a:latin typeface="Helvetica Neue" panose="02000503000000020004" pitchFamily="2" charset="0"/>
              </a:rPr>
              <a:t>Refining Dog Names</a:t>
            </a:r>
            <a:endParaRPr lang="en-US">
              <a:effectLst/>
              <a:latin typeface="Helvetica Neue" panose="02000503000000020004" pitchFamily="2" charset="0"/>
            </a:endParaRPr>
          </a:p>
        </p:txBody>
      </p:sp>
      <p:pic>
        <p:nvPicPr>
          <p:cNvPr id="3" name="Picture 2" descr="A screenshot of a computer&#10;&#10;Description automatically generated">
            <a:extLst>
              <a:ext uri="{FF2B5EF4-FFF2-40B4-BE49-F238E27FC236}">
                <a16:creationId xmlns:a16="http://schemas.microsoft.com/office/drawing/2014/main" id="{9EF01E62-536B-3070-EB8C-ED21B5DCFF3C}"/>
              </a:ext>
            </a:extLst>
          </p:cNvPr>
          <p:cNvPicPr>
            <a:picLocks noChangeAspect="1"/>
          </p:cNvPicPr>
          <p:nvPr/>
        </p:nvPicPr>
        <p:blipFill rotWithShape="1">
          <a:blip r:embed="rId3"/>
          <a:srcRect r="49134"/>
          <a:stretch/>
        </p:blipFill>
        <p:spPr>
          <a:xfrm>
            <a:off x="4782910" y="1157470"/>
            <a:ext cx="3752949" cy="3546223"/>
          </a:xfrm>
          <a:prstGeom prst="rect">
            <a:avLst/>
          </a:prstGeom>
        </p:spPr>
      </p:pic>
      <p:sp>
        <p:nvSpPr>
          <p:cNvPr id="4" name="TextBox 3">
            <a:extLst>
              <a:ext uri="{FF2B5EF4-FFF2-40B4-BE49-F238E27FC236}">
                <a16:creationId xmlns:a16="http://schemas.microsoft.com/office/drawing/2014/main" id="{82185DDF-E565-6B7C-7802-ACAAE935B8E5}"/>
              </a:ext>
            </a:extLst>
          </p:cNvPr>
          <p:cNvSpPr txBox="1"/>
          <p:nvPr/>
        </p:nvSpPr>
        <p:spPr>
          <a:xfrm>
            <a:off x="2961564" y="5527343"/>
            <a:ext cx="184731" cy="307777"/>
          </a:xfrm>
          <a:prstGeom prst="rect">
            <a:avLst/>
          </a:prstGeom>
          <a:noFill/>
        </p:spPr>
        <p:txBody>
          <a:bodyPr wrap="none" rtlCol="0">
            <a:spAutoFit/>
          </a:bodyPr>
          <a:lstStyle/>
          <a:p>
            <a:endParaRPr lang="en-US"/>
          </a:p>
        </p:txBody>
      </p:sp>
      <p:pic>
        <p:nvPicPr>
          <p:cNvPr id="11" name="Picture 10" descr="A screen shot of a computer&#10;&#10;Description automatically generated">
            <a:extLst>
              <a:ext uri="{FF2B5EF4-FFF2-40B4-BE49-F238E27FC236}">
                <a16:creationId xmlns:a16="http://schemas.microsoft.com/office/drawing/2014/main" id="{5BF02834-117D-C6DD-B437-EA43F56E5B6E}"/>
              </a:ext>
            </a:extLst>
          </p:cNvPr>
          <p:cNvPicPr>
            <a:picLocks noChangeAspect="1"/>
          </p:cNvPicPr>
          <p:nvPr/>
        </p:nvPicPr>
        <p:blipFill>
          <a:blip r:embed="rId4"/>
          <a:stretch>
            <a:fillRect/>
          </a:stretch>
        </p:blipFill>
        <p:spPr>
          <a:xfrm>
            <a:off x="-2507531" y="-231534"/>
            <a:ext cx="2429555" cy="3621267"/>
          </a:xfrm>
          <a:prstGeom prst="rect">
            <a:avLst/>
          </a:prstGeom>
        </p:spPr>
      </p:pic>
    </p:spTree>
    <p:extLst>
      <p:ext uri="{BB962C8B-B14F-4D97-AF65-F5344CB8AC3E}">
        <p14:creationId xmlns:p14="http://schemas.microsoft.com/office/powerpoint/2010/main" val="3482208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39"/>
          <p:cNvSpPr txBox="1">
            <a:spLocks noGrp="1"/>
          </p:cNvSpPr>
          <p:nvPr>
            <p:ph type="title"/>
          </p:nvPr>
        </p:nvSpPr>
        <p:spPr>
          <a:prstGeom prst="rect">
            <a:avLst/>
          </a:prstGeom>
        </p:spPr>
        <p:txBody>
          <a:bodyPr spcFirstLastPara="1" wrap="square" lIns="91425" tIns="91425" rIns="91425" bIns="91425" anchor="t" anchorCtr="0">
            <a:noAutofit/>
          </a:bodyPr>
          <a:lstStyle/>
          <a:p>
            <a:r>
              <a:rPr lang="en-US" b="1">
                <a:effectLst/>
                <a:latin typeface="Helvetica Neue" panose="02000503000000020004" pitchFamily="2" charset="0"/>
              </a:rPr>
              <a:t>Data Cleaning and Standardization</a:t>
            </a:r>
            <a:endParaRPr lang="en-US">
              <a:effectLst/>
              <a:latin typeface="Helvetica Neue" panose="02000503000000020004" pitchFamily="2" charset="0"/>
            </a:endParaRPr>
          </a:p>
        </p:txBody>
      </p:sp>
      <p:sp>
        <p:nvSpPr>
          <p:cNvPr id="594" name="Google Shape;594;p39"/>
          <p:cNvSpPr txBox="1">
            <a:spLocks noGrp="1"/>
          </p:cNvSpPr>
          <p:nvPr>
            <p:ph type="subTitle" idx="1"/>
          </p:nvPr>
        </p:nvSpPr>
        <p:spPr>
          <a:xfrm>
            <a:off x="1447930" y="1579100"/>
            <a:ext cx="312406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000"/>
              <a:t> * Removed rows with missing values in critical fields (</a:t>
            </a:r>
            <a:r>
              <a:rPr lang="en-US" sz="1000" err="1"/>
              <a:t>DogBreed</a:t>
            </a:r>
            <a:r>
              <a:rPr lang="en-US" sz="1000"/>
              <a:t>, </a:t>
            </a:r>
            <a:r>
              <a:rPr lang="en-US" sz="1000" err="1"/>
              <a:t>DogSize</a:t>
            </a:r>
            <a:r>
              <a:rPr lang="en-US" sz="1000"/>
              <a:t>, </a:t>
            </a:r>
            <a:r>
              <a:rPr lang="en-US" sz="1000" err="1"/>
              <a:t>DogName</a:t>
            </a:r>
            <a:r>
              <a:rPr lang="en-US" sz="1000"/>
              <a:t>, </a:t>
            </a:r>
            <a:r>
              <a:rPr lang="en-US" sz="1000" err="1"/>
              <a:t>DogAge</a:t>
            </a:r>
            <a:r>
              <a:rPr lang="en-US" sz="1000"/>
              <a:t>) </a:t>
            </a:r>
          </a:p>
          <a:p>
            <a:pPr marL="0" lvl="0" indent="0" algn="l" rtl="0">
              <a:spcBef>
                <a:spcPts val="0"/>
              </a:spcBef>
              <a:spcAft>
                <a:spcPts val="0"/>
              </a:spcAft>
            </a:pPr>
            <a:r>
              <a:rPr lang="zh-CN" altLang="en-US" sz="1000"/>
              <a:t> </a:t>
            </a:r>
            <a:r>
              <a:rPr lang="en-US" sz="1000"/>
              <a:t>*</a:t>
            </a:r>
            <a:r>
              <a:rPr lang="zh-CN" altLang="en-US" sz="1000"/>
              <a:t> </a:t>
            </a:r>
            <a:r>
              <a:rPr lang="en-US" sz="1000"/>
              <a:t>Excluded nonspecific or ambiguous breed names like "UNKNOWN", "ALL AMERICAN DOG", etc..</a:t>
            </a:r>
            <a:endParaRPr sz="1000" b="1"/>
          </a:p>
        </p:txBody>
      </p:sp>
      <p:sp>
        <p:nvSpPr>
          <p:cNvPr id="595" name="Google Shape;595;p39"/>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a:t> * Converted </a:t>
            </a:r>
            <a:r>
              <a:rPr lang="en-US" sz="1000" err="1"/>
              <a:t>DogName</a:t>
            </a:r>
            <a:r>
              <a:rPr lang="en-US" sz="1000"/>
              <a:t>, </a:t>
            </a:r>
            <a:r>
              <a:rPr lang="en-US" sz="1000" err="1"/>
              <a:t>DogBreed</a:t>
            </a:r>
            <a:r>
              <a:rPr lang="en-US" sz="1000"/>
              <a:t>, and </a:t>
            </a:r>
            <a:r>
              <a:rPr lang="en-US" sz="1000" err="1"/>
              <a:t>DogColor</a:t>
            </a:r>
            <a:r>
              <a:rPr lang="en-US" sz="1000"/>
              <a:t> to uppercase for uniformity.</a:t>
            </a:r>
          </a:p>
          <a:p>
            <a:pPr marL="0" lvl="0" indent="0" algn="l" rtl="0">
              <a:spcBef>
                <a:spcPts val="0"/>
              </a:spcBef>
              <a:spcAft>
                <a:spcPts val="0"/>
              </a:spcAft>
              <a:buNone/>
            </a:pPr>
            <a:r>
              <a:rPr lang="en-US" sz="1000"/>
              <a:t> * Transformed </a:t>
            </a:r>
            <a:r>
              <a:rPr lang="en-US" sz="1000" err="1"/>
              <a:t>DogAge</a:t>
            </a:r>
            <a:r>
              <a:rPr lang="en-US" sz="1000"/>
              <a:t> to a numeric format for easier analysis.</a:t>
            </a:r>
            <a:endParaRPr sz="1000" b="1"/>
          </a:p>
        </p:txBody>
      </p:sp>
      <p:sp>
        <p:nvSpPr>
          <p:cNvPr id="593" name="Google Shape;593;p39"/>
          <p:cNvSpPr txBox="1">
            <a:spLocks noGrp="1"/>
          </p:cNvSpPr>
          <p:nvPr>
            <p:ph type="subTitle" idx="3"/>
          </p:nvPr>
        </p:nvSpPr>
        <p:spPr>
          <a:xfrm>
            <a:off x="5528581" y="2742729"/>
            <a:ext cx="290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a:t> * Standardized color names, grouping similar shades and patterns together.</a:t>
            </a:r>
          </a:p>
          <a:p>
            <a:pPr marL="0" lvl="0" indent="0" algn="l" rtl="0">
              <a:spcBef>
                <a:spcPts val="0"/>
              </a:spcBef>
              <a:spcAft>
                <a:spcPts val="0"/>
              </a:spcAft>
              <a:buNone/>
            </a:pPr>
            <a:r>
              <a:rPr lang="en-US" sz="1000"/>
              <a:t> * Simplified the color classification by combining variations of the same color.</a:t>
            </a:r>
            <a:endParaRPr sz="1000" b="1">
              <a:solidFill>
                <a:srgbClr val="666666"/>
              </a:solidFill>
            </a:endParaRPr>
          </a:p>
        </p:txBody>
      </p:sp>
      <p:sp>
        <p:nvSpPr>
          <p:cNvPr id="596" name="Google Shape;596;p39"/>
          <p:cNvSpPr txBox="1">
            <a:spLocks noGrp="1"/>
          </p:cNvSpPr>
          <p:nvPr>
            <p:ph type="subTitle" idx="4"/>
          </p:nvPr>
        </p:nvSpPr>
        <p:spPr>
          <a:xfrm>
            <a:off x="5528575" y="4125775"/>
            <a:ext cx="290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a:t> * Converted </a:t>
            </a:r>
            <a:r>
              <a:rPr lang="en-US" sz="1000" err="1"/>
              <a:t>DogSize</a:t>
            </a:r>
            <a:r>
              <a:rPr lang="en-US" sz="1000"/>
              <a:t> and </a:t>
            </a:r>
            <a:r>
              <a:rPr lang="en-US" sz="1000" err="1"/>
              <a:t>DogSex</a:t>
            </a:r>
            <a:r>
              <a:rPr lang="en-US" sz="1000"/>
              <a:t> into factor variables for easier categorization and analysis.</a:t>
            </a:r>
            <a:endParaRPr sz="1000" b="1"/>
          </a:p>
        </p:txBody>
      </p:sp>
      <p:sp>
        <p:nvSpPr>
          <p:cNvPr id="599" name="Google Shape;599;p39"/>
          <p:cNvSpPr txBox="1">
            <a:spLocks noGrp="1"/>
          </p:cNvSpPr>
          <p:nvPr>
            <p:ph type="title" idx="7"/>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00" name="Google Shape;600;p39"/>
          <p:cNvSpPr txBox="1">
            <a:spLocks noGrp="1"/>
          </p:cNvSpPr>
          <p:nvPr>
            <p:ph type="title" idx="8"/>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01" name="Google Shape;601;p39"/>
          <p:cNvSpPr txBox="1">
            <a:spLocks noGrp="1"/>
          </p:cNvSpPr>
          <p:nvPr>
            <p:ph type="title" idx="9"/>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02" name="Google Shape;602;p39"/>
          <p:cNvSpPr txBox="1">
            <a:spLocks noGrp="1"/>
          </p:cNvSpPr>
          <p:nvPr>
            <p:ph type="title" idx="1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603" name="Google Shape;603;p39"/>
          <p:cNvSpPr txBox="1">
            <a:spLocks noGrp="1"/>
          </p:cNvSpPr>
          <p:nvPr>
            <p:ph type="title" idx="14"/>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04" name="Google Shape;604;p39"/>
          <p:cNvSpPr txBox="1">
            <a:spLocks noGrp="1"/>
          </p:cNvSpPr>
          <p:nvPr>
            <p:ph type="title" idx="15"/>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605" name="Google Shape;605;p39"/>
          <p:cNvSpPr txBox="1">
            <a:spLocks noGrp="1"/>
          </p:cNvSpPr>
          <p:nvPr>
            <p:ph type="subTitle" idx="16"/>
          </p:nvPr>
        </p:nvSpPr>
        <p:spPr>
          <a:xfrm>
            <a:off x="1447930" y="1246700"/>
            <a:ext cx="3642685"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Inter Tight"/>
                <a:ea typeface="Inter Tight"/>
                <a:cs typeface="Inter Tight"/>
                <a:sym typeface="Inter Tight"/>
              </a:rPr>
              <a:t>Filtering Incomplete Records</a:t>
            </a:r>
          </a:p>
        </p:txBody>
      </p:sp>
      <p:sp>
        <p:nvSpPr>
          <p:cNvPr id="606" name="Google Shape;606;p39"/>
          <p:cNvSpPr txBox="1">
            <a:spLocks noGrp="1"/>
          </p:cNvSpPr>
          <p:nvPr>
            <p:ph type="subTitle" idx="17"/>
          </p:nvPr>
        </p:nvSpPr>
        <p:spPr>
          <a:xfrm>
            <a:off x="1434278" y="2382952"/>
            <a:ext cx="3465268" cy="484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a:latin typeface="Inter Tight"/>
                <a:ea typeface="Inter Tight"/>
                <a:cs typeface="Inter Tight"/>
                <a:sym typeface="Inter Tight"/>
              </a:rPr>
              <a:t>Standardizing Textual Data</a:t>
            </a:r>
          </a:p>
        </p:txBody>
      </p:sp>
      <p:sp>
        <p:nvSpPr>
          <p:cNvPr id="608" name="Google Shape;608;p39"/>
          <p:cNvSpPr txBox="1">
            <a:spLocks noGrp="1"/>
          </p:cNvSpPr>
          <p:nvPr>
            <p:ph type="subTitle" idx="19"/>
          </p:nvPr>
        </p:nvSpPr>
        <p:spPr>
          <a:xfrm>
            <a:off x="5405745" y="2396408"/>
            <a:ext cx="2902200" cy="484800"/>
          </a:xfrm>
          <a:prstGeom prst="rect">
            <a:avLst/>
          </a:prstGeom>
        </p:spPr>
        <p:txBody>
          <a:bodyPr spcFirstLastPara="1" wrap="square" lIns="91425" tIns="91425" rIns="91425" bIns="91425" anchor="b" anchorCtr="0">
            <a:noAutofit/>
          </a:bodyPr>
          <a:lstStyle/>
          <a:p>
            <a:r>
              <a:rPr lang="en-US" b="1">
                <a:effectLst/>
                <a:latin typeface="Helvetica Neue" panose="02000503000000020004" pitchFamily="2" charset="0"/>
              </a:rPr>
              <a:t>Handling Dog Colors</a:t>
            </a:r>
            <a:endParaRPr lang="en-US">
              <a:effectLst/>
              <a:latin typeface="Helvetica Neue" panose="02000503000000020004" pitchFamily="2" charset="0"/>
            </a:endParaRPr>
          </a:p>
        </p:txBody>
      </p:sp>
      <p:sp>
        <p:nvSpPr>
          <p:cNvPr id="609" name="Google Shape;609;p39"/>
          <p:cNvSpPr txBox="1">
            <a:spLocks noGrp="1"/>
          </p:cNvSpPr>
          <p:nvPr>
            <p:ph type="subTitle" idx="20"/>
          </p:nvPr>
        </p:nvSpPr>
        <p:spPr>
          <a:xfrm>
            <a:off x="5405745" y="3756719"/>
            <a:ext cx="3854213" cy="484800"/>
          </a:xfrm>
          <a:prstGeom prst="rect">
            <a:avLst/>
          </a:prstGeom>
        </p:spPr>
        <p:txBody>
          <a:bodyPr spcFirstLastPara="1" wrap="square" lIns="91425" tIns="91425" rIns="91425" bIns="91425" anchor="b" anchorCtr="0">
            <a:noAutofit/>
          </a:bodyPr>
          <a:lstStyle/>
          <a:p>
            <a:r>
              <a:rPr lang="en-US" b="1">
                <a:effectLst/>
                <a:latin typeface="Helvetica Neue" panose="02000503000000020004" pitchFamily="2" charset="0"/>
              </a:rPr>
              <a:t>Categorizing Dog Sizes </a:t>
            </a:r>
          </a:p>
          <a:p>
            <a:r>
              <a:rPr lang="en-US" b="1">
                <a:effectLst/>
                <a:latin typeface="Helvetica Neue" panose="02000503000000020004" pitchFamily="2" charset="0"/>
              </a:rPr>
              <a:t>and Sex</a:t>
            </a:r>
            <a:endParaRPr lang="en-US">
              <a:effectLst/>
              <a:latin typeface="Helvetica Neue" panose="02000503000000020004" pitchFamily="2" charset="0"/>
            </a:endParaRPr>
          </a:p>
        </p:txBody>
      </p:sp>
      <p:pic>
        <p:nvPicPr>
          <p:cNvPr id="3" name="Picture 2" descr="A screen shot of a computer&#10;&#10;Description automatically generated">
            <a:extLst>
              <a:ext uri="{FF2B5EF4-FFF2-40B4-BE49-F238E27FC236}">
                <a16:creationId xmlns:a16="http://schemas.microsoft.com/office/drawing/2014/main" id="{573A7AB6-FA2A-D5FD-89E2-C02EA75F8BAE}"/>
              </a:ext>
            </a:extLst>
          </p:cNvPr>
          <p:cNvPicPr>
            <a:picLocks noChangeAspect="1"/>
          </p:cNvPicPr>
          <p:nvPr/>
        </p:nvPicPr>
        <p:blipFill>
          <a:blip r:embed="rId3"/>
          <a:stretch>
            <a:fillRect/>
          </a:stretch>
        </p:blipFill>
        <p:spPr>
          <a:xfrm>
            <a:off x="555009" y="1017725"/>
            <a:ext cx="2429555" cy="3621267"/>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DA631957-9F62-12DE-073A-8E08E4F0EE8A}"/>
              </a:ext>
            </a:extLst>
          </p:cNvPr>
          <p:cNvPicPr>
            <a:picLocks noChangeAspect="1"/>
          </p:cNvPicPr>
          <p:nvPr/>
        </p:nvPicPr>
        <p:blipFill>
          <a:blip r:embed="rId4"/>
          <a:stretch>
            <a:fillRect/>
          </a:stretch>
        </p:blipFill>
        <p:spPr>
          <a:xfrm>
            <a:off x="2243581" y="1256875"/>
            <a:ext cx="2480813" cy="3411118"/>
          </a:xfrm>
          <a:prstGeom prst="rect">
            <a:avLst/>
          </a:prstGeom>
        </p:spPr>
      </p:pic>
      <p:sp>
        <p:nvSpPr>
          <p:cNvPr id="12" name="Google Shape;597;p39">
            <a:extLst>
              <a:ext uri="{FF2B5EF4-FFF2-40B4-BE49-F238E27FC236}">
                <a16:creationId xmlns:a16="http://schemas.microsoft.com/office/drawing/2014/main" id="{C7C33DED-58C6-811F-D385-CB0F26311030}"/>
              </a:ext>
            </a:extLst>
          </p:cNvPr>
          <p:cNvSpPr txBox="1">
            <a:spLocks/>
          </p:cNvSpPr>
          <p:nvPr/>
        </p:nvSpPr>
        <p:spPr>
          <a:xfrm>
            <a:off x="5584498" y="1668590"/>
            <a:ext cx="2839502" cy="8412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9pPr>
          </a:lstStyle>
          <a:p>
            <a:pPr marL="0" indent="0"/>
            <a:r>
              <a:rPr lang="zh-CN" altLang="en-US" sz="1000"/>
              <a:t>* </a:t>
            </a:r>
            <a:r>
              <a:rPr lang="en-US" sz="1000"/>
              <a:t>Consolidated various spellings and similar breeds into standard breed names</a:t>
            </a:r>
          </a:p>
        </p:txBody>
      </p:sp>
      <p:sp>
        <p:nvSpPr>
          <p:cNvPr id="13" name="Google Shape;607;p39">
            <a:extLst>
              <a:ext uri="{FF2B5EF4-FFF2-40B4-BE49-F238E27FC236}">
                <a16:creationId xmlns:a16="http://schemas.microsoft.com/office/drawing/2014/main" id="{DD8F4B2B-7C9D-39E7-8948-7C02C32B78A9}"/>
              </a:ext>
            </a:extLst>
          </p:cNvPr>
          <p:cNvSpPr txBox="1">
            <a:spLocks/>
          </p:cNvSpPr>
          <p:nvPr/>
        </p:nvSpPr>
        <p:spPr>
          <a:xfrm>
            <a:off x="5511508" y="1241740"/>
            <a:ext cx="3642685"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400"/>
              <a:buFont typeface="DM Sans"/>
              <a:buNone/>
              <a:defRPr sz="1900" b="1" i="0" u="none" strike="noStrike" cap="none">
                <a:solidFill>
                  <a:schemeClr val="lt1"/>
                </a:solidFill>
                <a:latin typeface="DM Sans"/>
                <a:ea typeface="DM Sans"/>
                <a:cs typeface="DM Sans"/>
                <a:sym typeface="DM Sans"/>
              </a:defRPr>
            </a:lvl1pPr>
            <a:lvl2pPr marL="914400" marR="0" lvl="1" indent="-317500" algn="l" rtl="0">
              <a:lnSpc>
                <a:spcPct val="100000"/>
              </a:lnSpc>
              <a:spcBef>
                <a:spcPts val="0"/>
              </a:spcBef>
              <a:spcAft>
                <a:spcPts val="0"/>
              </a:spcAft>
              <a:buClr>
                <a:schemeClr val="lt1"/>
              </a:buClr>
              <a:buSzPts val="2400"/>
              <a:buFont typeface="DM Sans"/>
              <a:buNone/>
              <a:defRPr sz="2400" b="1" i="0" u="none" strike="noStrike" cap="none">
                <a:solidFill>
                  <a:schemeClr val="lt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lt1"/>
              </a:buClr>
              <a:buSzPts val="2400"/>
              <a:buFont typeface="DM Sans"/>
              <a:buNone/>
              <a:defRPr sz="2400" b="1" i="0" u="none" strike="noStrike" cap="none">
                <a:solidFill>
                  <a:schemeClr val="lt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lt1"/>
              </a:buClr>
              <a:buSzPts val="2400"/>
              <a:buFont typeface="DM Sans"/>
              <a:buNone/>
              <a:defRPr sz="2400" b="1" i="0" u="none" strike="noStrike" cap="none">
                <a:solidFill>
                  <a:schemeClr val="lt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lt1"/>
              </a:buClr>
              <a:buSzPts val="2400"/>
              <a:buFont typeface="DM Sans"/>
              <a:buNone/>
              <a:defRPr sz="2400" b="1" i="0" u="none" strike="noStrike" cap="none">
                <a:solidFill>
                  <a:schemeClr val="lt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lt1"/>
              </a:buClr>
              <a:buSzPts val="2400"/>
              <a:buFont typeface="DM Sans"/>
              <a:buNone/>
              <a:defRPr sz="2400" b="1" i="0" u="none" strike="noStrike" cap="none">
                <a:solidFill>
                  <a:schemeClr val="lt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lt1"/>
              </a:buClr>
              <a:buSzPts val="2400"/>
              <a:buFont typeface="DM Sans"/>
              <a:buNone/>
              <a:defRPr sz="2400" b="1" i="0" u="none" strike="noStrike" cap="none">
                <a:solidFill>
                  <a:schemeClr val="lt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lt1"/>
              </a:buClr>
              <a:buSzPts val="2400"/>
              <a:buFont typeface="DM Sans"/>
              <a:buNone/>
              <a:defRPr sz="2400" b="1" i="0" u="none" strike="noStrike" cap="none">
                <a:solidFill>
                  <a:schemeClr val="lt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lt1"/>
              </a:buClr>
              <a:buSzPts val="2400"/>
              <a:buFont typeface="DM Sans"/>
              <a:buNone/>
              <a:defRPr sz="2400" b="1" i="0" u="none" strike="noStrike" cap="none">
                <a:solidFill>
                  <a:schemeClr val="lt1"/>
                </a:solidFill>
                <a:latin typeface="DM Sans"/>
                <a:ea typeface="DM Sans"/>
                <a:cs typeface="DM Sans"/>
                <a:sym typeface="DM Sans"/>
              </a:defRPr>
            </a:lvl9pPr>
          </a:lstStyle>
          <a:p>
            <a:pPr marL="0" indent="0"/>
            <a:r>
              <a:rPr lang="en-US">
                <a:latin typeface="Inter Tight"/>
                <a:ea typeface="Inter Tight"/>
                <a:cs typeface="Inter Tight"/>
                <a:sym typeface="Inter Tight"/>
              </a:rPr>
              <a:t>Reclassifying Dog Breeds</a:t>
            </a:r>
          </a:p>
        </p:txBody>
      </p:sp>
      <p:sp>
        <p:nvSpPr>
          <p:cNvPr id="15" name="Subtitle 14">
            <a:extLst>
              <a:ext uri="{FF2B5EF4-FFF2-40B4-BE49-F238E27FC236}">
                <a16:creationId xmlns:a16="http://schemas.microsoft.com/office/drawing/2014/main" id="{41FDE8A4-37A2-19B6-0B5F-D37A4A61E953}"/>
              </a:ext>
            </a:extLst>
          </p:cNvPr>
          <p:cNvSpPr>
            <a:spLocks noGrp="1"/>
          </p:cNvSpPr>
          <p:nvPr>
            <p:ph type="subTitle" idx="18"/>
          </p:nvPr>
        </p:nvSpPr>
        <p:spPr/>
        <p:txBody>
          <a:bodyPr/>
          <a:lstStyle/>
          <a:p>
            <a:endParaRPr lang="en-US"/>
          </a:p>
        </p:txBody>
      </p:sp>
      <p:sp>
        <p:nvSpPr>
          <p:cNvPr id="17" name="Subtitle 16">
            <a:extLst>
              <a:ext uri="{FF2B5EF4-FFF2-40B4-BE49-F238E27FC236}">
                <a16:creationId xmlns:a16="http://schemas.microsoft.com/office/drawing/2014/main" id="{921E1EBB-8364-097D-0C35-333B22982648}"/>
              </a:ext>
            </a:extLst>
          </p:cNvPr>
          <p:cNvSpPr>
            <a:spLocks noGrp="1"/>
          </p:cNvSpPr>
          <p:nvPr>
            <p:ph type="subTitle" idx="5"/>
          </p:nvPr>
        </p:nvSpPr>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2"/>
          <p:cNvSpPr txBox="1">
            <a:spLocks noGrp="1"/>
          </p:cNvSpPr>
          <p:nvPr>
            <p:ph type="title"/>
          </p:nvPr>
        </p:nvSpPr>
        <p:spPr>
          <a:xfrm>
            <a:off x="518614" y="445025"/>
            <a:ext cx="8161361" cy="572700"/>
          </a:xfrm>
          <a:prstGeom prst="rect">
            <a:avLst/>
          </a:prstGeom>
        </p:spPr>
        <p:txBody>
          <a:bodyPr spcFirstLastPara="1" wrap="square" lIns="91425" tIns="91425" rIns="91425" bIns="91425" anchor="t" anchorCtr="0">
            <a:noAutofit/>
          </a:bodyPr>
          <a:lstStyle/>
          <a:p>
            <a:r>
              <a:rPr lang="en-US" b="1">
                <a:effectLst/>
                <a:latin typeface="Helvetica Neue" panose="02000503000000020004" pitchFamily="2" charset="0"/>
              </a:rPr>
              <a:t>Top 10 Most Common Breeds in Burlington</a:t>
            </a:r>
            <a:endParaRPr lang="en-US">
              <a:effectLst/>
              <a:latin typeface="Helvetica Neue" panose="02000503000000020004" pitchFamily="2" charset="0"/>
            </a:endParaRPr>
          </a:p>
        </p:txBody>
      </p:sp>
      <p:graphicFrame>
        <p:nvGraphicFramePr>
          <p:cNvPr id="14" name="Table 13">
            <a:extLst>
              <a:ext uri="{FF2B5EF4-FFF2-40B4-BE49-F238E27FC236}">
                <a16:creationId xmlns:a16="http://schemas.microsoft.com/office/drawing/2014/main" id="{21CF9CDE-95DA-00E4-F888-5B760B608FDA}"/>
              </a:ext>
            </a:extLst>
          </p:cNvPr>
          <p:cNvGraphicFramePr>
            <a:graphicFrameLocks noGrp="1"/>
          </p:cNvGraphicFramePr>
          <p:nvPr>
            <p:extLst>
              <p:ext uri="{D42A27DB-BD31-4B8C-83A1-F6EECF244321}">
                <p14:modId xmlns:p14="http://schemas.microsoft.com/office/powerpoint/2010/main" val="727183033"/>
              </p:ext>
            </p:extLst>
          </p:nvPr>
        </p:nvGraphicFramePr>
        <p:xfrm>
          <a:off x="1269240" y="1184275"/>
          <a:ext cx="6660108" cy="3454495"/>
        </p:xfrm>
        <a:graphic>
          <a:graphicData uri="http://schemas.openxmlformats.org/drawingml/2006/table">
            <a:tbl>
              <a:tblPr/>
              <a:tblGrid>
                <a:gridCol w="3330054">
                  <a:extLst>
                    <a:ext uri="{9D8B030D-6E8A-4147-A177-3AD203B41FA5}">
                      <a16:colId xmlns:a16="http://schemas.microsoft.com/office/drawing/2014/main" val="1094933852"/>
                    </a:ext>
                  </a:extLst>
                </a:gridCol>
                <a:gridCol w="3330054">
                  <a:extLst>
                    <a:ext uri="{9D8B030D-6E8A-4147-A177-3AD203B41FA5}">
                      <a16:colId xmlns:a16="http://schemas.microsoft.com/office/drawing/2014/main" val="2926139488"/>
                    </a:ext>
                  </a:extLst>
                </a:gridCol>
              </a:tblGrid>
              <a:tr h="406495">
                <a:tc>
                  <a:txBody>
                    <a:bodyPr/>
                    <a:lstStyle/>
                    <a:p>
                      <a:pPr algn="ctr" fontAlgn="b"/>
                      <a:r>
                        <a:rPr lang="en-US" sz="1600" b="1">
                          <a:solidFill>
                            <a:schemeClr val="bg2"/>
                          </a:solidFill>
                          <a:effectLst/>
                        </a:rPr>
                        <a:t>Breed</a:t>
                      </a:r>
                    </a:p>
                  </a:txBody>
                  <a:tcPr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accent1"/>
                    </a:solidFill>
                  </a:tcPr>
                </a:tc>
                <a:tc>
                  <a:txBody>
                    <a:bodyPr/>
                    <a:lstStyle/>
                    <a:p>
                      <a:pPr algn="ctr" fontAlgn="b"/>
                      <a:r>
                        <a:rPr lang="en-US" sz="1600" b="1">
                          <a:solidFill>
                            <a:schemeClr val="bg2"/>
                          </a:solidFill>
                          <a:effectLst/>
                        </a:rPr>
                        <a:t>Count</a:t>
                      </a:r>
                    </a:p>
                  </a:txBody>
                  <a:tcPr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accent1"/>
                    </a:solidFill>
                  </a:tcPr>
                </a:tc>
                <a:extLst>
                  <a:ext uri="{0D108BD9-81ED-4DB2-BD59-A6C34878D82A}">
                    <a16:rowId xmlns:a16="http://schemas.microsoft.com/office/drawing/2014/main" val="2159342353"/>
                  </a:ext>
                </a:extLst>
              </a:tr>
              <a:tr h="0">
                <a:tc>
                  <a:txBody>
                    <a:bodyPr/>
                    <a:lstStyle/>
                    <a:p>
                      <a:pPr fontAlgn="base"/>
                      <a:r>
                        <a:rPr lang="en-US" b="1">
                          <a:solidFill>
                            <a:schemeClr val="bg2"/>
                          </a:solidFill>
                          <a:effectLst/>
                        </a:rPr>
                        <a:t>Labrador Retriever</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b="1">
                          <a:solidFill>
                            <a:schemeClr val="bg2"/>
                          </a:solidFill>
                          <a:effectLst/>
                        </a:rPr>
                        <a:t>54</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3769778354"/>
                  </a:ext>
                </a:extLst>
              </a:tr>
              <a:tr h="0">
                <a:tc>
                  <a:txBody>
                    <a:bodyPr/>
                    <a:lstStyle/>
                    <a:p>
                      <a:pPr fontAlgn="base"/>
                      <a:r>
                        <a:rPr lang="en-US" b="1">
                          <a:solidFill>
                            <a:schemeClr val="bg2"/>
                          </a:solidFill>
                          <a:effectLst/>
                        </a:rPr>
                        <a:t>Mixed Breed</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b="1">
                          <a:solidFill>
                            <a:schemeClr val="bg2"/>
                          </a:solidFill>
                          <a:effectLst/>
                        </a:rPr>
                        <a:t>53</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000316629"/>
                  </a:ext>
                </a:extLst>
              </a:tr>
              <a:tr h="0">
                <a:tc>
                  <a:txBody>
                    <a:bodyPr/>
                    <a:lstStyle/>
                    <a:p>
                      <a:pPr fontAlgn="base"/>
                      <a:r>
                        <a:rPr lang="en-US" b="1">
                          <a:solidFill>
                            <a:schemeClr val="bg2"/>
                          </a:solidFill>
                          <a:effectLst/>
                        </a:rPr>
                        <a:t>Labrador Retriever Mix</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b="1">
                          <a:solidFill>
                            <a:schemeClr val="bg2"/>
                          </a:solidFill>
                          <a:effectLst/>
                        </a:rPr>
                        <a:t>44</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860837654"/>
                  </a:ext>
                </a:extLst>
              </a:tr>
              <a:tr h="0">
                <a:tc>
                  <a:txBody>
                    <a:bodyPr/>
                    <a:lstStyle/>
                    <a:p>
                      <a:pPr fontAlgn="base"/>
                      <a:r>
                        <a:rPr lang="en-US" b="1">
                          <a:solidFill>
                            <a:schemeClr val="bg2"/>
                          </a:solidFill>
                          <a:effectLst/>
                        </a:rPr>
                        <a:t>Golden Retriever</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b="1">
                          <a:solidFill>
                            <a:schemeClr val="bg2"/>
                          </a:solidFill>
                          <a:effectLst/>
                        </a:rPr>
                        <a:t>38</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605901833"/>
                  </a:ext>
                </a:extLst>
              </a:tr>
              <a:tr h="0">
                <a:tc>
                  <a:txBody>
                    <a:bodyPr/>
                    <a:lstStyle/>
                    <a:p>
                      <a:pPr fontAlgn="base"/>
                      <a:r>
                        <a:rPr lang="en-US" b="1">
                          <a:solidFill>
                            <a:schemeClr val="bg2"/>
                          </a:solidFill>
                          <a:effectLst/>
                        </a:rPr>
                        <a:t>Terrier</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b="1">
                          <a:solidFill>
                            <a:schemeClr val="bg2"/>
                          </a:solidFill>
                          <a:effectLst/>
                        </a:rPr>
                        <a:t>33</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542562670"/>
                  </a:ext>
                </a:extLst>
              </a:tr>
              <a:tr h="0">
                <a:tc>
                  <a:txBody>
                    <a:bodyPr/>
                    <a:lstStyle/>
                    <a:p>
                      <a:pPr fontAlgn="base"/>
                      <a:r>
                        <a:rPr lang="en-US" b="1">
                          <a:solidFill>
                            <a:schemeClr val="bg2"/>
                          </a:solidFill>
                          <a:effectLst/>
                        </a:rPr>
                        <a:t>Hound Mix</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b="1">
                          <a:solidFill>
                            <a:schemeClr val="bg2"/>
                          </a:solidFill>
                          <a:effectLst/>
                        </a:rPr>
                        <a:t>25</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683706854"/>
                  </a:ext>
                </a:extLst>
              </a:tr>
              <a:tr h="0">
                <a:tc>
                  <a:txBody>
                    <a:bodyPr/>
                    <a:lstStyle/>
                    <a:p>
                      <a:pPr fontAlgn="base"/>
                      <a:r>
                        <a:rPr lang="en-US" b="1">
                          <a:solidFill>
                            <a:schemeClr val="bg2"/>
                          </a:solidFill>
                          <a:effectLst/>
                        </a:rPr>
                        <a:t>German Shepherd Mix</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b="1">
                          <a:solidFill>
                            <a:schemeClr val="bg2"/>
                          </a:solidFill>
                          <a:effectLst/>
                        </a:rPr>
                        <a:t>21</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472570357"/>
                  </a:ext>
                </a:extLst>
              </a:tr>
              <a:tr h="0">
                <a:tc>
                  <a:txBody>
                    <a:bodyPr/>
                    <a:lstStyle/>
                    <a:p>
                      <a:pPr fontAlgn="base"/>
                      <a:r>
                        <a:rPr lang="en-US" b="1">
                          <a:solidFill>
                            <a:schemeClr val="bg2"/>
                          </a:solidFill>
                          <a:effectLst/>
                        </a:rPr>
                        <a:t>Pitbull Mix</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b="1">
                          <a:solidFill>
                            <a:schemeClr val="bg2"/>
                          </a:solidFill>
                          <a:effectLst/>
                        </a:rPr>
                        <a:t>21</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326074381"/>
                  </a:ext>
                </a:extLst>
              </a:tr>
              <a:tr h="0">
                <a:tc>
                  <a:txBody>
                    <a:bodyPr/>
                    <a:lstStyle/>
                    <a:p>
                      <a:pPr fontAlgn="base"/>
                      <a:r>
                        <a:rPr lang="en-US" b="1">
                          <a:solidFill>
                            <a:schemeClr val="bg2"/>
                          </a:solidFill>
                          <a:effectLst/>
                        </a:rPr>
                        <a:t>Spaniel</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b="1">
                          <a:solidFill>
                            <a:schemeClr val="bg2"/>
                          </a:solidFill>
                          <a:effectLst/>
                        </a:rPr>
                        <a:t>19</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12218896"/>
                  </a:ext>
                </a:extLst>
              </a:tr>
              <a:tr h="0">
                <a:tc>
                  <a:txBody>
                    <a:bodyPr/>
                    <a:lstStyle/>
                    <a:p>
                      <a:pPr fontAlgn="base"/>
                      <a:r>
                        <a:rPr lang="en-US" b="1">
                          <a:solidFill>
                            <a:schemeClr val="bg2"/>
                          </a:solidFill>
                          <a:effectLst/>
                        </a:rPr>
                        <a:t>Australian Shepard</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tc>
                  <a:txBody>
                    <a:bodyPr/>
                    <a:lstStyle/>
                    <a:p>
                      <a:pPr fontAlgn="base"/>
                      <a:r>
                        <a:rPr lang="en-US" b="1">
                          <a:solidFill>
                            <a:schemeClr val="bg2"/>
                          </a:solidFill>
                          <a:effectLst/>
                        </a:rPr>
                        <a:t>16</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3643860588"/>
                  </a:ext>
                </a:extLst>
              </a:tr>
            </a:tbl>
          </a:graphicData>
        </a:graphic>
      </p:graphicFrame>
      <p:pic>
        <p:nvPicPr>
          <p:cNvPr id="761" name="Picture 760">
            <a:extLst>
              <a:ext uri="{FF2B5EF4-FFF2-40B4-BE49-F238E27FC236}">
                <a16:creationId xmlns:a16="http://schemas.microsoft.com/office/drawing/2014/main" id="{C2FB4C41-CCBB-B80F-FFCF-2099A382DD00}"/>
              </a:ext>
            </a:extLst>
          </p:cNvPr>
          <p:cNvPicPr>
            <a:picLocks noChangeAspect="1"/>
          </p:cNvPicPr>
          <p:nvPr/>
        </p:nvPicPr>
        <p:blipFill>
          <a:blip r:embed="rId3"/>
          <a:stretch>
            <a:fillRect/>
          </a:stretch>
        </p:blipFill>
        <p:spPr>
          <a:xfrm rot="21403949">
            <a:off x="0" y="4092670"/>
            <a:ext cx="1358900" cy="1092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60"/>
          <p:cNvSpPr txBox="1"/>
          <p:nvPr/>
        </p:nvSpPr>
        <p:spPr>
          <a:xfrm>
            <a:off x="712600" y="1816625"/>
            <a:ext cx="20208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900" b="1">
                <a:solidFill>
                  <a:schemeClr val="lt1"/>
                </a:solidFill>
                <a:latin typeface="Inter Tight"/>
                <a:ea typeface="Inter Tight"/>
                <a:cs typeface="Inter Tight"/>
                <a:sym typeface="Inter Tight"/>
              </a:rPr>
              <a:t>Size </a:t>
            </a:r>
            <a:r>
              <a:rPr lang="en-US" sz="1900" b="1">
                <a:solidFill>
                  <a:schemeClr val="lt1"/>
                </a:solidFill>
                <a:latin typeface="Inter Tight"/>
                <a:ea typeface="Inter Tight"/>
                <a:cs typeface="Inter Tight"/>
                <a:sym typeface="Inter Tight"/>
              </a:rPr>
              <a:t>Distribution</a:t>
            </a:r>
            <a:r>
              <a:rPr lang="en" sz="1900" b="1">
                <a:solidFill>
                  <a:schemeClr val="lt1"/>
                </a:solidFill>
                <a:latin typeface="Inter Tight"/>
                <a:ea typeface="Inter Tight"/>
                <a:cs typeface="Inter Tight"/>
                <a:sym typeface="Inter Tight"/>
              </a:rPr>
              <a:t> </a:t>
            </a:r>
            <a:endParaRPr sz="1900" b="1">
              <a:solidFill>
                <a:schemeClr val="lt1"/>
              </a:solidFill>
              <a:latin typeface="Inter Tight"/>
              <a:ea typeface="Inter Tight"/>
              <a:cs typeface="Inter Tight"/>
              <a:sym typeface="Inter Tight"/>
            </a:endParaRPr>
          </a:p>
        </p:txBody>
      </p:sp>
      <p:sp>
        <p:nvSpPr>
          <p:cNvPr id="1262" name="Google Shape;1262;p60"/>
          <p:cNvSpPr txBox="1">
            <a:spLocks noGrp="1"/>
          </p:cNvSpPr>
          <p:nvPr>
            <p:ph type="title"/>
          </p:nvPr>
        </p:nvSpPr>
        <p:spPr>
          <a:prstGeom prst="rect">
            <a:avLst/>
          </a:prstGeom>
        </p:spPr>
        <p:txBody>
          <a:bodyPr spcFirstLastPara="1" wrap="square" lIns="91425" tIns="91425" rIns="91425" bIns="91425" anchor="t" anchorCtr="0">
            <a:noAutofit/>
          </a:bodyPr>
          <a:lstStyle/>
          <a:p>
            <a:r>
              <a:rPr lang="en-US" b="1">
                <a:effectLst/>
                <a:latin typeface="Helvetica Neue" panose="02000503000000020004" pitchFamily="2" charset="0"/>
              </a:rPr>
              <a:t>Labrador Retrievers Focus</a:t>
            </a:r>
            <a:endParaRPr lang="en-US">
              <a:effectLst/>
              <a:latin typeface="Helvetica Neue" panose="02000503000000020004" pitchFamily="2" charset="0"/>
            </a:endParaRPr>
          </a:p>
        </p:txBody>
      </p:sp>
      <p:sp>
        <p:nvSpPr>
          <p:cNvPr id="1263" name="Google Shape;1263;p60"/>
          <p:cNvSpPr txBox="1"/>
          <p:nvPr/>
        </p:nvSpPr>
        <p:spPr>
          <a:xfrm>
            <a:off x="712600" y="3340630"/>
            <a:ext cx="20208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US" sz="1900" b="1">
                <a:solidFill>
                  <a:schemeClr val="lt1"/>
                </a:solidFill>
                <a:latin typeface="Inter Tight"/>
                <a:ea typeface="Inter Tight"/>
                <a:cs typeface="Inter Tight"/>
                <a:sym typeface="Inter Tight"/>
              </a:rPr>
              <a:t>Age Distribution</a:t>
            </a:r>
            <a:endParaRPr sz="1900" b="1">
              <a:solidFill>
                <a:schemeClr val="lt1"/>
              </a:solidFill>
              <a:latin typeface="Inter Tight"/>
              <a:ea typeface="Inter Tight"/>
              <a:cs typeface="Inter Tight"/>
              <a:sym typeface="Inter Tight"/>
            </a:endParaRPr>
          </a:p>
        </p:txBody>
      </p:sp>
      <p:sp>
        <p:nvSpPr>
          <p:cNvPr id="1264" name="Google Shape;1264;p60"/>
          <p:cNvSpPr txBox="1"/>
          <p:nvPr/>
        </p:nvSpPr>
        <p:spPr>
          <a:xfrm>
            <a:off x="6297000" y="1791100"/>
            <a:ext cx="21270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900" b="1">
                <a:solidFill>
                  <a:schemeClr val="lt1"/>
                </a:solidFill>
                <a:latin typeface="Inter Tight"/>
                <a:ea typeface="Inter Tight"/>
                <a:cs typeface="Inter Tight"/>
                <a:sym typeface="Inter Tight"/>
              </a:rPr>
              <a:t>Sex Distribution</a:t>
            </a:r>
            <a:endParaRPr sz="1900" b="1">
              <a:solidFill>
                <a:schemeClr val="lt1"/>
              </a:solidFill>
              <a:latin typeface="Inter Tight"/>
              <a:ea typeface="Inter Tight"/>
              <a:cs typeface="Inter Tight"/>
              <a:sym typeface="Inter Tight"/>
            </a:endParaRPr>
          </a:p>
        </p:txBody>
      </p:sp>
      <p:sp>
        <p:nvSpPr>
          <p:cNvPr id="1265" name="Google Shape;1265;p60"/>
          <p:cNvSpPr txBox="1"/>
          <p:nvPr/>
        </p:nvSpPr>
        <p:spPr>
          <a:xfrm>
            <a:off x="6297000" y="3315106"/>
            <a:ext cx="22398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900" b="1">
                <a:solidFill>
                  <a:schemeClr val="lt1"/>
                </a:solidFill>
                <a:latin typeface="Inter Tight"/>
                <a:ea typeface="Inter Tight"/>
                <a:cs typeface="Inter Tight"/>
                <a:sym typeface="Inter Tight"/>
              </a:rPr>
              <a:t>Spayed/Neutered</a:t>
            </a:r>
            <a:endParaRPr sz="1900" b="1">
              <a:solidFill>
                <a:schemeClr val="lt1"/>
              </a:solidFill>
              <a:latin typeface="Inter Tight"/>
              <a:ea typeface="Inter Tight"/>
              <a:cs typeface="Inter Tight"/>
              <a:sym typeface="Inter Tight"/>
            </a:endParaRPr>
          </a:p>
        </p:txBody>
      </p:sp>
      <p:sp>
        <p:nvSpPr>
          <p:cNvPr id="1270" name="Google Shape;1270;p60"/>
          <p:cNvSpPr/>
          <p:nvPr/>
        </p:nvSpPr>
        <p:spPr>
          <a:xfrm>
            <a:off x="3452100" y="1791100"/>
            <a:ext cx="2239800" cy="2239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lang="en-US">
              <a:latin typeface="Figtree"/>
              <a:ea typeface="Figtree"/>
              <a:cs typeface="Figtree"/>
              <a:sym typeface="Figtree"/>
            </a:endParaRPr>
          </a:p>
        </p:txBody>
      </p:sp>
      <p:sp>
        <p:nvSpPr>
          <p:cNvPr id="1271" name="Google Shape;1271;p60"/>
          <p:cNvSpPr/>
          <p:nvPr/>
        </p:nvSpPr>
        <p:spPr>
          <a:xfrm>
            <a:off x="3292250" y="1754125"/>
            <a:ext cx="720900" cy="72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272" name="Google Shape;1272;p60"/>
          <p:cNvSpPr/>
          <p:nvPr/>
        </p:nvSpPr>
        <p:spPr>
          <a:xfrm>
            <a:off x="5130850" y="1754125"/>
            <a:ext cx="720900" cy="72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273" name="Google Shape;1273;p60"/>
          <p:cNvSpPr/>
          <p:nvPr/>
        </p:nvSpPr>
        <p:spPr>
          <a:xfrm>
            <a:off x="3292250" y="3310000"/>
            <a:ext cx="720900" cy="72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274" name="Google Shape;1274;p60"/>
          <p:cNvSpPr/>
          <p:nvPr/>
        </p:nvSpPr>
        <p:spPr>
          <a:xfrm>
            <a:off x="5173714" y="3310000"/>
            <a:ext cx="720900" cy="72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pic>
        <p:nvPicPr>
          <p:cNvPr id="2" name="Picture 1">
            <a:extLst>
              <a:ext uri="{FF2B5EF4-FFF2-40B4-BE49-F238E27FC236}">
                <a16:creationId xmlns:a16="http://schemas.microsoft.com/office/drawing/2014/main" id="{5FF5B1DF-56E3-AF9A-A604-B5788A279340}"/>
              </a:ext>
            </a:extLst>
          </p:cNvPr>
          <p:cNvPicPr>
            <a:picLocks noChangeAspect="1"/>
          </p:cNvPicPr>
          <p:nvPr/>
        </p:nvPicPr>
        <p:blipFill>
          <a:blip r:embed="rId3"/>
          <a:stretch>
            <a:fillRect/>
          </a:stretch>
        </p:blipFill>
        <p:spPr>
          <a:xfrm rot="21403949">
            <a:off x="3824438" y="2404192"/>
            <a:ext cx="1358900" cy="1092200"/>
          </a:xfrm>
          <a:prstGeom prst="rect">
            <a:avLst/>
          </a:prstGeom>
        </p:spPr>
      </p:pic>
      <p:sp>
        <p:nvSpPr>
          <p:cNvPr id="3" name="AutoShape 2">
            <a:extLst>
              <a:ext uri="{FF2B5EF4-FFF2-40B4-BE49-F238E27FC236}">
                <a16:creationId xmlns:a16="http://schemas.microsoft.com/office/drawing/2014/main" id="{20EC0B24-A518-D575-7E80-122F0AFC9E0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5F64D6A1-ED35-4CA7-F066-9BF30D0D7EAF}"/>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a:extLst>
              <a:ext uri="{FF2B5EF4-FFF2-40B4-BE49-F238E27FC236}">
                <a16:creationId xmlns:a16="http://schemas.microsoft.com/office/drawing/2014/main" id="{2E06824D-2412-7866-1F15-302D51C7C502}"/>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4" name="Picture 8">
            <a:extLst>
              <a:ext uri="{FF2B5EF4-FFF2-40B4-BE49-F238E27FC236}">
                <a16:creationId xmlns:a16="http://schemas.microsoft.com/office/drawing/2014/main" id="{664874B2-0887-E52D-367D-3EE24DE4AF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538" y="1121296"/>
            <a:ext cx="1875450" cy="133960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5AE3104B-7FE3-B86C-DDA4-0A689154D0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824" y="4391524"/>
            <a:ext cx="1091134" cy="77938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A0D648B0-72B0-E28B-F77C-6703FC174F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6139" y="600505"/>
            <a:ext cx="2624329" cy="187452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4281D2D3-DD54-8BE4-F186-9FD6F013D0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43760" y="3670450"/>
            <a:ext cx="1557640" cy="11126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751;p43">
            <a:extLst>
              <a:ext uri="{FF2B5EF4-FFF2-40B4-BE49-F238E27FC236}">
                <a16:creationId xmlns:a16="http://schemas.microsoft.com/office/drawing/2014/main" id="{16A754CF-00F7-A75C-A17C-E980F21CBE97}"/>
              </a:ext>
            </a:extLst>
          </p:cNvPr>
          <p:cNvGrpSpPr/>
          <p:nvPr/>
        </p:nvGrpSpPr>
        <p:grpSpPr>
          <a:xfrm flipH="1">
            <a:off x="0" y="4185068"/>
            <a:ext cx="1757362" cy="985837"/>
            <a:chOff x="3018825" y="2398950"/>
            <a:chExt cx="533175" cy="410800"/>
          </a:xfrm>
        </p:grpSpPr>
        <p:sp>
          <p:nvSpPr>
            <p:cNvPr id="7" name="Google Shape;752;p43">
              <a:extLst>
                <a:ext uri="{FF2B5EF4-FFF2-40B4-BE49-F238E27FC236}">
                  <a16:creationId xmlns:a16="http://schemas.microsoft.com/office/drawing/2014/main" id="{2D83E72B-B113-615A-DEDF-3EF559FA6287}"/>
                </a:ext>
              </a:extLst>
            </p:cNvPr>
            <p:cNvSpPr/>
            <p:nvPr/>
          </p:nvSpPr>
          <p:spPr>
            <a:xfrm>
              <a:off x="3018825" y="2780125"/>
              <a:ext cx="533175" cy="25"/>
            </a:xfrm>
            <a:custGeom>
              <a:avLst/>
              <a:gdLst/>
              <a:ahLst/>
              <a:cxnLst/>
              <a:rect l="l" t="t" r="r" b="b"/>
              <a:pathLst>
                <a:path w="21327" h="1" fill="none" extrusionOk="0">
                  <a:moveTo>
                    <a:pt x="21327" y="0"/>
                  </a:moveTo>
                  <a:lnTo>
                    <a:pt x="1" y="0"/>
                  </a:lnTo>
                </a:path>
              </a:pathLst>
            </a:custGeom>
            <a:noFill/>
            <a:ln w="3125" cap="flat" cmpd="sng">
              <a:solidFill>
                <a:srgbClr val="FFFFFF"/>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53;p43">
              <a:extLst>
                <a:ext uri="{FF2B5EF4-FFF2-40B4-BE49-F238E27FC236}">
                  <a16:creationId xmlns:a16="http://schemas.microsoft.com/office/drawing/2014/main" id="{898ABCB4-36A5-E5B9-199D-A871BDA2EB84}"/>
                </a:ext>
              </a:extLst>
            </p:cNvPr>
            <p:cNvSpPr/>
            <p:nvPr/>
          </p:nvSpPr>
          <p:spPr>
            <a:xfrm>
              <a:off x="3018825" y="2703725"/>
              <a:ext cx="533175" cy="25"/>
            </a:xfrm>
            <a:custGeom>
              <a:avLst/>
              <a:gdLst/>
              <a:ahLst/>
              <a:cxnLst/>
              <a:rect l="l" t="t" r="r" b="b"/>
              <a:pathLst>
                <a:path w="21327" h="1" fill="none" extrusionOk="0">
                  <a:moveTo>
                    <a:pt x="21327" y="1"/>
                  </a:moveTo>
                  <a:lnTo>
                    <a:pt x="1" y="1"/>
                  </a:lnTo>
                </a:path>
              </a:pathLst>
            </a:custGeom>
            <a:noFill/>
            <a:ln w="3125" cap="flat" cmpd="sng">
              <a:solidFill>
                <a:srgbClr val="FFFFFF"/>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54;p43">
              <a:extLst>
                <a:ext uri="{FF2B5EF4-FFF2-40B4-BE49-F238E27FC236}">
                  <a16:creationId xmlns:a16="http://schemas.microsoft.com/office/drawing/2014/main" id="{B564663E-55F0-ECE8-93CD-967F930D68D6}"/>
                </a:ext>
              </a:extLst>
            </p:cNvPr>
            <p:cNvSpPr/>
            <p:nvPr/>
          </p:nvSpPr>
          <p:spPr>
            <a:xfrm>
              <a:off x="3018825" y="2627725"/>
              <a:ext cx="533175" cy="25"/>
            </a:xfrm>
            <a:custGeom>
              <a:avLst/>
              <a:gdLst/>
              <a:ahLst/>
              <a:cxnLst/>
              <a:rect l="l" t="t" r="r" b="b"/>
              <a:pathLst>
                <a:path w="21327" h="1" fill="none" extrusionOk="0">
                  <a:moveTo>
                    <a:pt x="21327" y="1"/>
                  </a:moveTo>
                  <a:lnTo>
                    <a:pt x="1" y="1"/>
                  </a:lnTo>
                </a:path>
              </a:pathLst>
            </a:custGeom>
            <a:noFill/>
            <a:ln w="31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55;p43">
              <a:extLst>
                <a:ext uri="{FF2B5EF4-FFF2-40B4-BE49-F238E27FC236}">
                  <a16:creationId xmlns:a16="http://schemas.microsoft.com/office/drawing/2014/main" id="{08563DC5-8B0F-F556-ACD9-7688F219293B}"/>
                </a:ext>
              </a:extLst>
            </p:cNvPr>
            <p:cNvSpPr/>
            <p:nvPr/>
          </p:nvSpPr>
          <p:spPr>
            <a:xfrm>
              <a:off x="3018825" y="2551350"/>
              <a:ext cx="533175" cy="25"/>
            </a:xfrm>
            <a:custGeom>
              <a:avLst/>
              <a:gdLst/>
              <a:ahLst/>
              <a:cxnLst/>
              <a:rect l="l" t="t" r="r" b="b"/>
              <a:pathLst>
                <a:path w="21327" h="1" fill="none" extrusionOk="0">
                  <a:moveTo>
                    <a:pt x="21327" y="0"/>
                  </a:moveTo>
                  <a:lnTo>
                    <a:pt x="1" y="0"/>
                  </a:lnTo>
                </a:path>
              </a:pathLst>
            </a:custGeom>
            <a:noFill/>
            <a:ln w="31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56;p43">
              <a:extLst>
                <a:ext uri="{FF2B5EF4-FFF2-40B4-BE49-F238E27FC236}">
                  <a16:creationId xmlns:a16="http://schemas.microsoft.com/office/drawing/2014/main" id="{F598A13A-F021-24D6-0A05-FC32DC441CE0}"/>
                </a:ext>
              </a:extLst>
            </p:cNvPr>
            <p:cNvSpPr/>
            <p:nvPr/>
          </p:nvSpPr>
          <p:spPr>
            <a:xfrm>
              <a:off x="3018825" y="2475350"/>
              <a:ext cx="533175" cy="25"/>
            </a:xfrm>
            <a:custGeom>
              <a:avLst/>
              <a:gdLst/>
              <a:ahLst/>
              <a:cxnLst/>
              <a:rect l="l" t="t" r="r" b="b"/>
              <a:pathLst>
                <a:path w="21327" h="1" fill="none" extrusionOk="0">
                  <a:moveTo>
                    <a:pt x="21327" y="0"/>
                  </a:moveTo>
                  <a:lnTo>
                    <a:pt x="1" y="0"/>
                  </a:lnTo>
                </a:path>
              </a:pathLst>
            </a:custGeom>
            <a:noFill/>
            <a:ln w="31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57;p43">
              <a:extLst>
                <a:ext uri="{FF2B5EF4-FFF2-40B4-BE49-F238E27FC236}">
                  <a16:creationId xmlns:a16="http://schemas.microsoft.com/office/drawing/2014/main" id="{47B5FEFB-646B-EC47-5B7A-4D2489BEB898}"/>
                </a:ext>
              </a:extLst>
            </p:cNvPr>
            <p:cNvSpPr/>
            <p:nvPr/>
          </p:nvSpPr>
          <p:spPr>
            <a:xfrm>
              <a:off x="3018825" y="2398950"/>
              <a:ext cx="533175" cy="25"/>
            </a:xfrm>
            <a:custGeom>
              <a:avLst/>
              <a:gdLst/>
              <a:ahLst/>
              <a:cxnLst/>
              <a:rect l="l" t="t" r="r" b="b"/>
              <a:pathLst>
                <a:path w="21327" h="1" fill="none" extrusionOk="0">
                  <a:moveTo>
                    <a:pt x="21327" y="1"/>
                  </a:moveTo>
                  <a:lnTo>
                    <a:pt x="1" y="1"/>
                  </a:lnTo>
                </a:path>
              </a:pathLst>
            </a:custGeom>
            <a:noFill/>
            <a:ln w="31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8;p43">
              <a:extLst>
                <a:ext uri="{FF2B5EF4-FFF2-40B4-BE49-F238E27FC236}">
                  <a16:creationId xmlns:a16="http://schemas.microsoft.com/office/drawing/2014/main" id="{0AA419D7-B8B4-BF56-076C-C060A056B1C0}"/>
                </a:ext>
              </a:extLst>
            </p:cNvPr>
            <p:cNvSpPr/>
            <p:nvPr/>
          </p:nvSpPr>
          <p:spPr>
            <a:xfrm>
              <a:off x="3094825" y="2398950"/>
              <a:ext cx="25" cy="410800"/>
            </a:xfrm>
            <a:custGeom>
              <a:avLst/>
              <a:gdLst/>
              <a:ahLst/>
              <a:cxnLst/>
              <a:rect l="l" t="t" r="r" b="b"/>
              <a:pathLst>
                <a:path w="1" h="16432" fill="none" extrusionOk="0">
                  <a:moveTo>
                    <a:pt x="1" y="16432"/>
                  </a:moveTo>
                  <a:lnTo>
                    <a:pt x="1" y="1"/>
                  </a:lnTo>
                </a:path>
              </a:pathLst>
            </a:custGeom>
            <a:noFill/>
            <a:ln w="31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9;p43">
              <a:extLst>
                <a:ext uri="{FF2B5EF4-FFF2-40B4-BE49-F238E27FC236}">
                  <a16:creationId xmlns:a16="http://schemas.microsoft.com/office/drawing/2014/main" id="{BF0B6D52-C6C2-750F-562D-E7897314E131}"/>
                </a:ext>
              </a:extLst>
            </p:cNvPr>
            <p:cNvSpPr/>
            <p:nvPr/>
          </p:nvSpPr>
          <p:spPr>
            <a:xfrm>
              <a:off x="3171225" y="2398950"/>
              <a:ext cx="25" cy="410800"/>
            </a:xfrm>
            <a:custGeom>
              <a:avLst/>
              <a:gdLst/>
              <a:ahLst/>
              <a:cxnLst/>
              <a:rect l="l" t="t" r="r" b="b"/>
              <a:pathLst>
                <a:path w="1" h="16432" fill="none" extrusionOk="0">
                  <a:moveTo>
                    <a:pt x="0" y="16432"/>
                  </a:moveTo>
                  <a:lnTo>
                    <a:pt x="0" y="1"/>
                  </a:lnTo>
                </a:path>
              </a:pathLst>
            </a:custGeom>
            <a:noFill/>
            <a:ln w="31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60;p43">
              <a:extLst>
                <a:ext uri="{FF2B5EF4-FFF2-40B4-BE49-F238E27FC236}">
                  <a16:creationId xmlns:a16="http://schemas.microsoft.com/office/drawing/2014/main" id="{944EE971-0B7B-5006-3994-A26623E39386}"/>
                </a:ext>
              </a:extLst>
            </p:cNvPr>
            <p:cNvSpPr/>
            <p:nvPr/>
          </p:nvSpPr>
          <p:spPr>
            <a:xfrm>
              <a:off x="3247225" y="2398950"/>
              <a:ext cx="25" cy="410800"/>
            </a:xfrm>
            <a:custGeom>
              <a:avLst/>
              <a:gdLst/>
              <a:ahLst/>
              <a:cxnLst/>
              <a:rect l="l" t="t" r="r" b="b"/>
              <a:pathLst>
                <a:path w="1" h="16432" fill="none" extrusionOk="0">
                  <a:moveTo>
                    <a:pt x="0" y="16432"/>
                  </a:moveTo>
                  <a:lnTo>
                    <a:pt x="0" y="1"/>
                  </a:lnTo>
                </a:path>
              </a:pathLst>
            </a:custGeom>
            <a:noFill/>
            <a:ln w="31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1;p43">
              <a:extLst>
                <a:ext uri="{FF2B5EF4-FFF2-40B4-BE49-F238E27FC236}">
                  <a16:creationId xmlns:a16="http://schemas.microsoft.com/office/drawing/2014/main" id="{F7DD5C22-5261-04B3-70FA-082CAE5CE26F}"/>
                </a:ext>
              </a:extLst>
            </p:cNvPr>
            <p:cNvSpPr/>
            <p:nvPr/>
          </p:nvSpPr>
          <p:spPr>
            <a:xfrm>
              <a:off x="3323600" y="2398950"/>
              <a:ext cx="25" cy="410800"/>
            </a:xfrm>
            <a:custGeom>
              <a:avLst/>
              <a:gdLst/>
              <a:ahLst/>
              <a:cxnLst/>
              <a:rect l="l" t="t" r="r" b="b"/>
              <a:pathLst>
                <a:path w="1" h="16432" fill="none" extrusionOk="0">
                  <a:moveTo>
                    <a:pt x="1" y="16432"/>
                  </a:moveTo>
                  <a:lnTo>
                    <a:pt x="1" y="1"/>
                  </a:lnTo>
                </a:path>
              </a:pathLst>
            </a:custGeom>
            <a:noFill/>
            <a:ln w="31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62;p43">
              <a:extLst>
                <a:ext uri="{FF2B5EF4-FFF2-40B4-BE49-F238E27FC236}">
                  <a16:creationId xmlns:a16="http://schemas.microsoft.com/office/drawing/2014/main" id="{29A89A21-A544-A6AB-4C73-D514936839D2}"/>
                </a:ext>
              </a:extLst>
            </p:cNvPr>
            <p:cNvSpPr/>
            <p:nvPr/>
          </p:nvSpPr>
          <p:spPr>
            <a:xfrm>
              <a:off x="3399600" y="2398950"/>
              <a:ext cx="25" cy="410800"/>
            </a:xfrm>
            <a:custGeom>
              <a:avLst/>
              <a:gdLst/>
              <a:ahLst/>
              <a:cxnLst/>
              <a:rect l="l" t="t" r="r" b="b"/>
              <a:pathLst>
                <a:path w="1" h="16432" fill="none" extrusionOk="0">
                  <a:moveTo>
                    <a:pt x="1" y="16432"/>
                  </a:moveTo>
                  <a:lnTo>
                    <a:pt x="1" y="1"/>
                  </a:lnTo>
                </a:path>
              </a:pathLst>
            </a:custGeom>
            <a:noFill/>
            <a:ln w="31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63;p43">
              <a:extLst>
                <a:ext uri="{FF2B5EF4-FFF2-40B4-BE49-F238E27FC236}">
                  <a16:creationId xmlns:a16="http://schemas.microsoft.com/office/drawing/2014/main" id="{D74EA66D-E35C-FE66-1B89-02FEEB854260}"/>
                </a:ext>
              </a:extLst>
            </p:cNvPr>
            <p:cNvSpPr/>
            <p:nvPr/>
          </p:nvSpPr>
          <p:spPr>
            <a:xfrm>
              <a:off x="3476000" y="2398950"/>
              <a:ext cx="25" cy="410800"/>
            </a:xfrm>
            <a:custGeom>
              <a:avLst/>
              <a:gdLst/>
              <a:ahLst/>
              <a:cxnLst/>
              <a:rect l="l" t="t" r="r" b="b"/>
              <a:pathLst>
                <a:path w="1" h="16432" fill="none" extrusionOk="0">
                  <a:moveTo>
                    <a:pt x="0" y="16432"/>
                  </a:moveTo>
                  <a:lnTo>
                    <a:pt x="0" y="1"/>
                  </a:lnTo>
                </a:path>
              </a:pathLst>
            </a:custGeom>
            <a:noFill/>
            <a:ln w="3125" cap="flat" cmpd="sng">
              <a:solidFill>
                <a:schemeClr val="dk2"/>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64;p43">
              <a:extLst>
                <a:ext uri="{FF2B5EF4-FFF2-40B4-BE49-F238E27FC236}">
                  <a16:creationId xmlns:a16="http://schemas.microsoft.com/office/drawing/2014/main" id="{44E0DBD8-67A5-B57A-18F3-E6814A4A906C}"/>
                </a:ext>
              </a:extLst>
            </p:cNvPr>
            <p:cNvSpPr/>
            <p:nvPr/>
          </p:nvSpPr>
          <p:spPr>
            <a:xfrm>
              <a:off x="3018825" y="2468325"/>
              <a:ext cx="533175" cy="341425"/>
            </a:xfrm>
            <a:custGeom>
              <a:avLst/>
              <a:gdLst/>
              <a:ahLst/>
              <a:cxnLst/>
              <a:rect l="l" t="t" r="r" b="b"/>
              <a:pathLst>
                <a:path w="21327" h="13657" extrusionOk="0">
                  <a:moveTo>
                    <a:pt x="4553" y="0"/>
                  </a:moveTo>
                  <a:cubicBezTo>
                    <a:pt x="4542" y="0"/>
                    <a:pt x="4532" y="1"/>
                    <a:pt x="4522" y="1"/>
                  </a:cubicBezTo>
                  <a:cubicBezTo>
                    <a:pt x="1731" y="32"/>
                    <a:pt x="1" y="13657"/>
                    <a:pt x="1" y="13657"/>
                  </a:cubicBezTo>
                  <a:lnTo>
                    <a:pt x="21327" y="13657"/>
                  </a:lnTo>
                  <a:lnTo>
                    <a:pt x="21327" y="7078"/>
                  </a:lnTo>
                  <a:cubicBezTo>
                    <a:pt x="19980" y="8786"/>
                    <a:pt x="18993" y="9399"/>
                    <a:pt x="18215" y="9399"/>
                  </a:cubicBezTo>
                  <a:cubicBezTo>
                    <a:pt x="16236" y="9399"/>
                    <a:pt x="15598" y="5441"/>
                    <a:pt x="13797" y="5441"/>
                  </a:cubicBezTo>
                  <a:cubicBezTo>
                    <a:pt x="11728" y="5441"/>
                    <a:pt x="11544" y="6988"/>
                    <a:pt x="9940" y="6988"/>
                  </a:cubicBezTo>
                  <a:cubicBezTo>
                    <a:pt x="9659" y="6988"/>
                    <a:pt x="9335" y="6940"/>
                    <a:pt x="8949" y="6829"/>
                  </a:cubicBezTo>
                  <a:cubicBezTo>
                    <a:pt x="6821" y="6223"/>
                    <a:pt x="7293" y="0"/>
                    <a:pt x="45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65;p43">
              <a:extLst>
                <a:ext uri="{FF2B5EF4-FFF2-40B4-BE49-F238E27FC236}">
                  <a16:creationId xmlns:a16="http://schemas.microsoft.com/office/drawing/2014/main" id="{978440EE-E506-6341-9DDA-A1E1BB912802}"/>
                </a:ext>
              </a:extLst>
            </p:cNvPr>
            <p:cNvSpPr/>
            <p:nvPr/>
          </p:nvSpPr>
          <p:spPr>
            <a:xfrm>
              <a:off x="3018825" y="2543950"/>
              <a:ext cx="533175" cy="265800"/>
            </a:xfrm>
            <a:custGeom>
              <a:avLst/>
              <a:gdLst/>
              <a:ahLst/>
              <a:cxnLst/>
              <a:rect l="l" t="t" r="r" b="b"/>
              <a:pathLst>
                <a:path w="21327" h="10632" extrusionOk="0">
                  <a:moveTo>
                    <a:pt x="2480" y="0"/>
                  </a:moveTo>
                  <a:cubicBezTo>
                    <a:pt x="1544" y="0"/>
                    <a:pt x="718" y="530"/>
                    <a:pt x="1" y="1637"/>
                  </a:cubicBezTo>
                  <a:lnTo>
                    <a:pt x="1" y="10632"/>
                  </a:lnTo>
                  <a:lnTo>
                    <a:pt x="21327" y="10632"/>
                  </a:lnTo>
                  <a:cubicBezTo>
                    <a:pt x="21327" y="10632"/>
                    <a:pt x="20064" y="5035"/>
                    <a:pt x="17274" y="4989"/>
                  </a:cubicBezTo>
                  <a:cubicBezTo>
                    <a:pt x="17259" y="4988"/>
                    <a:pt x="17245" y="4988"/>
                    <a:pt x="17231" y="4988"/>
                  </a:cubicBezTo>
                  <a:cubicBezTo>
                    <a:pt x="14470" y="4988"/>
                    <a:pt x="13162" y="7951"/>
                    <a:pt x="10960" y="7982"/>
                  </a:cubicBezTo>
                  <a:cubicBezTo>
                    <a:pt x="10954" y="7982"/>
                    <a:pt x="10947" y="7982"/>
                    <a:pt x="10941" y="7982"/>
                  </a:cubicBezTo>
                  <a:cubicBezTo>
                    <a:pt x="8733" y="7982"/>
                    <a:pt x="6350" y="0"/>
                    <a:pt x="24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66;p43">
              <a:extLst>
                <a:ext uri="{FF2B5EF4-FFF2-40B4-BE49-F238E27FC236}">
                  <a16:creationId xmlns:a16="http://schemas.microsoft.com/office/drawing/2014/main" id="{7B017D1C-189B-67CC-AE63-91C5053E9244}"/>
                </a:ext>
              </a:extLst>
            </p:cNvPr>
            <p:cNvSpPr/>
            <p:nvPr/>
          </p:nvSpPr>
          <p:spPr>
            <a:xfrm>
              <a:off x="3018825" y="2809725"/>
              <a:ext cx="533175" cy="25"/>
            </a:xfrm>
            <a:custGeom>
              <a:avLst/>
              <a:gdLst/>
              <a:ahLst/>
              <a:cxnLst/>
              <a:rect l="l" t="t" r="r" b="b"/>
              <a:pathLst>
                <a:path w="21327" h="1" fill="none" extrusionOk="0">
                  <a:moveTo>
                    <a:pt x="1" y="1"/>
                  </a:moveTo>
                  <a:lnTo>
                    <a:pt x="21327" y="1"/>
                  </a:lnTo>
                </a:path>
              </a:pathLst>
            </a:custGeom>
            <a:noFill/>
            <a:ln w="3125" cap="flat" cmpd="sng">
              <a:solidFill>
                <a:srgbClr val="11141C"/>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67;p43">
              <a:extLst>
                <a:ext uri="{FF2B5EF4-FFF2-40B4-BE49-F238E27FC236}">
                  <a16:creationId xmlns:a16="http://schemas.microsoft.com/office/drawing/2014/main" id="{35AA2D52-FC48-5BCF-84CC-449D54F54220}"/>
                </a:ext>
              </a:extLst>
            </p:cNvPr>
            <p:cNvSpPr/>
            <p:nvPr/>
          </p:nvSpPr>
          <p:spPr>
            <a:xfrm>
              <a:off x="3018825" y="2398950"/>
              <a:ext cx="25" cy="410800"/>
            </a:xfrm>
            <a:custGeom>
              <a:avLst/>
              <a:gdLst/>
              <a:ahLst/>
              <a:cxnLst/>
              <a:rect l="l" t="t" r="r" b="b"/>
              <a:pathLst>
                <a:path w="1" h="16432" fill="none" extrusionOk="0">
                  <a:moveTo>
                    <a:pt x="1" y="16432"/>
                  </a:moveTo>
                  <a:lnTo>
                    <a:pt x="1" y="1"/>
                  </a:lnTo>
                </a:path>
              </a:pathLst>
            </a:custGeom>
            <a:noFill/>
            <a:ln w="3125" cap="flat" cmpd="sng">
              <a:solidFill>
                <a:schemeClr val="accent5"/>
              </a:solidFill>
              <a:prstDash val="solid"/>
              <a:miter lim="15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68;p43">
              <a:extLst>
                <a:ext uri="{FF2B5EF4-FFF2-40B4-BE49-F238E27FC236}">
                  <a16:creationId xmlns:a16="http://schemas.microsoft.com/office/drawing/2014/main" id="{9C5AC126-B587-4B6F-F388-9DAEEF9ED6A8}"/>
                </a:ext>
              </a:extLst>
            </p:cNvPr>
            <p:cNvSpPr/>
            <p:nvPr/>
          </p:nvSpPr>
          <p:spPr>
            <a:xfrm>
              <a:off x="3018825" y="2543950"/>
              <a:ext cx="533175" cy="265800"/>
            </a:xfrm>
            <a:custGeom>
              <a:avLst/>
              <a:gdLst/>
              <a:ahLst/>
              <a:cxnLst/>
              <a:rect l="l" t="t" r="r" b="b"/>
              <a:pathLst>
                <a:path w="21327" h="10632" extrusionOk="0">
                  <a:moveTo>
                    <a:pt x="2293" y="0"/>
                  </a:moveTo>
                  <a:cubicBezTo>
                    <a:pt x="843" y="4038"/>
                    <a:pt x="1" y="10632"/>
                    <a:pt x="1" y="10632"/>
                  </a:cubicBezTo>
                  <a:lnTo>
                    <a:pt x="21327" y="10632"/>
                  </a:lnTo>
                  <a:cubicBezTo>
                    <a:pt x="21327" y="10632"/>
                    <a:pt x="20672" y="7701"/>
                    <a:pt x="19238" y="6064"/>
                  </a:cubicBezTo>
                  <a:cubicBezTo>
                    <a:pt x="18863" y="6278"/>
                    <a:pt x="18528" y="6371"/>
                    <a:pt x="18224" y="6371"/>
                  </a:cubicBezTo>
                  <a:cubicBezTo>
                    <a:pt x="17466" y="6371"/>
                    <a:pt x="16901" y="5794"/>
                    <a:pt x="16401" y="5082"/>
                  </a:cubicBezTo>
                  <a:cubicBezTo>
                    <a:pt x="14187" y="5581"/>
                    <a:pt x="12924" y="7950"/>
                    <a:pt x="10960" y="7982"/>
                  </a:cubicBezTo>
                  <a:cubicBezTo>
                    <a:pt x="10954" y="7982"/>
                    <a:pt x="10947" y="7982"/>
                    <a:pt x="10941" y="7982"/>
                  </a:cubicBezTo>
                  <a:cubicBezTo>
                    <a:pt x="8733" y="7982"/>
                    <a:pt x="6350" y="0"/>
                    <a:pt x="24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36" name="Google Shape;1270;p60">
            <a:extLst>
              <a:ext uri="{FF2B5EF4-FFF2-40B4-BE49-F238E27FC236}">
                <a16:creationId xmlns:a16="http://schemas.microsoft.com/office/drawing/2014/main" id="{355B3251-9569-5796-1EB8-1F31C05F521B}"/>
              </a:ext>
            </a:extLst>
          </p:cNvPr>
          <p:cNvSpPr/>
          <p:nvPr/>
        </p:nvSpPr>
        <p:spPr>
          <a:xfrm>
            <a:off x="3452100" y="1791100"/>
            <a:ext cx="2239800" cy="2239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lang="en-US">
              <a:latin typeface="Figtree"/>
              <a:ea typeface="Figtree"/>
              <a:cs typeface="Figtree"/>
              <a:sym typeface="Figtree"/>
            </a:endParaRPr>
          </a:p>
        </p:txBody>
      </p:sp>
      <p:pic>
        <p:nvPicPr>
          <p:cNvPr id="37" name="Picture 36">
            <a:extLst>
              <a:ext uri="{FF2B5EF4-FFF2-40B4-BE49-F238E27FC236}">
                <a16:creationId xmlns:a16="http://schemas.microsoft.com/office/drawing/2014/main" id="{44AC3B5E-81F9-4575-BC79-F1D8FEE9FBC1}"/>
              </a:ext>
            </a:extLst>
          </p:cNvPr>
          <p:cNvPicPr>
            <a:picLocks noChangeAspect="1"/>
          </p:cNvPicPr>
          <p:nvPr/>
        </p:nvPicPr>
        <p:blipFill>
          <a:blip r:embed="rId3"/>
          <a:stretch>
            <a:fillRect/>
          </a:stretch>
        </p:blipFill>
        <p:spPr>
          <a:xfrm rot="21403949">
            <a:off x="3824438" y="2404192"/>
            <a:ext cx="1358900" cy="1092200"/>
          </a:xfrm>
          <a:prstGeom prst="rect">
            <a:avLst/>
          </a:prstGeom>
        </p:spPr>
      </p:pic>
      <p:sp>
        <p:nvSpPr>
          <p:cNvPr id="1261" name="Google Shape;1261;p60"/>
          <p:cNvSpPr txBox="1"/>
          <p:nvPr/>
        </p:nvSpPr>
        <p:spPr>
          <a:xfrm>
            <a:off x="712600" y="1816625"/>
            <a:ext cx="20208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900" b="1">
                <a:solidFill>
                  <a:schemeClr val="lt1"/>
                </a:solidFill>
                <a:latin typeface="Inter Tight"/>
                <a:ea typeface="Inter Tight"/>
                <a:cs typeface="Inter Tight"/>
                <a:sym typeface="Inter Tight"/>
              </a:rPr>
              <a:t>Size </a:t>
            </a:r>
            <a:r>
              <a:rPr lang="en-US" sz="1900" b="1">
                <a:solidFill>
                  <a:schemeClr val="lt1"/>
                </a:solidFill>
                <a:latin typeface="Inter Tight"/>
                <a:ea typeface="Inter Tight"/>
                <a:cs typeface="Inter Tight"/>
                <a:sym typeface="Inter Tight"/>
              </a:rPr>
              <a:t>Distribution</a:t>
            </a:r>
            <a:r>
              <a:rPr lang="en" sz="1900" b="1">
                <a:solidFill>
                  <a:schemeClr val="lt1"/>
                </a:solidFill>
                <a:latin typeface="Inter Tight"/>
                <a:ea typeface="Inter Tight"/>
                <a:cs typeface="Inter Tight"/>
                <a:sym typeface="Inter Tight"/>
              </a:rPr>
              <a:t> </a:t>
            </a:r>
            <a:endParaRPr sz="1900" b="1">
              <a:solidFill>
                <a:schemeClr val="lt1"/>
              </a:solidFill>
              <a:latin typeface="Inter Tight"/>
              <a:ea typeface="Inter Tight"/>
              <a:cs typeface="Inter Tight"/>
              <a:sym typeface="Inter Tight"/>
            </a:endParaRPr>
          </a:p>
        </p:txBody>
      </p:sp>
      <p:sp>
        <p:nvSpPr>
          <p:cNvPr id="1263" name="Google Shape;1263;p60"/>
          <p:cNvSpPr txBox="1"/>
          <p:nvPr/>
        </p:nvSpPr>
        <p:spPr>
          <a:xfrm>
            <a:off x="712600" y="3340630"/>
            <a:ext cx="20208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US" sz="1900" b="1">
                <a:solidFill>
                  <a:schemeClr val="lt1"/>
                </a:solidFill>
                <a:latin typeface="Inter Tight"/>
                <a:ea typeface="Inter Tight"/>
                <a:cs typeface="Inter Tight"/>
                <a:sym typeface="Inter Tight"/>
              </a:rPr>
              <a:t>Age Distribution</a:t>
            </a:r>
            <a:endParaRPr sz="1900" b="1">
              <a:solidFill>
                <a:schemeClr val="lt1"/>
              </a:solidFill>
              <a:latin typeface="Inter Tight"/>
              <a:ea typeface="Inter Tight"/>
              <a:cs typeface="Inter Tight"/>
              <a:sym typeface="Inter Tight"/>
            </a:endParaRPr>
          </a:p>
        </p:txBody>
      </p:sp>
      <p:sp>
        <p:nvSpPr>
          <p:cNvPr id="1264" name="Google Shape;1264;p60"/>
          <p:cNvSpPr txBox="1"/>
          <p:nvPr/>
        </p:nvSpPr>
        <p:spPr>
          <a:xfrm>
            <a:off x="6297000" y="1791100"/>
            <a:ext cx="21270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900" b="1">
                <a:solidFill>
                  <a:schemeClr val="lt1"/>
                </a:solidFill>
                <a:latin typeface="Inter Tight"/>
                <a:ea typeface="Inter Tight"/>
                <a:cs typeface="Inter Tight"/>
                <a:sym typeface="Inter Tight"/>
              </a:rPr>
              <a:t>Sex Distribution</a:t>
            </a:r>
            <a:endParaRPr sz="1900" b="1">
              <a:solidFill>
                <a:schemeClr val="lt1"/>
              </a:solidFill>
              <a:latin typeface="Inter Tight"/>
              <a:ea typeface="Inter Tight"/>
              <a:cs typeface="Inter Tight"/>
              <a:sym typeface="Inter Tight"/>
            </a:endParaRPr>
          </a:p>
        </p:txBody>
      </p:sp>
      <p:sp>
        <p:nvSpPr>
          <p:cNvPr id="1265" name="Google Shape;1265;p60"/>
          <p:cNvSpPr txBox="1"/>
          <p:nvPr/>
        </p:nvSpPr>
        <p:spPr>
          <a:xfrm>
            <a:off x="6297000" y="3315106"/>
            <a:ext cx="22398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900" b="1">
                <a:solidFill>
                  <a:schemeClr val="lt1"/>
                </a:solidFill>
                <a:latin typeface="Inter Tight"/>
                <a:ea typeface="Inter Tight"/>
                <a:cs typeface="Inter Tight"/>
                <a:sym typeface="Inter Tight"/>
              </a:rPr>
              <a:t>Spayed/Neutered</a:t>
            </a:r>
            <a:endParaRPr sz="1900" b="1">
              <a:solidFill>
                <a:schemeClr val="lt1"/>
              </a:solidFill>
              <a:latin typeface="Inter Tight"/>
              <a:ea typeface="Inter Tight"/>
              <a:cs typeface="Inter Tight"/>
              <a:sym typeface="Inter Tight"/>
            </a:endParaRPr>
          </a:p>
        </p:txBody>
      </p:sp>
      <p:sp>
        <p:nvSpPr>
          <p:cNvPr id="3" name="AutoShape 2">
            <a:extLst>
              <a:ext uri="{FF2B5EF4-FFF2-40B4-BE49-F238E27FC236}">
                <a16:creationId xmlns:a16="http://schemas.microsoft.com/office/drawing/2014/main" id="{20EC0B24-A518-D575-7E80-122F0AFC9E0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5F64D6A1-ED35-4CA7-F066-9BF30D0D7EAF}"/>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a:extLst>
              <a:ext uri="{FF2B5EF4-FFF2-40B4-BE49-F238E27FC236}">
                <a16:creationId xmlns:a16="http://schemas.microsoft.com/office/drawing/2014/main" id="{2E06824D-2412-7866-1F15-302D51C7C502}"/>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4" name="Picture 8">
            <a:extLst>
              <a:ext uri="{FF2B5EF4-FFF2-40B4-BE49-F238E27FC236}">
                <a16:creationId xmlns:a16="http://schemas.microsoft.com/office/drawing/2014/main" id="{664874B2-0887-E52D-367D-3EE24DE4AF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427553" cy="244825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5AE3104B-7FE3-B86C-DDA4-0A689154D0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7" y="2707948"/>
            <a:ext cx="3412178" cy="243726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A0D648B0-72B0-E28B-F77C-6703FC174F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6549" y="0"/>
            <a:ext cx="3537977" cy="2527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a:extLst>
              <a:ext uri="{FF2B5EF4-FFF2-40B4-BE49-F238E27FC236}">
                <a16:creationId xmlns:a16="http://schemas.microsoft.com/office/drawing/2014/main" id="{C58EE2D3-1A19-0FEC-0B12-CC66A87D4A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0317" y="2683693"/>
            <a:ext cx="3412178" cy="243727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oogle Shape;5921;p84">
            <a:extLst>
              <a:ext uri="{FF2B5EF4-FFF2-40B4-BE49-F238E27FC236}">
                <a16:creationId xmlns:a16="http://schemas.microsoft.com/office/drawing/2014/main" id="{35C92D8B-BE4C-2181-2CE8-302FA3FED912}"/>
              </a:ext>
            </a:extLst>
          </p:cNvPr>
          <p:cNvGrpSpPr/>
          <p:nvPr/>
        </p:nvGrpSpPr>
        <p:grpSpPr>
          <a:xfrm rot="20064656">
            <a:off x="3693742" y="4695862"/>
            <a:ext cx="355218" cy="279880"/>
            <a:chOff x="5629975" y="3255775"/>
            <a:chExt cx="504500" cy="397500"/>
          </a:xfrm>
        </p:grpSpPr>
        <p:sp>
          <p:nvSpPr>
            <p:cNvPr id="12" name="Google Shape;5922;p84">
              <a:extLst>
                <a:ext uri="{FF2B5EF4-FFF2-40B4-BE49-F238E27FC236}">
                  <a16:creationId xmlns:a16="http://schemas.microsoft.com/office/drawing/2014/main" id="{1E2B8DDA-C632-7414-30D1-93257534E362}"/>
                </a:ext>
              </a:extLst>
            </p:cNvPr>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5923;p84">
              <a:extLst>
                <a:ext uri="{FF2B5EF4-FFF2-40B4-BE49-F238E27FC236}">
                  <a16:creationId xmlns:a16="http://schemas.microsoft.com/office/drawing/2014/main" id="{5B716930-D642-1F79-00CA-FA4228F7A6A9}"/>
                </a:ext>
              </a:extLst>
            </p:cNvPr>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5924;p84">
              <a:extLst>
                <a:ext uri="{FF2B5EF4-FFF2-40B4-BE49-F238E27FC236}">
                  <a16:creationId xmlns:a16="http://schemas.microsoft.com/office/drawing/2014/main" id="{934DF167-3158-E6BB-352E-A09E1081B904}"/>
                </a:ext>
              </a:extLst>
            </p:cNvPr>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5925;p84">
              <a:extLst>
                <a:ext uri="{FF2B5EF4-FFF2-40B4-BE49-F238E27FC236}">
                  <a16:creationId xmlns:a16="http://schemas.microsoft.com/office/drawing/2014/main" id="{BCA027F5-99EF-CAA5-FB6F-8BB31B2088FC}"/>
                </a:ext>
              </a:extLst>
            </p:cNvPr>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5926;p84">
              <a:extLst>
                <a:ext uri="{FF2B5EF4-FFF2-40B4-BE49-F238E27FC236}">
                  <a16:creationId xmlns:a16="http://schemas.microsoft.com/office/drawing/2014/main" id="{751B2A01-545C-0B58-85B5-733B644A0DE1}"/>
                </a:ext>
              </a:extLst>
            </p:cNvPr>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7" name="Google Shape;5921;p84">
            <a:extLst>
              <a:ext uri="{FF2B5EF4-FFF2-40B4-BE49-F238E27FC236}">
                <a16:creationId xmlns:a16="http://schemas.microsoft.com/office/drawing/2014/main" id="{C1B1C191-8716-3E4C-9BE9-A2767E78FFCD}"/>
              </a:ext>
            </a:extLst>
          </p:cNvPr>
          <p:cNvGrpSpPr/>
          <p:nvPr/>
        </p:nvGrpSpPr>
        <p:grpSpPr>
          <a:xfrm rot="1737083">
            <a:off x="4767421" y="3962516"/>
            <a:ext cx="355218" cy="279880"/>
            <a:chOff x="5629975" y="3255775"/>
            <a:chExt cx="504500" cy="397500"/>
          </a:xfrm>
        </p:grpSpPr>
        <p:sp>
          <p:nvSpPr>
            <p:cNvPr id="18" name="Google Shape;5922;p84">
              <a:extLst>
                <a:ext uri="{FF2B5EF4-FFF2-40B4-BE49-F238E27FC236}">
                  <a16:creationId xmlns:a16="http://schemas.microsoft.com/office/drawing/2014/main" id="{AB724E0B-0E76-27E7-5479-DF14D9FB6A66}"/>
                </a:ext>
              </a:extLst>
            </p:cNvPr>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5923;p84">
              <a:extLst>
                <a:ext uri="{FF2B5EF4-FFF2-40B4-BE49-F238E27FC236}">
                  <a16:creationId xmlns:a16="http://schemas.microsoft.com/office/drawing/2014/main" id="{C2F95C8A-9063-15C7-08F3-EE41314FB032}"/>
                </a:ext>
              </a:extLst>
            </p:cNvPr>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5924;p84">
              <a:extLst>
                <a:ext uri="{FF2B5EF4-FFF2-40B4-BE49-F238E27FC236}">
                  <a16:creationId xmlns:a16="http://schemas.microsoft.com/office/drawing/2014/main" id="{E4993AAF-703A-E850-8008-5177F36245D2}"/>
                </a:ext>
              </a:extLst>
            </p:cNvPr>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5925;p84">
              <a:extLst>
                <a:ext uri="{FF2B5EF4-FFF2-40B4-BE49-F238E27FC236}">
                  <a16:creationId xmlns:a16="http://schemas.microsoft.com/office/drawing/2014/main" id="{5ABF0B6B-6BC0-C17F-CE7D-2223E40ADED4}"/>
                </a:ext>
              </a:extLst>
            </p:cNvPr>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5926;p84">
              <a:extLst>
                <a:ext uri="{FF2B5EF4-FFF2-40B4-BE49-F238E27FC236}">
                  <a16:creationId xmlns:a16="http://schemas.microsoft.com/office/drawing/2014/main" id="{3BD6AAD1-5664-F321-C545-CCEAEB680698}"/>
                </a:ext>
              </a:extLst>
            </p:cNvPr>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 name="Google Shape;5921;p84">
            <a:extLst>
              <a:ext uri="{FF2B5EF4-FFF2-40B4-BE49-F238E27FC236}">
                <a16:creationId xmlns:a16="http://schemas.microsoft.com/office/drawing/2014/main" id="{C4670693-3B84-1BA0-9A58-53E27FD38B32}"/>
              </a:ext>
            </a:extLst>
          </p:cNvPr>
          <p:cNvGrpSpPr/>
          <p:nvPr/>
        </p:nvGrpSpPr>
        <p:grpSpPr>
          <a:xfrm rot="7016222">
            <a:off x="3779906" y="939585"/>
            <a:ext cx="355218" cy="279880"/>
            <a:chOff x="5629975" y="3255775"/>
            <a:chExt cx="504500" cy="397500"/>
          </a:xfrm>
        </p:grpSpPr>
        <p:sp>
          <p:nvSpPr>
            <p:cNvPr id="24" name="Google Shape;5922;p84">
              <a:extLst>
                <a:ext uri="{FF2B5EF4-FFF2-40B4-BE49-F238E27FC236}">
                  <a16:creationId xmlns:a16="http://schemas.microsoft.com/office/drawing/2014/main" id="{D4A93304-E883-8338-1A0A-4B670841F058}"/>
                </a:ext>
              </a:extLst>
            </p:cNvPr>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5923;p84">
              <a:extLst>
                <a:ext uri="{FF2B5EF4-FFF2-40B4-BE49-F238E27FC236}">
                  <a16:creationId xmlns:a16="http://schemas.microsoft.com/office/drawing/2014/main" id="{75C81621-3EF6-179A-1D99-FFDE448EF33D}"/>
                </a:ext>
              </a:extLst>
            </p:cNvPr>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5924;p84">
              <a:extLst>
                <a:ext uri="{FF2B5EF4-FFF2-40B4-BE49-F238E27FC236}">
                  <a16:creationId xmlns:a16="http://schemas.microsoft.com/office/drawing/2014/main" id="{7C989CAD-BB18-8C17-EE13-C405875B8874}"/>
                </a:ext>
              </a:extLst>
            </p:cNvPr>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5925;p84">
              <a:extLst>
                <a:ext uri="{FF2B5EF4-FFF2-40B4-BE49-F238E27FC236}">
                  <a16:creationId xmlns:a16="http://schemas.microsoft.com/office/drawing/2014/main" id="{AB2F55B1-C5FA-A49A-5888-FEAEBDD3A711}"/>
                </a:ext>
              </a:extLst>
            </p:cNvPr>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5926;p84">
              <a:extLst>
                <a:ext uri="{FF2B5EF4-FFF2-40B4-BE49-F238E27FC236}">
                  <a16:creationId xmlns:a16="http://schemas.microsoft.com/office/drawing/2014/main" id="{7BB632E8-7386-FAD2-4439-9126022ADFC0}"/>
                </a:ext>
              </a:extLst>
            </p:cNvPr>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 name="Google Shape;5921;p84">
            <a:extLst>
              <a:ext uri="{FF2B5EF4-FFF2-40B4-BE49-F238E27FC236}">
                <a16:creationId xmlns:a16="http://schemas.microsoft.com/office/drawing/2014/main" id="{149A5557-DDAD-2818-8645-69E358EA26A5}"/>
              </a:ext>
            </a:extLst>
          </p:cNvPr>
          <p:cNvGrpSpPr/>
          <p:nvPr/>
        </p:nvGrpSpPr>
        <p:grpSpPr>
          <a:xfrm rot="10288649">
            <a:off x="4853585" y="206239"/>
            <a:ext cx="355218" cy="279880"/>
            <a:chOff x="5629975" y="3255775"/>
            <a:chExt cx="504500" cy="397500"/>
          </a:xfrm>
        </p:grpSpPr>
        <p:sp>
          <p:nvSpPr>
            <p:cNvPr id="30" name="Google Shape;5922;p84">
              <a:extLst>
                <a:ext uri="{FF2B5EF4-FFF2-40B4-BE49-F238E27FC236}">
                  <a16:creationId xmlns:a16="http://schemas.microsoft.com/office/drawing/2014/main" id="{C6A8D63B-724F-17DF-3306-257518CC41E5}"/>
                </a:ext>
              </a:extLst>
            </p:cNvPr>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5923;p84">
              <a:extLst>
                <a:ext uri="{FF2B5EF4-FFF2-40B4-BE49-F238E27FC236}">
                  <a16:creationId xmlns:a16="http://schemas.microsoft.com/office/drawing/2014/main" id="{76E28D42-2754-27D7-9CFB-8717123668A2}"/>
                </a:ext>
              </a:extLst>
            </p:cNvPr>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 name="Google Shape;5924;p84">
              <a:extLst>
                <a:ext uri="{FF2B5EF4-FFF2-40B4-BE49-F238E27FC236}">
                  <a16:creationId xmlns:a16="http://schemas.microsoft.com/office/drawing/2014/main" id="{EC945189-4C26-8D44-ECF2-2D079AB35659}"/>
                </a:ext>
              </a:extLst>
            </p:cNvPr>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 name="Google Shape;5925;p84">
              <a:extLst>
                <a:ext uri="{FF2B5EF4-FFF2-40B4-BE49-F238E27FC236}">
                  <a16:creationId xmlns:a16="http://schemas.microsoft.com/office/drawing/2014/main" id="{FDD6BB90-8F6E-0E13-83DA-49B169BBD2BC}"/>
                </a:ext>
              </a:extLst>
            </p:cNvPr>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5926;p84">
              <a:extLst>
                <a:ext uri="{FF2B5EF4-FFF2-40B4-BE49-F238E27FC236}">
                  <a16:creationId xmlns:a16="http://schemas.microsoft.com/office/drawing/2014/main" id="{28F90515-AF95-4EFB-DAF8-54B5E5F6F6B4}"/>
                </a:ext>
              </a:extLst>
            </p:cNvPr>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008107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43"/>
          <p:cNvSpPr txBox="1">
            <a:spLocks noGrp="1"/>
          </p:cNvSpPr>
          <p:nvPr>
            <p:ph type="title"/>
          </p:nvPr>
        </p:nvSpPr>
        <p:spPr>
          <a:xfrm>
            <a:off x="491392" y="445025"/>
            <a:ext cx="842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Most popular size and color dogs in Burlington </a:t>
            </a:r>
            <a:endParaRPr/>
          </a:p>
        </p:txBody>
      </p:sp>
      <p:pic>
        <p:nvPicPr>
          <p:cNvPr id="6148" name="Picture 4">
            <a:extLst>
              <a:ext uri="{FF2B5EF4-FFF2-40B4-BE49-F238E27FC236}">
                <a16:creationId xmlns:a16="http://schemas.microsoft.com/office/drawing/2014/main" id="{819F7CD7-436A-27F6-4007-6F4A12FB2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234" y="1017725"/>
            <a:ext cx="5307642" cy="37911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43"/>
          <p:cNvSpPr txBox="1">
            <a:spLocks noGrp="1"/>
          </p:cNvSpPr>
          <p:nvPr>
            <p:ph type="title"/>
          </p:nvPr>
        </p:nvSpPr>
        <p:spPr>
          <a:xfrm>
            <a:off x="491392" y="445025"/>
            <a:ext cx="842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Most popular size and color dogs in Burlington </a:t>
            </a:r>
            <a:endParaRPr/>
          </a:p>
        </p:txBody>
      </p:sp>
      <p:pic>
        <p:nvPicPr>
          <p:cNvPr id="7170" name="Picture 2">
            <a:extLst>
              <a:ext uri="{FF2B5EF4-FFF2-40B4-BE49-F238E27FC236}">
                <a16:creationId xmlns:a16="http://schemas.microsoft.com/office/drawing/2014/main" id="{ED4DBF8E-D2D8-BDBD-D7F7-5D9B83714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9090" y="1017725"/>
            <a:ext cx="5299862" cy="3785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088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tatistics and Probability: Probability Distributions - Math - 11th Grade by Slidesgo">
  <a:themeElements>
    <a:clrScheme name="Simple Light">
      <a:dk1>
        <a:srgbClr val="FFFFFF"/>
      </a:dk1>
      <a:lt1>
        <a:srgbClr val="3C5366"/>
      </a:lt1>
      <a:dk2>
        <a:srgbClr val="6C94B2"/>
      </a:dk2>
      <a:lt2>
        <a:srgbClr val="80B3D2"/>
      </a:lt2>
      <a:accent1>
        <a:srgbClr val="B2D9E8"/>
      </a:accent1>
      <a:accent2>
        <a:srgbClr val="ECF6FA"/>
      </a:accent2>
      <a:accent3>
        <a:srgbClr val="B9C4DA"/>
      </a:accent3>
      <a:accent4>
        <a:srgbClr val="9DA2C2"/>
      </a:accent4>
      <a:accent5>
        <a:srgbClr val="5F6E7F"/>
      </a:accent5>
      <a:accent6>
        <a:srgbClr val="21272C"/>
      </a:accent6>
      <a:hlink>
        <a:srgbClr val="435D7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2098</Words>
  <Application>Microsoft Macintosh PowerPoint</Application>
  <PresentationFormat>On-screen Show (16:9)</PresentationFormat>
  <Paragraphs>158</Paragraphs>
  <Slides>16</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System Font Regular</vt:lpstr>
      <vt:lpstr>Nunito Light</vt:lpstr>
      <vt:lpstr>Helvetica Neue</vt:lpstr>
      <vt:lpstr>Figtree</vt:lpstr>
      <vt:lpstr>Wingdings</vt:lpstr>
      <vt:lpstr>DM Sans</vt:lpstr>
      <vt:lpstr>Söhne</vt:lpstr>
      <vt:lpstr>Anaheim</vt:lpstr>
      <vt:lpstr>Arial</vt:lpstr>
      <vt:lpstr>Lato</vt:lpstr>
      <vt:lpstr>Inter Tight</vt:lpstr>
      <vt:lpstr>Statistics and Probability: Probability Distributions - Math - 11th Grade by Slidesgo</vt:lpstr>
      <vt:lpstr>Analyzing Burlington’s Dog Community</vt:lpstr>
      <vt:lpstr>Overview of the Dataset</vt:lpstr>
      <vt:lpstr>Data Cleaning and Standardization</vt:lpstr>
      <vt:lpstr>Data Cleaning and Standardization</vt:lpstr>
      <vt:lpstr>Top 10 Most Common Breeds in Burlington</vt:lpstr>
      <vt:lpstr>Labrador Retrievers Focus</vt:lpstr>
      <vt:lpstr>PowerPoint Presentation</vt:lpstr>
      <vt:lpstr>Most popular size and color dogs in Burlington </vt:lpstr>
      <vt:lpstr>Most popular size and color dogs in Burlington </vt:lpstr>
      <vt:lpstr>THE RELATIONSHIP BETWEEN DOG SIZE AND THEIR AGE</vt:lpstr>
      <vt:lpstr>The  Relationship Between Dog  Sex  And Breed</vt:lpstr>
      <vt:lpstr>PowerPoint Presentation</vt:lpstr>
      <vt:lpstr>Dog Name Trends</vt:lpstr>
      <vt:lpstr>PowerPoint Presentation</vt:lpstr>
      <vt:lpstr>Summary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Burlington’s Dog Community</dc:title>
  <cp:lastModifiedBy>Zoey Zhong</cp:lastModifiedBy>
  <cp:revision>1</cp:revision>
  <dcterms:modified xsi:type="dcterms:W3CDTF">2024-04-02T19:45:37Z</dcterms:modified>
</cp:coreProperties>
</file>